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4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5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1" r:id="rId4"/>
    <p:sldMasterId id="2147483753" r:id="rId5"/>
    <p:sldMasterId id="2147483908" r:id="rId6"/>
    <p:sldMasterId id="2147483940" r:id="rId7"/>
    <p:sldMasterId id="2147484002" r:id="rId8"/>
    <p:sldMasterId id="2147483822" r:id="rId9"/>
  </p:sldMasterIdLst>
  <p:notesMasterIdLst>
    <p:notesMasterId r:id="rId17"/>
  </p:notesMasterIdLst>
  <p:handoutMasterIdLst>
    <p:handoutMasterId r:id="rId18"/>
  </p:handoutMasterIdLst>
  <p:sldIdLst>
    <p:sldId id="338" r:id="rId10"/>
    <p:sldId id="339" r:id="rId11"/>
    <p:sldId id="341" r:id="rId12"/>
    <p:sldId id="343" r:id="rId13"/>
    <p:sldId id="342" r:id="rId14"/>
    <p:sldId id="344" r:id="rId15"/>
    <p:sldId id="346" r:id="rId16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6517" autoAdjust="0"/>
  </p:normalViewPr>
  <p:slideViewPr>
    <p:cSldViewPr showGuides="1">
      <p:cViewPr varScale="1">
        <p:scale>
          <a:sx n="64" d="100"/>
          <a:sy n="64" d="100"/>
        </p:scale>
        <p:origin x="672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8" d="100"/>
          <a:sy n="88" d="100"/>
        </p:scale>
        <p:origin x="373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10" Type="http://schemas.openxmlformats.org/officeDocument/2006/relationships/slide" Target="slides/slide1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94B5677-6D61-9DDB-18C5-EBCAA28203B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sz="80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5BCFF4-2878-1D71-6624-7763B7DE1DA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0F51D7-3634-45F6-A9CF-2D63CD0A5EAF}" type="datetimeFigureOut">
              <a:rPr lang="en-GB" sz="800" smtClean="0"/>
              <a:t>08/05/2025</a:t>
            </a:fld>
            <a:endParaRPr lang="en-GB" sz="80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AD6701-6398-3522-3C53-55DC5E66D26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sz="80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80A865-D61F-8A30-C2FD-FF2303FBAF1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72C6DF-08BF-4B87-8BCC-4ED8CC3899B8}" type="slidenum">
              <a:rPr lang="en-GB" sz="800" smtClean="0"/>
              <a:t>‹#›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3372126821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8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800"/>
            </a:lvl1pPr>
          </a:lstStyle>
          <a:p>
            <a:fld id="{64A5F74A-CD8A-4953-B106-B5BDE091D867}" type="datetimeFigureOut">
              <a:rPr lang="fi-FI" smtClean="0"/>
              <a:pPr/>
              <a:t>8.5.2025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/>
            </a:lvl1pPr>
          </a:lstStyle>
          <a:p>
            <a:fld id="{CB868C32-EF99-4F91-9ACD-FA27EAEF0DAD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7443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creativecommons.org/licenses/by/4.0/" TargetMode="External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hyperlink" Target="https://creativecommons.org/licenses/by-nc-nd/4.0/" TargetMode="External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alto.fi/" TargetMode="External"/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alto.fi/" TargetMode="External"/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alto.fi/" TargetMode="External"/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alto.fi/" TargetMode="External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hyperlink" Target="https://creativecommons.org/licenses/by-sa/4.0/" TargetMode="External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275C4-164C-69B1-48F1-6ABBCFDD46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988" y="2936557"/>
            <a:ext cx="9792468" cy="492443"/>
          </a:xfrm>
        </p:spPr>
        <p:txBody>
          <a:bodyPr anchor="b" anchorCtr="0">
            <a:spAutoFit/>
          </a:bodyPr>
          <a:lstStyle>
            <a:lvl1pPr algn="l">
              <a:lnSpc>
                <a:spcPct val="100000"/>
              </a:lnSpc>
              <a:defRPr sz="32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45A747-631B-1133-C63C-B48ADA15D1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988" y="3429000"/>
            <a:ext cx="9792468" cy="492443"/>
          </a:xfrm>
        </p:spPr>
        <p:txBody>
          <a:bodyPr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B048024D-E928-1A47-E81D-E73CEDEC7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7988" y="432000"/>
            <a:ext cx="2650987" cy="576000"/>
          </a:xfrm>
          <a:custGeom>
            <a:avLst/>
            <a:gdLst>
              <a:gd name="T0" fmla="*/ 1856 w 4584"/>
              <a:gd name="T1" fmla="*/ 150 h 996"/>
              <a:gd name="T2" fmla="*/ 1926 w 4584"/>
              <a:gd name="T3" fmla="*/ 74 h 996"/>
              <a:gd name="T4" fmla="*/ 1862 w 4584"/>
              <a:gd name="T5" fmla="*/ 198 h 996"/>
              <a:gd name="T6" fmla="*/ 2091 w 4584"/>
              <a:gd name="T7" fmla="*/ 109 h 996"/>
              <a:gd name="T8" fmla="*/ 2346 w 4584"/>
              <a:gd name="T9" fmla="*/ 79 h 996"/>
              <a:gd name="T10" fmla="*/ 2341 w 4584"/>
              <a:gd name="T11" fmla="*/ 150 h 996"/>
              <a:gd name="T12" fmla="*/ 2584 w 4584"/>
              <a:gd name="T13" fmla="*/ 274 h 996"/>
              <a:gd name="T14" fmla="*/ 2883 w 4584"/>
              <a:gd name="T15" fmla="*/ 0 h 996"/>
              <a:gd name="T16" fmla="*/ 2966 w 4584"/>
              <a:gd name="T17" fmla="*/ 88 h 996"/>
              <a:gd name="T18" fmla="*/ 3031 w 4584"/>
              <a:gd name="T19" fmla="*/ 214 h 996"/>
              <a:gd name="T20" fmla="*/ 3010 w 4584"/>
              <a:gd name="T21" fmla="*/ 212 h 996"/>
              <a:gd name="T22" fmla="*/ 3283 w 4584"/>
              <a:gd name="T23" fmla="*/ 239 h 996"/>
              <a:gd name="T24" fmla="*/ 3261 w 4584"/>
              <a:gd name="T25" fmla="*/ 135 h 996"/>
              <a:gd name="T26" fmla="*/ 3397 w 4584"/>
              <a:gd name="T27" fmla="*/ 34 h 996"/>
              <a:gd name="T28" fmla="*/ 3589 w 4584"/>
              <a:gd name="T29" fmla="*/ 199 h 996"/>
              <a:gd name="T30" fmla="*/ 3538 w 4584"/>
              <a:gd name="T31" fmla="*/ 193 h 996"/>
              <a:gd name="T32" fmla="*/ 3580 w 4584"/>
              <a:gd name="T33" fmla="*/ 106 h 996"/>
              <a:gd name="T34" fmla="*/ 3779 w 4584"/>
              <a:gd name="T35" fmla="*/ 244 h 996"/>
              <a:gd name="T36" fmla="*/ 3908 w 4584"/>
              <a:gd name="T37" fmla="*/ 148 h 996"/>
              <a:gd name="T38" fmla="*/ 3821 w 4584"/>
              <a:gd name="T39" fmla="*/ 107 h 996"/>
              <a:gd name="T40" fmla="*/ 1828 w 4584"/>
              <a:gd name="T41" fmla="*/ 916 h 996"/>
              <a:gd name="T42" fmla="*/ 1868 w 4584"/>
              <a:gd name="T43" fmla="*/ 803 h 996"/>
              <a:gd name="T44" fmla="*/ 1905 w 4584"/>
              <a:gd name="T45" fmla="*/ 896 h 996"/>
              <a:gd name="T46" fmla="*/ 2193 w 4584"/>
              <a:gd name="T47" fmla="*/ 891 h 996"/>
              <a:gd name="T48" fmla="*/ 2220 w 4584"/>
              <a:gd name="T49" fmla="*/ 816 h 996"/>
              <a:gd name="T50" fmla="*/ 2340 w 4584"/>
              <a:gd name="T51" fmla="*/ 927 h 996"/>
              <a:gd name="T52" fmla="*/ 2271 w 4584"/>
              <a:gd name="T53" fmla="*/ 868 h 996"/>
              <a:gd name="T54" fmla="*/ 2506 w 4584"/>
              <a:gd name="T55" fmla="*/ 882 h 996"/>
              <a:gd name="T56" fmla="*/ 2823 w 4584"/>
              <a:gd name="T57" fmla="*/ 753 h 996"/>
              <a:gd name="T58" fmla="*/ 2952 w 4584"/>
              <a:gd name="T59" fmla="*/ 726 h 996"/>
              <a:gd name="T60" fmla="*/ 3233 w 4584"/>
              <a:gd name="T61" fmla="*/ 913 h 996"/>
              <a:gd name="T62" fmla="*/ 3254 w 4584"/>
              <a:gd name="T63" fmla="*/ 854 h 996"/>
              <a:gd name="T64" fmla="*/ 3313 w 4584"/>
              <a:gd name="T65" fmla="*/ 793 h 996"/>
              <a:gd name="T66" fmla="*/ 3644 w 4584"/>
              <a:gd name="T67" fmla="*/ 802 h 996"/>
              <a:gd name="T68" fmla="*/ 3627 w 4584"/>
              <a:gd name="T69" fmla="*/ 933 h 996"/>
              <a:gd name="T70" fmla="*/ 3553 w 4584"/>
              <a:gd name="T71" fmla="*/ 839 h 996"/>
              <a:gd name="T72" fmla="*/ 3726 w 4584"/>
              <a:gd name="T73" fmla="*/ 696 h 996"/>
              <a:gd name="T74" fmla="*/ 3850 w 4584"/>
              <a:gd name="T75" fmla="*/ 926 h 996"/>
              <a:gd name="T76" fmla="*/ 3980 w 4584"/>
              <a:gd name="T77" fmla="*/ 996 h 996"/>
              <a:gd name="T78" fmla="*/ 1914 w 4584"/>
              <a:gd name="T79" fmla="*/ 481 h 996"/>
              <a:gd name="T80" fmla="*/ 1963 w 4584"/>
              <a:gd name="T81" fmla="*/ 436 h 996"/>
              <a:gd name="T82" fmla="*/ 1873 w 4584"/>
              <a:gd name="T83" fmla="*/ 556 h 996"/>
              <a:gd name="T84" fmla="*/ 2197 w 4584"/>
              <a:gd name="T85" fmla="*/ 413 h 996"/>
              <a:gd name="T86" fmla="*/ 2378 w 4584"/>
              <a:gd name="T87" fmla="*/ 449 h 996"/>
              <a:gd name="T88" fmla="*/ 2327 w 4584"/>
              <a:gd name="T89" fmla="*/ 457 h 996"/>
              <a:gd name="T90" fmla="*/ 2668 w 4584"/>
              <a:gd name="T91" fmla="*/ 587 h 996"/>
              <a:gd name="T92" fmla="*/ 2785 w 4584"/>
              <a:gd name="T93" fmla="*/ 413 h 996"/>
              <a:gd name="T94" fmla="*/ 2840 w 4584"/>
              <a:gd name="T95" fmla="*/ 466 h 996"/>
              <a:gd name="T96" fmla="*/ 3340 w 4584"/>
              <a:gd name="T97" fmla="*/ 593 h 996"/>
              <a:gd name="T98" fmla="*/ 3412 w 4584"/>
              <a:gd name="T99" fmla="*/ 456 h 996"/>
              <a:gd name="T100" fmla="*/ 3375 w 4584"/>
              <a:gd name="T101" fmla="*/ 483 h 996"/>
              <a:gd name="T102" fmla="*/ 3508 w 4584"/>
              <a:gd name="T103" fmla="*/ 475 h 996"/>
              <a:gd name="T104" fmla="*/ 3735 w 4584"/>
              <a:gd name="T105" fmla="*/ 559 h 996"/>
              <a:gd name="T106" fmla="*/ 3673 w 4584"/>
              <a:gd name="T107" fmla="*/ 523 h 996"/>
              <a:gd name="T108" fmla="*/ 3797 w 4584"/>
              <a:gd name="T109" fmla="*/ 390 h 996"/>
              <a:gd name="T110" fmla="*/ 3950 w 4584"/>
              <a:gd name="T111" fmla="*/ 551 h 996"/>
              <a:gd name="T112" fmla="*/ 3976 w 4584"/>
              <a:gd name="T113" fmla="*/ 483 h 996"/>
              <a:gd name="T114" fmla="*/ 4063 w 4584"/>
              <a:gd name="T115" fmla="*/ 557 h 996"/>
              <a:gd name="T116" fmla="*/ 4023 w 4584"/>
              <a:gd name="T117" fmla="*/ 483 h 996"/>
              <a:gd name="T118" fmla="*/ 4319 w 4584"/>
              <a:gd name="T119" fmla="*/ 576 h 996"/>
              <a:gd name="T120" fmla="*/ 4457 w 4584"/>
              <a:gd name="T121" fmla="*/ 514 h 996"/>
              <a:gd name="T122" fmla="*/ 4395 w 4584"/>
              <a:gd name="T123" fmla="*/ 453 h 996"/>
              <a:gd name="T124" fmla="*/ 4474 w 4584"/>
              <a:gd name="T125" fmla="*/ 413 h 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584" h="996">
                <a:moveTo>
                  <a:pt x="1232" y="330"/>
                </a:moveTo>
                <a:lnTo>
                  <a:pt x="1178" y="648"/>
                </a:lnTo>
                <a:lnTo>
                  <a:pt x="1055" y="648"/>
                </a:lnTo>
                <a:lnTo>
                  <a:pt x="1010" y="330"/>
                </a:lnTo>
                <a:lnTo>
                  <a:pt x="1010" y="12"/>
                </a:lnTo>
                <a:lnTo>
                  <a:pt x="1232" y="12"/>
                </a:lnTo>
                <a:lnTo>
                  <a:pt x="1232" y="330"/>
                </a:lnTo>
                <a:close/>
                <a:moveTo>
                  <a:pt x="1623" y="249"/>
                </a:moveTo>
                <a:lnTo>
                  <a:pt x="1569" y="249"/>
                </a:lnTo>
                <a:lnTo>
                  <a:pt x="1651" y="13"/>
                </a:lnTo>
                <a:lnTo>
                  <a:pt x="1715" y="13"/>
                </a:lnTo>
                <a:lnTo>
                  <a:pt x="1797" y="249"/>
                </a:lnTo>
                <a:lnTo>
                  <a:pt x="1743" y="249"/>
                </a:lnTo>
                <a:lnTo>
                  <a:pt x="1726" y="195"/>
                </a:lnTo>
                <a:lnTo>
                  <a:pt x="1641" y="195"/>
                </a:lnTo>
                <a:lnTo>
                  <a:pt x="1623" y="249"/>
                </a:lnTo>
                <a:close/>
                <a:moveTo>
                  <a:pt x="1653" y="156"/>
                </a:moveTo>
                <a:lnTo>
                  <a:pt x="1713" y="156"/>
                </a:lnTo>
                <a:lnTo>
                  <a:pt x="1684" y="67"/>
                </a:lnTo>
                <a:lnTo>
                  <a:pt x="1653" y="156"/>
                </a:lnTo>
                <a:close/>
                <a:moveTo>
                  <a:pt x="1874" y="252"/>
                </a:moveTo>
                <a:lnTo>
                  <a:pt x="1867" y="252"/>
                </a:lnTo>
                <a:lnTo>
                  <a:pt x="1861" y="252"/>
                </a:lnTo>
                <a:lnTo>
                  <a:pt x="1856" y="251"/>
                </a:lnTo>
                <a:lnTo>
                  <a:pt x="1850" y="249"/>
                </a:lnTo>
                <a:lnTo>
                  <a:pt x="1845" y="247"/>
                </a:lnTo>
                <a:lnTo>
                  <a:pt x="1840" y="245"/>
                </a:lnTo>
                <a:lnTo>
                  <a:pt x="1836" y="242"/>
                </a:lnTo>
                <a:lnTo>
                  <a:pt x="1832" y="239"/>
                </a:lnTo>
                <a:lnTo>
                  <a:pt x="1828" y="236"/>
                </a:lnTo>
                <a:lnTo>
                  <a:pt x="1824" y="232"/>
                </a:lnTo>
                <a:lnTo>
                  <a:pt x="1821" y="227"/>
                </a:lnTo>
                <a:lnTo>
                  <a:pt x="1820" y="225"/>
                </a:lnTo>
                <a:lnTo>
                  <a:pt x="1819" y="223"/>
                </a:lnTo>
                <a:lnTo>
                  <a:pt x="1817" y="218"/>
                </a:lnTo>
                <a:lnTo>
                  <a:pt x="1816" y="212"/>
                </a:lnTo>
                <a:lnTo>
                  <a:pt x="1815" y="206"/>
                </a:lnTo>
                <a:lnTo>
                  <a:pt x="1815" y="200"/>
                </a:lnTo>
                <a:lnTo>
                  <a:pt x="1815" y="190"/>
                </a:lnTo>
                <a:lnTo>
                  <a:pt x="1817" y="182"/>
                </a:lnTo>
                <a:lnTo>
                  <a:pt x="1818" y="178"/>
                </a:lnTo>
                <a:lnTo>
                  <a:pt x="1820" y="175"/>
                </a:lnTo>
                <a:lnTo>
                  <a:pt x="1824" y="169"/>
                </a:lnTo>
                <a:lnTo>
                  <a:pt x="1827" y="166"/>
                </a:lnTo>
                <a:lnTo>
                  <a:pt x="1829" y="163"/>
                </a:lnTo>
                <a:lnTo>
                  <a:pt x="1832" y="161"/>
                </a:lnTo>
                <a:lnTo>
                  <a:pt x="1835" y="159"/>
                </a:lnTo>
                <a:lnTo>
                  <a:pt x="1838" y="157"/>
                </a:lnTo>
                <a:lnTo>
                  <a:pt x="1841" y="155"/>
                </a:lnTo>
                <a:lnTo>
                  <a:pt x="1845" y="154"/>
                </a:lnTo>
                <a:lnTo>
                  <a:pt x="1849" y="152"/>
                </a:lnTo>
                <a:lnTo>
                  <a:pt x="1856" y="150"/>
                </a:lnTo>
                <a:lnTo>
                  <a:pt x="1864" y="148"/>
                </a:lnTo>
                <a:lnTo>
                  <a:pt x="1873" y="146"/>
                </a:lnTo>
                <a:lnTo>
                  <a:pt x="1881" y="145"/>
                </a:lnTo>
                <a:lnTo>
                  <a:pt x="1901" y="143"/>
                </a:lnTo>
                <a:lnTo>
                  <a:pt x="1908" y="142"/>
                </a:lnTo>
                <a:lnTo>
                  <a:pt x="1914" y="140"/>
                </a:lnTo>
                <a:lnTo>
                  <a:pt x="1918" y="139"/>
                </a:lnTo>
                <a:lnTo>
                  <a:pt x="1920" y="138"/>
                </a:lnTo>
                <a:lnTo>
                  <a:pt x="1922" y="136"/>
                </a:lnTo>
                <a:lnTo>
                  <a:pt x="1923" y="135"/>
                </a:lnTo>
                <a:lnTo>
                  <a:pt x="1923" y="133"/>
                </a:lnTo>
                <a:lnTo>
                  <a:pt x="1924" y="131"/>
                </a:lnTo>
                <a:lnTo>
                  <a:pt x="1924" y="129"/>
                </a:lnTo>
                <a:lnTo>
                  <a:pt x="1924" y="124"/>
                </a:lnTo>
                <a:lnTo>
                  <a:pt x="1922" y="119"/>
                </a:lnTo>
                <a:lnTo>
                  <a:pt x="1921" y="117"/>
                </a:lnTo>
                <a:lnTo>
                  <a:pt x="1920" y="115"/>
                </a:lnTo>
                <a:lnTo>
                  <a:pt x="1919" y="113"/>
                </a:lnTo>
                <a:lnTo>
                  <a:pt x="1917" y="112"/>
                </a:lnTo>
                <a:lnTo>
                  <a:pt x="1913" y="109"/>
                </a:lnTo>
                <a:lnTo>
                  <a:pt x="1909" y="107"/>
                </a:lnTo>
                <a:lnTo>
                  <a:pt x="1904" y="106"/>
                </a:lnTo>
                <a:lnTo>
                  <a:pt x="1898" y="106"/>
                </a:lnTo>
                <a:lnTo>
                  <a:pt x="1892" y="106"/>
                </a:lnTo>
                <a:lnTo>
                  <a:pt x="1886" y="107"/>
                </a:lnTo>
                <a:lnTo>
                  <a:pt x="1881" y="109"/>
                </a:lnTo>
                <a:lnTo>
                  <a:pt x="1877" y="112"/>
                </a:lnTo>
                <a:lnTo>
                  <a:pt x="1873" y="115"/>
                </a:lnTo>
                <a:lnTo>
                  <a:pt x="1870" y="118"/>
                </a:lnTo>
                <a:lnTo>
                  <a:pt x="1868" y="122"/>
                </a:lnTo>
                <a:lnTo>
                  <a:pt x="1867" y="124"/>
                </a:lnTo>
                <a:lnTo>
                  <a:pt x="1866" y="126"/>
                </a:lnTo>
                <a:lnTo>
                  <a:pt x="1821" y="123"/>
                </a:lnTo>
                <a:lnTo>
                  <a:pt x="1823" y="117"/>
                </a:lnTo>
                <a:lnTo>
                  <a:pt x="1825" y="111"/>
                </a:lnTo>
                <a:lnTo>
                  <a:pt x="1827" y="106"/>
                </a:lnTo>
                <a:lnTo>
                  <a:pt x="1830" y="101"/>
                </a:lnTo>
                <a:lnTo>
                  <a:pt x="1833" y="96"/>
                </a:lnTo>
                <a:lnTo>
                  <a:pt x="1837" y="92"/>
                </a:lnTo>
                <a:lnTo>
                  <a:pt x="1841" y="88"/>
                </a:lnTo>
                <a:lnTo>
                  <a:pt x="1846" y="84"/>
                </a:lnTo>
                <a:lnTo>
                  <a:pt x="1851" y="81"/>
                </a:lnTo>
                <a:lnTo>
                  <a:pt x="1857" y="78"/>
                </a:lnTo>
                <a:lnTo>
                  <a:pt x="1863" y="76"/>
                </a:lnTo>
                <a:lnTo>
                  <a:pt x="1869" y="74"/>
                </a:lnTo>
                <a:lnTo>
                  <a:pt x="1876" y="72"/>
                </a:lnTo>
                <a:lnTo>
                  <a:pt x="1883" y="71"/>
                </a:lnTo>
                <a:lnTo>
                  <a:pt x="1890" y="70"/>
                </a:lnTo>
                <a:lnTo>
                  <a:pt x="1898" y="70"/>
                </a:lnTo>
                <a:lnTo>
                  <a:pt x="1908" y="70"/>
                </a:lnTo>
                <a:lnTo>
                  <a:pt x="1917" y="72"/>
                </a:lnTo>
                <a:lnTo>
                  <a:pt x="1926" y="74"/>
                </a:lnTo>
                <a:lnTo>
                  <a:pt x="1935" y="76"/>
                </a:lnTo>
                <a:lnTo>
                  <a:pt x="1943" y="80"/>
                </a:lnTo>
                <a:lnTo>
                  <a:pt x="1947" y="82"/>
                </a:lnTo>
                <a:lnTo>
                  <a:pt x="1950" y="84"/>
                </a:lnTo>
                <a:lnTo>
                  <a:pt x="1957" y="90"/>
                </a:lnTo>
                <a:lnTo>
                  <a:pt x="1963" y="96"/>
                </a:lnTo>
                <a:lnTo>
                  <a:pt x="1965" y="99"/>
                </a:lnTo>
                <a:lnTo>
                  <a:pt x="1967" y="103"/>
                </a:lnTo>
                <a:lnTo>
                  <a:pt x="1969" y="107"/>
                </a:lnTo>
                <a:lnTo>
                  <a:pt x="1970" y="111"/>
                </a:lnTo>
                <a:lnTo>
                  <a:pt x="1972" y="115"/>
                </a:lnTo>
                <a:lnTo>
                  <a:pt x="1972" y="120"/>
                </a:lnTo>
                <a:lnTo>
                  <a:pt x="1973" y="125"/>
                </a:lnTo>
                <a:lnTo>
                  <a:pt x="1973" y="130"/>
                </a:lnTo>
                <a:lnTo>
                  <a:pt x="1973" y="249"/>
                </a:lnTo>
                <a:lnTo>
                  <a:pt x="1927" y="249"/>
                </a:lnTo>
                <a:lnTo>
                  <a:pt x="1927" y="225"/>
                </a:lnTo>
                <a:lnTo>
                  <a:pt x="1922" y="230"/>
                </a:lnTo>
                <a:lnTo>
                  <a:pt x="1917" y="236"/>
                </a:lnTo>
                <a:lnTo>
                  <a:pt x="1912" y="241"/>
                </a:lnTo>
                <a:lnTo>
                  <a:pt x="1906" y="245"/>
                </a:lnTo>
                <a:lnTo>
                  <a:pt x="1899" y="248"/>
                </a:lnTo>
                <a:lnTo>
                  <a:pt x="1891" y="250"/>
                </a:lnTo>
                <a:lnTo>
                  <a:pt x="1887" y="251"/>
                </a:lnTo>
                <a:lnTo>
                  <a:pt x="1883" y="252"/>
                </a:lnTo>
                <a:lnTo>
                  <a:pt x="1874" y="252"/>
                </a:lnTo>
                <a:close/>
                <a:moveTo>
                  <a:pt x="1888" y="219"/>
                </a:moveTo>
                <a:lnTo>
                  <a:pt x="1895" y="218"/>
                </a:lnTo>
                <a:lnTo>
                  <a:pt x="1902" y="216"/>
                </a:lnTo>
                <a:lnTo>
                  <a:pt x="1905" y="215"/>
                </a:lnTo>
                <a:lnTo>
                  <a:pt x="1908" y="213"/>
                </a:lnTo>
                <a:lnTo>
                  <a:pt x="1914" y="209"/>
                </a:lnTo>
                <a:lnTo>
                  <a:pt x="1916" y="207"/>
                </a:lnTo>
                <a:lnTo>
                  <a:pt x="1919" y="204"/>
                </a:lnTo>
                <a:lnTo>
                  <a:pt x="1922" y="199"/>
                </a:lnTo>
                <a:lnTo>
                  <a:pt x="1924" y="193"/>
                </a:lnTo>
                <a:lnTo>
                  <a:pt x="1924" y="189"/>
                </a:lnTo>
                <a:lnTo>
                  <a:pt x="1924" y="186"/>
                </a:lnTo>
                <a:lnTo>
                  <a:pt x="1924" y="167"/>
                </a:lnTo>
                <a:lnTo>
                  <a:pt x="1921" y="169"/>
                </a:lnTo>
                <a:lnTo>
                  <a:pt x="1915" y="171"/>
                </a:lnTo>
                <a:lnTo>
                  <a:pt x="1903" y="173"/>
                </a:lnTo>
                <a:lnTo>
                  <a:pt x="1890" y="175"/>
                </a:lnTo>
                <a:lnTo>
                  <a:pt x="1884" y="176"/>
                </a:lnTo>
                <a:lnTo>
                  <a:pt x="1879" y="178"/>
                </a:lnTo>
                <a:lnTo>
                  <a:pt x="1874" y="180"/>
                </a:lnTo>
                <a:lnTo>
                  <a:pt x="1870" y="182"/>
                </a:lnTo>
                <a:lnTo>
                  <a:pt x="1866" y="185"/>
                </a:lnTo>
                <a:lnTo>
                  <a:pt x="1864" y="189"/>
                </a:lnTo>
                <a:lnTo>
                  <a:pt x="1863" y="191"/>
                </a:lnTo>
                <a:lnTo>
                  <a:pt x="1862" y="193"/>
                </a:lnTo>
                <a:lnTo>
                  <a:pt x="1862" y="198"/>
                </a:lnTo>
                <a:lnTo>
                  <a:pt x="1862" y="203"/>
                </a:lnTo>
                <a:lnTo>
                  <a:pt x="1863" y="207"/>
                </a:lnTo>
                <a:lnTo>
                  <a:pt x="1865" y="209"/>
                </a:lnTo>
                <a:lnTo>
                  <a:pt x="1866" y="211"/>
                </a:lnTo>
                <a:lnTo>
                  <a:pt x="1869" y="213"/>
                </a:lnTo>
                <a:lnTo>
                  <a:pt x="1873" y="216"/>
                </a:lnTo>
                <a:lnTo>
                  <a:pt x="1875" y="217"/>
                </a:lnTo>
                <a:lnTo>
                  <a:pt x="1877" y="217"/>
                </a:lnTo>
                <a:lnTo>
                  <a:pt x="1882" y="218"/>
                </a:lnTo>
                <a:lnTo>
                  <a:pt x="1888" y="219"/>
                </a:lnTo>
                <a:close/>
                <a:moveTo>
                  <a:pt x="2063" y="249"/>
                </a:moveTo>
                <a:lnTo>
                  <a:pt x="2013" y="249"/>
                </a:lnTo>
                <a:lnTo>
                  <a:pt x="2013" y="13"/>
                </a:lnTo>
                <a:lnTo>
                  <a:pt x="2063" y="13"/>
                </a:lnTo>
                <a:lnTo>
                  <a:pt x="2063" y="249"/>
                </a:lnTo>
                <a:close/>
                <a:moveTo>
                  <a:pt x="2197" y="72"/>
                </a:moveTo>
                <a:lnTo>
                  <a:pt x="2197" y="109"/>
                </a:lnTo>
                <a:lnTo>
                  <a:pt x="2164" y="109"/>
                </a:lnTo>
                <a:lnTo>
                  <a:pt x="2164" y="195"/>
                </a:lnTo>
                <a:lnTo>
                  <a:pt x="2164" y="199"/>
                </a:lnTo>
                <a:lnTo>
                  <a:pt x="2165" y="203"/>
                </a:lnTo>
                <a:lnTo>
                  <a:pt x="2166" y="205"/>
                </a:lnTo>
                <a:lnTo>
                  <a:pt x="2167" y="206"/>
                </a:lnTo>
                <a:lnTo>
                  <a:pt x="2169" y="208"/>
                </a:lnTo>
                <a:lnTo>
                  <a:pt x="2171" y="210"/>
                </a:lnTo>
                <a:lnTo>
                  <a:pt x="2174" y="211"/>
                </a:lnTo>
                <a:lnTo>
                  <a:pt x="2177" y="212"/>
                </a:lnTo>
                <a:lnTo>
                  <a:pt x="2181" y="212"/>
                </a:lnTo>
                <a:lnTo>
                  <a:pt x="2188" y="211"/>
                </a:lnTo>
                <a:lnTo>
                  <a:pt x="2193" y="210"/>
                </a:lnTo>
                <a:lnTo>
                  <a:pt x="2201" y="247"/>
                </a:lnTo>
                <a:lnTo>
                  <a:pt x="2190" y="250"/>
                </a:lnTo>
                <a:lnTo>
                  <a:pt x="2183" y="251"/>
                </a:lnTo>
                <a:lnTo>
                  <a:pt x="2174" y="252"/>
                </a:lnTo>
                <a:lnTo>
                  <a:pt x="2168" y="252"/>
                </a:lnTo>
                <a:lnTo>
                  <a:pt x="2161" y="251"/>
                </a:lnTo>
                <a:lnTo>
                  <a:pt x="2156" y="250"/>
                </a:lnTo>
                <a:lnTo>
                  <a:pt x="2150" y="249"/>
                </a:lnTo>
                <a:lnTo>
                  <a:pt x="2145" y="248"/>
                </a:lnTo>
                <a:lnTo>
                  <a:pt x="2140" y="245"/>
                </a:lnTo>
                <a:lnTo>
                  <a:pt x="2135" y="243"/>
                </a:lnTo>
                <a:lnTo>
                  <a:pt x="2131" y="240"/>
                </a:lnTo>
                <a:lnTo>
                  <a:pt x="2127" y="237"/>
                </a:lnTo>
                <a:lnTo>
                  <a:pt x="2124" y="233"/>
                </a:lnTo>
                <a:lnTo>
                  <a:pt x="2121" y="229"/>
                </a:lnTo>
                <a:lnTo>
                  <a:pt x="2119" y="224"/>
                </a:lnTo>
                <a:lnTo>
                  <a:pt x="2117" y="219"/>
                </a:lnTo>
                <a:lnTo>
                  <a:pt x="2116" y="213"/>
                </a:lnTo>
                <a:lnTo>
                  <a:pt x="2115" y="208"/>
                </a:lnTo>
                <a:lnTo>
                  <a:pt x="2115" y="201"/>
                </a:lnTo>
                <a:lnTo>
                  <a:pt x="2115" y="109"/>
                </a:lnTo>
                <a:lnTo>
                  <a:pt x="2091" y="109"/>
                </a:lnTo>
                <a:lnTo>
                  <a:pt x="2091" y="72"/>
                </a:lnTo>
                <a:lnTo>
                  <a:pt x="2115" y="72"/>
                </a:lnTo>
                <a:lnTo>
                  <a:pt x="2115" y="30"/>
                </a:lnTo>
                <a:lnTo>
                  <a:pt x="2164" y="30"/>
                </a:lnTo>
                <a:lnTo>
                  <a:pt x="2164" y="72"/>
                </a:lnTo>
                <a:lnTo>
                  <a:pt x="2197" y="72"/>
                </a:lnTo>
                <a:close/>
                <a:moveTo>
                  <a:pt x="2304" y="253"/>
                </a:moveTo>
                <a:lnTo>
                  <a:pt x="2291" y="252"/>
                </a:lnTo>
                <a:lnTo>
                  <a:pt x="2285" y="251"/>
                </a:lnTo>
                <a:lnTo>
                  <a:pt x="2279" y="250"/>
                </a:lnTo>
                <a:lnTo>
                  <a:pt x="2268" y="246"/>
                </a:lnTo>
                <a:lnTo>
                  <a:pt x="2263" y="244"/>
                </a:lnTo>
                <a:lnTo>
                  <a:pt x="2258" y="241"/>
                </a:lnTo>
                <a:lnTo>
                  <a:pt x="2249" y="235"/>
                </a:lnTo>
                <a:lnTo>
                  <a:pt x="2245" y="231"/>
                </a:lnTo>
                <a:lnTo>
                  <a:pt x="2241" y="227"/>
                </a:lnTo>
                <a:lnTo>
                  <a:pt x="2234" y="219"/>
                </a:lnTo>
                <a:lnTo>
                  <a:pt x="2231" y="214"/>
                </a:lnTo>
                <a:lnTo>
                  <a:pt x="2228" y="209"/>
                </a:lnTo>
                <a:lnTo>
                  <a:pt x="2223" y="198"/>
                </a:lnTo>
                <a:lnTo>
                  <a:pt x="2221" y="193"/>
                </a:lnTo>
                <a:lnTo>
                  <a:pt x="2220" y="187"/>
                </a:lnTo>
                <a:lnTo>
                  <a:pt x="2219" y="181"/>
                </a:lnTo>
                <a:lnTo>
                  <a:pt x="2218" y="175"/>
                </a:lnTo>
                <a:lnTo>
                  <a:pt x="2218" y="168"/>
                </a:lnTo>
                <a:lnTo>
                  <a:pt x="2217" y="161"/>
                </a:lnTo>
                <a:lnTo>
                  <a:pt x="2218" y="155"/>
                </a:lnTo>
                <a:lnTo>
                  <a:pt x="2218" y="148"/>
                </a:lnTo>
                <a:lnTo>
                  <a:pt x="2219" y="142"/>
                </a:lnTo>
                <a:lnTo>
                  <a:pt x="2220" y="136"/>
                </a:lnTo>
                <a:lnTo>
                  <a:pt x="2223" y="124"/>
                </a:lnTo>
                <a:lnTo>
                  <a:pt x="2225" y="119"/>
                </a:lnTo>
                <a:lnTo>
                  <a:pt x="2228" y="114"/>
                </a:lnTo>
                <a:lnTo>
                  <a:pt x="2234" y="104"/>
                </a:lnTo>
                <a:lnTo>
                  <a:pt x="2237" y="99"/>
                </a:lnTo>
                <a:lnTo>
                  <a:pt x="2241" y="95"/>
                </a:lnTo>
                <a:lnTo>
                  <a:pt x="2245" y="91"/>
                </a:lnTo>
                <a:lnTo>
                  <a:pt x="2249" y="88"/>
                </a:lnTo>
                <a:lnTo>
                  <a:pt x="2253" y="85"/>
                </a:lnTo>
                <a:lnTo>
                  <a:pt x="2258" y="82"/>
                </a:lnTo>
                <a:lnTo>
                  <a:pt x="2263" y="79"/>
                </a:lnTo>
                <a:lnTo>
                  <a:pt x="2268" y="77"/>
                </a:lnTo>
                <a:lnTo>
                  <a:pt x="2274" y="75"/>
                </a:lnTo>
                <a:lnTo>
                  <a:pt x="2279" y="73"/>
                </a:lnTo>
                <a:lnTo>
                  <a:pt x="2285" y="72"/>
                </a:lnTo>
                <a:lnTo>
                  <a:pt x="2291" y="71"/>
                </a:lnTo>
                <a:lnTo>
                  <a:pt x="2304" y="70"/>
                </a:lnTo>
                <a:lnTo>
                  <a:pt x="2317" y="71"/>
                </a:lnTo>
                <a:lnTo>
                  <a:pt x="2323" y="72"/>
                </a:lnTo>
                <a:lnTo>
                  <a:pt x="2329" y="73"/>
                </a:lnTo>
                <a:lnTo>
                  <a:pt x="2340" y="77"/>
                </a:lnTo>
                <a:lnTo>
                  <a:pt x="2346" y="79"/>
                </a:lnTo>
                <a:lnTo>
                  <a:pt x="2351" y="82"/>
                </a:lnTo>
                <a:lnTo>
                  <a:pt x="2360" y="88"/>
                </a:lnTo>
                <a:lnTo>
                  <a:pt x="2364" y="91"/>
                </a:lnTo>
                <a:lnTo>
                  <a:pt x="2368" y="95"/>
                </a:lnTo>
                <a:lnTo>
                  <a:pt x="2375" y="104"/>
                </a:lnTo>
                <a:lnTo>
                  <a:pt x="2378" y="109"/>
                </a:lnTo>
                <a:lnTo>
                  <a:pt x="2381" y="114"/>
                </a:lnTo>
                <a:lnTo>
                  <a:pt x="2385" y="124"/>
                </a:lnTo>
                <a:lnTo>
                  <a:pt x="2387" y="130"/>
                </a:lnTo>
                <a:lnTo>
                  <a:pt x="2389" y="136"/>
                </a:lnTo>
                <a:lnTo>
                  <a:pt x="2390" y="142"/>
                </a:lnTo>
                <a:lnTo>
                  <a:pt x="2391" y="148"/>
                </a:lnTo>
                <a:lnTo>
                  <a:pt x="2391" y="155"/>
                </a:lnTo>
                <a:lnTo>
                  <a:pt x="2391" y="161"/>
                </a:lnTo>
                <a:lnTo>
                  <a:pt x="2391" y="168"/>
                </a:lnTo>
                <a:lnTo>
                  <a:pt x="2391" y="175"/>
                </a:lnTo>
                <a:lnTo>
                  <a:pt x="2390" y="181"/>
                </a:lnTo>
                <a:lnTo>
                  <a:pt x="2389" y="187"/>
                </a:lnTo>
                <a:lnTo>
                  <a:pt x="2385" y="198"/>
                </a:lnTo>
                <a:lnTo>
                  <a:pt x="2383" y="204"/>
                </a:lnTo>
                <a:lnTo>
                  <a:pt x="2381" y="209"/>
                </a:lnTo>
                <a:lnTo>
                  <a:pt x="2375" y="219"/>
                </a:lnTo>
                <a:lnTo>
                  <a:pt x="2372" y="223"/>
                </a:lnTo>
                <a:lnTo>
                  <a:pt x="2368" y="227"/>
                </a:lnTo>
                <a:lnTo>
                  <a:pt x="2364" y="231"/>
                </a:lnTo>
                <a:lnTo>
                  <a:pt x="2360" y="235"/>
                </a:lnTo>
                <a:lnTo>
                  <a:pt x="2355" y="238"/>
                </a:lnTo>
                <a:lnTo>
                  <a:pt x="2351" y="241"/>
                </a:lnTo>
                <a:lnTo>
                  <a:pt x="2346" y="244"/>
                </a:lnTo>
                <a:lnTo>
                  <a:pt x="2340" y="246"/>
                </a:lnTo>
                <a:lnTo>
                  <a:pt x="2335" y="248"/>
                </a:lnTo>
                <a:lnTo>
                  <a:pt x="2329" y="250"/>
                </a:lnTo>
                <a:lnTo>
                  <a:pt x="2323" y="251"/>
                </a:lnTo>
                <a:lnTo>
                  <a:pt x="2317" y="252"/>
                </a:lnTo>
                <a:lnTo>
                  <a:pt x="2304" y="253"/>
                </a:lnTo>
                <a:close/>
                <a:moveTo>
                  <a:pt x="2305" y="215"/>
                </a:moveTo>
                <a:lnTo>
                  <a:pt x="2309" y="214"/>
                </a:lnTo>
                <a:lnTo>
                  <a:pt x="2313" y="214"/>
                </a:lnTo>
                <a:lnTo>
                  <a:pt x="2317" y="212"/>
                </a:lnTo>
                <a:lnTo>
                  <a:pt x="2321" y="211"/>
                </a:lnTo>
                <a:lnTo>
                  <a:pt x="2324" y="209"/>
                </a:lnTo>
                <a:lnTo>
                  <a:pt x="2327" y="206"/>
                </a:lnTo>
                <a:lnTo>
                  <a:pt x="2330" y="203"/>
                </a:lnTo>
                <a:lnTo>
                  <a:pt x="2332" y="199"/>
                </a:lnTo>
                <a:lnTo>
                  <a:pt x="2334" y="195"/>
                </a:lnTo>
                <a:lnTo>
                  <a:pt x="2336" y="191"/>
                </a:lnTo>
                <a:lnTo>
                  <a:pt x="2338" y="187"/>
                </a:lnTo>
                <a:lnTo>
                  <a:pt x="2339" y="182"/>
                </a:lnTo>
                <a:lnTo>
                  <a:pt x="2341" y="172"/>
                </a:lnTo>
                <a:lnTo>
                  <a:pt x="2341" y="167"/>
                </a:lnTo>
                <a:lnTo>
                  <a:pt x="2342" y="161"/>
                </a:lnTo>
                <a:lnTo>
                  <a:pt x="2341" y="150"/>
                </a:lnTo>
                <a:lnTo>
                  <a:pt x="2339" y="140"/>
                </a:lnTo>
                <a:lnTo>
                  <a:pt x="2338" y="135"/>
                </a:lnTo>
                <a:lnTo>
                  <a:pt x="2336" y="131"/>
                </a:lnTo>
                <a:lnTo>
                  <a:pt x="2332" y="123"/>
                </a:lnTo>
                <a:lnTo>
                  <a:pt x="2330" y="119"/>
                </a:lnTo>
                <a:lnTo>
                  <a:pt x="2327" y="116"/>
                </a:lnTo>
                <a:lnTo>
                  <a:pt x="2324" y="113"/>
                </a:lnTo>
                <a:lnTo>
                  <a:pt x="2321" y="111"/>
                </a:lnTo>
                <a:lnTo>
                  <a:pt x="2317" y="110"/>
                </a:lnTo>
                <a:lnTo>
                  <a:pt x="2313" y="108"/>
                </a:lnTo>
                <a:lnTo>
                  <a:pt x="2309" y="108"/>
                </a:lnTo>
                <a:lnTo>
                  <a:pt x="2305" y="107"/>
                </a:lnTo>
                <a:lnTo>
                  <a:pt x="2300" y="108"/>
                </a:lnTo>
                <a:lnTo>
                  <a:pt x="2296" y="108"/>
                </a:lnTo>
                <a:lnTo>
                  <a:pt x="2292" y="110"/>
                </a:lnTo>
                <a:lnTo>
                  <a:pt x="2288" y="111"/>
                </a:lnTo>
                <a:lnTo>
                  <a:pt x="2285" y="113"/>
                </a:lnTo>
                <a:lnTo>
                  <a:pt x="2282" y="116"/>
                </a:lnTo>
                <a:lnTo>
                  <a:pt x="2279" y="119"/>
                </a:lnTo>
                <a:lnTo>
                  <a:pt x="2277" y="123"/>
                </a:lnTo>
                <a:lnTo>
                  <a:pt x="2272" y="131"/>
                </a:lnTo>
                <a:lnTo>
                  <a:pt x="2271" y="135"/>
                </a:lnTo>
                <a:lnTo>
                  <a:pt x="2270" y="140"/>
                </a:lnTo>
                <a:lnTo>
                  <a:pt x="2269" y="145"/>
                </a:lnTo>
                <a:lnTo>
                  <a:pt x="2268" y="150"/>
                </a:lnTo>
                <a:lnTo>
                  <a:pt x="2267" y="155"/>
                </a:lnTo>
                <a:lnTo>
                  <a:pt x="2267" y="161"/>
                </a:lnTo>
                <a:lnTo>
                  <a:pt x="2268" y="172"/>
                </a:lnTo>
                <a:lnTo>
                  <a:pt x="2270" y="182"/>
                </a:lnTo>
                <a:lnTo>
                  <a:pt x="2271" y="187"/>
                </a:lnTo>
                <a:lnTo>
                  <a:pt x="2272" y="191"/>
                </a:lnTo>
                <a:lnTo>
                  <a:pt x="2274" y="195"/>
                </a:lnTo>
                <a:lnTo>
                  <a:pt x="2277" y="199"/>
                </a:lnTo>
                <a:lnTo>
                  <a:pt x="2279" y="203"/>
                </a:lnTo>
                <a:lnTo>
                  <a:pt x="2282" y="206"/>
                </a:lnTo>
                <a:lnTo>
                  <a:pt x="2285" y="209"/>
                </a:lnTo>
                <a:lnTo>
                  <a:pt x="2288" y="211"/>
                </a:lnTo>
                <a:lnTo>
                  <a:pt x="2292" y="212"/>
                </a:lnTo>
                <a:lnTo>
                  <a:pt x="2296" y="214"/>
                </a:lnTo>
                <a:lnTo>
                  <a:pt x="2300" y="214"/>
                </a:lnTo>
                <a:lnTo>
                  <a:pt x="2305" y="215"/>
                </a:lnTo>
                <a:close/>
                <a:moveTo>
                  <a:pt x="2539" y="172"/>
                </a:moveTo>
                <a:lnTo>
                  <a:pt x="2430" y="172"/>
                </a:lnTo>
                <a:lnTo>
                  <a:pt x="2430" y="133"/>
                </a:lnTo>
                <a:lnTo>
                  <a:pt x="2539" y="133"/>
                </a:lnTo>
                <a:lnTo>
                  <a:pt x="2539" y="172"/>
                </a:lnTo>
                <a:close/>
                <a:moveTo>
                  <a:pt x="2603" y="315"/>
                </a:moveTo>
                <a:lnTo>
                  <a:pt x="2594" y="315"/>
                </a:lnTo>
                <a:lnTo>
                  <a:pt x="2586" y="314"/>
                </a:lnTo>
                <a:lnTo>
                  <a:pt x="2579" y="312"/>
                </a:lnTo>
                <a:lnTo>
                  <a:pt x="2573" y="310"/>
                </a:lnTo>
                <a:lnTo>
                  <a:pt x="2584" y="274"/>
                </a:lnTo>
                <a:lnTo>
                  <a:pt x="2590" y="275"/>
                </a:lnTo>
                <a:lnTo>
                  <a:pt x="2596" y="276"/>
                </a:lnTo>
                <a:lnTo>
                  <a:pt x="2601" y="276"/>
                </a:lnTo>
                <a:lnTo>
                  <a:pt x="2606" y="276"/>
                </a:lnTo>
                <a:lnTo>
                  <a:pt x="2608" y="275"/>
                </a:lnTo>
                <a:lnTo>
                  <a:pt x="2610" y="274"/>
                </a:lnTo>
                <a:lnTo>
                  <a:pt x="2614" y="271"/>
                </a:lnTo>
                <a:lnTo>
                  <a:pt x="2617" y="267"/>
                </a:lnTo>
                <a:lnTo>
                  <a:pt x="2620" y="262"/>
                </a:lnTo>
                <a:lnTo>
                  <a:pt x="2623" y="254"/>
                </a:lnTo>
                <a:lnTo>
                  <a:pt x="2559" y="72"/>
                </a:lnTo>
                <a:lnTo>
                  <a:pt x="2611" y="72"/>
                </a:lnTo>
                <a:lnTo>
                  <a:pt x="2647" y="202"/>
                </a:lnTo>
                <a:lnTo>
                  <a:pt x="2686" y="72"/>
                </a:lnTo>
                <a:lnTo>
                  <a:pt x="2738" y="72"/>
                </a:lnTo>
                <a:lnTo>
                  <a:pt x="2669" y="268"/>
                </a:lnTo>
                <a:lnTo>
                  <a:pt x="2665" y="278"/>
                </a:lnTo>
                <a:lnTo>
                  <a:pt x="2663" y="283"/>
                </a:lnTo>
                <a:lnTo>
                  <a:pt x="2660" y="287"/>
                </a:lnTo>
                <a:lnTo>
                  <a:pt x="2654" y="296"/>
                </a:lnTo>
                <a:lnTo>
                  <a:pt x="2646" y="302"/>
                </a:lnTo>
                <a:lnTo>
                  <a:pt x="2642" y="306"/>
                </a:lnTo>
                <a:lnTo>
                  <a:pt x="2638" y="308"/>
                </a:lnTo>
                <a:lnTo>
                  <a:pt x="2633" y="310"/>
                </a:lnTo>
                <a:lnTo>
                  <a:pt x="2628" y="312"/>
                </a:lnTo>
                <a:lnTo>
                  <a:pt x="2622" y="314"/>
                </a:lnTo>
                <a:lnTo>
                  <a:pt x="2616" y="315"/>
                </a:lnTo>
                <a:lnTo>
                  <a:pt x="2610" y="315"/>
                </a:lnTo>
                <a:lnTo>
                  <a:pt x="2603" y="315"/>
                </a:lnTo>
                <a:close/>
                <a:moveTo>
                  <a:pt x="2812" y="249"/>
                </a:moveTo>
                <a:lnTo>
                  <a:pt x="2763" y="249"/>
                </a:lnTo>
                <a:lnTo>
                  <a:pt x="2763" y="13"/>
                </a:lnTo>
                <a:lnTo>
                  <a:pt x="2812" y="13"/>
                </a:lnTo>
                <a:lnTo>
                  <a:pt x="2812" y="249"/>
                </a:lnTo>
                <a:close/>
                <a:moveTo>
                  <a:pt x="2877" y="50"/>
                </a:moveTo>
                <a:lnTo>
                  <a:pt x="2872" y="49"/>
                </a:lnTo>
                <a:lnTo>
                  <a:pt x="2867" y="48"/>
                </a:lnTo>
                <a:lnTo>
                  <a:pt x="2863" y="45"/>
                </a:lnTo>
                <a:lnTo>
                  <a:pt x="2859" y="42"/>
                </a:lnTo>
                <a:lnTo>
                  <a:pt x="2855" y="38"/>
                </a:lnTo>
                <a:lnTo>
                  <a:pt x="2853" y="34"/>
                </a:lnTo>
                <a:lnTo>
                  <a:pt x="2851" y="30"/>
                </a:lnTo>
                <a:lnTo>
                  <a:pt x="2851" y="25"/>
                </a:lnTo>
                <a:lnTo>
                  <a:pt x="2851" y="20"/>
                </a:lnTo>
                <a:lnTo>
                  <a:pt x="2853" y="15"/>
                </a:lnTo>
                <a:lnTo>
                  <a:pt x="2855" y="11"/>
                </a:lnTo>
                <a:lnTo>
                  <a:pt x="2859" y="7"/>
                </a:lnTo>
                <a:lnTo>
                  <a:pt x="2863" y="4"/>
                </a:lnTo>
                <a:lnTo>
                  <a:pt x="2867" y="2"/>
                </a:lnTo>
                <a:lnTo>
                  <a:pt x="2872" y="0"/>
                </a:lnTo>
                <a:lnTo>
                  <a:pt x="2877" y="0"/>
                </a:lnTo>
                <a:lnTo>
                  <a:pt x="2883" y="0"/>
                </a:lnTo>
                <a:lnTo>
                  <a:pt x="2887" y="2"/>
                </a:lnTo>
                <a:lnTo>
                  <a:pt x="2892" y="4"/>
                </a:lnTo>
                <a:lnTo>
                  <a:pt x="2896" y="7"/>
                </a:lnTo>
                <a:lnTo>
                  <a:pt x="2900" y="11"/>
                </a:lnTo>
                <a:lnTo>
                  <a:pt x="2902" y="15"/>
                </a:lnTo>
                <a:lnTo>
                  <a:pt x="2903" y="20"/>
                </a:lnTo>
                <a:lnTo>
                  <a:pt x="2904" y="25"/>
                </a:lnTo>
                <a:lnTo>
                  <a:pt x="2903" y="30"/>
                </a:lnTo>
                <a:lnTo>
                  <a:pt x="2902" y="34"/>
                </a:lnTo>
                <a:lnTo>
                  <a:pt x="2900" y="38"/>
                </a:lnTo>
                <a:lnTo>
                  <a:pt x="2896" y="42"/>
                </a:lnTo>
                <a:lnTo>
                  <a:pt x="2892" y="45"/>
                </a:lnTo>
                <a:lnTo>
                  <a:pt x="2887" y="48"/>
                </a:lnTo>
                <a:lnTo>
                  <a:pt x="2883" y="49"/>
                </a:lnTo>
                <a:lnTo>
                  <a:pt x="2877" y="50"/>
                </a:lnTo>
                <a:close/>
                <a:moveTo>
                  <a:pt x="2853" y="72"/>
                </a:moveTo>
                <a:lnTo>
                  <a:pt x="2902" y="72"/>
                </a:lnTo>
                <a:lnTo>
                  <a:pt x="2902" y="249"/>
                </a:lnTo>
                <a:lnTo>
                  <a:pt x="2853" y="249"/>
                </a:lnTo>
                <a:lnTo>
                  <a:pt x="2853" y="72"/>
                </a:lnTo>
                <a:close/>
                <a:moveTo>
                  <a:pt x="3023" y="253"/>
                </a:moveTo>
                <a:lnTo>
                  <a:pt x="3010" y="252"/>
                </a:lnTo>
                <a:lnTo>
                  <a:pt x="3003" y="251"/>
                </a:lnTo>
                <a:lnTo>
                  <a:pt x="2998" y="250"/>
                </a:lnTo>
                <a:lnTo>
                  <a:pt x="2986" y="246"/>
                </a:lnTo>
                <a:lnTo>
                  <a:pt x="2980" y="244"/>
                </a:lnTo>
                <a:lnTo>
                  <a:pt x="2975" y="241"/>
                </a:lnTo>
                <a:lnTo>
                  <a:pt x="2966" y="235"/>
                </a:lnTo>
                <a:lnTo>
                  <a:pt x="2962" y="231"/>
                </a:lnTo>
                <a:lnTo>
                  <a:pt x="2958" y="227"/>
                </a:lnTo>
                <a:lnTo>
                  <a:pt x="2951" y="219"/>
                </a:lnTo>
                <a:lnTo>
                  <a:pt x="2948" y="214"/>
                </a:lnTo>
                <a:lnTo>
                  <a:pt x="2945" y="209"/>
                </a:lnTo>
                <a:lnTo>
                  <a:pt x="2940" y="198"/>
                </a:lnTo>
                <a:lnTo>
                  <a:pt x="2939" y="193"/>
                </a:lnTo>
                <a:lnTo>
                  <a:pt x="2937" y="187"/>
                </a:lnTo>
                <a:lnTo>
                  <a:pt x="2936" y="181"/>
                </a:lnTo>
                <a:lnTo>
                  <a:pt x="2935" y="175"/>
                </a:lnTo>
                <a:lnTo>
                  <a:pt x="2935" y="168"/>
                </a:lnTo>
                <a:lnTo>
                  <a:pt x="2935" y="161"/>
                </a:lnTo>
                <a:lnTo>
                  <a:pt x="2935" y="155"/>
                </a:lnTo>
                <a:lnTo>
                  <a:pt x="2935" y="148"/>
                </a:lnTo>
                <a:lnTo>
                  <a:pt x="2936" y="142"/>
                </a:lnTo>
                <a:lnTo>
                  <a:pt x="2937" y="136"/>
                </a:lnTo>
                <a:lnTo>
                  <a:pt x="2940" y="124"/>
                </a:lnTo>
                <a:lnTo>
                  <a:pt x="2943" y="119"/>
                </a:lnTo>
                <a:lnTo>
                  <a:pt x="2945" y="114"/>
                </a:lnTo>
                <a:lnTo>
                  <a:pt x="2951" y="104"/>
                </a:lnTo>
                <a:lnTo>
                  <a:pt x="2954" y="99"/>
                </a:lnTo>
                <a:lnTo>
                  <a:pt x="2958" y="95"/>
                </a:lnTo>
                <a:lnTo>
                  <a:pt x="2962" y="91"/>
                </a:lnTo>
                <a:lnTo>
                  <a:pt x="2966" y="88"/>
                </a:lnTo>
                <a:lnTo>
                  <a:pt x="2970" y="85"/>
                </a:lnTo>
                <a:lnTo>
                  <a:pt x="2975" y="82"/>
                </a:lnTo>
                <a:lnTo>
                  <a:pt x="2980" y="79"/>
                </a:lnTo>
                <a:lnTo>
                  <a:pt x="2986" y="77"/>
                </a:lnTo>
                <a:lnTo>
                  <a:pt x="2992" y="75"/>
                </a:lnTo>
                <a:lnTo>
                  <a:pt x="2998" y="73"/>
                </a:lnTo>
                <a:lnTo>
                  <a:pt x="3003" y="72"/>
                </a:lnTo>
                <a:lnTo>
                  <a:pt x="3010" y="71"/>
                </a:lnTo>
                <a:lnTo>
                  <a:pt x="3023" y="70"/>
                </a:lnTo>
                <a:lnTo>
                  <a:pt x="3035" y="71"/>
                </a:lnTo>
                <a:lnTo>
                  <a:pt x="3042" y="72"/>
                </a:lnTo>
                <a:lnTo>
                  <a:pt x="3047" y="73"/>
                </a:lnTo>
                <a:lnTo>
                  <a:pt x="3059" y="77"/>
                </a:lnTo>
                <a:lnTo>
                  <a:pt x="3064" y="79"/>
                </a:lnTo>
                <a:lnTo>
                  <a:pt x="3069" y="82"/>
                </a:lnTo>
                <a:lnTo>
                  <a:pt x="3078" y="88"/>
                </a:lnTo>
                <a:lnTo>
                  <a:pt x="3082" y="91"/>
                </a:lnTo>
                <a:lnTo>
                  <a:pt x="3086" y="95"/>
                </a:lnTo>
                <a:lnTo>
                  <a:pt x="3093" y="104"/>
                </a:lnTo>
                <a:lnTo>
                  <a:pt x="3096" y="109"/>
                </a:lnTo>
                <a:lnTo>
                  <a:pt x="3099" y="114"/>
                </a:lnTo>
                <a:lnTo>
                  <a:pt x="3104" y="124"/>
                </a:lnTo>
                <a:lnTo>
                  <a:pt x="3105" y="130"/>
                </a:lnTo>
                <a:lnTo>
                  <a:pt x="3107" y="136"/>
                </a:lnTo>
                <a:lnTo>
                  <a:pt x="3108" y="142"/>
                </a:lnTo>
                <a:lnTo>
                  <a:pt x="3109" y="148"/>
                </a:lnTo>
                <a:lnTo>
                  <a:pt x="3109" y="155"/>
                </a:lnTo>
                <a:lnTo>
                  <a:pt x="3109" y="161"/>
                </a:lnTo>
                <a:lnTo>
                  <a:pt x="3109" y="168"/>
                </a:lnTo>
                <a:lnTo>
                  <a:pt x="3109" y="175"/>
                </a:lnTo>
                <a:lnTo>
                  <a:pt x="3108" y="181"/>
                </a:lnTo>
                <a:lnTo>
                  <a:pt x="3107" y="187"/>
                </a:lnTo>
                <a:lnTo>
                  <a:pt x="3104" y="198"/>
                </a:lnTo>
                <a:lnTo>
                  <a:pt x="3101" y="204"/>
                </a:lnTo>
                <a:lnTo>
                  <a:pt x="3099" y="209"/>
                </a:lnTo>
                <a:lnTo>
                  <a:pt x="3093" y="219"/>
                </a:lnTo>
                <a:lnTo>
                  <a:pt x="3090" y="223"/>
                </a:lnTo>
                <a:lnTo>
                  <a:pt x="3086" y="227"/>
                </a:lnTo>
                <a:lnTo>
                  <a:pt x="3082" y="231"/>
                </a:lnTo>
                <a:lnTo>
                  <a:pt x="3078" y="235"/>
                </a:lnTo>
                <a:lnTo>
                  <a:pt x="3074" y="238"/>
                </a:lnTo>
                <a:lnTo>
                  <a:pt x="3069" y="241"/>
                </a:lnTo>
                <a:lnTo>
                  <a:pt x="3064" y="244"/>
                </a:lnTo>
                <a:lnTo>
                  <a:pt x="3059" y="246"/>
                </a:lnTo>
                <a:lnTo>
                  <a:pt x="3053" y="248"/>
                </a:lnTo>
                <a:lnTo>
                  <a:pt x="3047" y="250"/>
                </a:lnTo>
                <a:lnTo>
                  <a:pt x="3042" y="251"/>
                </a:lnTo>
                <a:lnTo>
                  <a:pt x="3035" y="252"/>
                </a:lnTo>
                <a:lnTo>
                  <a:pt x="3023" y="253"/>
                </a:lnTo>
                <a:close/>
                <a:moveTo>
                  <a:pt x="3023" y="215"/>
                </a:moveTo>
                <a:lnTo>
                  <a:pt x="3027" y="214"/>
                </a:lnTo>
                <a:lnTo>
                  <a:pt x="3031" y="214"/>
                </a:lnTo>
                <a:lnTo>
                  <a:pt x="3035" y="212"/>
                </a:lnTo>
                <a:lnTo>
                  <a:pt x="3039" y="211"/>
                </a:lnTo>
                <a:lnTo>
                  <a:pt x="3042" y="209"/>
                </a:lnTo>
                <a:lnTo>
                  <a:pt x="3045" y="206"/>
                </a:lnTo>
                <a:lnTo>
                  <a:pt x="3048" y="203"/>
                </a:lnTo>
                <a:lnTo>
                  <a:pt x="3050" y="199"/>
                </a:lnTo>
                <a:lnTo>
                  <a:pt x="3052" y="195"/>
                </a:lnTo>
                <a:lnTo>
                  <a:pt x="3054" y="191"/>
                </a:lnTo>
                <a:lnTo>
                  <a:pt x="3056" y="187"/>
                </a:lnTo>
                <a:lnTo>
                  <a:pt x="3057" y="182"/>
                </a:lnTo>
                <a:lnTo>
                  <a:pt x="3059" y="172"/>
                </a:lnTo>
                <a:lnTo>
                  <a:pt x="3060" y="167"/>
                </a:lnTo>
                <a:lnTo>
                  <a:pt x="3060" y="161"/>
                </a:lnTo>
                <a:lnTo>
                  <a:pt x="3059" y="150"/>
                </a:lnTo>
                <a:lnTo>
                  <a:pt x="3057" y="140"/>
                </a:lnTo>
                <a:lnTo>
                  <a:pt x="3056" y="135"/>
                </a:lnTo>
                <a:lnTo>
                  <a:pt x="3054" y="131"/>
                </a:lnTo>
                <a:lnTo>
                  <a:pt x="3050" y="123"/>
                </a:lnTo>
                <a:lnTo>
                  <a:pt x="3048" y="119"/>
                </a:lnTo>
                <a:lnTo>
                  <a:pt x="3045" y="116"/>
                </a:lnTo>
                <a:lnTo>
                  <a:pt x="3042" y="113"/>
                </a:lnTo>
                <a:lnTo>
                  <a:pt x="3039" y="111"/>
                </a:lnTo>
                <a:lnTo>
                  <a:pt x="3035" y="110"/>
                </a:lnTo>
                <a:lnTo>
                  <a:pt x="3031" y="108"/>
                </a:lnTo>
                <a:lnTo>
                  <a:pt x="3027" y="108"/>
                </a:lnTo>
                <a:lnTo>
                  <a:pt x="3023" y="107"/>
                </a:lnTo>
                <a:lnTo>
                  <a:pt x="3018" y="108"/>
                </a:lnTo>
                <a:lnTo>
                  <a:pt x="3014" y="108"/>
                </a:lnTo>
                <a:lnTo>
                  <a:pt x="3010" y="110"/>
                </a:lnTo>
                <a:lnTo>
                  <a:pt x="3006" y="111"/>
                </a:lnTo>
                <a:lnTo>
                  <a:pt x="3003" y="113"/>
                </a:lnTo>
                <a:lnTo>
                  <a:pt x="3000" y="116"/>
                </a:lnTo>
                <a:lnTo>
                  <a:pt x="2997" y="119"/>
                </a:lnTo>
                <a:lnTo>
                  <a:pt x="2995" y="123"/>
                </a:lnTo>
                <a:lnTo>
                  <a:pt x="2991" y="131"/>
                </a:lnTo>
                <a:lnTo>
                  <a:pt x="2989" y="135"/>
                </a:lnTo>
                <a:lnTo>
                  <a:pt x="2988" y="140"/>
                </a:lnTo>
                <a:lnTo>
                  <a:pt x="2987" y="145"/>
                </a:lnTo>
                <a:lnTo>
                  <a:pt x="2986" y="150"/>
                </a:lnTo>
                <a:lnTo>
                  <a:pt x="2986" y="155"/>
                </a:lnTo>
                <a:lnTo>
                  <a:pt x="2985" y="161"/>
                </a:lnTo>
                <a:lnTo>
                  <a:pt x="2986" y="172"/>
                </a:lnTo>
                <a:lnTo>
                  <a:pt x="2988" y="182"/>
                </a:lnTo>
                <a:lnTo>
                  <a:pt x="2989" y="187"/>
                </a:lnTo>
                <a:lnTo>
                  <a:pt x="2991" y="191"/>
                </a:lnTo>
                <a:lnTo>
                  <a:pt x="2993" y="195"/>
                </a:lnTo>
                <a:lnTo>
                  <a:pt x="2995" y="199"/>
                </a:lnTo>
                <a:lnTo>
                  <a:pt x="2997" y="203"/>
                </a:lnTo>
                <a:lnTo>
                  <a:pt x="3000" y="206"/>
                </a:lnTo>
                <a:lnTo>
                  <a:pt x="3003" y="209"/>
                </a:lnTo>
                <a:lnTo>
                  <a:pt x="3006" y="211"/>
                </a:lnTo>
                <a:lnTo>
                  <a:pt x="3010" y="212"/>
                </a:lnTo>
                <a:lnTo>
                  <a:pt x="3014" y="214"/>
                </a:lnTo>
                <a:lnTo>
                  <a:pt x="3018" y="214"/>
                </a:lnTo>
                <a:lnTo>
                  <a:pt x="3023" y="215"/>
                </a:lnTo>
                <a:close/>
                <a:moveTo>
                  <a:pt x="3142" y="315"/>
                </a:moveTo>
                <a:lnTo>
                  <a:pt x="3142" y="72"/>
                </a:lnTo>
                <a:lnTo>
                  <a:pt x="3191" y="72"/>
                </a:lnTo>
                <a:lnTo>
                  <a:pt x="3191" y="102"/>
                </a:lnTo>
                <a:lnTo>
                  <a:pt x="3197" y="95"/>
                </a:lnTo>
                <a:lnTo>
                  <a:pt x="3202" y="87"/>
                </a:lnTo>
                <a:lnTo>
                  <a:pt x="3206" y="84"/>
                </a:lnTo>
                <a:lnTo>
                  <a:pt x="3209" y="81"/>
                </a:lnTo>
                <a:lnTo>
                  <a:pt x="3214" y="78"/>
                </a:lnTo>
                <a:lnTo>
                  <a:pt x="3218" y="75"/>
                </a:lnTo>
                <a:lnTo>
                  <a:pt x="3224" y="73"/>
                </a:lnTo>
                <a:lnTo>
                  <a:pt x="3227" y="72"/>
                </a:lnTo>
                <a:lnTo>
                  <a:pt x="3230" y="71"/>
                </a:lnTo>
                <a:lnTo>
                  <a:pt x="3236" y="70"/>
                </a:lnTo>
                <a:lnTo>
                  <a:pt x="3243" y="70"/>
                </a:lnTo>
                <a:lnTo>
                  <a:pt x="3253" y="71"/>
                </a:lnTo>
                <a:lnTo>
                  <a:pt x="3257" y="71"/>
                </a:lnTo>
                <a:lnTo>
                  <a:pt x="3262" y="73"/>
                </a:lnTo>
                <a:lnTo>
                  <a:pt x="3266" y="74"/>
                </a:lnTo>
                <a:lnTo>
                  <a:pt x="3270" y="76"/>
                </a:lnTo>
                <a:lnTo>
                  <a:pt x="3279" y="80"/>
                </a:lnTo>
                <a:lnTo>
                  <a:pt x="3283" y="83"/>
                </a:lnTo>
                <a:lnTo>
                  <a:pt x="3286" y="86"/>
                </a:lnTo>
                <a:lnTo>
                  <a:pt x="3290" y="89"/>
                </a:lnTo>
                <a:lnTo>
                  <a:pt x="3293" y="93"/>
                </a:lnTo>
                <a:lnTo>
                  <a:pt x="3297" y="97"/>
                </a:lnTo>
                <a:lnTo>
                  <a:pt x="3299" y="101"/>
                </a:lnTo>
                <a:lnTo>
                  <a:pt x="3302" y="106"/>
                </a:lnTo>
                <a:lnTo>
                  <a:pt x="3305" y="110"/>
                </a:lnTo>
                <a:lnTo>
                  <a:pt x="3307" y="116"/>
                </a:lnTo>
                <a:lnTo>
                  <a:pt x="3309" y="121"/>
                </a:lnTo>
                <a:lnTo>
                  <a:pt x="3311" y="127"/>
                </a:lnTo>
                <a:lnTo>
                  <a:pt x="3312" y="133"/>
                </a:lnTo>
                <a:lnTo>
                  <a:pt x="3313" y="140"/>
                </a:lnTo>
                <a:lnTo>
                  <a:pt x="3314" y="146"/>
                </a:lnTo>
                <a:lnTo>
                  <a:pt x="3314" y="154"/>
                </a:lnTo>
                <a:lnTo>
                  <a:pt x="3315" y="161"/>
                </a:lnTo>
                <a:lnTo>
                  <a:pt x="3314" y="175"/>
                </a:lnTo>
                <a:lnTo>
                  <a:pt x="3312" y="188"/>
                </a:lnTo>
                <a:lnTo>
                  <a:pt x="3311" y="194"/>
                </a:lnTo>
                <a:lnTo>
                  <a:pt x="3309" y="200"/>
                </a:lnTo>
                <a:lnTo>
                  <a:pt x="3307" y="206"/>
                </a:lnTo>
                <a:lnTo>
                  <a:pt x="3305" y="211"/>
                </a:lnTo>
                <a:lnTo>
                  <a:pt x="3303" y="216"/>
                </a:lnTo>
                <a:lnTo>
                  <a:pt x="3300" y="220"/>
                </a:lnTo>
                <a:lnTo>
                  <a:pt x="3297" y="225"/>
                </a:lnTo>
                <a:lnTo>
                  <a:pt x="3294" y="229"/>
                </a:lnTo>
                <a:lnTo>
                  <a:pt x="3287" y="236"/>
                </a:lnTo>
                <a:lnTo>
                  <a:pt x="3283" y="239"/>
                </a:lnTo>
                <a:lnTo>
                  <a:pt x="3279" y="242"/>
                </a:lnTo>
                <a:lnTo>
                  <a:pt x="3271" y="246"/>
                </a:lnTo>
                <a:lnTo>
                  <a:pt x="3267" y="248"/>
                </a:lnTo>
                <a:lnTo>
                  <a:pt x="3262" y="249"/>
                </a:lnTo>
                <a:lnTo>
                  <a:pt x="3253" y="251"/>
                </a:lnTo>
                <a:lnTo>
                  <a:pt x="3243" y="252"/>
                </a:lnTo>
                <a:lnTo>
                  <a:pt x="3236" y="252"/>
                </a:lnTo>
                <a:lnTo>
                  <a:pt x="3230" y="251"/>
                </a:lnTo>
                <a:lnTo>
                  <a:pt x="3224" y="249"/>
                </a:lnTo>
                <a:lnTo>
                  <a:pt x="3219" y="247"/>
                </a:lnTo>
                <a:lnTo>
                  <a:pt x="3214" y="245"/>
                </a:lnTo>
                <a:lnTo>
                  <a:pt x="3210" y="242"/>
                </a:lnTo>
                <a:lnTo>
                  <a:pt x="3208" y="240"/>
                </a:lnTo>
                <a:lnTo>
                  <a:pt x="3206" y="239"/>
                </a:lnTo>
                <a:lnTo>
                  <a:pt x="3203" y="235"/>
                </a:lnTo>
                <a:lnTo>
                  <a:pt x="3200" y="232"/>
                </a:lnTo>
                <a:lnTo>
                  <a:pt x="3197" y="228"/>
                </a:lnTo>
                <a:lnTo>
                  <a:pt x="3193" y="221"/>
                </a:lnTo>
                <a:lnTo>
                  <a:pt x="3191" y="315"/>
                </a:lnTo>
                <a:lnTo>
                  <a:pt x="3142" y="315"/>
                </a:lnTo>
                <a:close/>
                <a:moveTo>
                  <a:pt x="3190" y="161"/>
                </a:moveTo>
                <a:lnTo>
                  <a:pt x="3191" y="172"/>
                </a:lnTo>
                <a:lnTo>
                  <a:pt x="3193" y="182"/>
                </a:lnTo>
                <a:lnTo>
                  <a:pt x="3194" y="187"/>
                </a:lnTo>
                <a:lnTo>
                  <a:pt x="3196" y="191"/>
                </a:lnTo>
                <a:lnTo>
                  <a:pt x="3198" y="195"/>
                </a:lnTo>
                <a:lnTo>
                  <a:pt x="3200" y="199"/>
                </a:lnTo>
                <a:lnTo>
                  <a:pt x="3205" y="205"/>
                </a:lnTo>
                <a:lnTo>
                  <a:pt x="3208" y="207"/>
                </a:lnTo>
                <a:lnTo>
                  <a:pt x="3212" y="209"/>
                </a:lnTo>
                <a:lnTo>
                  <a:pt x="3215" y="211"/>
                </a:lnTo>
                <a:lnTo>
                  <a:pt x="3219" y="212"/>
                </a:lnTo>
                <a:lnTo>
                  <a:pt x="3223" y="213"/>
                </a:lnTo>
                <a:lnTo>
                  <a:pt x="3227" y="213"/>
                </a:lnTo>
                <a:lnTo>
                  <a:pt x="3232" y="213"/>
                </a:lnTo>
                <a:lnTo>
                  <a:pt x="3236" y="212"/>
                </a:lnTo>
                <a:lnTo>
                  <a:pt x="3240" y="211"/>
                </a:lnTo>
                <a:lnTo>
                  <a:pt x="3243" y="209"/>
                </a:lnTo>
                <a:lnTo>
                  <a:pt x="3247" y="207"/>
                </a:lnTo>
                <a:lnTo>
                  <a:pt x="3250" y="205"/>
                </a:lnTo>
                <a:lnTo>
                  <a:pt x="3253" y="202"/>
                </a:lnTo>
                <a:lnTo>
                  <a:pt x="3255" y="198"/>
                </a:lnTo>
                <a:lnTo>
                  <a:pt x="3259" y="191"/>
                </a:lnTo>
                <a:lnTo>
                  <a:pt x="3261" y="186"/>
                </a:lnTo>
                <a:lnTo>
                  <a:pt x="3262" y="182"/>
                </a:lnTo>
                <a:lnTo>
                  <a:pt x="3263" y="177"/>
                </a:lnTo>
                <a:lnTo>
                  <a:pt x="3264" y="172"/>
                </a:lnTo>
                <a:lnTo>
                  <a:pt x="3264" y="166"/>
                </a:lnTo>
                <a:lnTo>
                  <a:pt x="3265" y="161"/>
                </a:lnTo>
                <a:lnTo>
                  <a:pt x="3264" y="150"/>
                </a:lnTo>
                <a:lnTo>
                  <a:pt x="3262" y="140"/>
                </a:lnTo>
                <a:lnTo>
                  <a:pt x="3261" y="135"/>
                </a:lnTo>
                <a:lnTo>
                  <a:pt x="3259" y="131"/>
                </a:lnTo>
                <a:lnTo>
                  <a:pt x="3257" y="127"/>
                </a:lnTo>
                <a:lnTo>
                  <a:pt x="3255" y="123"/>
                </a:lnTo>
                <a:lnTo>
                  <a:pt x="3253" y="120"/>
                </a:lnTo>
                <a:lnTo>
                  <a:pt x="3250" y="117"/>
                </a:lnTo>
                <a:lnTo>
                  <a:pt x="3247" y="115"/>
                </a:lnTo>
                <a:lnTo>
                  <a:pt x="3243" y="113"/>
                </a:lnTo>
                <a:lnTo>
                  <a:pt x="3240" y="111"/>
                </a:lnTo>
                <a:lnTo>
                  <a:pt x="3236" y="110"/>
                </a:lnTo>
                <a:lnTo>
                  <a:pt x="3232" y="109"/>
                </a:lnTo>
                <a:lnTo>
                  <a:pt x="3227" y="109"/>
                </a:lnTo>
                <a:lnTo>
                  <a:pt x="3219" y="110"/>
                </a:lnTo>
                <a:lnTo>
                  <a:pt x="3215" y="111"/>
                </a:lnTo>
                <a:lnTo>
                  <a:pt x="3212" y="113"/>
                </a:lnTo>
                <a:lnTo>
                  <a:pt x="3208" y="115"/>
                </a:lnTo>
                <a:lnTo>
                  <a:pt x="3205" y="117"/>
                </a:lnTo>
                <a:lnTo>
                  <a:pt x="3202" y="120"/>
                </a:lnTo>
                <a:lnTo>
                  <a:pt x="3200" y="123"/>
                </a:lnTo>
                <a:lnTo>
                  <a:pt x="3196" y="131"/>
                </a:lnTo>
                <a:lnTo>
                  <a:pt x="3194" y="135"/>
                </a:lnTo>
                <a:lnTo>
                  <a:pt x="3193" y="139"/>
                </a:lnTo>
                <a:lnTo>
                  <a:pt x="3192" y="144"/>
                </a:lnTo>
                <a:lnTo>
                  <a:pt x="3191" y="150"/>
                </a:lnTo>
                <a:lnTo>
                  <a:pt x="3190" y="155"/>
                </a:lnTo>
                <a:lnTo>
                  <a:pt x="3190" y="161"/>
                </a:lnTo>
                <a:close/>
                <a:moveTo>
                  <a:pt x="3373" y="50"/>
                </a:moveTo>
                <a:lnTo>
                  <a:pt x="3368" y="49"/>
                </a:lnTo>
                <a:lnTo>
                  <a:pt x="3363" y="48"/>
                </a:lnTo>
                <a:lnTo>
                  <a:pt x="3358" y="45"/>
                </a:lnTo>
                <a:lnTo>
                  <a:pt x="3354" y="42"/>
                </a:lnTo>
                <a:lnTo>
                  <a:pt x="3351" y="38"/>
                </a:lnTo>
                <a:lnTo>
                  <a:pt x="3348" y="34"/>
                </a:lnTo>
                <a:lnTo>
                  <a:pt x="3347" y="30"/>
                </a:lnTo>
                <a:lnTo>
                  <a:pt x="3346" y="25"/>
                </a:lnTo>
                <a:lnTo>
                  <a:pt x="3347" y="20"/>
                </a:lnTo>
                <a:lnTo>
                  <a:pt x="3348" y="15"/>
                </a:lnTo>
                <a:lnTo>
                  <a:pt x="3351" y="11"/>
                </a:lnTo>
                <a:lnTo>
                  <a:pt x="3354" y="7"/>
                </a:lnTo>
                <a:lnTo>
                  <a:pt x="3358" y="4"/>
                </a:lnTo>
                <a:lnTo>
                  <a:pt x="3363" y="2"/>
                </a:lnTo>
                <a:lnTo>
                  <a:pt x="3368" y="0"/>
                </a:lnTo>
                <a:lnTo>
                  <a:pt x="3373" y="0"/>
                </a:lnTo>
                <a:lnTo>
                  <a:pt x="3378" y="0"/>
                </a:lnTo>
                <a:lnTo>
                  <a:pt x="3383" y="2"/>
                </a:lnTo>
                <a:lnTo>
                  <a:pt x="3387" y="4"/>
                </a:lnTo>
                <a:lnTo>
                  <a:pt x="3392" y="7"/>
                </a:lnTo>
                <a:lnTo>
                  <a:pt x="3395" y="11"/>
                </a:lnTo>
                <a:lnTo>
                  <a:pt x="3397" y="15"/>
                </a:lnTo>
                <a:lnTo>
                  <a:pt x="3399" y="20"/>
                </a:lnTo>
                <a:lnTo>
                  <a:pt x="3399" y="25"/>
                </a:lnTo>
                <a:lnTo>
                  <a:pt x="3399" y="30"/>
                </a:lnTo>
                <a:lnTo>
                  <a:pt x="3397" y="34"/>
                </a:lnTo>
                <a:lnTo>
                  <a:pt x="3395" y="38"/>
                </a:lnTo>
                <a:lnTo>
                  <a:pt x="3392" y="42"/>
                </a:lnTo>
                <a:lnTo>
                  <a:pt x="3387" y="45"/>
                </a:lnTo>
                <a:lnTo>
                  <a:pt x="3383" y="48"/>
                </a:lnTo>
                <a:lnTo>
                  <a:pt x="3378" y="49"/>
                </a:lnTo>
                <a:lnTo>
                  <a:pt x="3373" y="50"/>
                </a:lnTo>
                <a:close/>
                <a:moveTo>
                  <a:pt x="3348" y="72"/>
                </a:moveTo>
                <a:lnTo>
                  <a:pt x="3397" y="72"/>
                </a:lnTo>
                <a:lnTo>
                  <a:pt x="3397" y="249"/>
                </a:lnTo>
                <a:lnTo>
                  <a:pt x="3348" y="249"/>
                </a:lnTo>
                <a:lnTo>
                  <a:pt x="3348" y="72"/>
                </a:lnTo>
                <a:close/>
                <a:moveTo>
                  <a:pt x="3585" y="123"/>
                </a:moveTo>
                <a:lnTo>
                  <a:pt x="3540" y="126"/>
                </a:lnTo>
                <a:lnTo>
                  <a:pt x="3539" y="121"/>
                </a:lnTo>
                <a:lnTo>
                  <a:pt x="3537" y="118"/>
                </a:lnTo>
                <a:lnTo>
                  <a:pt x="3534" y="114"/>
                </a:lnTo>
                <a:lnTo>
                  <a:pt x="3531" y="111"/>
                </a:lnTo>
                <a:lnTo>
                  <a:pt x="3527" y="108"/>
                </a:lnTo>
                <a:lnTo>
                  <a:pt x="3522" y="106"/>
                </a:lnTo>
                <a:lnTo>
                  <a:pt x="3516" y="105"/>
                </a:lnTo>
                <a:lnTo>
                  <a:pt x="3510" y="105"/>
                </a:lnTo>
                <a:lnTo>
                  <a:pt x="3505" y="105"/>
                </a:lnTo>
                <a:lnTo>
                  <a:pt x="3500" y="106"/>
                </a:lnTo>
                <a:lnTo>
                  <a:pt x="3495" y="108"/>
                </a:lnTo>
                <a:lnTo>
                  <a:pt x="3491" y="110"/>
                </a:lnTo>
                <a:lnTo>
                  <a:pt x="3488" y="112"/>
                </a:lnTo>
                <a:lnTo>
                  <a:pt x="3485" y="115"/>
                </a:lnTo>
                <a:lnTo>
                  <a:pt x="3484" y="119"/>
                </a:lnTo>
                <a:lnTo>
                  <a:pt x="3483" y="122"/>
                </a:lnTo>
                <a:lnTo>
                  <a:pt x="3484" y="125"/>
                </a:lnTo>
                <a:lnTo>
                  <a:pt x="3485" y="128"/>
                </a:lnTo>
                <a:lnTo>
                  <a:pt x="3486" y="131"/>
                </a:lnTo>
                <a:lnTo>
                  <a:pt x="3488" y="133"/>
                </a:lnTo>
                <a:lnTo>
                  <a:pt x="3491" y="135"/>
                </a:lnTo>
                <a:lnTo>
                  <a:pt x="3495" y="137"/>
                </a:lnTo>
                <a:lnTo>
                  <a:pt x="3500" y="139"/>
                </a:lnTo>
                <a:lnTo>
                  <a:pt x="3506" y="140"/>
                </a:lnTo>
                <a:lnTo>
                  <a:pt x="3538" y="146"/>
                </a:lnTo>
                <a:lnTo>
                  <a:pt x="3544" y="148"/>
                </a:lnTo>
                <a:lnTo>
                  <a:pt x="3550" y="150"/>
                </a:lnTo>
                <a:lnTo>
                  <a:pt x="3555" y="151"/>
                </a:lnTo>
                <a:lnTo>
                  <a:pt x="3560" y="153"/>
                </a:lnTo>
                <a:lnTo>
                  <a:pt x="3569" y="158"/>
                </a:lnTo>
                <a:lnTo>
                  <a:pt x="3576" y="164"/>
                </a:lnTo>
                <a:lnTo>
                  <a:pt x="3579" y="167"/>
                </a:lnTo>
                <a:lnTo>
                  <a:pt x="3582" y="170"/>
                </a:lnTo>
                <a:lnTo>
                  <a:pt x="3584" y="174"/>
                </a:lnTo>
                <a:lnTo>
                  <a:pt x="3586" y="177"/>
                </a:lnTo>
                <a:lnTo>
                  <a:pt x="3588" y="185"/>
                </a:lnTo>
                <a:lnTo>
                  <a:pt x="3589" y="190"/>
                </a:lnTo>
                <a:lnTo>
                  <a:pt x="3589" y="194"/>
                </a:lnTo>
                <a:lnTo>
                  <a:pt x="3589" y="199"/>
                </a:lnTo>
                <a:lnTo>
                  <a:pt x="3588" y="203"/>
                </a:lnTo>
                <a:lnTo>
                  <a:pt x="3587" y="207"/>
                </a:lnTo>
                <a:lnTo>
                  <a:pt x="3586" y="211"/>
                </a:lnTo>
                <a:lnTo>
                  <a:pt x="3585" y="214"/>
                </a:lnTo>
                <a:lnTo>
                  <a:pt x="3583" y="218"/>
                </a:lnTo>
                <a:lnTo>
                  <a:pt x="3581" y="221"/>
                </a:lnTo>
                <a:lnTo>
                  <a:pt x="3579" y="225"/>
                </a:lnTo>
                <a:lnTo>
                  <a:pt x="3573" y="231"/>
                </a:lnTo>
                <a:lnTo>
                  <a:pt x="3567" y="236"/>
                </a:lnTo>
                <a:lnTo>
                  <a:pt x="3559" y="241"/>
                </a:lnTo>
                <a:lnTo>
                  <a:pt x="3551" y="245"/>
                </a:lnTo>
                <a:lnTo>
                  <a:pt x="3542" y="248"/>
                </a:lnTo>
                <a:lnTo>
                  <a:pt x="3532" y="251"/>
                </a:lnTo>
                <a:lnTo>
                  <a:pt x="3521" y="252"/>
                </a:lnTo>
                <a:lnTo>
                  <a:pt x="3510" y="253"/>
                </a:lnTo>
                <a:lnTo>
                  <a:pt x="3502" y="252"/>
                </a:lnTo>
                <a:lnTo>
                  <a:pt x="3494" y="252"/>
                </a:lnTo>
                <a:lnTo>
                  <a:pt x="3486" y="250"/>
                </a:lnTo>
                <a:lnTo>
                  <a:pt x="3479" y="249"/>
                </a:lnTo>
                <a:lnTo>
                  <a:pt x="3472" y="247"/>
                </a:lnTo>
                <a:lnTo>
                  <a:pt x="3466" y="244"/>
                </a:lnTo>
                <a:lnTo>
                  <a:pt x="3460" y="241"/>
                </a:lnTo>
                <a:lnTo>
                  <a:pt x="3454" y="238"/>
                </a:lnTo>
                <a:lnTo>
                  <a:pt x="3449" y="234"/>
                </a:lnTo>
                <a:lnTo>
                  <a:pt x="3445" y="230"/>
                </a:lnTo>
                <a:lnTo>
                  <a:pt x="3441" y="225"/>
                </a:lnTo>
                <a:lnTo>
                  <a:pt x="3437" y="221"/>
                </a:lnTo>
                <a:lnTo>
                  <a:pt x="3434" y="215"/>
                </a:lnTo>
                <a:lnTo>
                  <a:pt x="3432" y="210"/>
                </a:lnTo>
                <a:lnTo>
                  <a:pt x="3430" y="204"/>
                </a:lnTo>
                <a:lnTo>
                  <a:pt x="3429" y="198"/>
                </a:lnTo>
                <a:lnTo>
                  <a:pt x="3478" y="195"/>
                </a:lnTo>
                <a:lnTo>
                  <a:pt x="3480" y="200"/>
                </a:lnTo>
                <a:lnTo>
                  <a:pt x="3482" y="205"/>
                </a:lnTo>
                <a:lnTo>
                  <a:pt x="3485" y="209"/>
                </a:lnTo>
                <a:lnTo>
                  <a:pt x="3489" y="212"/>
                </a:lnTo>
                <a:lnTo>
                  <a:pt x="3493" y="214"/>
                </a:lnTo>
                <a:lnTo>
                  <a:pt x="3498" y="216"/>
                </a:lnTo>
                <a:lnTo>
                  <a:pt x="3504" y="217"/>
                </a:lnTo>
                <a:lnTo>
                  <a:pt x="3510" y="217"/>
                </a:lnTo>
                <a:lnTo>
                  <a:pt x="3516" y="217"/>
                </a:lnTo>
                <a:lnTo>
                  <a:pt x="3522" y="216"/>
                </a:lnTo>
                <a:lnTo>
                  <a:pt x="3527" y="214"/>
                </a:lnTo>
                <a:lnTo>
                  <a:pt x="3529" y="213"/>
                </a:lnTo>
                <a:lnTo>
                  <a:pt x="3531" y="212"/>
                </a:lnTo>
                <a:lnTo>
                  <a:pt x="3535" y="209"/>
                </a:lnTo>
                <a:lnTo>
                  <a:pt x="3537" y="206"/>
                </a:lnTo>
                <a:lnTo>
                  <a:pt x="3538" y="205"/>
                </a:lnTo>
                <a:lnTo>
                  <a:pt x="3539" y="203"/>
                </a:lnTo>
                <a:lnTo>
                  <a:pt x="3539" y="199"/>
                </a:lnTo>
                <a:lnTo>
                  <a:pt x="3539" y="196"/>
                </a:lnTo>
                <a:lnTo>
                  <a:pt x="3538" y="193"/>
                </a:lnTo>
                <a:lnTo>
                  <a:pt x="3536" y="191"/>
                </a:lnTo>
                <a:lnTo>
                  <a:pt x="3533" y="188"/>
                </a:lnTo>
                <a:lnTo>
                  <a:pt x="3530" y="186"/>
                </a:lnTo>
                <a:lnTo>
                  <a:pt x="3526" y="184"/>
                </a:lnTo>
                <a:lnTo>
                  <a:pt x="3522" y="183"/>
                </a:lnTo>
                <a:lnTo>
                  <a:pt x="3516" y="182"/>
                </a:lnTo>
                <a:lnTo>
                  <a:pt x="3486" y="176"/>
                </a:lnTo>
                <a:lnTo>
                  <a:pt x="3480" y="174"/>
                </a:lnTo>
                <a:lnTo>
                  <a:pt x="3474" y="173"/>
                </a:lnTo>
                <a:lnTo>
                  <a:pt x="3463" y="169"/>
                </a:lnTo>
                <a:lnTo>
                  <a:pt x="3459" y="166"/>
                </a:lnTo>
                <a:lnTo>
                  <a:pt x="3455" y="164"/>
                </a:lnTo>
                <a:lnTo>
                  <a:pt x="3451" y="161"/>
                </a:lnTo>
                <a:lnTo>
                  <a:pt x="3447" y="158"/>
                </a:lnTo>
                <a:lnTo>
                  <a:pt x="3444" y="155"/>
                </a:lnTo>
                <a:lnTo>
                  <a:pt x="3442" y="151"/>
                </a:lnTo>
                <a:lnTo>
                  <a:pt x="3440" y="147"/>
                </a:lnTo>
                <a:lnTo>
                  <a:pt x="3437" y="143"/>
                </a:lnTo>
                <a:lnTo>
                  <a:pt x="3435" y="139"/>
                </a:lnTo>
                <a:lnTo>
                  <a:pt x="3434" y="135"/>
                </a:lnTo>
                <a:lnTo>
                  <a:pt x="3434" y="130"/>
                </a:lnTo>
                <a:lnTo>
                  <a:pt x="3434" y="125"/>
                </a:lnTo>
                <a:lnTo>
                  <a:pt x="3434" y="119"/>
                </a:lnTo>
                <a:lnTo>
                  <a:pt x="3435" y="113"/>
                </a:lnTo>
                <a:lnTo>
                  <a:pt x="3437" y="107"/>
                </a:lnTo>
                <a:lnTo>
                  <a:pt x="3440" y="102"/>
                </a:lnTo>
                <a:lnTo>
                  <a:pt x="3443" y="97"/>
                </a:lnTo>
                <a:lnTo>
                  <a:pt x="3446" y="93"/>
                </a:lnTo>
                <a:lnTo>
                  <a:pt x="3450" y="89"/>
                </a:lnTo>
                <a:lnTo>
                  <a:pt x="3455" y="85"/>
                </a:lnTo>
                <a:lnTo>
                  <a:pt x="3460" y="81"/>
                </a:lnTo>
                <a:lnTo>
                  <a:pt x="3466" y="78"/>
                </a:lnTo>
                <a:lnTo>
                  <a:pt x="3472" y="76"/>
                </a:lnTo>
                <a:lnTo>
                  <a:pt x="3479" y="74"/>
                </a:lnTo>
                <a:lnTo>
                  <a:pt x="3482" y="73"/>
                </a:lnTo>
                <a:lnTo>
                  <a:pt x="3486" y="72"/>
                </a:lnTo>
                <a:lnTo>
                  <a:pt x="3493" y="71"/>
                </a:lnTo>
                <a:lnTo>
                  <a:pt x="3501" y="70"/>
                </a:lnTo>
                <a:lnTo>
                  <a:pt x="3510" y="70"/>
                </a:lnTo>
                <a:lnTo>
                  <a:pt x="3518" y="70"/>
                </a:lnTo>
                <a:lnTo>
                  <a:pt x="3525" y="71"/>
                </a:lnTo>
                <a:lnTo>
                  <a:pt x="3533" y="72"/>
                </a:lnTo>
                <a:lnTo>
                  <a:pt x="3540" y="74"/>
                </a:lnTo>
                <a:lnTo>
                  <a:pt x="3546" y="76"/>
                </a:lnTo>
                <a:lnTo>
                  <a:pt x="3552" y="78"/>
                </a:lnTo>
                <a:lnTo>
                  <a:pt x="3557" y="81"/>
                </a:lnTo>
                <a:lnTo>
                  <a:pt x="3562" y="84"/>
                </a:lnTo>
                <a:lnTo>
                  <a:pt x="3567" y="88"/>
                </a:lnTo>
                <a:lnTo>
                  <a:pt x="3571" y="92"/>
                </a:lnTo>
                <a:lnTo>
                  <a:pt x="3575" y="96"/>
                </a:lnTo>
                <a:lnTo>
                  <a:pt x="3578" y="101"/>
                </a:lnTo>
                <a:lnTo>
                  <a:pt x="3580" y="106"/>
                </a:lnTo>
                <a:lnTo>
                  <a:pt x="3582" y="111"/>
                </a:lnTo>
                <a:lnTo>
                  <a:pt x="3584" y="117"/>
                </a:lnTo>
                <a:lnTo>
                  <a:pt x="3585" y="123"/>
                </a:lnTo>
                <a:close/>
                <a:moveTo>
                  <a:pt x="3714" y="72"/>
                </a:moveTo>
                <a:lnTo>
                  <a:pt x="3714" y="109"/>
                </a:lnTo>
                <a:lnTo>
                  <a:pt x="3680" y="109"/>
                </a:lnTo>
                <a:lnTo>
                  <a:pt x="3680" y="195"/>
                </a:lnTo>
                <a:lnTo>
                  <a:pt x="3681" y="199"/>
                </a:lnTo>
                <a:lnTo>
                  <a:pt x="3682" y="203"/>
                </a:lnTo>
                <a:lnTo>
                  <a:pt x="3682" y="205"/>
                </a:lnTo>
                <a:lnTo>
                  <a:pt x="3683" y="206"/>
                </a:lnTo>
                <a:lnTo>
                  <a:pt x="3685" y="208"/>
                </a:lnTo>
                <a:lnTo>
                  <a:pt x="3687" y="210"/>
                </a:lnTo>
                <a:lnTo>
                  <a:pt x="3690" y="211"/>
                </a:lnTo>
                <a:lnTo>
                  <a:pt x="3693" y="212"/>
                </a:lnTo>
                <a:lnTo>
                  <a:pt x="3697" y="212"/>
                </a:lnTo>
                <a:lnTo>
                  <a:pt x="3704" y="211"/>
                </a:lnTo>
                <a:lnTo>
                  <a:pt x="3709" y="210"/>
                </a:lnTo>
                <a:lnTo>
                  <a:pt x="3717" y="247"/>
                </a:lnTo>
                <a:lnTo>
                  <a:pt x="3707" y="250"/>
                </a:lnTo>
                <a:lnTo>
                  <a:pt x="3699" y="251"/>
                </a:lnTo>
                <a:lnTo>
                  <a:pt x="3690" y="252"/>
                </a:lnTo>
                <a:lnTo>
                  <a:pt x="3684" y="252"/>
                </a:lnTo>
                <a:lnTo>
                  <a:pt x="3678" y="251"/>
                </a:lnTo>
                <a:lnTo>
                  <a:pt x="3672" y="250"/>
                </a:lnTo>
                <a:lnTo>
                  <a:pt x="3666" y="249"/>
                </a:lnTo>
                <a:lnTo>
                  <a:pt x="3661" y="248"/>
                </a:lnTo>
                <a:lnTo>
                  <a:pt x="3656" y="245"/>
                </a:lnTo>
                <a:lnTo>
                  <a:pt x="3652" y="243"/>
                </a:lnTo>
                <a:lnTo>
                  <a:pt x="3647" y="240"/>
                </a:lnTo>
                <a:lnTo>
                  <a:pt x="3644" y="237"/>
                </a:lnTo>
                <a:lnTo>
                  <a:pt x="3640" y="233"/>
                </a:lnTo>
                <a:lnTo>
                  <a:pt x="3638" y="229"/>
                </a:lnTo>
                <a:lnTo>
                  <a:pt x="3635" y="224"/>
                </a:lnTo>
                <a:lnTo>
                  <a:pt x="3634" y="219"/>
                </a:lnTo>
                <a:lnTo>
                  <a:pt x="3632" y="213"/>
                </a:lnTo>
                <a:lnTo>
                  <a:pt x="3632" y="208"/>
                </a:lnTo>
                <a:lnTo>
                  <a:pt x="3631" y="201"/>
                </a:lnTo>
                <a:lnTo>
                  <a:pt x="3631" y="109"/>
                </a:lnTo>
                <a:lnTo>
                  <a:pt x="3607" y="109"/>
                </a:lnTo>
                <a:lnTo>
                  <a:pt x="3607" y="72"/>
                </a:lnTo>
                <a:lnTo>
                  <a:pt x="3631" y="72"/>
                </a:lnTo>
                <a:lnTo>
                  <a:pt x="3631" y="30"/>
                </a:lnTo>
                <a:lnTo>
                  <a:pt x="3680" y="30"/>
                </a:lnTo>
                <a:lnTo>
                  <a:pt x="3680" y="72"/>
                </a:lnTo>
                <a:lnTo>
                  <a:pt x="3714" y="72"/>
                </a:lnTo>
                <a:close/>
                <a:moveTo>
                  <a:pt x="3821" y="253"/>
                </a:moveTo>
                <a:lnTo>
                  <a:pt x="3808" y="252"/>
                </a:lnTo>
                <a:lnTo>
                  <a:pt x="3801" y="251"/>
                </a:lnTo>
                <a:lnTo>
                  <a:pt x="3796" y="250"/>
                </a:lnTo>
                <a:lnTo>
                  <a:pt x="3784" y="246"/>
                </a:lnTo>
                <a:lnTo>
                  <a:pt x="3779" y="244"/>
                </a:lnTo>
                <a:lnTo>
                  <a:pt x="3774" y="241"/>
                </a:lnTo>
                <a:lnTo>
                  <a:pt x="3765" y="235"/>
                </a:lnTo>
                <a:lnTo>
                  <a:pt x="3761" y="231"/>
                </a:lnTo>
                <a:lnTo>
                  <a:pt x="3757" y="227"/>
                </a:lnTo>
                <a:lnTo>
                  <a:pt x="3750" y="219"/>
                </a:lnTo>
                <a:lnTo>
                  <a:pt x="3747" y="214"/>
                </a:lnTo>
                <a:lnTo>
                  <a:pt x="3744" y="209"/>
                </a:lnTo>
                <a:lnTo>
                  <a:pt x="3740" y="198"/>
                </a:lnTo>
                <a:lnTo>
                  <a:pt x="3738" y="193"/>
                </a:lnTo>
                <a:lnTo>
                  <a:pt x="3736" y="187"/>
                </a:lnTo>
                <a:lnTo>
                  <a:pt x="3735" y="181"/>
                </a:lnTo>
                <a:lnTo>
                  <a:pt x="3734" y="175"/>
                </a:lnTo>
                <a:lnTo>
                  <a:pt x="3734" y="168"/>
                </a:lnTo>
                <a:lnTo>
                  <a:pt x="3734" y="161"/>
                </a:lnTo>
                <a:lnTo>
                  <a:pt x="3734" y="155"/>
                </a:lnTo>
                <a:lnTo>
                  <a:pt x="3734" y="148"/>
                </a:lnTo>
                <a:lnTo>
                  <a:pt x="3735" y="142"/>
                </a:lnTo>
                <a:lnTo>
                  <a:pt x="3736" y="136"/>
                </a:lnTo>
                <a:lnTo>
                  <a:pt x="3740" y="124"/>
                </a:lnTo>
                <a:lnTo>
                  <a:pt x="3742" y="119"/>
                </a:lnTo>
                <a:lnTo>
                  <a:pt x="3744" y="114"/>
                </a:lnTo>
                <a:lnTo>
                  <a:pt x="3750" y="104"/>
                </a:lnTo>
                <a:lnTo>
                  <a:pt x="3753" y="99"/>
                </a:lnTo>
                <a:lnTo>
                  <a:pt x="3757" y="95"/>
                </a:lnTo>
                <a:lnTo>
                  <a:pt x="3761" y="91"/>
                </a:lnTo>
                <a:lnTo>
                  <a:pt x="3765" y="88"/>
                </a:lnTo>
                <a:lnTo>
                  <a:pt x="3770" y="85"/>
                </a:lnTo>
                <a:lnTo>
                  <a:pt x="3774" y="82"/>
                </a:lnTo>
                <a:lnTo>
                  <a:pt x="3779" y="79"/>
                </a:lnTo>
                <a:lnTo>
                  <a:pt x="3784" y="77"/>
                </a:lnTo>
                <a:lnTo>
                  <a:pt x="3790" y="75"/>
                </a:lnTo>
                <a:lnTo>
                  <a:pt x="3796" y="73"/>
                </a:lnTo>
                <a:lnTo>
                  <a:pt x="3801" y="72"/>
                </a:lnTo>
                <a:lnTo>
                  <a:pt x="3808" y="71"/>
                </a:lnTo>
                <a:lnTo>
                  <a:pt x="3821" y="70"/>
                </a:lnTo>
                <a:lnTo>
                  <a:pt x="3834" y="71"/>
                </a:lnTo>
                <a:lnTo>
                  <a:pt x="3840" y="72"/>
                </a:lnTo>
                <a:lnTo>
                  <a:pt x="3846" y="73"/>
                </a:lnTo>
                <a:lnTo>
                  <a:pt x="3857" y="77"/>
                </a:lnTo>
                <a:lnTo>
                  <a:pt x="3862" y="79"/>
                </a:lnTo>
                <a:lnTo>
                  <a:pt x="3867" y="82"/>
                </a:lnTo>
                <a:lnTo>
                  <a:pt x="3876" y="88"/>
                </a:lnTo>
                <a:lnTo>
                  <a:pt x="3880" y="91"/>
                </a:lnTo>
                <a:lnTo>
                  <a:pt x="3884" y="95"/>
                </a:lnTo>
                <a:lnTo>
                  <a:pt x="3891" y="104"/>
                </a:lnTo>
                <a:lnTo>
                  <a:pt x="3894" y="109"/>
                </a:lnTo>
                <a:lnTo>
                  <a:pt x="3897" y="114"/>
                </a:lnTo>
                <a:lnTo>
                  <a:pt x="3903" y="124"/>
                </a:lnTo>
                <a:lnTo>
                  <a:pt x="3904" y="130"/>
                </a:lnTo>
                <a:lnTo>
                  <a:pt x="3906" y="136"/>
                </a:lnTo>
                <a:lnTo>
                  <a:pt x="3907" y="142"/>
                </a:lnTo>
                <a:lnTo>
                  <a:pt x="3908" y="148"/>
                </a:lnTo>
                <a:lnTo>
                  <a:pt x="3908" y="155"/>
                </a:lnTo>
                <a:lnTo>
                  <a:pt x="3909" y="161"/>
                </a:lnTo>
                <a:lnTo>
                  <a:pt x="3908" y="168"/>
                </a:lnTo>
                <a:lnTo>
                  <a:pt x="3908" y="175"/>
                </a:lnTo>
                <a:lnTo>
                  <a:pt x="3907" y="181"/>
                </a:lnTo>
                <a:lnTo>
                  <a:pt x="3906" y="187"/>
                </a:lnTo>
                <a:lnTo>
                  <a:pt x="3903" y="198"/>
                </a:lnTo>
                <a:lnTo>
                  <a:pt x="3900" y="204"/>
                </a:lnTo>
                <a:lnTo>
                  <a:pt x="3897" y="209"/>
                </a:lnTo>
                <a:lnTo>
                  <a:pt x="3891" y="219"/>
                </a:lnTo>
                <a:lnTo>
                  <a:pt x="3888" y="223"/>
                </a:lnTo>
                <a:lnTo>
                  <a:pt x="3884" y="227"/>
                </a:lnTo>
                <a:lnTo>
                  <a:pt x="3880" y="231"/>
                </a:lnTo>
                <a:lnTo>
                  <a:pt x="3876" y="235"/>
                </a:lnTo>
                <a:lnTo>
                  <a:pt x="3872" y="238"/>
                </a:lnTo>
                <a:lnTo>
                  <a:pt x="3867" y="241"/>
                </a:lnTo>
                <a:lnTo>
                  <a:pt x="3862" y="244"/>
                </a:lnTo>
                <a:lnTo>
                  <a:pt x="3857" y="246"/>
                </a:lnTo>
                <a:lnTo>
                  <a:pt x="3851" y="248"/>
                </a:lnTo>
                <a:lnTo>
                  <a:pt x="3846" y="250"/>
                </a:lnTo>
                <a:lnTo>
                  <a:pt x="3840" y="251"/>
                </a:lnTo>
                <a:lnTo>
                  <a:pt x="3834" y="252"/>
                </a:lnTo>
                <a:lnTo>
                  <a:pt x="3821" y="253"/>
                </a:lnTo>
                <a:close/>
                <a:moveTo>
                  <a:pt x="3821" y="215"/>
                </a:moveTo>
                <a:lnTo>
                  <a:pt x="3825" y="214"/>
                </a:lnTo>
                <a:lnTo>
                  <a:pt x="3829" y="214"/>
                </a:lnTo>
                <a:lnTo>
                  <a:pt x="3833" y="212"/>
                </a:lnTo>
                <a:lnTo>
                  <a:pt x="3837" y="211"/>
                </a:lnTo>
                <a:lnTo>
                  <a:pt x="3840" y="209"/>
                </a:lnTo>
                <a:lnTo>
                  <a:pt x="3843" y="206"/>
                </a:lnTo>
                <a:lnTo>
                  <a:pt x="3846" y="203"/>
                </a:lnTo>
                <a:lnTo>
                  <a:pt x="3848" y="199"/>
                </a:lnTo>
                <a:lnTo>
                  <a:pt x="3851" y="195"/>
                </a:lnTo>
                <a:lnTo>
                  <a:pt x="3852" y="191"/>
                </a:lnTo>
                <a:lnTo>
                  <a:pt x="3854" y="187"/>
                </a:lnTo>
                <a:lnTo>
                  <a:pt x="3855" y="182"/>
                </a:lnTo>
                <a:lnTo>
                  <a:pt x="3857" y="172"/>
                </a:lnTo>
                <a:lnTo>
                  <a:pt x="3858" y="167"/>
                </a:lnTo>
                <a:lnTo>
                  <a:pt x="3858" y="161"/>
                </a:lnTo>
                <a:lnTo>
                  <a:pt x="3857" y="150"/>
                </a:lnTo>
                <a:lnTo>
                  <a:pt x="3855" y="140"/>
                </a:lnTo>
                <a:lnTo>
                  <a:pt x="3854" y="135"/>
                </a:lnTo>
                <a:lnTo>
                  <a:pt x="3852" y="131"/>
                </a:lnTo>
                <a:lnTo>
                  <a:pt x="3848" y="123"/>
                </a:lnTo>
                <a:lnTo>
                  <a:pt x="3846" y="119"/>
                </a:lnTo>
                <a:lnTo>
                  <a:pt x="3843" y="116"/>
                </a:lnTo>
                <a:lnTo>
                  <a:pt x="3840" y="113"/>
                </a:lnTo>
                <a:lnTo>
                  <a:pt x="3837" y="111"/>
                </a:lnTo>
                <a:lnTo>
                  <a:pt x="3833" y="110"/>
                </a:lnTo>
                <a:lnTo>
                  <a:pt x="3829" y="108"/>
                </a:lnTo>
                <a:lnTo>
                  <a:pt x="3825" y="108"/>
                </a:lnTo>
                <a:lnTo>
                  <a:pt x="3821" y="107"/>
                </a:lnTo>
                <a:lnTo>
                  <a:pt x="3816" y="108"/>
                </a:lnTo>
                <a:lnTo>
                  <a:pt x="3812" y="108"/>
                </a:lnTo>
                <a:lnTo>
                  <a:pt x="3808" y="110"/>
                </a:lnTo>
                <a:lnTo>
                  <a:pt x="3805" y="111"/>
                </a:lnTo>
                <a:lnTo>
                  <a:pt x="3801" y="113"/>
                </a:lnTo>
                <a:lnTo>
                  <a:pt x="3798" y="116"/>
                </a:lnTo>
                <a:lnTo>
                  <a:pt x="3795" y="119"/>
                </a:lnTo>
                <a:lnTo>
                  <a:pt x="3793" y="123"/>
                </a:lnTo>
                <a:lnTo>
                  <a:pt x="3789" y="131"/>
                </a:lnTo>
                <a:lnTo>
                  <a:pt x="3787" y="135"/>
                </a:lnTo>
                <a:lnTo>
                  <a:pt x="3786" y="140"/>
                </a:lnTo>
                <a:lnTo>
                  <a:pt x="3785" y="145"/>
                </a:lnTo>
                <a:lnTo>
                  <a:pt x="3784" y="150"/>
                </a:lnTo>
                <a:lnTo>
                  <a:pt x="3784" y="155"/>
                </a:lnTo>
                <a:lnTo>
                  <a:pt x="3783" y="161"/>
                </a:lnTo>
                <a:lnTo>
                  <a:pt x="3784" y="172"/>
                </a:lnTo>
                <a:lnTo>
                  <a:pt x="3786" y="182"/>
                </a:lnTo>
                <a:lnTo>
                  <a:pt x="3787" y="187"/>
                </a:lnTo>
                <a:lnTo>
                  <a:pt x="3789" y="191"/>
                </a:lnTo>
                <a:lnTo>
                  <a:pt x="3791" y="195"/>
                </a:lnTo>
                <a:lnTo>
                  <a:pt x="3793" y="199"/>
                </a:lnTo>
                <a:lnTo>
                  <a:pt x="3795" y="203"/>
                </a:lnTo>
                <a:lnTo>
                  <a:pt x="3798" y="206"/>
                </a:lnTo>
                <a:lnTo>
                  <a:pt x="3801" y="209"/>
                </a:lnTo>
                <a:lnTo>
                  <a:pt x="3805" y="211"/>
                </a:lnTo>
                <a:lnTo>
                  <a:pt x="3808" y="212"/>
                </a:lnTo>
                <a:lnTo>
                  <a:pt x="3812" y="214"/>
                </a:lnTo>
                <a:lnTo>
                  <a:pt x="3816" y="214"/>
                </a:lnTo>
                <a:lnTo>
                  <a:pt x="3821" y="215"/>
                </a:lnTo>
                <a:close/>
                <a:moveTo>
                  <a:pt x="1623" y="930"/>
                </a:moveTo>
                <a:lnTo>
                  <a:pt x="1569" y="930"/>
                </a:lnTo>
                <a:lnTo>
                  <a:pt x="1651" y="694"/>
                </a:lnTo>
                <a:lnTo>
                  <a:pt x="1715" y="694"/>
                </a:lnTo>
                <a:lnTo>
                  <a:pt x="1797" y="930"/>
                </a:lnTo>
                <a:lnTo>
                  <a:pt x="1743" y="930"/>
                </a:lnTo>
                <a:lnTo>
                  <a:pt x="1726" y="876"/>
                </a:lnTo>
                <a:lnTo>
                  <a:pt x="1641" y="876"/>
                </a:lnTo>
                <a:lnTo>
                  <a:pt x="1623" y="930"/>
                </a:lnTo>
                <a:close/>
                <a:moveTo>
                  <a:pt x="1653" y="837"/>
                </a:moveTo>
                <a:lnTo>
                  <a:pt x="1713" y="837"/>
                </a:lnTo>
                <a:lnTo>
                  <a:pt x="1684" y="748"/>
                </a:lnTo>
                <a:lnTo>
                  <a:pt x="1653" y="837"/>
                </a:lnTo>
                <a:close/>
                <a:moveTo>
                  <a:pt x="1874" y="933"/>
                </a:moveTo>
                <a:lnTo>
                  <a:pt x="1867" y="933"/>
                </a:lnTo>
                <a:lnTo>
                  <a:pt x="1861" y="932"/>
                </a:lnTo>
                <a:lnTo>
                  <a:pt x="1856" y="931"/>
                </a:lnTo>
                <a:lnTo>
                  <a:pt x="1850" y="930"/>
                </a:lnTo>
                <a:lnTo>
                  <a:pt x="1845" y="928"/>
                </a:lnTo>
                <a:lnTo>
                  <a:pt x="1840" y="926"/>
                </a:lnTo>
                <a:lnTo>
                  <a:pt x="1836" y="923"/>
                </a:lnTo>
                <a:lnTo>
                  <a:pt x="1832" y="920"/>
                </a:lnTo>
                <a:lnTo>
                  <a:pt x="1828" y="916"/>
                </a:lnTo>
                <a:lnTo>
                  <a:pt x="1824" y="913"/>
                </a:lnTo>
                <a:lnTo>
                  <a:pt x="1821" y="908"/>
                </a:lnTo>
                <a:lnTo>
                  <a:pt x="1820" y="906"/>
                </a:lnTo>
                <a:lnTo>
                  <a:pt x="1819" y="903"/>
                </a:lnTo>
                <a:lnTo>
                  <a:pt x="1817" y="898"/>
                </a:lnTo>
                <a:lnTo>
                  <a:pt x="1816" y="893"/>
                </a:lnTo>
                <a:lnTo>
                  <a:pt x="1815" y="887"/>
                </a:lnTo>
                <a:lnTo>
                  <a:pt x="1815" y="880"/>
                </a:lnTo>
                <a:lnTo>
                  <a:pt x="1815" y="871"/>
                </a:lnTo>
                <a:lnTo>
                  <a:pt x="1817" y="863"/>
                </a:lnTo>
                <a:lnTo>
                  <a:pt x="1818" y="859"/>
                </a:lnTo>
                <a:lnTo>
                  <a:pt x="1820" y="856"/>
                </a:lnTo>
                <a:lnTo>
                  <a:pt x="1824" y="849"/>
                </a:lnTo>
                <a:lnTo>
                  <a:pt x="1827" y="847"/>
                </a:lnTo>
                <a:lnTo>
                  <a:pt x="1829" y="844"/>
                </a:lnTo>
                <a:lnTo>
                  <a:pt x="1832" y="842"/>
                </a:lnTo>
                <a:lnTo>
                  <a:pt x="1835" y="840"/>
                </a:lnTo>
                <a:lnTo>
                  <a:pt x="1838" y="838"/>
                </a:lnTo>
                <a:lnTo>
                  <a:pt x="1841" y="836"/>
                </a:lnTo>
                <a:lnTo>
                  <a:pt x="1845" y="834"/>
                </a:lnTo>
                <a:lnTo>
                  <a:pt x="1849" y="833"/>
                </a:lnTo>
                <a:lnTo>
                  <a:pt x="1856" y="831"/>
                </a:lnTo>
                <a:lnTo>
                  <a:pt x="1864" y="829"/>
                </a:lnTo>
                <a:lnTo>
                  <a:pt x="1873" y="827"/>
                </a:lnTo>
                <a:lnTo>
                  <a:pt x="1881" y="826"/>
                </a:lnTo>
                <a:lnTo>
                  <a:pt x="1901" y="824"/>
                </a:lnTo>
                <a:lnTo>
                  <a:pt x="1908" y="822"/>
                </a:lnTo>
                <a:lnTo>
                  <a:pt x="1914" y="821"/>
                </a:lnTo>
                <a:lnTo>
                  <a:pt x="1918" y="820"/>
                </a:lnTo>
                <a:lnTo>
                  <a:pt x="1920" y="818"/>
                </a:lnTo>
                <a:lnTo>
                  <a:pt x="1922" y="817"/>
                </a:lnTo>
                <a:lnTo>
                  <a:pt x="1923" y="816"/>
                </a:lnTo>
                <a:lnTo>
                  <a:pt x="1923" y="814"/>
                </a:lnTo>
                <a:lnTo>
                  <a:pt x="1924" y="812"/>
                </a:lnTo>
                <a:lnTo>
                  <a:pt x="1924" y="810"/>
                </a:lnTo>
                <a:lnTo>
                  <a:pt x="1924" y="805"/>
                </a:lnTo>
                <a:lnTo>
                  <a:pt x="1922" y="800"/>
                </a:lnTo>
                <a:lnTo>
                  <a:pt x="1921" y="798"/>
                </a:lnTo>
                <a:lnTo>
                  <a:pt x="1920" y="796"/>
                </a:lnTo>
                <a:lnTo>
                  <a:pt x="1919" y="794"/>
                </a:lnTo>
                <a:lnTo>
                  <a:pt x="1917" y="793"/>
                </a:lnTo>
                <a:lnTo>
                  <a:pt x="1913" y="790"/>
                </a:lnTo>
                <a:lnTo>
                  <a:pt x="1909" y="788"/>
                </a:lnTo>
                <a:lnTo>
                  <a:pt x="1904" y="787"/>
                </a:lnTo>
                <a:lnTo>
                  <a:pt x="1898" y="787"/>
                </a:lnTo>
                <a:lnTo>
                  <a:pt x="1892" y="787"/>
                </a:lnTo>
                <a:lnTo>
                  <a:pt x="1886" y="788"/>
                </a:lnTo>
                <a:lnTo>
                  <a:pt x="1881" y="790"/>
                </a:lnTo>
                <a:lnTo>
                  <a:pt x="1877" y="792"/>
                </a:lnTo>
                <a:lnTo>
                  <a:pt x="1873" y="795"/>
                </a:lnTo>
                <a:lnTo>
                  <a:pt x="1870" y="799"/>
                </a:lnTo>
                <a:lnTo>
                  <a:pt x="1868" y="803"/>
                </a:lnTo>
                <a:lnTo>
                  <a:pt x="1867" y="805"/>
                </a:lnTo>
                <a:lnTo>
                  <a:pt x="1866" y="807"/>
                </a:lnTo>
                <a:lnTo>
                  <a:pt x="1821" y="803"/>
                </a:lnTo>
                <a:lnTo>
                  <a:pt x="1823" y="797"/>
                </a:lnTo>
                <a:lnTo>
                  <a:pt x="1825" y="792"/>
                </a:lnTo>
                <a:lnTo>
                  <a:pt x="1827" y="787"/>
                </a:lnTo>
                <a:lnTo>
                  <a:pt x="1830" y="782"/>
                </a:lnTo>
                <a:lnTo>
                  <a:pt x="1833" y="777"/>
                </a:lnTo>
                <a:lnTo>
                  <a:pt x="1837" y="773"/>
                </a:lnTo>
                <a:lnTo>
                  <a:pt x="1841" y="769"/>
                </a:lnTo>
                <a:lnTo>
                  <a:pt x="1846" y="765"/>
                </a:lnTo>
                <a:lnTo>
                  <a:pt x="1851" y="762"/>
                </a:lnTo>
                <a:lnTo>
                  <a:pt x="1857" y="759"/>
                </a:lnTo>
                <a:lnTo>
                  <a:pt x="1863" y="756"/>
                </a:lnTo>
                <a:lnTo>
                  <a:pt x="1869" y="754"/>
                </a:lnTo>
                <a:lnTo>
                  <a:pt x="1876" y="753"/>
                </a:lnTo>
                <a:lnTo>
                  <a:pt x="1883" y="752"/>
                </a:lnTo>
                <a:lnTo>
                  <a:pt x="1890" y="751"/>
                </a:lnTo>
                <a:lnTo>
                  <a:pt x="1898" y="751"/>
                </a:lnTo>
                <a:lnTo>
                  <a:pt x="1908" y="751"/>
                </a:lnTo>
                <a:lnTo>
                  <a:pt x="1917" y="752"/>
                </a:lnTo>
                <a:lnTo>
                  <a:pt x="1926" y="754"/>
                </a:lnTo>
                <a:lnTo>
                  <a:pt x="1935" y="757"/>
                </a:lnTo>
                <a:lnTo>
                  <a:pt x="1943" y="761"/>
                </a:lnTo>
                <a:lnTo>
                  <a:pt x="1947" y="763"/>
                </a:lnTo>
                <a:lnTo>
                  <a:pt x="1950" y="765"/>
                </a:lnTo>
                <a:lnTo>
                  <a:pt x="1957" y="770"/>
                </a:lnTo>
                <a:lnTo>
                  <a:pt x="1963" y="776"/>
                </a:lnTo>
                <a:lnTo>
                  <a:pt x="1965" y="780"/>
                </a:lnTo>
                <a:lnTo>
                  <a:pt x="1967" y="784"/>
                </a:lnTo>
                <a:lnTo>
                  <a:pt x="1969" y="787"/>
                </a:lnTo>
                <a:lnTo>
                  <a:pt x="1970" y="792"/>
                </a:lnTo>
                <a:lnTo>
                  <a:pt x="1972" y="796"/>
                </a:lnTo>
                <a:lnTo>
                  <a:pt x="1972" y="801"/>
                </a:lnTo>
                <a:lnTo>
                  <a:pt x="1973" y="806"/>
                </a:lnTo>
                <a:lnTo>
                  <a:pt x="1973" y="811"/>
                </a:lnTo>
                <a:lnTo>
                  <a:pt x="1973" y="930"/>
                </a:lnTo>
                <a:lnTo>
                  <a:pt x="1927" y="930"/>
                </a:lnTo>
                <a:lnTo>
                  <a:pt x="1927" y="905"/>
                </a:lnTo>
                <a:lnTo>
                  <a:pt x="1922" y="911"/>
                </a:lnTo>
                <a:lnTo>
                  <a:pt x="1917" y="917"/>
                </a:lnTo>
                <a:lnTo>
                  <a:pt x="1912" y="921"/>
                </a:lnTo>
                <a:lnTo>
                  <a:pt x="1906" y="925"/>
                </a:lnTo>
                <a:lnTo>
                  <a:pt x="1899" y="929"/>
                </a:lnTo>
                <a:lnTo>
                  <a:pt x="1891" y="931"/>
                </a:lnTo>
                <a:lnTo>
                  <a:pt x="1887" y="932"/>
                </a:lnTo>
                <a:lnTo>
                  <a:pt x="1883" y="933"/>
                </a:lnTo>
                <a:lnTo>
                  <a:pt x="1874" y="933"/>
                </a:lnTo>
                <a:close/>
                <a:moveTo>
                  <a:pt x="1888" y="899"/>
                </a:moveTo>
                <a:lnTo>
                  <a:pt x="1895" y="899"/>
                </a:lnTo>
                <a:lnTo>
                  <a:pt x="1902" y="897"/>
                </a:lnTo>
                <a:lnTo>
                  <a:pt x="1905" y="896"/>
                </a:lnTo>
                <a:lnTo>
                  <a:pt x="1908" y="894"/>
                </a:lnTo>
                <a:lnTo>
                  <a:pt x="1914" y="890"/>
                </a:lnTo>
                <a:lnTo>
                  <a:pt x="1916" y="888"/>
                </a:lnTo>
                <a:lnTo>
                  <a:pt x="1919" y="885"/>
                </a:lnTo>
                <a:lnTo>
                  <a:pt x="1922" y="879"/>
                </a:lnTo>
                <a:lnTo>
                  <a:pt x="1924" y="873"/>
                </a:lnTo>
                <a:lnTo>
                  <a:pt x="1924" y="870"/>
                </a:lnTo>
                <a:lnTo>
                  <a:pt x="1924" y="867"/>
                </a:lnTo>
                <a:lnTo>
                  <a:pt x="1924" y="848"/>
                </a:lnTo>
                <a:lnTo>
                  <a:pt x="1921" y="850"/>
                </a:lnTo>
                <a:lnTo>
                  <a:pt x="1915" y="851"/>
                </a:lnTo>
                <a:lnTo>
                  <a:pt x="1903" y="854"/>
                </a:lnTo>
                <a:lnTo>
                  <a:pt x="1890" y="856"/>
                </a:lnTo>
                <a:lnTo>
                  <a:pt x="1884" y="857"/>
                </a:lnTo>
                <a:lnTo>
                  <a:pt x="1879" y="859"/>
                </a:lnTo>
                <a:lnTo>
                  <a:pt x="1874" y="861"/>
                </a:lnTo>
                <a:lnTo>
                  <a:pt x="1870" y="863"/>
                </a:lnTo>
                <a:lnTo>
                  <a:pt x="1866" y="866"/>
                </a:lnTo>
                <a:lnTo>
                  <a:pt x="1864" y="870"/>
                </a:lnTo>
                <a:lnTo>
                  <a:pt x="1863" y="872"/>
                </a:lnTo>
                <a:lnTo>
                  <a:pt x="1862" y="874"/>
                </a:lnTo>
                <a:lnTo>
                  <a:pt x="1862" y="879"/>
                </a:lnTo>
                <a:lnTo>
                  <a:pt x="1862" y="884"/>
                </a:lnTo>
                <a:lnTo>
                  <a:pt x="1863" y="888"/>
                </a:lnTo>
                <a:lnTo>
                  <a:pt x="1865" y="890"/>
                </a:lnTo>
                <a:lnTo>
                  <a:pt x="1866" y="891"/>
                </a:lnTo>
                <a:lnTo>
                  <a:pt x="1869" y="894"/>
                </a:lnTo>
                <a:lnTo>
                  <a:pt x="1873" y="896"/>
                </a:lnTo>
                <a:lnTo>
                  <a:pt x="1875" y="897"/>
                </a:lnTo>
                <a:lnTo>
                  <a:pt x="1877" y="898"/>
                </a:lnTo>
                <a:lnTo>
                  <a:pt x="1882" y="899"/>
                </a:lnTo>
                <a:lnTo>
                  <a:pt x="1888" y="899"/>
                </a:lnTo>
                <a:close/>
                <a:moveTo>
                  <a:pt x="2063" y="930"/>
                </a:moveTo>
                <a:lnTo>
                  <a:pt x="2013" y="930"/>
                </a:lnTo>
                <a:lnTo>
                  <a:pt x="2013" y="694"/>
                </a:lnTo>
                <a:lnTo>
                  <a:pt x="2063" y="694"/>
                </a:lnTo>
                <a:lnTo>
                  <a:pt x="2063" y="930"/>
                </a:lnTo>
                <a:close/>
                <a:moveTo>
                  <a:pt x="2197" y="753"/>
                </a:moveTo>
                <a:lnTo>
                  <a:pt x="2197" y="790"/>
                </a:lnTo>
                <a:lnTo>
                  <a:pt x="2164" y="790"/>
                </a:lnTo>
                <a:lnTo>
                  <a:pt x="2164" y="876"/>
                </a:lnTo>
                <a:lnTo>
                  <a:pt x="2164" y="880"/>
                </a:lnTo>
                <a:lnTo>
                  <a:pt x="2165" y="884"/>
                </a:lnTo>
                <a:lnTo>
                  <a:pt x="2166" y="886"/>
                </a:lnTo>
                <a:lnTo>
                  <a:pt x="2167" y="887"/>
                </a:lnTo>
                <a:lnTo>
                  <a:pt x="2169" y="889"/>
                </a:lnTo>
                <a:lnTo>
                  <a:pt x="2171" y="891"/>
                </a:lnTo>
                <a:lnTo>
                  <a:pt x="2174" y="892"/>
                </a:lnTo>
                <a:lnTo>
                  <a:pt x="2177" y="893"/>
                </a:lnTo>
                <a:lnTo>
                  <a:pt x="2181" y="893"/>
                </a:lnTo>
                <a:lnTo>
                  <a:pt x="2188" y="892"/>
                </a:lnTo>
                <a:lnTo>
                  <a:pt x="2193" y="891"/>
                </a:lnTo>
                <a:lnTo>
                  <a:pt x="2201" y="928"/>
                </a:lnTo>
                <a:lnTo>
                  <a:pt x="2190" y="930"/>
                </a:lnTo>
                <a:lnTo>
                  <a:pt x="2183" y="932"/>
                </a:lnTo>
                <a:lnTo>
                  <a:pt x="2174" y="932"/>
                </a:lnTo>
                <a:lnTo>
                  <a:pt x="2168" y="932"/>
                </a:lnTo>
                <a:lnTo>
                  <a:pt x="2161" y="932"/>
                </a:lnTo>
                <a:lnTo>
                  <a:pt x="2156" y="931"/>
                </a:lnTo>
                <a:lnTo>
                  <a:pt x="2150" y="930"/>
                </a:lnTo>
                <a:lnTo>
                  <a:pt x="2145" y="928"/>
                </a:lnTo>
                <a:lnTo>
                  <a:pt x="2140" y="926"/>
                </a:lnTo>
                <a:lnTo>
                  <a:pt x="2135" y="924"/>
                </a:lnTo>
                <a:lnTo>
                  <a:pt x="2131" y="921"/>
                </a:lnTo>
                <a:lnTo>
                  <a:pt x="2127" y="917"/>
                </a:lnTo>
                <a:lnTo>
                  <a:pt x="2124" y="914"/>
                </a:lnTo>
                <a:lnTo>
                  <a:pt x="2121" y="909"/>
                </a:lnTo>
                <a:lnTo>
                  <a:pt x="2119" y="905"/>
                </a:lnTo>
                <a:lnTo>
                  <a:pt x="2117" y="900"/>
                </a:lnTo>
                <a:lnTo>
                  <a:pt x="2116" y="894"/>
                </a:lnTo>
                <a:lnTo>
                  <a:pt x="2115" y="888"/>
                </a:lnTo>
                <a:lnTo>
                  <a:pt x="2115" y="882"/>
                </a:lnTo>
                <a:lnTo>
                  <a:pt x="2115" y="790"/>
                </a:lnTo>
                <a:lnTo>
                  <a:pt x="2091" y="790"/>
                </a:lnTo>
                <a:lnTo>
                  <a:pt x="2091" y="753"/>
                </a:lnTo>
                <a:lnTo>
                  <a:pt x="2115" y="753"/>
                </a:lnTo>
                <a:lnTo>
                  <a:pt x="2115" y="711"/>
                </a:lnTo>
                <a:lnTo>
                  <a:pt x="2164" y="711"/>
                </a:lnTo>
                <a:lnTo>
                  <a:pt x="2164" y="753"/>
                </a:lnTo>
                <a:lnTo>
                  <a:pt x="2197" y="753"/>
                </a:lnTo>
                <a:close/>
                <a:moveTo>
                  <a:pt x="2304" y="933"/>
                </a:moveTo>
                <a:lnTo>
                  <a:pt x="2291" y="933"/>
                </a:lnTo>
                <a:lnTo>
                  <a:pt x="2285" y="932"/>
                </a:lnTo>
                <a:lnTo>
                  <a:pt x="2279" y="930"/>
                </a:lnTo>
                <a:lnTo>
                  <a:pt x="2268" y="927"/>
                </a:lnTo>
                <a:lnTo>
                  <a:pt x="2263" y="925"/>
                </a:lnTo>
                <a:lnTo>
                  <a:pt x="2258" y="922"/>
                </a:lnTo>
                <a:lnTo>
                  <a:pt x="2249" y="916"/>
                </a:lnTo>
                <a:lnTo>
                  <a:pt x="2245" y="912"/>
                </a:lnTo>
                <a:lnTo>
                  <a:pt x="2241" y="908"/>
                </a:lnTo>
                <a:lnTo>
                  <a:pt x="2234" y="900"/>
                </a:lnTo>
                <a:lnTo>
                  <a:pt x="2231" y="895"/>
                </a:lnTo>
                <a:lnTo>
                  <a:pt x="2228" y="890"/>
                </a:lnTo>
                <a:lnTo>
                  <a:pt x="2223" y="879"/>
                </a:lnTo>
                <a:lnTo>
                  <a:pt x="2221" y="874"/>
                </a:lnTo>
                <a:lnTo>
                  <a:pt x="2220" y="868"/>
                </a:lnTo>
                <a:lnTo>
                  <a:pt x="2219" y="862"/>
                </a:lnTo>
                <a:lnTo>
                  <a:pt x="2218" y="855"/>
                </a:lnTo>
                <a:lnTo>
                  <a:pt x="2218" y="849"/>
                </a:lnTo>
                <a:lnTo>
                  <a:pt x="2217" y="842"/>
                </a:lnTo>
                <a:lnTo>
                  <a:pt x="2218" y="835"/>
                </a:lnTo>
                <a:lnTo>
                  <a:pt x="2218" y="829"/>
                </a:lnTo>
                <a:lnTo>
                  <a:pt x="2219" y="823"/>
                </a:lnTo>
                <a:lnTo>
                  <a:pt x="2220" y="816"/>
                </a:lnTo>
                <a:lnTo>
                  <a:pt x="2223" y="805"/>
                </a:lnTo>
                <a:lnTo>
                  <a:pt x="2225" y="799"/>
                </a:lnTo>
                <a:lnTo>
                  <a:pt x="2228" y="794"/>
                </a:lnTo>
                <a:lnTo>
                  <a:pt x="2234" y="785"/>
                </a:lnTo>
                <a:lnTo>
                  <a:pt x="2237" y="780"/>
                </a:lnTo>
                <a:lnTo>
                  <a:pt x="2241" y="776"/>
                </a:lnTo>
                <a:lnTo>
                  <a:pt x="2245" y="772"/>
                </a:lnTo>
                <a:lnTo>
                  <a:pt x="2249" y="769"/>
                </a:lnTo>
                <a:lnTo>
                  <a:pt x="2253" y="765"/>
                </a:lnTo>
                <a:lnTo>
                  <a:pt x="2258" y="762"/>
                </a:lnTo>
                <a:lnTo>
                  <a:pt x="2263" y="760"/>
                </a:lnTo>
                <a:lnTo>
                  <a:pt x="2268" y="757"/>
                </a:lnTo>
                <a:lnTo>
                  <a:pt x="2274" y="755"/>
                </a:lnTo>
                <a:lnTo>
                  <a:pt x="2279" y="754"/>
                </a:lnTo>
                <a:lnTo>
                  <a:pt x="2285" y="752"/>
                </a:lnTo>
                <a:lnTo>
                  <a:pt x="2291" y="752"/>
                </a:lnTo>
                <a:lnTo>
                  <a:pt x="2304" y="751"/>
                </a:lnTo>
                <a:lnTo>
                  <a:pt x="2317" y="752"/>
                </a:lnTo>
                <a:lnTo>
                  <a:pt x="2323" y="752"/>
                </a:lnTo>
                <a:lnTo>
                  <a:pt x="2329" y="754"/>
                </a:lnTo>
                <a:lnTo>
                  <a:pt x="2340" y="757"/>
                </a:lnTo>
                <a:lnTo>
                  <a:pt x="2346" y="760"/>
                </a:lnTo>
                <a:lnTo>
                  <a:pt x="2351" y="762"/>
                </a:lnTo>
                <a:lnTo>
                  <a:pt x="2360" y="769"/>
                </a:lnTo>
                <a:lnTo>
                  <a:pt x="2364" y="772"/>
                </a:lnTo>
                <a:lnTo>
                  <a:pt x="2368" y="776"/>
                </a:lnTo>
                <a:lnTo>
                  <a:pt x="2375" y="785"/>
                </a:lnTo>
                <a:lnTo>
                  <a:pt x="2378" y="789"/>
                </a:lnTo>
                <a:lnTo>
                  <a:pt x="2381" y="794"/>
                </a:lnTo>
                <a:lnTo>
                  <a:pt x="2385" y="805"/>
                </a:lnTo>
                <a:lnTo>
                  <a:pt x="2387" y="811"/>
                </a:lnTo>
                <a:lnTo>
                  <a:pt x="2389" y="816"/>
                </a:lnTo>
                <a:lnTo>
                  <a:pt x="2390" y="823"/>
                </a:lnTo>
                <a:lnTo>
                  <a:pt x="2391" y="829"/>
                </a:lnTo>
                <a:lnTo>
                  <a:pt x="2391" y="835"/>
                </a:lnTo>
                <a:lnTo>
                  <a:pt x="2391" y="842"/>
                </a:lnTo>
                <a:lnTo>
                  <a:pt x="2391" y="849"/>
                </a:lnTo>
                <a:lnTo>
                  <a:pt x="2391" y="855"/>
                </a:lnTo>
                <a:lnTo>
                  <a:pt x="2390" y="862"/>
                </a:lnTo>
                <a:lnTo>
                  <a:pt x="2389" y="868"/>
                </a:lnTo>
                <a:lnTo>
                  <a:pt x="2385" y="879"/>
                </a:lnTo>
                <a:lnTo>
                  <a:pt x="2383" y="885"/>
                </a:lnTo>
                <a:lnTo>
                  <a:pt x="2381" y="890"/>
                </a:lnTo>
                <a:lnTo>
                  <a:pt x="2375" y="900"/>
                </a:lnTo>
                <a:lnTo>
                  <a:pt x="2372" y="904"/>
                </a:lnTo>
                <a:lnTo>
                  <a:pt x="2368" y="908"/>
                </a:lnTo>
                <a:lnTo>
                  <a:pt x="2364" y="912"/>
                </a:lnTo>
                <a:lnTo>
                  <a:pt x="2360" y="916"/>
                </a:lnTo>
                <a:lnTo>
                  <a:pt x="2355" y="919"/>
                </a:lnTo>
                <a:lnTo>
                  <a:pt x="2351" y="922"/>
                </a:lnTo>
                <a:lnTo>
                  <a:pt x="2346" y="925"/>
                </a:lnTo>
                <a:lnTo>
                  <a:pt x="2340" y="927"/>
                </a:lnTo>
                <a:lnTo>
                  <a:pt x="2335" y="929"/>
                </a:lnTo>
                <a:lnTo>
                  <a:pt x="2329" y="930"/>
                </a:lnTo>
                <a:lnTo>
                  <a:pt x="2323" y="932"/>
                </a:lnTo>
                <a:lnTo>
                  <a:pt x="2317" y="933"/>
                </a:lnTo>
                <a:lnTo>
                  <a:pt x="2304" y="933"/>
                </a:lnTo>
                <a:close/>
                <a:moveTo>
                  <a:pt x="2305" y="895"/>
                </a:moveTo>
                <a:lnTo>
                  <a:pt x="2309" y="895"/>
                </a:lnTo>
                <a:lnTo>
                  <a:pt x="2313" y="894"/>
                </a:lnTo>
                <a:lnTo>
                  <a:pt x="2317" y="893"/>
                </a:lnTo>
                <a:lnTo>
                  <a:pt x="2321" y="892"/>
                </a:lnTo>
                <a:lnTo>
                  <a:pt x="2324" y="889"/>
                </a:lnTo>
                <a:lnTo>
                  <a:pt x="2327" y="887"/>
                </a:lnTo>
                <a:lnTo>
                  <a:pt x="2330" y="884"/>
                </a:lnTo>
                <a:lnTo>
                  <a:pt x="2332" y="880"/>
                </a:lnTo>
                <a:lnTo>
                  <a:pt x="2334" y="876"/>
                </a:lnTo>
                <a:lnTo>
                  <a:pt x="2336" y="872"/>
                </a:lnTo>
                <a:lnTo>
                  <a:pt x="2338" y="868"/>
                </a:lnTo>
                <a:lnTo>
                  <a:pt x="2339" y="863"/>
                </a:lnTo>
                <a:lnTo>
                  <a:pt x="2341" y="853"/>
                </a:lnTo>
                <a:lnTo>
                  <a:pt x="2341" y="847"/>
                </a:lnTo>
                <a:lnTo>
                  <a:pt x="2342" y="842"/>
                </a:lnTo>
                <a:lnTo>
                  <a:pt x="2341" y="831"/>
                </a:lnTo>
                <a:lnTo>
                  <a:pt x="2339" y="821"/>
                </a:lnTo>
                <a:lnTo>
                  <a:pt x="2338" y="816"/>
                </a:lnTo>
                <a:lnTo>
                  <a:pt x="2336" y="812"/>
                </a:lnTo>
                <a:lnTo>
                  <a:pt x="2332" y="803"/>
                </a:lnTo>
                <a:lnTo>
                  <a:pt x="2330" y="800"/>
                </a:lnTo>
                <a:lnTo>
                  <a:pt x="2327" y="797"/>
                </a:lnTo>
                <a:lnTo>
                  <a:pt x="2324" y="794"/>
                </a:lnTo>
                <a:lnTo>
                  <a:pt x="2321" y="792"/>
                </a:lnTo>
                <a:lnTo>
                  <a:pt x="2317" y="790"/>
                </a:lnTo>
                <a:lnTo>
                  <a:pt x="2313" y="789"/>
                </a:lnTo>
                <a:lnTo>
                  <a:pt x="2309" y="788"/>
                </a:lnTo>
                <a:lnTo>
                  <a:pt x="2305" y="788"/>
                </a:lnTo>
                <a:lnTo>
                  <a:pt x="2300" y="788"/>
                </a:lnTo>
                <a:lnTo>
                  <a:pt x="2296" y="789"/>
                </a:lnTo>
                <a:lnTo>
                  <a:pt x="2292" y="790"/>
                </a:lnTo>
                <a:lnTo>
                  <a:pt x="2288" y="792"/>
                </a:lnTo>
                <a:lnTo>
                  <a:pt x="2285" y="794"/>
                </a:lnTo>
                <a:lnTo>
                  <a:pt x="2282" y="797"/>
                </a:lnTo>
                <a:lnTo>
                  <a:pt x="2279" y="800"/>
                </a:lnTo>
                <a:lnTo>
                  <a:pt x="2277" y="803"/>
                </a:lnTo>
                <a:lnTo>
                  <a:pt x="2272" y="812"/>
                </a:lnTo>
                <a:lnTo>
                  <a:pt x="2271" y="816"/>
                </a:lnTo>
                <a:lnTo>
                  <a:pt x="2270" y="821"/>
                </a:lnTo>
                <a:lnTo>
                  <a:pt x="2269" y="826"/>
                </a:lnTo>
                <a:lnTo>
                  <a:pt x="2268" y="831"/>
                </a:lnTo>
                <a:lnTo>
                  <a:pt x="2267" y="836"/>
                </a:lnTo>
                <a:lnTo>
                  <a:pt x="2267" y="842"/>
                </a:lnTo>
                <a:lnTo>
                  <a:pt x="2268" y="853"/>
                </a:lnTo>
                <a:lnTo>
                  <a:pt x="2270" y="863"/>
                </a:lnTo>
                <a:lnTo>
                  <a:pt x="2271" y="868"/>
                </a:lnTo>
                <a:lnTo>
                  <a:pt x="2272" y="872"/>
                </a:lnTo>
                <a:lnTo>
                  <a:pt x="2274" y="876"/>
                </a:lnTo>
                <a:lnTo>
                  <a:pt x="2277" y="880"/>
                </a:lnTo>
                <a:lnTo>
                  <a:pt x="2279" y="884"/>
                </a:lnTo>
                <a:lnTo>
                  <a:pt x="2282" y="887"/>
                </a:lnTo>
                <a:lnTo>
                  <a:pt x="2285" y="889"/>
                </a:lnTo>
                <a:lnTo>
                  <a:pt x="2288" y="892"/>
                </a:lnTo>
                <a:lnTo>
                  <a:pt x="2292" y="893"/>
                </a:lnTo>
                <a:lnTo>
                  <a:pt x="2296" y="894"/>
                </a:lnTo>
                <a:lnTo>
                  <a:pt x="2300" y="895"/>
                </a:lnTo>
                <a:lnTo>
                  <a:pt x="2305" y="895"/>
                </a:lnTo>
                <a:close/>
                <a:moveTo>
                  <a:pt x="2646" y="694"/>
                </a:moveTo>
                <a:lnTo>
                  <a:pt x="2696" y="694"/>
                </a:lnTo>
                <a:lnTo>
                  <a:pt x="2696" y="847"/>
                </a:lnTo>
                <a:lnTo>
                  <a:pt x="2696" y="854"/>
                </a:lnTo>
                <a:lnTo>
                  <a:pt x="2695" y="860"/>
                </a:lnTo>
                <a:lnTo>
                  <a:pt x="2694" y="866"/>
                </a:lnTo>
                <a:lnTo>
                  <a:pt x="2693" y="871"/>
                </a:lnTo>
                <a:lnTo>
                  <a:pt x="2691" y="877"/>
                </a:lnTo>
                <a:lnTo>
                  <a:pt x="2689" y="882"/>
                </a:lnTo>
                <a:lnTo>
                  <a:pt x="2686" y="887"/>
                </a:lnTo>
                <a:lnTo>
                  <a:pt x="2684" y="892"/>
                </a:lnTo>
                <a:lnTo>
                  <a:pt x="2680" y="897"/>
                </a:lnTo>
                <a:lnTo>
                  <a:pt x="2677" y="901"/>
                </a:lnTo>
                <a:lnTo>
                  <a:pt x="2673" y="906"/>
                </a:lnTo>
                <a:lnTo>
                  <a:pt x="2669" y="910"/>
                </a:lnTo>
                <a:lnTo>
                  <a:pt x="2664" y="913"/>
                </a:lnTo>
                <a:lnTo>
                  <a:pt x="2660" y="917"/>
                </a:lnTo>
                <a:lnTo>
                  <a:pt x="2655" y="920"/>
                </a:lnTo>
                <a:lnTo>
                  <a:pt x="2649" y="922"/>
                </a:lnTo>
                <a:lnTo>
                  <a:pt x="2638" y="927"/>
                </a:lnTo>
                <a:lnTo>
                  <a:pt x="2632" y="929"/>
                </a:lnTo>
                <a:lnTo>
                  <a:pt x="2626" y="930"/>
                </a:lnTo>
                <a:lnTo>
                  <a:pt x="2619" y="932"/>
                </a:lnTo>
                <a:lnTo>
                  <a:pt x="2612" y="932"/>
                </a:lnTo>
                <a:lnTo>
                  <a:pt x="2605" y="933"/>
                </a:lnTo>
                <a:lnTo>
                  <a:pt x="2598" y="933"/>
                </a:lnTo>
                <a:lnTo>
                  <a:pt x="2591" y="933"/>
                </a:lnTo>
                <a:lnTo>
                  <a:pt x="2584" y="932"/>
                </a:lnTo>
                <a:lnTo>
                  <a:pt x="2577" y="932"/>
                </a:lnTo>
                <a:lnTo>
                  <a:pt x="2571" y="930"/>
                </a:lnTo>
                <a:lnTo>
                  <a:pt x="2558" y="927"/>
                </a:lnTo>
                <a:lnTo>
                  <a:pt x="2552" y="925"/>
                </a:lnTo>
                <a:lnTo>
                  <a:pt x="2547" y="922"/>
                </a:lnTo>
                <a:lnTo>
                  <a:pt x="2541" y="920"/>
                </a:lnTo>
                <a:lnTo>
                  <a:pt x="2536" y="917"/>
                </a:lnTo>
                <a:lnTo>
                  <a:pt x="2527" y="910"/>
                </a:lnTo>
                <a:lnTo>
                  <a:pt x="2518" y="901"/>
                </a:lnTo>
                <a:lnTo>
                  <a:pt x="2515" y="897"/>
                </a:lnTo>
                <a:lnTo>
                  <a:pt x="2512" y="892"/>
                </a:lnTo>
                <a:lnTo>
                  <a:pt x="2509" y="887"/>
                </a:lnTo>
                <a:lnTo>
                  <a:pt x="2506" y="882"/>
                </a:lnTo>
                <a:lnTo>
                  <a:pt x="2504" y="877"/>
                </a:lnTo>
                <a:lnTo>
                  <a:pt x="2502" y="871"/>
                </a:lnTo>
                <a:lnTo>
                  <a:pt x="2501" y="866"/>
                </a:lnTo>
                <a:lnTo>
                  <a:pt x="2500" y="860"/>
                </a:lnTo>
                <a:lnTo>
                  <a:pt x="2500" y="854"/>
                </a:lnTo>
                <a:lnTo>
                  <a:pt x="2499" y="847"/>
                </a:lnTo>
                <a:lnTo>
                  <a:pt x="2499" y="694"/>
                </a:lnTo>
                <a:lnTo>
                  <a:pt x="2550" y="694"/>
                </a:lnTo>
                <a:lnTo>
                  <a:pt x="2550" y="843"/>
                </a:lnTo>
                <a:lnTo>
                  <a:pt x="2551" y="853"/>
                </a:lnTo>
                <a:lnTo>
                  <a:pt x="2552" y="857"/>
                </a:lnTo>
                <a:lnTo>
                  <a:pt x="2553" y="861"/>
                </a:lnTo>
                <a:lnTo>
                  <a:pt x="2555" y="865"/>
                </a:lnTo>
                <a:lnTo>
                  <a:pt x="2558" y="869"/>
                </a:lnTo>
                <a:lnTo>
                  <a:pt x="2560" y="873"/>
                </a:lnTo>
                <a:lnTo>
                  <a:pt x="2563" y="876"/>
                </a:lnTo>
                <a:lnTo>
                  <a:pt x="2567" y="879"/>
                </a:lnTo>
                <a:lnTo>
                  <a:pt x="2570" y="882"/>
                </a:lnTo>
                <a:lnTo>
                  <a:pt x="2574" y="884"/>
                </a:lnTo>
                <a:lnTo>
                  <a:pt x="2579" y="886"/>
                </a:lnTo>
                <a:lnTo>
                  <a:pt x="2583" y="887"/>
                </a:lnTo>
                <a:lnTo>
                  <a:pt x="2588" y="889"/>
                </a:lnTo>
                <a:lnTo>
                  <a:pt x="2598" y="889"/>
                </a:lnTo>
                <a:lnTo>
                  <a:pt x="2608" y="889"/>
                </a:lnTo>
                <a:lnTo>
                  <a:pt x="2613" y="887"/>
                </a:lnTo>
                <a:lnTo>
                  <a:pt x="2618" y="886"/>
                </a:lnTo>
                <a:lnTo>
                  <a:pt x="2622" y="884"/>
                </a:lnTo>
                <a:lnTo>
                  <a:pt x="2626" y="882"/>
                </a:lnTo>
                <a:lnTo>
                  <a:pt x="2629" y="879"/>
                </a:lnTo>
                <a:lnTo>
                  <a:pt x="2633" y="876"/>
                </a:lnTo>
                <a:lnTo>
                  <a:pt x="2636" y="873"/>
                </a:lnTo>
                <a:lnTo>
                  <a:pt x="2639" y="869"/>
                </a:lnTo>
                <a:lnTo>
                  <a:pt x="2641" y="865"/>
                </a:lnTo>
                <a:lnTo>
                  <a:pt x="2643" y="861"/>
                </a:lnTo>
                <a:lnTo>
                  <a:pt x="2644" y="857"/>
                </a:lnTo>
                <a:lnTo>
                  <a:pt x="2645" y="853"/>
                </a:lnTo>
                <a:lnTo>
                  <a:pt x="2646" y="848"/>
                </a:lnTo>
                <a:lnTo>
                  <a:pt x="2646" y="843"/>
                </a:lnTo>
                <a:lnTo>
                  <a:pt x="2646" y="694"/>
                </a:lnTo>
                <a:close/>
                <a:moveTo>
                  <a:pt x="2788" y="828"/>
                </a:moveTo>
                <a:lnTo>
                  <a:pt x="2788" y="930"/>
                </a:lnTo>
                <a:lnTo>
                  <a:pt x="2739" y="930"/>
                </a:lnTo>
                <a:lnTo>
                  <a:pt x="2739" y="753"/>
                </a:lnTo>
                <a:lnTo>
                  <a:pt x="2786" y="753"/>
                </a:lnTo>
                <a:lnTo>
                  <a:pt x="2786" y="784"/>
                </a:lnTo>
                <a:lnTo>
                  <a:pt x="2790" y="777"/>
                </a:lnTo>
                <a:lnTo>
                  <a:pt x="2796" y="770"/>
                </a:lnTo>
                <a:lnTo>
                  <a:pt x="2801" y="765"/>
                </a:lnTo>
                <a:lnTo>
                  <a:pt x="2808" y="760"/>
                </a:lnTo>
                <a:lnTo>
                  <a:pt x="2815" y="756"/>
                </a:lnTo>
                <a:lnTo>
                  <a:pt x="2819" y="754"/>
                </a:lnTo>
                <a:lnTo>
                  <a:pt x="2823" y="753"/>
                </a:lnTo>
                <a:lnTo>
                  <a:pt x="2832" y="751"/>
                </a:lnTo>
                <a:lnTo>
                  <a:pt x="2836" y="751"/>
                </a:lnTo>
                <a:lnTo>
                  <a:pt x="2841" y="751"/>
                </a:lnTo>
                <a:lnTo>
                  <a:pt x="2848" y="751"/>
                </a:lnTo>
                <a:lnTo>
                  <a:pt x="2854" y="752"/>
                </a:lnTo>
                <a:lnTo>
                  <a:pt x="2860" y="753"/>
                </a:lnTo>
                <a:lnTo>
                  <a:pt x="2866" y="755"/>
                </a:lnTo>
                <a:lnTo>
                  <a:pt x="2871" y="758"/>
                </a:lnTo>
                <a:lnTo>
                  <a:pt x="2876" y="761"/>
                </a:lnTo>
                <a:lnTo>
                  <a:pt x="2881" y="764"/>
                </a:lnTo>
                <a:lnTo>
                  <a:pt x="2885" y="769"/>
                </a:lnTo>
                <a:lnTo>
                  <a:pt x="2889" y="773"/>
                </a:lnTo>
                <a:lnTo>
                  <a:pt x="2893" y="778"/>
                </a:lnTo>
                <a:lnTo>
                  <a:pt x="2895" y="784"/>
                </a:lnTo>
                <a:lnTo>
                  <a:pt x="2897" y="787"/>
                </a:lnTo>
                <a:lnTo>
                  <a:pt x="2898" y="790"/>
                </a:lnTo>
                <a:lnTo>
                  <a:pt x="2900" y="796"/>
                </a:lnTo>
                <a:lnTo>
                  <a:pt x="2901" y="803"/>
                </a:lnTo>
                <a:lnTo>
                  <a:pt x="2902" y="810"/>
                </a:lnTo>
                <a:lnTo>
                  <a:pt x="2902" y="817"/>
                </a:lnTo>
                <a:lnTo>
                  <a:pt x="2902" y="930"/>
                </a:lnTo>
                <a:lnTo>
                  <a:pt x="2853" y="930"/>
                </a:lnTo>
                <a:lnTo>
                  <a:pt x="2853" y="826"/>
                </a:lnTo>
                <a:lnTo>
                  <a:pt x="2853" y="818"/>
                </a:lnTo>
                <a:lnTo>
                  <a:pt x="2852" y="815"/>
                </a:lnTo>
                <a:lnTo>
                  <a:pt x="2851" y="812"/>
                </a:lnTo>
                <a:lnTo>
                  <a:pt x="2848" y="806"/>
                </a:lnTo>
                <a:lnTo>
                  <a:pt x="2847" y="803"/>
                </a:lnTo>
                <a:lnTo>
                  <a:pt x="2845" y="801"/>
                </a:lnTo>
                <a:lnTo>
                  <a:pt x="2840" y="797"/>
                </a:lnTo>
                <a:lnTo>
                  <a:pt x="2837" y="795"/>
                </a:lnTo>
                <a:lnTo>
                  <a:pt x="2835" y="794"/>
                </a:lnTo>
                <a:lnTo>
                  <a:pt x="2829" y="792"/>
                </a:lnTo>
                <a:lnTo>
                  <a:pt x="2825" y="792"/>
                </a:lnTo>
                <a:lnTo>
                  <a:pt x="2822" y="792"/>
                </a:lnTo>
                <a:lnTo>
                  <a:pt x="2814" y="792"/>
                </a:lnTo>
                <a:lnTo>
                  <a:pt x="2808" y="794"/>
                </a:lnTo>
                <a:lnTo>
                  <a:pt x="2805" y="795"/>
                </a:lnTo>
                <a:lnTo>
                  <a:pt x="2802" y="797"/>
                </a:lnTo>
                <a:lnTo>
                  <a:pt x="2800" y="799"/>
                </a:lnTo>
                <a:lnTo>
                  <a:pt x="2797" y="801"/>
                </a:lnTo>
                <a:lnTo>
                  <a:pt x="2795" y="804"/>
                </a:lnTo>
                <a:lnTo>
                  <a:pt x="2793" y="806"/>
                </a:lnTo>
                <a:lnTo>
                  <a:pt x="2792" y="809"/>
                </a:lnTo>
                <a:lnTo>
                  <a:pt x="2790" y="812"/>
                </a:lnTo>
                <a:lnTo>
                  <a:pt x="2789" y="820"/>
                </a:lnTo>
                <a:lnTo>
                  <a:pt x="2788" y="824"/>
                </a:lnTo>
                <a:lnTo>
                  <a:pt x="2788" y="828"/>
                </a:lnTo>
                <a:close/>
                <a:moveTo>
                  <a:pt x="2966" y="730"/>
                </a:moveTo>
                <a:lnTo>
                  <a:pt x="2961" y="730"/>
                </a:lnTo>
                <a:lnTo>
                  <a:pt x="2956" y="729"/>
                </a:lnTo>
                <a:lnTo>
                  <a:pt x="2952" y="726"/>
                </a:lnTo>
                <a:lnTo>
                  <a:pt x="2948" y="723"/>
                </a:lnTo>
                <a:lnTo>
                  <a:pt x="2944" y="719"/>
                </a:lnTo>
                <a:lnTo>
                  <a:pt x="2942" y="715"/>
                </a:lnTo>
                <a:lnTo>
                  <a:pt x="2940" y="710"/>
                </a:lnTo>
                <a:lnTo>
                  <a:pt x="2940" y="705"/>
                </a:lnTo>
                <a:lnTo>
                  <a:pt x="2940" y="701"/>
                </a:lnTo>
                <a:lnTo>
                  <a:pt x="2942" y="696"/>
                </a:lnTo>
                <a:lnTo>
                  <a:pt x="2944" y="692"/>
                </a:lnTo>
                <a:lnTo>
                  <a:pt x="2948" y="688"/>
                </a:lnTo>
                <a:lnTo>
                  <a:pt x="2952" y="685"/>
                </a:lnTo>
                <a:lnTo>
                  <a:pt x="2956" y="683"/>
                </a:lnTo>
                <a:lnTo>
                  <a:pt x="2961" y="681"/>
                </a:lnTo>
                <a:lnTo>
                  <a:pt x="2966" y="681"/>
                </a:lnTo>
                <a:lnTo>
                  <a:pt x="2972" y="681"/>
                </a:lnTo>
                <a:lnTo>
                  <a:pt x="2977" y="683"/>
                </a:lnTo>
                <a:lnTo>
                  <a:pt x="2982" y="685"/>
                </a:lnTo>
                <a:lnTo>
                  <a:pt x="2986" y="688"/>
                </a:lnTo>
                <a:lnTo>
                  <a:pt x="2990" y="692"/>
                </a:lnTo>
                <a:lnTo>
                  <a:pt x="2992" y="696"/>
                </a:lnTo>
                <a:lnTo>
                  <a:pt x="2994" y="701"/>
                </a:lnTo>
                <a:lnTo>
                  <a:pt x="2994" y="705"/>
                </a:lnTo>
                <a:lnTo>
                  <a:pt x="2994" y="710"/>
                </a:lnTo>
                <a:lnTo>
                  <a:pt x="2992" y="715"/>
                </a:lnTo>
                <a:lnTo>
                  <a:pt x="2990" y="719"/>
                </a:lnTo>
                <a:lnTo>
                  <a:pt x="2986" y="723"/>
                </a:lnTo>
                <a:lnTo>
                  <a:pt x="2982" y="726"/>
                </a:lnTo>
                <a:lnTo>
                  <a:pt x="2977" y="729"/>
                </a:lnTo>
                <a:lnTo>
                  <a:pt x="2972" y="730"/>
                </a:lnTo>
                <a:lnTo>
                  <a:pt x="2966" y="730"/>
                </a:lnTo>
                <a:close/>
                <a:moveTo>
                  <a:pt x="2942" y="753"/>
                </a:moveTo>
                <a:lnTo>
                  <a:pt x="2992" y="753"/>
                </a:lnTo>
                <a:lnTo>
                  <a:pt x="2992" y="930"/>
                </a:lnTo>
                <a:lnTo>
                  <a:pt x="2942" y="930"/>
                </a:lnTo>
                <a:lnTo>
                  <a:pt x="2942" y="753"/>
                </a:lnTo>
                <a:close/>
                <a:moveTo>
                  <a:pt x="3195" y="753"/>
                </a:moveTo>
                <a:lnTo>
                  <a:pt x="3134" y="930"/>
                </a:lnTo>
                <a:lnTo>
                  <a:pt x="3078" y="930"/>
                </a:lnTo>
                <a:lnTo>
                  <a:pt x="3017" y="753"/>
                </a:lnTo>
                <a:lnTo>
                  <a:pt x="3068" y="753"/>
                </a:lnTo>
                <a:lnTo>
                  <a:pt x="3105" y="880"/>
                </a:lnTo>
                <a:lnTo>
                  <a:pt x="3143" y="753"/>
                </a:lnTo>
                <a:lnTo>
                  <a:pt x="3195" y="753"/>
                </a:lnTo>
                <a:close/>
                <a:moveTo>
                  <a:pt x="3294" y="933"/>
                </a:moveTo>
                <a:lnTo>
                  <a:pt x="3287" y="933"/>
                </a:lnTo>
                <a:lnTo>
                  <a:pt x="3280" y="933"/>
                </a:lnTo>
                <a:lnTo>
                  <a:pt x="3268" y="931"/>
                </a:lnTo>
                <a:lnTo>
                  <a:pt x="3263" y="929"/>
                </a:lnTo>
                <a:lnTo>
                  <a:pt x="3257" y="927"/>
                </a:lnTo>
                <a:lnTo>
                  <a:pt x="3247" y="922"/>
                </a:lnTo>
                <a:lnTo>
                  <a:pt x="3242" y="919"/>
                </a:lnTo>
                <a:lnTo>
                  <a:pt x="3237" y="916"/>
                </a:lnTo>
                <a:lnTo>
                  <a:pt x="3233" y="913"/>
                </a:lnTo>
                <a:lnTo>
                  <a:pt x="3229" y="909"/>
                </a:lnTo>
                <a:lnTo>
                  <a:pt x="3222" y="900"/>
                </a:lnTo>
                <a:lnTo>
                  <a:pt x="3219" y="896"/>
                </a:lnTo>
                <a:lnTo>
                  <a:pt x="3216" y="891"/>
                </a:lnTo>
                <a:lnTo>
                  <a:pt x="3212" y="880"/>
                </a:lnTo>
                <a:lnTo>
                  <a:pt x="3210" y="874"/>
                </a:lnTo>
                <a:lnTo>
                  <a:pt x="3209" y="868"/>
                </a:lnTo>
                <a:lnTo>
                  <a:pt x="3207" y="862"/>
                </a:lnTo>
                <a:lnTo>
                  <a:pt x="3207" y="856"/>
                </a:lnTo>
                <a:lnTo>
                  <a:pt x="3206" y="849"/>
                </a:lnTo>
                <a:lnTo>
                  <a:pt x="3206" y="842"/>
                </a:lnTo>
                <a:lnTo>
                  <a:pt x="3206" y="836"/>
                </a:lnTo>
                <a:lnTo>
                  <a:pt x="3207" y="829"/>
                </a:lnTo>
                <a:lnTo>
                  <a:pt x="3207" y="823"/>
                </a:lnTo>
                <a:lnTo>
                  <a:pt x="3209" y="817"/>
                </a:lnTo>
                <a:lnTo>
                  <a:pt x="3212" y="805"/>
                </a:lnTo>
                <a:lnTo>
                  <a:pt x="3214" y="800"/>
                </a:lnTo>
                <a:lnTo>
                  <a:pt x="3216" y="794"/>
                </a:lnTo>
                <a:lnTo>
                  <a:pt x="3222" y="785"/>
                </a:lnTo>
                <a:lnTo>
                  <a:pt x="3226" y="780"/>
                </a:lnTo>
                <a:lnTo>
                  <a:pt x="3229" y="776"/>
                </a:lnTo>
                <a:lnTo>
                  <a:pt x="3233" y="772"/>
                </a:lnTo>
                <a:lnTo>
                  <a:pt x="3237" y="769"/>
                </a:lnTo>
                <a:lnTo>
                  <a:pt x="3246" y="762"/>
                </a:lnTo>
                <a:lnTo>
                  <a:pt x="3251" y="760"/>
                </a:lnTo>
                <a:lnTo>
                  <a:pt x="3256" y="757"/>
                </a:lnTo>
                <a:lnTo>
                  <a:pt x="3262" y="755"/>
                </a:lnTo>
                <a:lnTo>
                  <a:pt x="3267" y="754"/>
                </a:lnTo>
                <a:lnTo>
                  <a:pt x="3273" y="752"/>
                </a:lnTo>
                <a:lnTo>
                  <a:pt x="3279" y="752"/>
                </a:lnTo>
                <a:lnTo>
                  <a:pt x="3292" y="751"/>
                </a:lnTo>
                <a:lnTo>
                  <a:pt x="3303" y="751"/>
                </a:lnTo>
                <a:lnTo>
                  <a:pt x="3314" y="753"/>
                </a:lnTo>
                <a:lnTo>
                  <a:pt x="3319" y="755"/>
                </a:lnTo>
                <a:lnTo>
                  <a:pt x="3324" y="756"/>
                </a:lnTo>
                <a:lnTo>
                  <a:pt x="3334" y="761"/>
                </a:lnTo>
                <a:lnTo>
                  <a:pt x="3343" y="766"/>
                </a:lnTo>
                <a:lnTo>
                  <a:pt x="3347" y="770"/>
                </a:lnTo>
                <a:lnTo>
                  <a:pt x="3351" y="773"/>
                </a:lnTo>
                <a:lnTo>
                  <a:pt x="3358" y="781"/>
                </a:lnTo>
                <a:lnTo>
                  <a:pt x="3361" y="786"/>
                </a:lnTo>
                <a:lnTo>
                  <a:pt x="3364" y="791"/>
                </a:lnTo>
                <a:lnTo>
                  <a:pt x="3366" y="796"/>
                </a:lnTo>
                <a:lnTo>
                  <a:pt x="3368" y="801"/>
                </a:lnTo>
                <a:lnTo>
                  <a:pt x="3370" y="807"/>
                </a:lnTo>
                <a:lnTo>
                  <a:pt x="3372" y="813"/>
                </a:lnTo>
                <a:lnTo>
                  <a:pt x="3373" y="819"/>
                </a:lnTo>
                <a:lnTo>
                  <a:pt x="3374" y="826"/>
                </a:lnTo>
                <a:lnTo>
                  <a:pt x="3374" y="833"/>
                </a:lnTo>
                <a:lnTo>
                  <a:pt x="3375" y="841"/>
                </a:lnTo>
                <a:lnTo>
                  <a:pt x="3375" y="854"/>
                </a:lnTo>
                <a:lnTo>
                  <a:pt x="3254" y="854"/>
                </a:lnTo>
                <a:lnTo>
                  <a:pt x="3254" y="859"/>
                </a:lnTo>
                <a:lnTo>
                  <a:pt x="3255" y="863"/>
                </a:lnTo>
                <a:lnTo>
                  <a:pt x="3256" y="868"/>
                </a:lnTo>
                <a:lnTo>
                  <a:pt x="3257" y="872"/>
                </a:lnTo>
                <a:lnTo>
                  <a:pt x="3260" y="879"/>
                </a:lnTo>
                <a:lnTo>
                  <a:pt x="3263" y="882"/>
                </a:lnTo>
                <a:lnTo>
                  <a:pt x="3265" y="885"/>
                </a:lnTo>
                <a:lnTo>
                  <a:pt x="3268" y="888"/>
                </a:lnTo>
                <a:lnTo>
                  <a:pt x="3271" y="890"/>
                </a:lnTo>
                <a:lnTo>
                  <a:pt x="3274" y="892"/>
                </a:lnTo>
                <a:lnTo>
                  <a:pt x="3278" y="894"/>
                </a:lnTo>
                <a:lnTo>
                  <a:pt x="3282" y="895"/>
                </a:lnTo>
                <a:lnTo>
                  <a:pt x="3286" y="896"/>
                </a:lnTo>
                <a:lnTo>
                  <a:pt x="3294" y="897"/>
                </a:lnTo>
                <a:lnTo>
                  <a:pt x="3300" y="896"/>
                </a:lnTo>
                <a:lnTo>
                  <a:pt x="3306" y="895"/>
                </a:lnTo>
                <a:lnTo>
                  <a:pt x="3311" y="894"/>
                </a:lnTo>
                <a:lnTo>
                  <a:pt x="3316" y="892"/>
                </a:lnTo>
                <a:lnTo>
                  <a:pt x="3318" y="890"/>
                </a:lnTo>
                <a:lnTo>
                  <a:pt x="3320" y="889"/>
                </a:lnTo>
                <a:lnTo>
                  <a:pt x="3323" y="885"/>
                </a:lnTo>
                <a:lnTo>
                  <a:pt x="3326" y="881"/>
                </a:lnTo>
                <a:lnTo>
                  <a:pt x="3328" y="876"/>
                </a:lnTo>
                <a:lnTo>
                  <a:pt x="3374" y="879"/>
                </a:lnTo>
                <a:lnTo>
                  <a:pt x="3372" y="885"/>
                </a:lnTo>
                <a:lnTo>
                  <a:pt x="3370" y="891"/>
                </a:lnTo>
                <a:lnTo>
                  <a:pt x="3367" y="896"/>
                </a:lnTo>
                <a:lnTo>
                  <a:pt x="3364" y="901"/>
                </a:lnTo>
                <a:lnTo>
                  <a:pt x="3361" y="906"/>
                </a:lnTo>
                <a:lnTo>
                  <a:pt x="3357" y="911"/>
                </a:lnTo>
                <a:lnTo>
                  <a:pt x="3352" y="915"/>
                </a:lnTo>
                <a:lnTo>
                  <a:pt x="3347" y="919"/>
                </a:lnTo>
                <a:lnTo>
                  <a:pt x="3342" y="922"/>
                </a:lnTo>
                <a:lnTo>
                  <a:pt x="3336" y="925"/>
                </a:lnTo>
                <a:lnTo>
                  <a:pt x="3330" y="928"/>
                </a:lnTo>
                <a:lnTo>
                  <a:pt x="3323" y="930"/>
                </a:lnTo>
                <a:lnTo>
                  <a:pt x="3320" y="930"/>
                </a:lnTo>
                <a:lnTo>
                  <a:pt x="3316" y="931"/>
                </a:lnTo>
                <a:lnTo>
                  <a:pt x="3309" y="932"/>
                </a:lnTo>
                <a:lnTo>
                  <a:pt x="3302" y="933"/>
                </a:lnTo>
                <a:lnTo>
                  <a:pt x="3294" y="933"/>
                </a:lnTo>
                <a:close/>
                <a:moveTo>
                  <a:pt x="3254" y="824"/>
                </a:moveTo>
                <a:lnTo>
                  <a:pt x="3329" y="824"/>
                </a:lnTo>
                <a:lnTo>
                  <a:pt x="3328" y="820"/>
                </a:lnTo>
                <a:lnTo>
                  <a:pt x="3328" y="816"/>
                </a:lnTo>
                <a:lnTo>
                  <a:pt x="3327" y="813"/>
                </a:lnTo>
                <a:lnTo>
                  <a:pt x="3326" y="809"/>
                </a:lnTo>
                <a:lnTo>
                  <a:pt x="3324" y="806"/>
                </a:lnTo>
                <a:lnTo>
                  <a:pt x="3323" y="803"/>
                </a:lnTo>
                <a:lnTo>
                  <a:pt x="3321" y="800"/>
                </a:lnTo>
                <a:lnTo>
                  <a:pt x="3318" y="798"/>
                </a:lnTo>
                <a:lnTo>
                  <a:pt x="3313" y="793"/>
                </a:lnTo>
                <a:lnTo>
                  <a:pt x="3307" y="790"/>
                </a:lnTo>
                <a:lnTo>
                  <a:pt x="3300" y="788"/>
                </a:lnTo>
                <a:lnTo>
                  <a:pt x="3292" y="787"/>
                </a:lnTo>
                <a:lnTo>
                  <a:pt x="3285" y="788"/>
                </a:lnTo>
                <a:lnTo>
                  <a:pt x="3281" y="789"/>
                </a:lnTo>
                <a:lnTo>
                  <a:pt x="3278" y="790"/>
                </a:lnTo>
                <a:lnTo>
                  <a:pt x="3271" y="793"/>
                </a:lnTo>
                <a:lnTo>
                  <a:pt x="3268" y="796"/>
                </a:lnTo>
                <a:lnTo>
                  <a:pt x="3266" y="798"/>
                </a:lnTo>
                <a:lnTo>
                  <a:pt x="3261" y="804"/>
                </a:lnTo>
                <a:lnTo>
                  <a:pt x="3258" y="810"/>
                </a:lnTo>
                <a:lnTo>
                  <a:pt x="3256" y="813"/>
                </a:lnTo>
                <a:lnTo>
                  <a:pt x="3255" y="816"/>
                </a:lnTo>
                <a:lnTo>
                  <a:pt x="3254" y="824"/>
                </a:lnTo>
                <a:close/>
                <a:moveTo>
                  <a:pt x="3409" y="930"/>
                </a:moveTo>
                <a:lnTo>
                  <a:pt x="3409" y="753"/>
                </a:lnTo>
                <a:lnTo>
                  <a:pt x="3457" y="753"/>
                </a:lnTo>
                <a:lnTo>
                  <a:pt x="3457" y="784"/>
                </a:lnTo>
                <a:lnTo>
                  <a:pt x="3461" y="776"/>
                </a:lnTo>
                <a:lnTo>
                  <a:pt x="3465" y="769"/>
                </a:lnTo>
                <a:lnTo>
                  <a:pt x="3470" y="764"/>
                </a:lnTo>
                <a:lnTo>
                  <a:pt x="3475" y="759"/>
                </a:lnTo>
                <a:lnTo>
                  <a:pt x="3478" y="757"/>
                </a:lnTo>
                <a:lnTo>
                  <a:pt x="3481" y="755"/>
                </a:lnTo>
                <a:lnTo>
                  <a:pt x="3487" y="753"/>
                </a:lnTo>
                <a:lnTo>
                  <a:pt x="3494" y="751"/>
                </a:lnTo>
                <a:lnTo>
                  <a:pt x="3501" y="751"/>
                </a:lnTo>
                <a:lnTo>
                  <a:pt x="3509" y="751"/>
                </a:lnTo>
                <a:lnTo>
                  <a:pt x="3517" y="752"/>
                </a:lnTo>
                <a:lnTo>
                  <a:pt x="3517" y="796"/>
                </a:lnTo>
                <a:lnTo>
                  <a:pt x="3513" y="795"/>
                </a:lnTo>
                <a:lnTo>
                  <a:pt x="3507" y="794"/>
                </a:lnTo>
                <a:lnTo>
                  <a:pt x="3496" y="793"/>
                </a:lnTo>
                <a:lnTo>
                  <a:pt x="3488" y="794"/>
                </a:lnTo>
                <a:lnTo>
                  <a:pt x="3485" y="795"/>
                </a:lnTo>
                <a:lnTo>
                  <a:pt x="3481" y="796"/>
                </a:lnTo>
                <a:lnTo>
                  <a:pt x="3478" y="797"/>
                </a:lnTo>
                <a:lnTo>
                  <a:pt x="3475" y="799"/>
                </a:lnTo>
                <a:lnTo>
                  <a:pt x="3472" y="801"/>
                </a:lnTo>
                <a:lnTo>
                  <a:pt x="3469" y="803"/>
                </a:lnTo>
                <a:lnTo>
                  <a:pt x="3465" y="809"/>
                </a:lnTo>
                <a:lnTo>
                  <a:pt x="3463" y="812"/>
                </a:lnTo>
                <a:lnTo>
                  <a:pt x="3461" y="815"/>
                </a:lnTo>
                <a:lnTo>
                  <a:pt x="3460" y="818"/>
                </a:lnTo>
                <a:lnTo>
                  <a:pt x="3459" y="822"/>
                </a:lnTo>
                <a:lnTo>
                  <a:pt x="3459" y="826"/>
                </a:lnTo>
                <a:lnTo>
                  <a:pt x="3459" y="830"/>
                </a:lnTo>
                <a:lnTo>
                  <a:pt x="3459" y="930"/>
                </a:lnTo>
                <a:lnTo>
                  <a:pt x="3409" y="930"/>
                </a:lnTo>
                <a:close/>
                <a:moveTo>
                  <a:pt x="3690" y="804"/>
                </a:moveTo>
                <a:lnTo>
                  <a:pt x="3645" y="806"/>
                </a:lnTo>
                <a:lnTo>
                  <a:pt x="3644" y="802"/>
                </a:lnTo>
                <a:lnTo>
                  <a:pt x="3642" y="798"/>
                </a:lnTo>
                <a:lnTo>
                  <a:pt x="3639" y="795"/>
                </a:lnTo>
                <a:lnTo>
                  <a:pt x="3636" y="792"/>
                </a:lnTo>
                <a:lnTo>
                  <a:pt x="3632" y="789"/>
                </a:lnTo>
                <a:lnTo>
                  <a:pt x="3627" y="787"/>
                </a:lnTo>
                <a:lnTo>
                  <a:pt x="3622" y="786"/>
                </a:lnTo>
                <a:lnTo>
                  <a:pt x="3616" y="786"/>
                </a:lnTo>
                <a:lnTo>
                  <a:pt x="3610" y="786"/>
                </a:lnTo>
                <a:lnTo>
                  <a:pt x="3605" y="787"/>
                </a:lnTo>
                <a:lnTo>
                  <a:pt x="3601" y="788"/>
                </a:lnTo>
                <a:lnTo>
                  <a:pt x="3596" y="790"/>
                </a:lnTo>
                <a:lnTo>
                  <a:pt x="3593" y="793"/>
                </a:lnTo>
                <a:lnTo>
                  <a:pt x="3591" y="796"/>
                </a:lnTo>
                <a:lnTo>
                  <a:pt x="3589" y="799"/>
                </a:lnTo>
                <a:lnTo>
                  <a:pt x="3589" y="803"/>
                </a:lnTo>
                <a:lnTo>
                  <a:pt x="3589" y="806"/>
                </a:lnTo>
                <a:lnTo>
                  <a:pt x="3590" y="809"/>
                </a:lnTo>
                <a:lnTo>
                  <a:pt x="3591" y="811"/>
                </a:lnTo>
                <a:lnTo>
                  <a:pt x="3594" y="814"/>
                </a:lnTo>
                <a:lnTo>
                  <a:pt x="3597" y="816"/>
                </a:lnTo>
                <a:lnTo>
                  <a:pt x="3601" y="818"/>
                </a:lnTo>
                <a:lnTo>
                  <a:pt x="3605" y="819"/>
                </a:lnTo>
                <a:lnTo>
                  <a:pt x="3611" y="821"/>
                </a:lnTo>
                <a:lnTo>
                  <a:pt x="3643" y="827"/>
                </a:lnTo>
                <a:lnTo>
                  <a:pt x="3649" y="829"/>
                </a:lnTo>
                <a:lnTo>
                  <a:pt x="3655" y="830"/>
                </a:lnTo>
                <a:lnTo>
                  <a:pt x="3660" y="832"/>
                </a:lnTo>
                <a:lnTo>
                  <a:pt x="3665" y="834"/>
                </a:lnTo>
                <a:lnTo>
                  <a:pt x="3674" y="839"/>
                </a:lnTo>
                <a:lnTo>
                  <a:pt x="3681" y="844"/>
                </a:lnTo>
                <a:lnTo>
                  <a:pt x="3684" y="848"/>
                </a:lnTo>
                <a:lnTo>
                  <a:pt x="3687" y="851"/>
                </a:lnTo>
                <a:lnTo>
                  <a:pt x="3689" y="854"/>
                </a:lnTo>
                <a:lnTo>
                  <a:pt x="3691" y="858"/>
                </a:lnTo>
                <a:lnTo>
                  <a:pt x="3693" y="866"/>
                </a:lnTo>
                <a:lnTo>
                  <a:pt x="3694" y="870"/>
                </a:lnTo>
                <a:lnTo>
                  <a:pt x="3694" y="875"/>
                </a:lnTo>
                <a:lnTo>
                  <a:pt x="3694" y="879"/>
                </a:lnTo>
                <a:lnTo>
                  <a:pt x="3694" y="883"/>
                </a:lnTo>
                <a:lnTo>
                  <a:pt x="3693" y="888"/>
                </a:lnTo>
                <a:lnTo>
                  <a:pt x="3692" y="891"/>
                </a:lnTo>
                <a:lnTo>
                  <a:pt x="3690" y="895"/>
                </a:lnTo>
                <a:lnTo>
                  <a:pt x="3688" y="899"/>
                </a:lnTo>
                <a:lnTo>
                  <a:pt x="3686" y="902"/>
                </a:lnTo>
                <a:lnTo>
                  <a:pt x="3684" y="906"/>
                </a:lnTo>
                <a:lnTo>
                  <a:pt x="3678" y="912"/>
                </a:lnTo>
                <a:lnTo>
                  <a:pt x="3672" y="917"/>
                </a:lnTo>
                <a:lnTo>
                  <a:pt x="3664" y="922"/>
                </a:lnTo>
                <a:lnTo>
                  <a:pt x="3656" y="926"/>
                </a:lnTo>
                <a:lnTo>
                  <a:pt x="3647" y="929"/>
                </a:lnTo>
                <a:lnTo>
                  <a:pt x="3637" y="931"/>
                </a:lnTo>
                <a:lnTo>
                  <a:pt x="3627" y="933"/>
                </a:lnTo>
                <a:lnTo>
                  <a:pt x="3615" y="933"/>
                </a:lnTo>
                <a:lnTo>
                  <a:pt x="3607" y="933"/>
                </a:lnTo>
                <a:lnTo>
                  <a:pt x="3599" y="932"/>
                </a:lnTo>
                <a:lnTo>
                  <a:pt x="3591" y="931"/>
                </a:lnTo>
                <a:lnTo>
                  <a:pt x="3584" y="930"/>
                </a:lnTo>
                <a:lnTo>
                  <a:pt x="3577" y="928"/>
                </a:lnTo>
                <a:lnTo>
                  <a:pt x="3571" y="925"/>
                </a:lnTo>
                <a:lnTo>
                  <a:pt x="3565" y="922"/>
                </a:lnTo>
                <a:lnTo>
                  <a:pt x="3560" y="919"/>
                </a:lnTo>
                <a:lnTo>
                  <a:pt x="3555" y="915"/>
                </a:lnTo>
                <a:lnTo>
                  <a:pt x="3550" y="911"/>
                </a:lnTo>
                <a:lnTo>
                  <a:pt x="3546" y="906"/>
                </a:lnTo>
                <a:lnTo>
                  <a:pt x="3543" y="901"/>
                </a:lnTo>
                <a:lnTo>
                  <a:pt x="3540" y="896"/>
                </a:lnTo>
                <a:lnTo>
                  <a:pt x="3538" y="891"/>
                </a:lnTo>
                <a:lnTo>
                  <a:pt x="3536" y="885"/>
                </a:lnTo>
                <a:lnTo>
                  <a:pt x="3535" y="879"/>
                </a:lnTo>
                <a:lnTo>
                  <a:pt x="3584" y="876"/>
                </a:lnTo>
                <a:lnTo>
                  <a:pt x="3585" y="881"/>
                </a:lnTo>
                <a:lnTo>
                  <a:pt x="3587" y="886"/>
                </a:lnTo>
                <a:lnTo>
                  <a:pt x="3590" y="889"/>
                </a:lnTo>
                <a:lnTo>
                  <a:pt x="3594" y="892"/>
                </a:lnTo>
                <a:lnTo>
                  <a:pt x="3599" y="895"/>
                </a:lnTo>
                <a:lnTo>
                  <a:pt x="3604" y="897"/>
                </a:lnTo>
                <a:lnTo>
                  <a:pt x="3609" y="898"/>
                </a:lnTo>
                <a:lnTo>
                  <a:pt x="3616" y="898"/>
                </a:lnTo>
                <a:lnTo>
                  <a:pt x="3622" y="898"/>
                </a:lnTo>
                <a:lnTo>
                  <a:pt x="3627" y="897"/>
                </a:lnTo>
                <a:lnTo>
                  <a:pt x="3632" y="895"/>
                </a:lnTo>
                <a:lnTo>
                  <a:pt x="3634" y="894"/>
                </a:lnTo>
                <a:lnTo>
                  <a:pt x="3636" y="893"/>
                </a:lnTo>
                <a:lnTo>
                  <a:pt x="3640" y="890"/>
                </a:lnTo>
                <a:lnTo>
                  <a:pt x="3642" y="887"/>
                </a:lnTo>
                <a:lnTo>
                  <a:pt x="3643" y="886"/>
                </a:lnTo>
                <a:lnTo>
                  <a:pt x="3644" y="884"/>
                </a:lnTo>
                <a:lnTo>
                  <a:pt x="3644" y="880"/>
                </a:lnTo>
                <a:lnTo>
                  <a:pt x="3644" y="877"/>
                </a:lnTo>
                <a:lnTo>
                  <a:pt x="3643" y="874"/>
                </a:lnTo>
                <a:lnTo>
                  <a:pt x="3641" y="871"/>
                </a:lnTo>
                <a:lnTo>
                  <a:pt x="3639" y="869"/>
                </a:lnTo>
                <a:lnTo>
                  <a:pt x="3635" y="867"/>
                </a:lnTo>
                <a:lnTo>
                  <a:pt x="3631" y="865"/>
                </a:lnTo>
                <a:lnTo>
                  <a:pt x="3627" y="864"/>
                </a:lnTo>
                <a:lnTo>
                  <a:pt x="3622" y="862"/>
                </a:lnTo>
                <a:lnTo>
                  <a:pt x="3591" y="856"/>
                </a:lnTo>
                <a:lnTo>
                  <a:pt x="3585" y="855"/>
                </a:lnTo>
                <a:lnTo>
                  <a:pt x="3579" y="853"/>
                </a:lnTo>
                <a:lnTo>
                  <a:pt x="3569" y="849"/>
                </a:lnTo>
                <a:lnTo>
                  <a:pt x="3564" y="847"/>
                </a:lnTo>
                <a:lnTo>
                  <a:pt x="3560" y="844"/>
                </a:lnTo>
                <a:lnTo>
                  <a:pt x="3556" y="842"/>
                </a:lnTo>
                <a:lnTo>
                  <a:pt x="3553" y="839"/>
                </a:lnTo>
                <a:lnTo>
                  <a:pt x="3550" y="835"/>
                </a:lnTo>
                <a:lnTo>
                  <a:pt x="3547" y="832"/>
                </a:lnTo>
                <a:lnTo>
                  <a:pt x="3545" y="828"/>
                </a:lnTo>
                <a:lnTo>
                  <a:pt x="3543" y="824"/>
                </a:lnTo>
                <a:lnTo>
                  <a:pt x="3542" y="820"/>
                </a:lnTo>
                <a:lnTo>
                  <a:pt x="3541" y="815"/>
                </a:lnTo>
                <a:lnTo>
                  <a:pt x="3540" y="811"/>
                </a:lnTo>
                <a:lnTo>
                  <a:pt x="3540" y="806"/>
                </a:lnTo>
                <a:lnTo>
                  <a:pt x="3540" y="800"/>
                </a:lnTo>
                <a:lnTo>
                  <a:pt x="3541" y="794"/>
                </a:lnTo>
                <a:lnTo>
                  <a:pt x="3543" y="788"/>
                </a:lnTo>
                <a:lnTo>
                  <a:pt x="3545" y="783"/>
                </a:lnTo>
                <a:lnTo>
                  <a:pt x="3548" y="778"/>
                </a:lnTo>
                <a:lnTo>
                  <a:pt x="3551" y="774"/>
                </a:lnTo>
                <a:lnTo>
                  <a:pt x="3556" y="769"/>
                </a:lnTo>
                <a:lnTo>
                  <a:pt x="3560" y="766"/>
                </a:lnTo>
                <a:lnTo>
                  <a:pt x="3566" y="762"/>
                </a:lnTo>
                <a:lnTo>
                  <a:pt x="3572" y="759"/>
                </a:lnTo>
                <a:lnTo>
                  <a:pt x="3578" y="757"/>
                </a:lnTo>
                <a:lnTo>
                  <a:pt x="3584" y="754"/>
                </a:lnTo>
                <a:lnTo>
                  <a:pt x="3588" y="754"/>
                </a:lnTo>
                <a:lnTo>
                  <a:pt x="3591" y="753"/>
                </a:lnTo>
                <a:lnTo>
                  <a:pt x="3599" y="752"/>
                </a:lnTo>
                <a:lnTo>
                  <a:pt x="3607" y="751"/>
                </a:lnTo>
                <a:lnTo>
                  <a:pt x="3615" y="751"/>
                </a:lnTo>
                <a:lnTo>
                  <a:pt x="3623" y="751"/>
                </a:lnTo>
                <a:lnTo>
                  <a:pt x="3631" y="752"/>
                </a:lnTo>
                <a:lnTo>
                  <a:pt x="3638" y="753"/>
                </a:lnTo>
                <a:lnTo>
                  <a:pt x="3645" y="754"/>
                </a:lnTo>
                <a:lnTo>
                  <a:pt x="3651" y="756"/>
                </a:lnTo>
                <a:lnTo>
                  <a:pt x="3657" y="759"/>
                </a:lnTo>
                <a:lnTo>
                  <a:pt x="3663" y="762"/>
                </a:lnTo>
                <a:lnTo>
                  <a:pt x="3668" y="765"/>
                </a:lnTo>
                <a:lnTo>
                  <a:pt x="3672" y="769"/>
                </a:lnTo>
                <a:lnTo>
                  <a:pt x="3676" y="773"/>
                </a:lnTo>
                <a:lnTo>
                  <a:pt x="3680" y="777"/>
                </a:lnTo>
                <a:lnTo>
                  <a:pt x="3683" y="782"/>
                </a:lnTo>
                <a:lnTo>
                  <a:pt x="3685" y="787"/>
                </a:lnTo>
                <a:lnTo>
                  <a:pt x="3688" y="792"/>
                </a:lnTo>
                <a:lnTo>
                  <a:pt x="3689" y="798"/>
                </a:lnTo>
                <a:lnTo>
                  <a:pt x="3690" y="804"/>
                </a:lnTo>
                <a:close/>
                <a:moveTo>
                  <a:pt x="3751" y="730"/>
                </a:moveTo>
                <a:lnTo>
                  <a:pt x="3746" y="730"/>
                </a:lnTo>
                <a:lnTo>
                  <a:pt x="3741" y="729"/>
                </a:lnTo>
                <a:lnTo>
                  <a:pt x="3736" y="726"/>
                </a:lnTo>
                <a:lnTo>
                  <a:pt x="3732" y="723"/>
                </a:lnTo>
                <a:lnTo>
                  <a:pt x="3729" y="719"/>
                </a:lnTo>
                <a:lnTo>
                  <a:pt x="3726" y="715"/>
                </a:lnTo>
                <a:lnTo>
                  <a:pt x="3725" y="710"/>
                </a:lnTo>
                <a:lnTo>
                  <a:pt x="3724" y="705"/>
                </a:lnTo>
                <a:lnTo>
                  <a:pt x="3725" y="701"/>
                </a:lnTo>
                <a:lnTo>
                  <a:pt x="3726" y="696"/>
                </a:lnTo>
                <a:lnTo>
                  <a:pt x="3729" y="692"/>
                </a:lnTo>
                <a:lnTo>
                  <a:pt x="3732" y="688"/>
                </a:lnTo>
                <a:lnTo>
                  <a:pt x="3736" y="685"/>
                </a:lnTo>
                <a:lnTo>
                  <a:pt x="3741" y="683"/>
                </a:lnTo>
                <a:lnTo>
                  <a:pt x="3746" y="681"/>
                </a:lnTo>
                <a:lnTo>
                  <a:pt x="3751" y="681"/>
                </a:lnTo>
                <a:lnTo>
                  <a:pt x="3756" y="681"/>
                </a:lnTo>
                <a:lnTo>
                  <a:pt x="3761" y="683"/>
                </a:lnTo>
                <a:lnTo>
                  <a:pt x="3765" y="685"/>
                </a:lnTo>
                <a:lnTo>
                  <a:pt x="3770" y="688"/>
                </a:lnTo>
                <a:lnTo>
                  <a:pt x="3773" y="692"/>
                </a:lnTo>
                <a:lnTo>
                  <a:pt x="3775" y="696"/>
                </a:lnTo>
                <a:lnTo>
                  <a:pt x="3777" y="701"/>
                </a:lnTo>
                <a:lnTo>
                  <a:pt x="3777" y="705"/>
                </a:lnTo>
                <a:lnTo>
                  <a:pt x="3777" y="710"/>
                </a:lnTo>
                <a:lnTo>
                  <a:pt x="3775" y="715"/>
                </a:lnTo>
                <a:lnTo>
                  <a:pt x="3773" y="719"/>
                </a:lnTo>
                <a:lnTo>
                  <a:pt x="3770" y="723"/>
                </a:lnTo>
                <a:lnTo>
                  <a:pt x="3765" y="726"/>
                </a:lnTo>
                <a:lnTo>
                  <a:pt x="3761" y="729"/>
                </a:lnTo>
                <a:lnTo>
                  <a:pt x="3756" y="730"/>
                </a:lnTo>
                <a:lnTo>
                  <a:pt x="3751" y="730"/>
                </a:lnTo>
                <a:close/>
                <a:moveTo>
                  <a:pt x="3726" y="753"/>
                </a:moveTo>
                <a:lnTo>
                  <a:pt x="3775" y="753"/>
                </a:lnTo>
                <a:lnTo>
                  <a:pt x="3775" y="930"/>
                </a:lnTo>
                <a:lnTo>
                  <a:pt x="3726" y="930"/>
                </a:lnTo>
                <a:lnTo>
                  <a:pt x="3726" y="753"/>
                </a:lnTo>
                <a:close/>
                <a:moveTo>
                  <a:pt x="3908" y="753"/>
                </a:moveTo>
                <a:lnTo>
                  <a:pt x="3908" y="790"/>
                </a:lnTo>
                <a:lnTo>
                  <a:pt x="3874" y="790"/>
                </a:lnTo>
                <a:lnTo>
                  <a:pt x="3874" y="876"/>
                </a:lnTo>
                <a:lnTo>
                  <a:pt x="3874" y="880"/>
                </a:lnTo>
                <a:lnTo>
                  <a:pt x="3875" y="884"/>
                </a:lnTo>
                <a:lnTo>
                  <a:pt x="3876" y="886"/>
                </a:lnTo>
                <a:lnTo>
                  <a:pt x="3877" y="887"/>
                </a:lnTo>
                <a:lnTo>
                  <a:pt x="3879" y="889"/>
                </a:lnTo>
                <a:lnTo>
                  <a:pt x="3881" y="891"/>
                </a:lnTo>
                <a:lnTo>
                  <a:pt x="3884" y="892"/>
                </a:lnTo>
                <a:lnTo>
                  <a:pt x="3887" y="893"/>
                </a:lnTo>
                <a:lnTo>
                  <a:pt x="3891" y="893"/>
                </a:lnTo>
                <a:lnTo>
                  <a:pt x="3899" y="892"/>
                </a:lnTo>
                <a:lnTo>
                  <a:pt x="3904" y="891"/>
                </a:lnTo>
                <a:lnTo>
                  <a:pt x="3912" y="928"/>
                </a:lnTo>
                <a:lnTo>
                  <a:pt x="3901" y="930"/>
                </a:lnTo>
                <a:lnTo>
                  <a:pt x="3893" y="932"/>
                </a:lnTo>
                <a:lnTo>
                  <a:pt x="3884" y="932"/>
                </a:lnTo>
                <a:lnTo>
                  <a:pt x="3878" y="932"/>
                </a:lnTo>
                <a:lnTo>
                  <a:pt x="3871" y="932"/>
                </a:lnTo>
                <a:lnTo>
                  <a:pt x="3866" y="931"/>
                </a:lnTo>
                <a:lnTo>
                  <a:pt x="3860" y="930"/>
                </a:lnTo>
                <a:lnTo>
                  <a:pt x="3855" y="928"/>
                </a:lnTo>
                <a:lnTo>
                  <a:pt x="3850" y="926"/>
                </a:lnTo>
                <a:lnTo>
                  <a:pt x="3845" y="924"/>
                </a:lnTo>
                <a:lnTo>
                  <a:pt x="3841" y="921"/>
                </a:lnTo>
                <a:lnTo>
                  <a:pt x="3837" y="917"/>
                </a:lnTo>
                <a:lnTo>
                  <a:pt x="3834" y="914"/>
                </a:lnTo>
                <a:lnTo>
                  <a:pt x="3831" y="909"/>
                </a:lnTo>
                <a:lnTo>
                  <a:pt x="3829" y="905"/>
                </a:lnTo>
                <a:lnTo>
                  <a:pt x="3827" y="900"/>
                </a:lnTo>
                <a:lnTo>
                  <a:pt x="3826" y="894"/>
                </a:lnTo>
                <a:lnTo>
                  <a:pt x="3825" y="888"/>
                </a:lnTo>
                <a:lnTo>
                  <a:pt x="3825" y="882"/>
                </a:lnTo>
                <a:lnTo>
                  <a:pt x="3825" y="790"/>
                </a:lnTo>
                <a:lnTo>
                  <a:pt x="3801" y="790"/>
                </a:lnTo>
                <a:lnTo>
                  <a:pt x="3801" y="753"/>
                </a:lnTo>
                <a:lnTo>
                  <a:pt x="3825" y="753"/>
                </a:lnTo>
                <a:lnTo>
                  <a:pt x="3825" y="711"/>
                </a:lnTo>
                <a:lnTo>
                  <a:pt x="3874" y="711"/>
                </a:lnTo>
                <a:lnTo>
                  <a:pt x="3874" y="753"/>
                </a:lnTo>
                <a:lnTo>
                  <a:pt x="3908" y="753"/>
                </a:lnTo>
                <a:close/>
                <a:moveTo>
                  <a:pt x="3974" y="996"/>
                </a:moveTo>
                <a:lnTo>
                  <a:pt x="3965" y="996"/>
                </a:lnTo>
                <a:lnTo>
                  <a:pt x="3956" y="995"/>
                </a:lnTo>
                <a:lnTo>
                  <a:pt x="3949" y="993"/>
                </a:lnTo>
                <a:lnTo>
                  <a:pt x="3943" y="991"/>
                </a:lnTo>
                <a:lnTo>
                  <a:pt x="3954" y="954"/>
                </a:lnTo>
                <a:lnTo>
                  <a:pt x="3960" y="956"/>
                </a:lnTo>
                <a:lnTo>
                  <a:pt x="3966" y="957"/>
                </a:lnTo>
                <a:lnTo>
                  <a:pt x="3971" y="957"/>
                </a:lnTo>
                <a:lnTo>
                  <a:pt x="3976" y="957"/>
                </a:lnTo>
                <a:lnTo>
                  <a:pt x="3978" y="956"/>
                </a:lnTo>
                <a:lnTo>
                  <a:pt x="3980" y="955"/>
                </a:lnTo>
                <a:lnTo>
                  <a:pt x="3984" y="952"/>
                </a:lnTo>
                <a:lnTo>
                  <a:pt x="3987" y="948"/>
                </a:lnTo>
                <a:lnTo>
                  <a:pt x="3990" y="942"/>
                </a:lnTo>
                <a:lnTo>
                  <a:pt x="3993" y="935"/>
                </a:lnTo>
                <a:lnTo>
                  <a:pt x="3930" y="753"/>
                </a:lnTo>
                <a:lnTo>
                  <a:pt x="3981" y="753"/>
                </a:lnTo>
                <a:lnTo>
                  <a:pt x="4018" y="883"/>
                </a:lnTo>
                <a:lnTo>
                  <a:pt x="4056" y="753"/>
                </a:lnTo>
                <a:lnTo>
                  <a:pt x="4108" y="753"/>
                </a:lnTo>
                <a:lnTo>
                  <a:pt x="4040" y="949"/>
                </a:lnTo>
                <a:lnTo>
                  <a:pt x="4035" y="959"/>
                </a:lnTo>
                <a:lnTo>
                  <a:pt x="4033" y="964"/>
                </a:lnTo>
                <a:lnTo>
                  <a:pt x="4030" y="968"/>
                </a:lnTo>
                <a:lnTo>
                  <a:pt x="4024" y="976"/>
                </a:lnTo>
                <a:lnTo>
                  <a:pt x="4017" y="983"/>
                </a:lnTo>
                <a:lnTo>
                  <a:pt x="4013" y="986"/>
                </a:lnTo>
                <a:lnTo>
                  <a:pt x="4008" y="989"/>
                </a:lnTo>
                <a:lnTo>
                  <a:pt x="4003" y="991"/>
                </a:lnTo>
                <a:lnTo>
                  <a:pt x="3998" y="993"/>
                </a:lnTo>
                <a:lnTo>
                  <a:pt x="3993" y="994"/>
                </a:lnTo>
                <a:lnTo>
                  <a:pt x="3987" y="995"/>
                </a:lnTo>
                <a:lnTo>
                  <a:pt x="3980" y="996"/>
                </a:lnTo>
                <a:lnTo>
                  <a:pt x="3974" y="996"/>
                </a:lnTo>
                <a:close/>
                <a:moveTo>
                  <a:pt x="1623" y="590"/>
                </a:moveTo>
                <a:lnTo>
                  <a:pt x="1569" y="590"/>
                </a:lnTo>
                <a:lnTo>
                  <a:pt x="1651" y="354"/>
                </a:lnTo>
                <a:lnTo>
                  <a:pt x="1715" y="354"/>
                </a:lnTo>
                <a:lnTo>
                  <a:pt x="1797" y="590"/>
                </a:lnTo>
                <a:lnTo>
                  <a:pt x="1743" y="590"/>
                </a:lnTo>
                <a:lnTo>
                  <a:pt x="1726" y="536"/>
                </a:lnTo>
                <a:lnTo>
                  <a:pt x="1641" y="536"/>
                </a:lnTo>
                <a:lnTo>
                  <a:pt x="1623" y="590"/>
                </a:lnTo>
                <a:close/>
                <a:moveTo>
                  <a:pt x="1653" y="497"/>
                </a:moveTo>
                <a:lnTo>
                  <a:pt x="1713" y="497"/>
                </a:lnTo>
                <a:lnTo>
                  <a:pt x="1684" y="408"/>
                </a:lnTo>
                <a:lnTo>
                  <a:pt x="1653" y="497"/>
                </a:lnTo>
                <a:close/>
                <a:moveTo>
                  <a:pt x="1874" y="593"/>
                </a:moveTo>
                <a:lnTo>
                  <a:pt x="1867" y="593"/>
                </a:lnTo>
                <a:lnTo>
                  <a:pt x="1861" y="592"/>
                </a:lnTo>
                <a:lnTo>
                  <a:pt x="1856" y="591"/>
                </a:lnTo>
                <a:lnTo>
                  <a:pt x="1850" y="590"/>
                </a:lnTo>
                <a:lnTo>
                  <a:pt x="1845" y="588"/>
                </a:lnTo>
                <a:lnTo>
                  <a:pt x="1840" y="586"/>
                </a:lnTo>
                <a:lnTo>
                  <a:pt x="1836" y="583"/>
                </a:lnTo>
                <a:lnTo>
                  <a:pt x="1832" y="580"/>
                </a:lnTo>
                <a:lnTo>
                  <a:pt x="1828" y="576"/>
                </a:lnTo>
                <a:lnTo>
                  <a:pt x="1824" y="572"/>
                </a:lnTo>
                <a:lnTo>
                  <a:pt x="1821" y="568"/>
                </a:lnTo>
                <a:lnTo>
                  <a:pt x="1820" y="566"/>
                </a:lnTo>
                <a:lnTo>
                  <a:pt x="1819" y="563"/>
                </a:lnTo>
                <a:lnTo>
                  <a:pt x="1817" y="558"/>
                </a:lnTo>
                <a:lnTo>
                  <a:pt x="1816" y="553"/>
                </a:lnTo>
                <a:lnTo>
                  <a:pt x="1815" y="547"/>
                </a:lnTo>
                <a:lnTo>
                  <a:pt x="1815" y="540"/>
                </a:lnTo>
                <a:lnTo>
                  <a:pt x="1815" y="531"/>
                </a:lnTo>
                <a:lnTo>
                  <a:pt x="1817" y="523"/>
                </a:lnTo>
                <a:lnTo>
                  <a:pt x="1818" y="519"/>
                </a:lnTo>
                <a:lnTo>
                  <a:pt x="1820" y="515"/>
                </a:lnTo>
                <a:lnTo>
                  <a:pt x="1824" y="509"/>
                </a:lnTo>
                <a:lnTo>
                  <a:pt x="1827" y="507"/>
                </a:lnTo>
                <a:lnTo>
                  <a:pt x="1829" y="504"/>
                </a:lnTo>
                <a:lnTo>
                  <a:pt x="1832" y="502"/>
                </a:lnTo>
                <a:lnTo>
                  <a:pt x="1835" y="499"/>
                </a:lnTo>
                <a:lnTo>
                  <a:pt x="1838" y="497"/>
                </a:lnTo>
                <a:lnTo>
                  <a:pt x="1841" y="496"/>
                </a:lnTo>
                <a:lnTo>
                  <a:pt x="1845" y="494"/>
                </a:lnTo>
                <a:lnTo>
                  <a:pt x="1849" y="493"/>
                </a:lnTo>
                <a:lnTo>
                  <a:pt x="1856" y="490"/>
                </a:lnTo>
                <a:lnTo>
                  <a:pt x="1864" y="488"/>
                </a:lnTo>
                <a:lnTo>
                  <a:pt x="1873" y="487"/>
                </a:lnTo>
                <a:lnTo>
                  <a:pt x="1881" y="486"/>
                </a:lnTo>
                <a:lnTo>
                  <a:pt x="1901" y="484"/>
                </a:lnTo>
                <a:lnTo>
                  <a:pt x="1908" y="482"/>
                </a:lnTo>
                <a:lnTo>
                  <a:pt x="1914" y="481"/>
                </a:lnTo>
                <a:lnTo>
                  <a:pt x="1918" y="479"/>
                </a:lnTo>
                <a:lnTo>
                  <a:pt x="1920" y="478"/>
                </a:lnTo>
                <a:lnTo>
                  <a:pt x="1922" y="477"/>
                </a:lnTo>
                <a:lnTo>
                  <a:pt x="1923" y="476"/>
                </a:lnTo>
                <a:lnTo>
                  <a:pt x="1923" y="474"/>
                </a:lnTo>
                <a:lnTo>
                  <a:pt x="1924" y="472"/>
                </a:lnTo>
                <a:lnTo>
                  <a:pt x="1924" y="470"/>
                </a:lnTo>
                <a:lnTo>
                  <a:pt x="1924" y="464"/>
                </a:lnTo>
                <a:lnTo>
                  <a:pt x="1922" y="460"/>
                </a:lnTo>
                <a:lnTo>
                  <a:pt x="1921" y="458"/>
                </a:lnTo>
                <a:lnTo>
                  <a:pt x="1920" y="456"/>
                </a:lnTo>
                <a:lnTo>
                  <a:pt x="1919" y="454"/>
                </a:lnTo>
                <a:lnTo>
                  <a:pt x="1917" y="452"/>
                </a:lnTo>
                <a:lnTo>
                  <a:pt x="1913" y="450"/>
                </a:lnTo>
                <a:lnTo>
                  <a:pt x="1909" y="448"/>
                </a:lnTo>
                <a:lnTo>
                  <a:pt x="1904" y="447"/>
                </a:lnTo>
                <a:lnTo>
                  <a:pt x="1898" y="446"/>
                </a:lnTo>
                <a:lnTo>
                  <a:pt x="1892" y="447"/>
                </a:lnTo>
                <a:lnTo>
                  <a:pt x="1886" y="448"/>
                </a:lnTo>
                <a:lnTo>
                  <a:pt x="1881" y="450"/>
                </a:lnTo>
                <a:lnTo>
                  <a:pt x="1877" y="452"/>
                </a:lnTo>
                <a:lnTo>
                  <a:pt x="1873" y="455"/>
                </a:lnTo>
                <a:lnTo>
                  <a:pt x="1870" y="459"/>
                </a:lnTo>
                <a:lnTo>
                  <a:pt x="1868" y="463"/>
                </a:lnTo>
                <a:lnTo>
                  <a:pt x="1867" y="465"/>
                </a:lnTo>
                <a:lnTo>
                  <a:pt x="1866" y="467"/>
                </a:lnTo>
                <a:lnTo>
                  <a:pt x="1821" y="463"/>
                </a:lnTo>
                <a:lnTo>
                  <a:pt x="1823" y="457"/>
                </a:lnTo>
                <a:lnTo>
                  <a:pt x="1825" y="452"/>
                </a:lnTo>
                <a:lnTo>
                  <a:pt x="1827" y="446"/>
                </a:lnTo>
                <a:lnTo>
                  <a:pt x="1830" y="441"/>
                </a:lnTo>
                <a:lnTo>
                  <a:pt x="1833" y="437"/>
                </a:lnTo>
                <a:lnTo>
                  <a:pt x="1837" y="432"/>
                </a:lnTo>
                <a:lnTo>
                  <a:pt x="1841" y="428"/>
                </a:lnTo>
                <a:lnTo>
                  <a:pt x="1846" y="425"/>
                </a:lnTo>
                <a:lnTo>
                  <a:pt x="1851" y="421"/>
                </a:lnTo>
                <a:lnTo>
                  <a:pt x="1857" y="419"/>
                </a:lnTo>
                <a:lnTo>
                  <a:pt x="1863" y="416"/>
                </a:lnTo>
                <a:lnTo>
                  <a:pt x="1869" y="414"/>
                </a:lnTo>
                <a:lnTo>
                  <a:pt x="1876" y="413"/>
                </a:lnTo>
                <a:lnTo>
                  <a:pt x="1883" y="412"/>
                </a:lnTo>
                <a:lnTo>
                  <a:pt x="1890" y="411"/>
                </a:lnTo>
                <a:lnTo>
                  <a:pt x="1898" y="411"/>
                </a:lnTo>
                <a:lnTo>
                  <a:pt x="1908" y="411"/>
                </a:lnTo>
                <a:lnTo>
                  <a:pt x="1917" y="412"/>
                </a:lnTo>
                <a:lnTo>
                  <a:pt x="1926" y="414"/>
                </a:lnTo>
                <a:lnTo>
                  <a:pt x="1935" y="417"/>
                </a:lnTo>
                <a:lnTo>
                  <a:pt x="1943" y="420"/>
                </a:lnTo>
                <a:lnTo>
                  <a:pt x="1947" y="422"/>
                </a:lnTo>
                <a:lnTo>
                  <a:pt x="1950" y="425"/>
                </a:lnTo>
                <a:lnTo>
                  <a:pt x="1957" y="430"/>
                </a:lnTo>
                <a:lnTo>
                  <a:pt x="1963" y="436"/>
                </a:lnTo>
                <a:lnTo>
                  <a:pt x="1965" y="440"/>
                </a:lnTo>
                <a:lnTo>
                  <a:pt x="1967" y="443"/>
                </a:lnTo>
                <a:lnTo>
                  <a:pt x="1969" y="447"/>
                </a:lnTo>
                <a:lnTo>
                  <a:pt x="1970" y="451"/>
                </a:lnTo>
                <a:lnTo>
                  <a:pt x="1972" y="456"/>
                </a:lnTo>
                <a:lnTo>
                  <a:pt x="1972" y="460"/>
                </a:lnTo>
                <a:lnTo>
                  <a:pt x="1973" y="465"/>
                </a:lnTo>
                <a:lnTo>
                  <a:pt x="1973" y="470"/>
                </a:lnTo>
                <a:lnTo>
                  <a:pt x="1973" y="590"/>
                </a:lnTo>
                <a:lnTo>
                  <a:pt x="1927" y="590"/>
                </a:lnTo>
                <a:lnTo>
                  <a:pt x="1927" y="565"/>
                </a:lnTo>
                <a:lnTo>
                  <a:pt x="1922" y="571"/>
                </a:lnTo>
                <a:lnTo>
                  <a:pt x="1917" y="576"/>
                </a:lnTo>
                <a:lnTo>
                  <a:pt x="1912" y="581"/>
                </a:lnTo>
                <a:lnTo>
                  <a:pt x="1906" y="585"/>
                </a:lnTo>
                <a:lnTo>
                  <a:pt x="1899" y="589"/>
                </a:lnTo>
                <a:lnTo>
                  <a:pt x="1891" y="591"/>
                </a:lnTo>
                <a:lnTo>
                  <a:pt x="1887" y="592"/>
                </a:lnTo>
                <a:lnTo>
                  <a:pt x="1883" y="592"/>
                </a:lnTo>
                <a:lnTo>
                  <a:pt x="1874" y="593"/>
                </a:lnTo>
                <a:close/>
                <a:moveTo>
                  <a:pt x="1888" y="559"/>
                </a:moveTo>
                <a:lnTo>
                  <a:pt x="1895" y="559"/>
                </a:lnTo>
                <a:lnTo>
                  <a:pt x="1902" y="557"/>
                </a:lnTo>
                <a:lnTo>
                  <a:pt x="1905" y="556"/>
                </a:lnTo>
                <a:lnTo>
                  <a:pt x="1908" y="554"/>
                </a:lnTo>
                <a:lnTo>
                  <a:pt x="1914" y="550"/>
                </a:lnTo>
                <a:lnTo>
                  <a:pt x="1916" y="547"/>
                </a:lnTo>
                <a:lnTo>
                  <a:pt x="1919" y="545"/>
                </a:lnTo>
                <a:lnTo>
                  <a:pt x="1922" y="539"/>
                </a:lnTo>
                <a:lnTo>
                  <a:pt x="1924" y="533"/>
                </a:lnTo>
                <a:lnTo>
                  <a:pt x="1924" y="530"/>
                </a:lnTo>
                <a:lnTo>
                  <a:pt x="1924" y="527"/>
                </a:lnTo>
                <a:lnTo>
                  <a:pt x="1924" y="508"/>
                </a:lnTo>
                <a:lnTo>
                  <a:pt x="1921" y="510"/>
                </a:lnTo>
                <a:lnTo>
                  <a:pt x="1915" y="511"/>
                </a:lnTo>
                <a:lnTo>
                  <a:pt x="1903" y="514"/>
                </a:lnTo>
                <a:lnTo>
                  <a:pt x="1890" y="516"/>
                </a:lnTo>
                <a:lnTo>
                  <a:pt x="1884" y="517"/>
                </a:lnTo>
                <a:lnTo>
                  <a:pt x="1879" y="518"/>
                </a:lnTo>
                <a:lnTo>
                  <a:pt x="1874" y="520"/>
                </a:lnTo>
                <a:lnTo>
                  <a:pt x="1870" y="523"/>
                </a:lnTo>
                <a:lnTo>
                  <a:pt x="1866" y="526"/>
                </a:lnTo>
                <a:lnTo>
                  <a:pt x="1864" y="530"/>
                </a:lnTo>
                <a:lnTo>
                  <a:pt x="1863" y="532"/>
                </a:lnTo>
                <a:lnTo>
                  <a:pt x="1862" y="534"/>
                </a:lnTo>
                <a:lnTo>
                  <a:pt x="1862" y="539"/>
                </a:lnTo>
                <a:lnTo>
                  <a:pt x="1862" y="543"/>
                </a:lnTo>
                <a:lnTo>
                  <a:pt x="1863" y="548"/>
                </a:lnTo>
                <a:lnTo>
                  <a:pt x="1865" y="549"/>
                </a:lnTo>
                <a:lnTo>
                  <a:pt x="1866" y="551"/>
                </a:lnTo>
                <a:lnTo>
                  <a:pt x="1869" y="554"/>
                </a:lnTo>
                <a:lnTo>
                  <a:pt x="1873" y="556"/>
                </a:lnTo>
                <a:lnTo>
                  <a:pt x="1875" y="557"/>
                </a:lnTo>
                <a:lnTo>
                  <a:pt x="1877" y="558"/>
                </a:lnTo>
                <a:lnTo>
                  <a:pt x="1882" y="559"/>
                </a:lnTo>
                <a:lnTo>
                  <a:pt x="1888" y="559"/>
                </a:lnTo>
                <a:close/>
                <a:moveTo>
                  <a:pt x="2063" y="590"/>
                </a:moveTo>
                <a:lnTo>
                  <a:pt x="2013" y="590"/>
                </a:lnTo>
                <a:lnTo>
                  <a:pt x="2013" y="354"/>
                </a:lnTo>
                <a:lnTo>
                  <a:pt x="2063" y="354"/>
                </a:lnTo>
                <a:lnTo>
                  <a:pt x="2063" y="590"/>
                </a:lnTo>
                <a:close/>
                <a:moveTo>
                  <a:pt x="2197" y="413"/>
                </a:moveTo>
                <a:lnTo>
                  <a:pt x="2197" y="450"/>
                </a:lnTo>
                <a:lnTo>
                  <a:pt x="2164" y="450"/>
                </a:lnTo>
                <a:lnTo>
                  <a:pt x="2164" y="535"/>
                </a:lnTo>
                <a:lnTo>
                  <a:pt x="2164" y="540"/>
                </a:lnTo>
                <a:lnTo>
                  <a:pt x="2165" y="544"/>
                </a:lnTo>
                <a:lnTo>
                  <a:pt x="2166" y="545"/>
                </a:lnTo>
                <a:lnTo>
                  <a:pt x="2167" y="547"/>
                </a:lnTo>
                <a:lnTo>
                  <a:pt x="2169" y="549"/>
                </a:lnTo>
                <a:lnTo>
                  <a:pt x="2171" y="551"/>
                </a:lnTo>
                <a:lnTo>
                  <a:pt x="2174" y="552"/>
                </a:lnTo>
                <a:lnTo>
                  <a:pt x="2177" y="552"/>
                </a:lnTo>
                <a:lnTo>
                  <a:pt x="2181" y="553"/>
                </a:lnTo>
                <a:lnTo>
                  <a:pt x="2188" y="552"/>
                </a:lnTo>
                <a:lnTo>
                  <a:pt x="2193" y="551"/>
                </a:lnTo>
                <a:lnTo>
                  <a:pt x="2201" y="587"/>
                </a:lnTo>
                <a:lnTo>
                  <a:pt x="2190" y="590"/>
                </a:lnTo>
                <a:lnTo>
                  <a:pt x="2183" y="591"/>
                </a:lnTo>
                <a:lnTo>
                  <a:pt x="2174" y="592"/>
                </a:lnTo>
                <a:lnTo>
                  <a:pt x="2168" y="592"/>
                </a:lnTo>
                <a:lnTo>
                  <a:pt x="2161" y="592"/>
                </a:lnTo>
                <a:lnTo>
                  <a:pt x="2156" y="591"/>
                </a:lnTo>
                <a:lnTo>
                  <a:pt x="2150" y="590"/>
                </a:lnTo>
                <a:lnTo>
                  <a:pt x="2145" y="588"/>
                </a:lnTo>
                <a:lnTo>
                  <a:pt x="2140" y="586"/>
                </a:lnTo>
                <a:lnTo>
                  <a:pt x="2135" y="583"/>
                </a:lnTo>
                <a:lnTo>
                  <a:pt x="2131" y="581"/>
                </a:lnTo>
                <a:lnTo>
                  <a:pt x="2127" y="577"/>
                </a:lnTo>
                <a:lnTo>
                  <a:pt x="2124" y="573"/>
                </a:lnTo>
                <a:lnTo>
                  <a:pt x="2121" y="569"/>
                </a:lnTo>
                <a:lnTo>
                  <a:pt x="2119" y="564"/>
                </a:lnTo>
                <a:lnTo>
                  <a:pt x="2117" y="559"/>
                </a:lnTo>
                <a:lnTo>
                  <a:pt x="2116" y="554"/>
                </a:lnTo>
                <a:lnTo>
                  <a:pt x="2115" y="548"/>
                </a:lnTo>
                <a:lnTo>
                  <a:pt x="2115" y="542"/>
                </a:lnTo>
                <a:lnTo>
                  <a:pt x="2115" y="450"/>
                </a:lnTo>
                <a:lnTo>
                  <a:pt x="2091" y="450"/>
                </a:lnTo>
                <a:lnTo>
                  <a:pt x="2091" y="413"/>
                </a:lnTo>
                <a:lnTo>
                  <a:pt x="2115" y="413"/>
                </a:lnTo>
                <a:lnTo>
                  <a:pt x="2115" y="371"/>
                </a:lnTo>
                <a:lnTo>
                  <a:pt x="2164" y="371"/>
                </a:lnTo>
                <a:lnTo>
                  <a:pt x="2164" y="413"/>
                </a:lnTo>
                <a:lnTo>
                  <a:pt x="2197" y="413"/>
                </a:lnTo>
                <a:close/>
                <a:moveTo>
                  <a:pt x="2304" y="593"/>
                </a:moveTo>
                <a:lnTo>
                  <a:pt x="2291" y="592"/>
                </a:lnTo>
                <a:lnTo>
                  <a:pt x="2285" y="591"/>
                </a:lnTo>
                <a:lnTo>
                  <a:pt x="2279" y="590"/>
                </a:lnTo>
                <a:lnTo>
                  <a:pt x="2268" y="587"/>
                </a:lnTo>
                <a:lnTo>
                  <a:pt x="2263" y="584"/>
                </a:lnTo>
                <a:lnTo>
                  <a:pt x="2258" y="582"/>
                </a:lnTo>
                <a:lnTo>
                  <a:pt x="2249" y="575"/>
                </a:lnTo>
                <a:lnTo>
                  <a:pt x="2245" y="572"/>
                </a:lnTo>
                <a:lnTo>
                  <a:pt x="2241" y="568"/>
                </a:lnTo>
                <a:lnTo>
                  <a:pt x="2234" y="559"/>
                </a:lnTo>
                <a:lnTo>
                  <a:pt x="2231" y="555"/>
                </a:lnTo>
                <a:lnTo>
                  <a:pt x="2228" y="550"/>
                </a:lnTo>
                <a:lnTo>
                  <a:pt x="2223" y="539"/>
                </a:lnTo>
                <a:lnTo>
                  <a:pt x="2221" y="533"/>
                </a:lnTo>
                <a:lnTo>
                  <a:pt x="2220" y="527"/>
                </a:lnTo>
                <a:lnTo>
                  <a:pt x="2219" y="521"/>
                </a:lnTo>
                <a:lnTo>
                  <a:pt x="2218" y="515"/>
                </a:lnTo>
                <a:lnTo>
                  <a:pt x="2218" y="509"/>
                </a:lnTo>
                <a:lnTo>
                  <a:pt x="2217" y="502"/>
                </a:lnTo>
                <a:lnTo>
                  <a:pt x="2218" y="495"/>
                </a:lnTo>
                <a:lnTo>
                  <a:pt x="2218" y="489"/>
                </a:lnTo>
                <a:lnTo>
                  <a:pt x="2219" y="482"/>
                </a:lnTo>
                <a:lnTo>
                  <a:pt x="2220" y="476"/>
                </a:lnTo>
                <a:lnTo>
                  <a:pt x="2223" y="465"/>
                </a:lnTo>
                <a:lnTo>
                  <a:pt x="2225" y="459"/>
                </a:lnTo>
                <a:lnTo>
                  <a:pt x="2228" y="454"/>
                </a:lnTo>
                <a:lnTo>
                  <a:pt x="2234" y="444"/>
                </a:lnTo>
                <a:lnTo>
                  <a:pt x="2237" y="440"/>
                </a:lnTo>
                <a:lnTo>
                  <a:pt x="2241" y="436"/>
                </a:lnTo>
                <a:lnTo>
                  <a:pt x="2245" y="432"/>
                </a:lnTo>
                <a:lnTo>
                  <a:pt x="2249" y="428"/>
                </a:lnTo>
                <a:lnTo>
                  <a:pt x="2253" y="425"/>
                </a:lnTo>
                <a:lnTo>
                  <a:pt x="2258" y="422"/>
                </a:lnTo>
                <a:lnTo>
                  <a:pt x="2263" y="419"/>
                </a:lnTo>
                <a:lnTo>
                  <a:pt x="2268" y="417"/>
                </a:lnTo>
                <a:lnTo>
                  <a:pt x="2274" y="415"/>
                </a:lnTo>
                <a:lnTo>
                  <a:pt x="2279" y="413"/>
                </a:lnTo>
                <a:lnTo>
                  <a:pt x="2285" y="412"/>
                </a:lnTo>
                <a:lnTo>
                  <a:pt x="2291" y="411"/>
                </a:lnTo>
                <a:lnTo>
                  <a:pt x="2304" y="411"/>
                </a:lnTo>
                <a:lnTo>
                  <a:pt x="2317" y="411"/>
                </a:lnTo>
                <a:lnTo>
                  <a:pt x="2323" y="412"/>
                </a:lnTo>
                <a:lnTo>
                  <a:pt x="2329" y="413"/>
                </a:lnTo>
                <a:lnTo>
                  <a:pt x="2340" y="417"/>
                </a:lnTo>
                <a:lnTo>
                  <a:pt x="2346" y="419"/>
                </a:lnTo>
                <a:lnTo>
                  <a:pt x="2351" y="422"/>
                </a:lnTo>
                <a:lnTo>
                  <a:pt x="2360" y="428"/>
                </a:lnTo>
                <a:lnTo>
                  <a:pt x="2364" y="432"/>
                </a:lnTo>
                <a:lnTo>
                  <a:pt x="2368" y="436"/>
                </a:lnTo>
                <a:lnTo>
                  <a:pt x="2375" y="444"/>
                </a:lnTo>
                <a:lnTo>
                  <a:pt x="2378" y="449"/>
                </a:lnTo>
                <a:lnTo>
                  <a:pt x="2381" y="454"/>
                </a:lnTo>
                <a:lnTo>
                  <a:pt x="2385" y="465"/>
                </a:lnTo>
                <a:lnTo>
                  <a:pt x="2387" y="470"/>
                </a:lnTo>
                <a:lnTo>
                  <a:pt x="2389" y="476"/>
                </a:lnTo>
                <a:lnTo>
                  <a:pt x="2390" y="482"/>
                </a:lnTo>
                <a:lnTo>
                  <a:pt x="2391" y="489"/>
                </a:lnTo>
                <a:lnTo>
                  <a:pt x="2391" y="495"/>
                </a:lnTo>
                <a:lnTo>
                  <a:pt x="2391" y="502"/>
                </a:lnTo>
                <a:lnTo>
                  <a:pt x="2391" y="509"/>
                </a:lnTo>
                <a:lnTo>
                  <a:pt x="2391" y="515"/>
                </a:lnTo>
                <a:lnTo>
                  <a:pt x="2390" y="521"/>
                </a:lnTo>
                <a:lnTo>
                  <a:pt x="2389" y="527"/>
                </a:lnTo>
                <a:lnTo>
                  <a:pt x="2385" y="539"/>
                </a:lnTo>
                <a:lnTo>
                  <a:pt x="2383" y="544"/>
                </a:lnTo>
                <a:lnTo>
                  <a:pt x="2381" y="550"/>
                </a:lnTo>
                <a:lnTo>
                  <a:pt x="2375" y="559"/>
                </a:lnTo>
                <a:lnTo>
                  <a:pt x="2372" y="564"/>
                </a:lnTo>
                <a:lnTo>
                  <a:pt x="2368" y="568"/>
                </a:lnTo>
                <a:lnTo>
                  <a:pt x="2364" y="572"/>
                </a:lnTo>
                <a:lnTo>
                  <a:pt x="2360" y="575"/>
                </a:lnTo>
                <a:lnTo>
                  <a:pt x="2355" y="579"/>
                </a:lnTo>
                <a:lnTo>
                  <a:pt x="2351" y="582"/>
                </a:lnTo>
                <a:lnTo>
                  <a:pt x="2346" y="584"/>
                </a:lnTo>
                <a:lnTo>
                  <a:pt x="2340" y="587"/>
                </a:lnTo>
                <a:lnTo>
                  <a:pt x="2335" y="589"/>
                </a:lnTo>
                <a:lnTo>
                  <a:pt x="2329" y="590"/>
                </a:lnTo>
                <a:lnTo>
                  <a:pt x="2323" y="591"/>
                </a:lnTo>
                <a:lnTo>
                  <a:pt x="2317" y="592"/>
                </a:lnTo>
                <a:lnTo>
                  <a:pt x="2304" y="593"/>
                </a:lnTo>
                <a:close/>
                <a:moveTo>
                  <a:pt x="2305" y="555"/>
                </a:moveTo>
                <a:lnTo>
                  <a:pt x="2309" y="555"/>
                </a:lnTo>
                <a:lnTo>
                  <a:pt x="2313" y="554"/>
                </a:lnTo>
                <a:lnTo>
                  <a:pt x="2317" y="553"/>
                </a:lnTo>
                <a:lnTo>
                  <a:pt x="2321" y="551"/>
                </a:lnTo>
                <a:lnTo>
                  <a:pt x="2324" y="549"/>
                </a:lnTo>
                <a:lnTo>
                  <a:pt x="2327" y="547"/>
                </a:lnTo>
                <a:lnTo>
                  <a:pt x="2330" y="544"/>
                </a:lnTo>
                <a:lnTo>
                  <a:pt x="2332" y="540"/>
                </a:lnTo>
                <a:lnTo>
                  <a:pt x="2334" y="536"/>
                </a:lnTo>
                <a:lnTo>
                  <a:pt x="2336" y="532"/>
                </a:lnTo>
                <a:lnTo>
                  <a:pt x="2338" y="527"/>
                </a:lnTo>
                <a:lnTo>
                  <a:pt x="2339" y="523"/>
                </a:lnTo>
                <a:lnTo>
                  <a:pt x="2341" y="513"/>
                </a:lnTo>
                <a:lnTo>
                  <a:pt x="2341" y="507"/>
                </a:lnTo>
                <a:lnTo>
                  <a:pt x="2342" y="502"/>
                </a:lnTo>
                <a:lnTo>
                  <a:pt x="2341" y="491"/>
                </a:lnTo>
                <a:lnTo>
                  <a:pt x="2339" y="480"/>
                </a:lnTo>
                <a:lnTo>
                  <a:pt x="2338" y="476"/>
                </a:lnTo>
                <a:lnTo>
                  <a:pt x="2336" y="471"/>
                </a:lnTo>
                <a:lnTo>
                  <a:pt x="2332" y="463"/>
                </a:lnTo>
                <a:lnTo>
                  <a:pt x="2330" y="460"/>
                </a:lnTo>
                <a:lnTo>
                  <a:pt x="2327" y="457"/>
                </a:lnTo>
                <a:lnTo>
                  <a:pt x="2324" y="454"/>
                </a:lnTo>
                <a:lnTo>
                  <a:pt x="2321" y="452"/>
                </a:lnTo>
                <a:lnTo>
                  <a:pt x="2317" y="450"/>
                </a:lnTo>
                <a:lnTo>
                  <a:pt x="2313" y="449"/>
                </a:lnTo>
                <a:lnTo>
                  <a:pt x="2309" y="448"/>
                </a:lnTo>
                <a:lnTo>
                  <a:pt x="2305" y="448"/>
                </a:lnTo>
                <a:lnTo>
                  <a:pt x="2300" y="448"/>
                </a:lnTo>
                <a:lnTo>
                  <a:pt x="2296" y="449"/>
                </a:lnTo>
                <a:lnTo>
                  <a:pt x="2292" y="450"/>
                </a:lnTo>
                <a:lnTo>
                  <a:pt x="2288" y="452"/>
                </a:lnTo>
                <a:lnTo>
                  <a:pt x="2285" y="454"/>
                </a:lnTo>
                <a:lnTo>
                  <a:pt x="2282" y="457"/>
                </a:lnTo>
                <a:lnTo>
                  <a:pt x="2279" y="460"/>
                </a:lnTo>
                <a:lnTo>
                  <a:pt x="2277" y="463"/>
                </a:lnTo>
                <a:lnTo>
                  <a:pt x="2272" y="471"/>
                </a:lnTo>
                <a:lnTo>
                  <a:pt x="2271" y="476"/>
                </a:lnTo>
                <a:lnTo>
                  <a:pt x="2270" y="480"/>
                </a:lnTo>
                <a:lnTo>
                  <a:pt x="2269" y="485"/>
                </a:lnTo>
                <a:lnTo>
                  <a:pt x="2268" y="491"/>
                </a:lnTo>
                <a:lnTo>
                  <a:pt x="2267" y="496"/>
                </a:lnTo>
                <a:lnTo>
                  <a:pt x="2267" y="502"/>
                </a:lnTo>
                <a:lnTo>
                  <a:pt x="2268" y="513"/>
                </a:lnTo>
                <a:lnTo>
                  <a:pt x="2270" y="523"/>
                </a:lnTo>
                <a:lnTo>
                  <a:pt x="2271" y="527"/>
                </a:lnTo>
                <a:lnTo>
                  <a:pt x="2272" y="532"/>
                </a:lnTo>
                <a:lnTo>
                  <a:pt x="2274" y="536"/>
                </a:lnTo>
                <a:lnTo>
                  <a:pt x="2277" y="540"/>
                </a:lnTo>
                <a:lnTo>
                  <a:pt x="2279" y="544"/>
                </a:lnTo>
                <a:lnTo>
                  <a:pt x="2282" y="547"/>
                </a:lnTo>
                <a:lnTo>
                  <a:pt x="2285" y="549"/>
                </a:lnTo>
                <a:lnTo>
                  <a:pt x="2288" y="551"/>
                </a:lnTo>
                <a:lnTo>
                  <a:pt x="2292" y="553"/>
                </a:lnTo>
                <a:lnTo>
                  <a:pt x="2296" y="554"/>
                </a:lnTo>
                <a:lnTo>
                  <a:pt x="2300" y="555"/>
                </a:lnTo>
                <a:lnTo>
                  <a:pt x="2305" y="555"/>
                </a:lnTo>
                <a:close/>
                <a:moveTo>
                  <a:pt x="2539" y="512"/>
                </a:moveTo>
                <a:lnTo>
                  <a:pt x="2430" y="512"/>
                </a:lnTo>
                <a:lnTo>
                  <a:pt x="2430" y="473"/>
                </a:lnTo>
                <a:lnTo>
                  <a:pt x="2539" y="473"/>
                </a:lnTo>
                <a:lnTo>
                  <a:pt x="2539" y="512"/>
                </a:lnTo>
                <a:close/>
                <a:moveTo>
                  <a:pt x="2695" y="514"/>
                </a:moveTo>
                <a:lnTo>
                  <a:pt x="2695" y="413"/>
                </a:lnTo>
                <a:lnTo>
                  <a:pt x="2744" y="413"/>
                </a:lnTo>
                <a:lnTo>
                  <a:pt x="2744" y="590"/>
                </a:lnTo>
                <a:lnTo>
                  <a:pt x="2697" y="590"/>
                </a:lnTo>
                <a:lnTo>
                  <a:pt x="2697" y="558"/>
                </a:lnTo>
                <a:lnTo>
                  <a:pt x="2693" y="565"/>
                </a:lnTo>
                <a:lnTo>
                  <a:pt x="2688" y="572"/>
                </a:lnTo>
                <a:lnTo>
                  <a:pt x="2682" y="577"/>
                </a:lnTo>
                <a:lnTo>
                  <a:pt x="2675" y="583"/>
                </a:lnTo>
                <a:lnTo>
                  <a:pt x="2672" y="585"/>
                </a:lnTo>
                <a:lnTo>
                  <a:pt x="2668" y="587"/>
                </a:lnTo>
                <a:lnTo>
                  <a:pt x="2666" y="588"/>
                </a:lnTo>
                <a:lnTo>
                  <a:pt x="2664" y="588"/>
                </a:lnTo>
                <a:lnTo>
                  <a:pt x="2660" y="590"/>
                </a:lnTo>
                <a:lnTo>
                  <a:pt x="2651" y="591"/>
                </a:lnTo>
                <a:lnTo>
                  <a:pt x="2647" y="592"/>
                </a:lnTo>
                <a:lnTo>
                  <a:pt x="2642" y="592"/>
                </a:lnTo>
                <a:lnTo>
                  <a:pt x="2635" y="592"/>
                </a:lnTo>
                <a:lnTo>
                  <a:pt x="2629" y="591"/>
                </a:lnTo>
                <a:lnTo>
                  <a:pt x="2623" y="589"/>
                </a:lnTo>
                <a:lnTo>
                  <a:pt x="2618" y="588"/>
                </a:lnTo>
                <a:lnTo>
                  <a:pt x="2612" y="585"/>
                </a:lnTo>
                <a:lnTo>
                  <a:pt x="2607" y="582"/>
                </a:lnTo>
                <a:lnTo>
                  <a:pt x="2603" y="578"/>
                </a:lnTo>
                <a:lnTo>
                  <a:pt x="2598" y="574"/>
                </a:lnTo>
                <a:lnTo>
                  <a:pt x="2596" y="572"/>
                </a:lnTo>
                <a:lnTo>
                  <a:pt x="2595" y="570"/>
                </a:lnTo>
                <a:lnTo>
                  <a:pt x="2591" y="564"/>
                </a:lnTo>
                <a:lnTo>
                  <a:pt x="2588" y="559"/>
                </a:lnTo>
                <a:lnTo>
                  <a:pt x="2587" y="556"/>
                </a:lnTo>
                <a:lnTo>
                  <a:pt x="2586" y="553"/>
                </a:lnTo>
                <a:lnTo>
                  <a:pt x="2584" y="547"/>
                </a:lnTo>
                <a:lnTo>
                  <a:pt x="2583" y="540"/>
                </a:lnTo>
                <a:lnTo>
                  <a:pt x="2582" y="533"/>
                </a:lnTo>
                <a:lnTo>
                  <a:pt x="2582" y="525"/>
                </a:lnTo>
                <a:lnTo>
                  <a:pt x="2582" y="413"/>
                </a:lnTo>
                <a:lnTo>
                  <a:pt x="2631" y="413"/>
                </a:lnTo>
                <a:lnTo>
                  <a:pt x="2631" y="517"/>
                </a:lnTo>
                <a:lnTo>
                  <a:pt x="2631" y="524"/>
                </a:lnTo>
                <a:lnTo>
                  <a:pt x="2633" y="531"/>
                </a:lnTo>
                <a:lnTo>
                  <a:pt x="2636" y="536"/>
                </a:lnTo>
                <a:lnTo>
                  <a:pt x="2637" y="539"/>
                </a:lnTo>
                <a:lnTo>
                  <a:pt x="2639" y="541"/>
                </a:lnTo>
                <a:lnTo>
                  <a:pt x="2644" y="545"/>
                </a:lnTo>
                <a:lnTo>
                  <a:pt x="2646" y="547"/>
                </a:lnTo>
                <a:lnTo>
                  <a:pt x="2649" y="548"/>
                </a:lnTo>
                <a:lnTo>
                  <a:pt x="2655" y="550"/>
                </a:lnTo>
                <a:lnTo>
                  <a:pt x="2658" y="550"/>
                </a:lnTo>
                <a:lnTo>
                  <a:pt x="2661" y="551"/>
                </a:lnTo>
                <a:lnTo>
                  <a:pt x="2668" y="550"/>
                </a:lnTo>
                <a:lnTo>
                  <a:pt x="2674" y="548"/>
                </a:lnTo>
                <a:lnTo>
                  <a:pt x="2680" y="545"/>
                </a:lnTo>
                <a:lnTo>
                  <a:pt x="2685" y="541"/>
                </a:lnTo>
                <a:lnTo>
                  <a:pt x="2687" y="539"/>
                </a:lnTo>
                <a:lnTo>
                  <a:pt x="2689" y="536"/>
                </a:lnTo>
                <a:lnTo>
                  <a:pt x="2693" y="530"/>
                </a:lnTo>
                <a:lnTo>
                  <a:pt x="2695" y="523"/>
                </a:lnTo>
                <a:lnTo>
                  <a:pt x="2695" y="519"/>
                </a:lnTo>
                <a:lnTo>
                  <a:pt x="2695" y="514"/>
                </a:lnTo>
                <a:close/>
                <a:moveTo>
                  <a:pt x="2834" y="487"/>
                </a:moveTo>
                <a:lnTo>
                  <a:pt x="2834" y="590"/>
                </a:lnTo>
                <a:lnTo>
                  <a:pt x="2785" y="590"/>
                </a:lnTo>
                <a:lnTo>
                  <a:pt x="2785" y="413"/>
                </a:lnTo>
                <a:lnTo>
                  <a:pt x="2832" y="413"/>
                </a:lnTo>
                <a:lnTo>
                  <a:pt x="2832" y="444"/>
                </a:lnTo>
                <a:lnTo>
                  <a:pt x="2837" y="437"/>
                </a:lnTo>
                <a:lnTo>
                  <a:pt x="2842" y="430"/>
                </a:lnTo>
                <a:lnTo>
                  <a:pt x="2847" y="425"/>
                </a:lnTo>
                <a:lnTo>
                  <a:pt x="2854" y="420"/>
                </a:lnTo>
                <a:lnTo>
                  <a:pt x="2861" y="416"/>
                </a:lnTo>
                <a:lnTo>
                  <a:pt x="2865" y="414"/>
                </a:lnTo>
                <a:lnTo>
                  <a:pt x="2869" y="413"/>
                </a:lnTo>
                <a:lnTo>
                  <a:pt x="2878" y="411"/>
                </a:lnTo>
                <a:lnTo>
                  <a:pt x="2882" y="411"/>
                </a:lnTo>
                <a:lnTo>
                  <a:pt x="2887" y="411"/>
                </a:lnTo>
                <a:lnTo>
                  <a:pt x="2894" y="411"/>
                </a:lnTo>
                <a:lnTo>
                  <a:pt x="2900" y="412"/>
                </a:lnTo>
                <a:lnTo>
                  <a:pt x="2906" y="413"/>
                </a:lnTo>
                <a:lnTo>
                  <a:pt x="2912" y="415"/>
                </a:lnTo>
                <a:lnTo>
                  <a:pt x="2917" y="418"/>
                </a:lnTo>
                <a:lnTo>
                  <a:pt x="2922" y="421"/>
                </a:lnTo>
                <a:lnTo>
                  <a:pt x="2927" y="424"/>
                </a:lnTo>
                <a:lnTo>
                  <a:pt x="2932" y="428"/>
                </a:lnTo>
                <a:lnTo>
                  <a:pt x="2935" y="433"/>
                </a:lnTo>
                <a:lnTo>
                  <a:pt x="2939" y="438"/>
                </a:lnTo>
                <a:lnTo>
                  <a:pt x="2942" y="444"/>
                </a:lnTo>
                <a:lnTo>
                  <a:pt x="2943" y="446"/>
                </a:lnTo>
                <a:lnTo>
                  <a:pt x="2944" y="449"/>
                </a:lnTo>
                <a:lnTo>
                  <a:pt x="2946" y="456"/>
                </a:lnTo>
                <a:lnTo>
                  <a:pt x="2947" y="462"/>
                </a:lnTo>
                <a:lnTo>
                  <a:pt x="2948" y="470"/>
                </a:lnTo>
                <a:lnTo>
                  <a:pt x="2948" y="477"/>
                </a:lnTo>
                <a:lnTo>
                  <a:pt x="2948" y="590"/>
                </a:lnTo>
                <a:lnTo>
                  <a:pt x="2899" y="590"/>
                </a:lnTo>
                <a:lnTo>
                  <a:pt x="2899" y="486"/>
                </a:lnTo>
                <a:lnTo>
                  <a:pt x="2899" y="478"/>
                </a:lnTo>
                <a:lnTo>
                  <a:pt x="2898" y="475"/>
                </a:lnTo>
                <a:lnTo>
                  <a:pt x="2897" y="471"/>
                </a:lnTo>
                <a:lnTo>
                  <a:pt x="2895" y="466"/>
                </a:lnTo>
                <a:lnTo>
                  <a:pt x="2893" y="463"/>
                </a:lnTo>
                <a:lnTo>
                  <a:pt x="2891" y="461"/>
                </a:lnTo>
                <a:lnTo>
                  <a:pt x="2886" y="457"/>
                </a:lnTo>
                <a:lnTo>
                  <a:pt x="2884" y="455"/>
                </a:lnTo>
                <a:lnTo>
                  <a:pt x="2881" y="454"/>
                </a:lnTo>
                <a:lnTo>
                  <a:pt x="2875" y="452"/>
                </a:lnTo>
                <a:lnTo>
                  <a:pt x="2871" y="451"/>
                </a:lnTo>
                <a:lnTo>
                  <a:pt x="2868" y="451"/>
                </a:lnTo>
                <a:lnTo>
                  <a:pt x="2861" y="452"/>
                </a:lnTo>
                <a:lnTo>
                  <a:pt x="2854" y="454"/>
                </a:lnTo>
                <a:lnTo>
                  <a:pt x="2851" y="455"/>
                </a:lnTo>
                <a:lnTo>
                  <a:pt x="2849" y="457"/>
                </a:lnTo>
                <a:lnTo>
                  <a:pt x="2846" y="459"/>
                </a:lnTo>
                <a:lnTo>
                  <a:pt x="2844" y="461"/>
                </a:lnTo>
                <a:lnTo>
                  <a:pt x="2842" y="463"/>
                </a:lnTo>
                <a:lnTo>
                  <a:pt x="2840" y="466"/>
                </a:lnTo>
                <a:lnTo>
                  <a:pt x="2838" y="469"/>
                </a:lnTo>
                <a:lnTo>
                  <a:pt x="2837" y="472"/>
                </a:lnTo>
                <a:lnTo>
                  <a:pt x="2835" y="479"/>
                </a:lnTo>
                <a:lnTo>
                  <a:pt x="2834" y="483"/>
                </a:lnTo>
                <a:lnTo>
                  <a:pt x="2834" y="487"/>
                </a:lnTo>
                <a:close/>
                <a:moveTo>
                  <a:pt x="3014" y="390"/>
                </a:moveTo>
                <a:lnTo>
                  <a:pt x="3008" y="390"/>
                </a:lnTo>
                <a:lnTo>
                  <a:pt x="3004" y="388"/>
                </a:lnTo>
                <a:lnTo>
                  <a:pt x="2999" y="386"/>
                </a:lnTo>
                <a:lnTo>
                  <a:pt x="2995" y="383"/>
                </a:lnTo>
                <a:lnTo>
                  <a:pt x="2992" y="379"/>
                </a:lnTo>
                <a:lnTo>
                  <a:pt x="2989" y="375"/>
                </a:lnTo>
                <a:lnTo>
                  <a:pt x="2988" y="370"/>
                </a:lnTo>
                <a:lnTo>
                  <a:pt x="2987" y="365"/>
                </a:lnTo>
                <a:lnTo>
                  <a:pt x="2988" y="360"/>
                </a:lnTo>
                <a:lnTo>
                  <a:pt x="2989" y="356"/>
                </a:lnTo>
                <a:lnTo>
                  <a:pt x="2992" y="352"/>
                </a:lnTo>
                <a:lnTo>
                  <a:pt x="2995" y="348"/>
                </a:lnTo>
                <a:lnTo>
                  <a:pt x="2999" y="345"/>
                </a:lnTo>
                <a:lnTo>
                  <a:pt x="3004" y="342"/>
                </a:lnTo>
                <a:lnTo>
                  <a:pt x="3008" y="341"/>
                </a:lnTo>
                <a:lnTo>
                  <a:pt x="3014" y="341"/>
                </a:lnTo>
                <a:lnTo>
                  <a:pt x="3019" y="341"/>
                </a:lnTo>
                <a:lnTo>
                  <a:pt x="3024" y="342"/>
                </a:lnTo>
                <a:lnTo>
                  <a:pt x="3028" y="345"/>
                </a:lnTo>
                <a:lnTo>
                  <a:pt x="3032" y="348"/>
                </a:lnTo>
                <a:lnTo>
                  <a:pt x="3036" y="352"/>
                </a:lnTo>
                <a:lnTo>
                  <a:pt x="3038" y="356"/>
                </a:lnTo>
                <a:lnTo>
                  <a:pt x="3040" y="360"/>
                </a:lnTo>
                <a:lnTo>
                  <a:pt x="3040" y="365"/>
                </a:lnTo>
                <a:lnTo>
                  <a:pt x="3040" y="370"/>
                </a:lnTo>
                <a:lnTo>
                  <a:pt x="3038" y="375"/>
                </a:lnTo>
                <a:lnTo>
                  <a:pt x="3036" y="379"/>
                </a:lnTo>
                <a:lnTo>
                  <a:pt x="3032" y="383"/>
                </a:lnTo>
                <a:lnTo>
                  <a:pt x="3028" y="386"/>
                </a:lnTo>
                <a:lnTo>
                  <a:pt x="3024" y="388"/>
                </a:lnTo>
                <a:lnTo>
                  <a:pt x="3019" y="390"/>
                </a:lnTo>
                <a:lnTo>
                  <a:pt x="3014" y="390"/>
                </a:lnTo>
                <a:close/>
                <a:moveTo>
                  <a:pt x="2989" y="413"/>
                </a:moveTo>
                <a:lnTo>
                  <a:pt x="3038" y="413"/>
                </a:lnTo>
                <a:lnTo>
                  <a:pt x="3038" y="590"/>
                </a:lnTo>
                <a:lnTo>
                  <a:pt x="2989" y="590"/>
                </a:lnTo>
                <a:lnTo>
                  <a:pt x="2989" y="413"/>
                </a:lnTo>
                <a:close/>
                <a:moveTo>
                  <a:pt x="3242" y="413"/>
                </a:moveTo>
                <a:lnTo>
                  <a:pt x="3180" y="590"/>
                </a:lnTo>
                <a:lnTo>
                  <a:pt x="3125" y="590"/>
                </a:lnTo>
                <a:lnTo>
                  <a:pt x="3063" y="413"/>
                </a:lnTo>
                <a:lnTo>
                  <a:pt x="3115" y="413"/>
                </a:lnTo>
                <a:lnTo>
                  <a:pt x="3151" y="539"/>
                </a:lnTo>
                <a:lnTo>
                  <a:pt x="3190" y="413"/>
                </a:lnTo>
                <a:lnTo>
                  <a:pt x="3242" y="413"/>
                </a:lnTo>
                <a:close/>
                <a:moveTo>
                  <a:pt x="3340" y="593"/>
                </a:moveTo>
                <a:lnTo>
                  <a:pt x="3333" y="593"/>
                </a:lnTo>
                <a:lnTo>
                  <a:pt x="3327" y="592"/>
                </a:lnTo>
                <a:lnTo>
                  <a:pt x="3315" y="590"/>
                </a:lnTo>
                <a:lnTo>
                  <a:pt x="3309" y="589"/>
                </a:lnTo>
                <a:lnTo>
                  <a:pt x="3303" y="587"/>
                </a:lnTo>
                <a:lnTo>
                  <a:pt x="3293" y="582"/>
                </a:lnTo>
                <a:lnTo>
                  <a:pt x="3288" y="579"/>
                </a:lnTo>
                <a:lnTo>
                  <a:pt x="3284" y="576"/>
                </a:lnTo>
                <a:lnTo>
                  <a:pt x="3279" y="572"/>
                </a:lnTo>
                <a:lnTo>
                  <a:pt x="3276" y="569"/>
                </a:lnTo>
                <a:lnTo>
                  <a:pt x="3269" y="560"/>
                </a:lnTo>
                <a:lnTo>
                  <a:pt x="3266" y="555"/>
                </a:lnTo>
                <a:lnTo>
                  <a:pt x="3263" y="550"/>
                </a:lnTo>
                <a:lnTo>
                  <a:pt x="3258" y="540"/>
                </a:lnTo>
                <a:lnTo>
                  <a:pt x="3256" y="534"/>
                </a:lnTo>
                <a:lnTo>
                  <a:pt x="3255" y="528"/>
                </a:lnTo>
                <a:lnTo>
                  <a:pt x="3254" y="522"/>
                </a:lnTo>
                <a:lnTo>
                  <a:pt x="3253" y="516"/>
                </a:lnTo>
                <a:lnTo>
                  <a:pt x="3252" y="509"/>
                </a:lnTo>
                <a:lnTo>
                  <a:pt x="3252" y="502"/>
                </a:lnTo>
                <a:lnTo>
                  <a:pt x="3252" y="495"/>
                </a:lnTo>
                <a:lnTo>
                  <a:pt x="3253" y="489"/>
                </a:lnTo>
                <a:lnTo>
                  <a:pt x="3254" y="483"/>
                </a:lnTo>
                <a:lnTo>
                  <a:pt x="3255" y="477"/>
                </a:lnTo>
                <a:lnTo>
                  <a:pt x="3258" y="465"/>
                </a:lnTo>
                <a:lnTo>
                  <a:pt x="3260" y="459"/>
                </a:lnTo>
                <a:lnTo>
                  <a:pt x="3263" y="454"/>
                </a:lnTo>
                <a:lnTo>
                  <a:pt x="3269" y="445"/>
                </a:lnTo>
                <a:lnTo>
                  <a:pt x="3272" y="440"/>
                </a:lnTo>
                <a:lnTo>
                  <a:pt x="3275" y="436"/>
                </a:lnTo>
                <a:lnTo>
                  <a:pt x="3279" y="432"/>
                </a:lnTo>
                <a:lnTo>
                  <a:pt x="3283" y="428"/>
                </a:lnTo>
                <a:lnTo>
                  <a:pt x="3293" y="422"/>
                </a:lnTo>
                <a:lnTo>
                  <a:pt x="3297" y="419"/>
                </a:lnTo>
                <a:lnTo>
                  <a:pt x="3303" y="417"/>
                </a:lnTo>
                <a:lnTo>
                  <a:pt x="3308" y="415"/>
                </a:lnTo>
                <a:lnTo>
                  <a:pt x="3314" y="413"/>
                </a:lnTo>
                <a:lnTo>
                  <a:pt x="3319" y="412"/>
                </a:lnTo>
                <a:lnTo>
                  <a:pt x="3325" y="411"/>
                </a:lnTo>
                <a:lnTo>
                  <a:pt x="3338" y="411"/>
                </a:lnTo>
                <a:lnTo>
                  <a:pt x="3349" y="411"/>
                </a:lnTo>
                <a:lnTo>
                  <a:pt x="3360" y="413"/>
                </a:lnTo>
                <a:lnTo>
                  <a:pt x="3365" y="414"/>
                </a:lnTo>
                <a:lnTo>
                  <a:pt x="3370" y="416"/>
                </a:lnTo>
                <a:lnTo>
                  <a:pt x="3380" y="421"/>
                </a:lnTo>
                <a:lnTo>
                  <a:pt x="3389" y="426"/>
                </a:lnTo>
                <a:lnTo>
                  <a:pt x="3393" y="429"/>
                </a:lnTo>
                <a:lnTo>
                  <a:pt x="3397" y="433"/>
                </a:lnTo>
                <a:lnTo>
                  <a:pt x="3404" y="441"/>
                </a:lnTo>
                <a:lnTo>
                  <a:pt x="3407" y="446"/>
                </a:lnTo>
                <a:lnTo>
                  <a:pt x="3410" y="450"/>
                </a:lnTo>
                <a:lnTo>
                  <a:pt x="3412" y="456"/>
                </a:lnTo>
                <a:lnTo>
                  <a:pt x="3415" y="461"/>
                </a:lnTo>
                <a:lnTo>
                  <a:pt x="3417" y="467"/>
                </a:lnTo>
                <a:lnTo>
                  <a:pt x="3418" y="473"/>
                </a:lnTo>
                <a:lnTo>
                  <a:pt x="3419" y="479"/>
                </a:lnTo>
                <a:lnTo>
                  <a:pt x="3420" y="486"/>
                </a:lnTo>
                <a:lnTo>
                  <a:pt x="3421" y="493"/>
                </a:lnTo>
                <a:lnTo>
                  <a:pt x="3421" y="500"/>
                </a:lnTo>
                <a:lnTo>
                  <a:pt x="3421" y="514"/>
                </a:lnTo>
                <a:lnTo>
                  <a:pt x="3301" y="514"/>
                </a:lnTo>
                <a:lnTo>
                  <a:pt x="3301" y="519"/>
                </a:lnTo>
                <a:lnTo>
                  <a:pt x="3301" y="523"/>
                </a:lnTo>
                <a:lnTo>
                  <a:pt x="3302" y="528"/>
                </a:lnTo>
                <a:lnTo>
                  <a:pt x="3303" y="532"/>
                </a:lnTo>
                <a:lnTo>
                  <a:pt x="3307" y="539"/>
                </a:lnTo>
                <a:lnTo>
                  <a:pt x="3309" y="542"/>
                </a:lnTo>
                <a:lnTo>
                  <a:pt x="3311" y="545"/>
                </a:lnTo>
                <a:lnTo>
                  <a:pt x="3314" y="548"/>
                </a:lnTo>
                <a:lnTo>
                  <a:pt x="3317" y="550"/>
                </a:lnTo>
                <a:lnTo>
                  <a:pt x="3321" y="552"/>
                </a:lnTo>
                <a:lnTo>
                  <a:pt x="3324" y="554"/>
                </a:lnTo>
                <a:lnTo>
                  <a:pt x="3328" y="555"/>
                </a:lnTo>
                <a:lnTo>
                  <a:pt x="3332" y="556"/>
                </a:lnTo>
                <a:lnTo>
                  <a:pt x="3341" y="557"/>
                </a:lnTo>
                <a:lnTo>
                  <a:pt x="3347" y="556"/>
                </a:lnTo>
                <a:lnTo>
                  <a:pt x="3352" y="555"/>
                </a:lnTo>
                <a:lnTo>
                  <a:pt x="3357" y="554"/>
                </a:lnTo>
                <a:lnTo>
                  <a:pt x="3362" y="551"/>
                </a:lnTo>
                <a:lnTo>
                  <a:pt x="3364" y="550"/>
                </a:lnTo>
                <a:lnTo>
                  <a:pt x="3366" y="548"/>
                </a:lnTo>
                <a:lnTo>
                  <a:pt x="3370" y="545"/>
                </a:lnTo>
                <a:lnTo>
                  <a:pt x="3372" y="541"/>
                </a:lnTo>
                <a:lnTo>
                  <a:pt x="3375" y="536"/>
                </a:lnTo>
                <a:lnTo>
                  <a:pt x="3420" y="539"/>
                </a:lnTo>
                <a:lnTo>
                  <a:pt x="3418" y="545"/>
                </a:lnTo>
                <a:lnTo>
                  <a:pt x="3416" y="551"/>
                </a:lnTo>
                <a:lnTo>
                  <a:pt x="3414" y="556"/>
                </a:lnTo>
                <a:lnTo>
                  <a:pt x="3411" y="561"/>
                </a:lnTo>
                <a:lnTo>
                  <a:pt x="3407" y="566"/>
                </a:lnTo>
                <a:lnTo>
                  <a:pt x="3403" y="570"/>
                </a:lnTo>
                <a:lnTo>
                  <a:pt x="3399" y="575"/>
                </a:lnTo>
                <a:lnTo>
                  <a:pt x="3394" y="578"/>
                </a:lnTo>
                <a:lnTo>
                  <a:pt x="3388" y="582"/>
                </a:lnTo>
                <a:lnTo>
                  <a:pt x="3382" y="585"/>
                </a:lnTo>
                <a:lnTo>
                  <a:pt x="3376" y="587"/>
                </a:lnTo>
                <a:lnTo>
                  <a:pt x="3370" y="589"/>
                </a:lnTo>
                <a:lnTo>
                  <a:pt x="3366" y="590"/>
                </a:lnTo>
                <a:lnTo>
                  <a:pt x="3363" y="591"/>
                </a:lnTo>
                <a:lnTo>
                  <a:pt x="3355" y="592"/>
                </a:lnTo>
                <a:lnTo>
                  <a:pt x="3348" y="593"/>
                </a:lnTo>
                <a:lnTo>
                  <a:pt x="3340" y="593"/>
                </a:lnTo>
                <a:close/>
                <a:moveTo>
                  <a:pt x="3301" y="483"/>
                </a:moveTo>
                <a:lnTo>
                  <a:pt x="3375" y="483"/>
                </a:lnTo>
                <a:lnTo>
                  <a:pt x="3375" y="480"/>
                </a:lnTo>
                <a:lnTo>
                  <a:pt x="3374" y="476"/>
                </a:lnTo>
                <a:lnTo>
                  <a:pt x="3373" y="472"/>
                </a:lnTo>
                <a:lnTo>
                  <a:pt x="3372" y="469"/>
                </a:lnTo>
                <a:lnTo>
                  <a:pt x="3371" y="466"/>
                </a:lnTo>
                <a:lnTo>
                  <a:pt x="3369" y="463"/>
                </a:lnTo>
                <a:lnTo>
                  <a:pt x="3367" y="460"/>
                </a:lnTo>
                <a:lnTo>
                  <a:pt x="3365" y="457"/>
                </a:lnTo>
                <a:lnTo>
                  <a:pt x="3359" y="453"/>
                </a:lnTo>
                <a:lnTo>
                  <a:pt x="3353" y="450"/>
                </a:lnTo>
                <a:lnTo>
                  <a:pt x="3346" y="448"/>
                </a:lnTo>
                <a:lnTo>
                  <a:pt x="3339" y="447"/>
                </a:lnTo>
                <a:lnTo>
                  <a:pt x="3331" y="448"/>
                </a:lnTo>
                <a:lnTo>
                  <a:pt x="3327" y="449"/>
                </a:lnTo>
                <a:lnTo>
                  <a:pt x="3324" y="450"/>
                </a:lnTo>
                <a:lnTo>
                  <a:pt x="3317" y="453"/>
                </a:lnTo>
                <a:lnTo>
                  <a:pt x="3315" y="455"/>
                </a:lnTo>
                <a:lnTo>
                  <a:pt x="3312" y="458"/>
                </a:lnTo>
                <a:lnTo>
                  <a:pt x="3307" y="463"/>
                </a:lnTo>
                <a:lnTo>
                  <a:pt x="3304" y="470"/>
                </a:lnTo>
                <a:lnTo>
                  <a:pt x="3303" y="473"/>
                </a:lnTo>
                <a:lnTo>
                  <a:pt x="3302" y="476"/>
                </a:lnTo>
                <a:lnTo>
                  <a:pt x="3301" y="483"/>
                </a:lnTo>
                <a:close/>
                <a:moveTo>
                  <a:pt x="3456" y="590"/>
                </a:moveTo>
                <a:lnTo>
                  <a:pt x="3456" y="413"/>
                </a:lnTo>
                <a:lnTo>
                  <a:pt x="3503" y="413"/>
                </a:lnTo>
                <a:lnTo>
                  <a:pt x="3503" y="444"/>
                </a:lnTo>
                <a:lnTo>
                  <a:pt x="3507" y="436"/>
                </a:lnTo>
                <a:lnTo>
                  <a:pt x="3511" y="429"/>
                </a:lnTo>
                <a:lnTo>
                  <a:pt x="3516" y="424"/>
                </a:lnTo>
                <a:lnTo>
                  <a:pt x="3521" y="419"/>
                </a:lnTo>
                <a:lnTo>
                  <a:pt x="3524" y="417"/>
                </a:lnTo>
                <a:lnTo>
                  <a:pt x="3527" y="415"/>
                </a:lnTo>
                <a:lnTo>
                  <a:pt x="3534" y="413"/>
                </a:lnTo>
                <a:lnTo>
                  <a:pt x="3540" y="411"/>
                </a:lnTo>
                <a:lnTo>
                  <a:pt x="3548" y="410"/>
                </a:lnTo>
                <a:lnTo>
                  <a:pt x="3556" y="411"/>
                </a:lnTo>
                <a:lnTo>
                  <a:pt x="3563" y="412"/>
                </a:lnTo>
                <a:lnTo>
                  <a:pt x="3563" y="456"/>
                </a:lnTo>
                <a:lnTo>
                  <a:pt x="3559" y="455"/>
                </a:lnTo>
                <a:lnTo>
                  <a:pt x="3554" y="454"/>
                </a:lnTo>
                <a:lnTo>
                  <a:pt x="3542" y="453"/>
                </a:lnTo>
                <a:lnTo>
                  <a:pt x="3535" y="454"/>
                </a:lnTo>
                <a:lnTo>
                  <a:pt x="3531" y="454"/>
                </a:lnTo>
                <a:lnTo>
                  <a:pt x="3528" y="456"/>
                </a:lnTo>
                <a:lnTo>
                  <a:pt x="3524" y="457"/>
                </a:lnTo>
                <a:lnTo>
                  <a:pt x="3521" y="459"/>
                </a:lnTo>
                <a:lnTo>
                  <a:pt x="3518" y="461"/>
                </a:lnTo>
                <a:lnTo>
                  <a:pt x="3515" y="463"/>
                </a:lnTo>
                <a:lnTo>
                  <a:pt x="3511" y="469"/>
                </a:lnTo>
                <a:lnTo>
                  <a:pt x="3509" y="472"/>
                </a:lnTo>
                <a:lnTo>
                  <a:pt x="3508" y="475"/>
                </a:lnTo>
                <a:lnTo>
                  <a:pt x="3506" y="478"/>
                </a:lnTo>
                <a:lnTo>
                  <a:pt x="3506" y="482"/>
                </a:lnTo>
                <a:lnTo>
                  <a:pt x="3505" y="486"/>
                </a:lnTo>
                <a:lnTo>
                  <a:pt x="3505" y="490"/>
                </a:lnTo>
                <a:lnTo>
                  <a:pt x="3505" y="590"/>
                </a:lnTo>
                <a:lnTo>
                  <a:pt x="3456" y="590"/>
                </a:lnTo>
                <a:close/>
                <a:moveTo>
                  <a:pt x="3736" y="463"/>
                </a:moveTo>
                <a:lnTo>
                  <a:pt x="3692" y="466"/>
                </a:lnTo>
                <a:lnTo>
                  <a:pt x="3690" y="462"/>
                </a:lnTo>
                <a:lnTo>
                  <a:pt x="3688" y="458"/>
                </a:lnTo>
                <a:lnTo>
                  <a:pt x="3686" y="455"/>
                </a:lnTo>
                <a:lnTo>
                  <a:pt x="3682" y="451"/>
                </a:lnTo>
                <a:lnTo>
                  <a:pt x="3678" y="449"/>
                </a:lnTo>
                <a:lnTo>
                  <a:pt x="3673" y="447"/>
                </a:lnTo>
                <a:lnTo>
                  <a:pt x="3668" y="446"/>
                </a:lnTo>
                <a:lnTo>
                  <a:pt x="3662" y="445"/>
                </a:lnTo>
                <a:lnTo>
                  <a:pt x="3656" y="446"/>
                </a:lnTo>
                <a:lnTo>
                  <a:pt x="3651" y="447"/>
                </a:lnTo>
                <a:lnTo>
                  <a:pt x="3647" y="448"/>
                </a:lnTo>
                <a:lnTo>
                  <a:pt x="3643" y="450"/>
                </a:lnTo>
                <a:lnTo>
                  <a:pt x="3639" y="453"/>
                </a:lnTo>
                <a:lnTo>
                  <a:pt x="3637" y="456"/>
                </a:lnTo>
                <a:lnTo>
                  <a:pt x="3635" y="459"/>
                </a:lnTo>
                <a:lnTo>
                  <a:pt x="3635" y="463"/>
                </a:lnTo>
                <a:lnTo>
                  <a:pt x="3635" y="466"/>
                </a:lnTo>
                <a:lnTo>
                  <a:pt x="3636" y="469"/>
                </a:lnTo>
                <a:lnTo>
                  <a:pt x="3638" y="471"/>
                </a:lnTo>
                <a:lnTo>
                  <a:pt x="3640" y="474"/>
                </a:lnTo>
                <a:lnTo>
                  <a:pt x="3643" y="476"/>
                </a:lnTo>
                <a:lnTo>
                  <a:pt x="3647" y="478"/>
                </a:lnTo>
                <a:lnTo>
                  <a:pt x="3652" y="479"/>
                </a:lnTo>
                <a:lnTo>
                  <a:pt x="3657" y="481"/>
                </a:lnTo>
                <a:lnTo>
                  <a:pt x="3689" y="487"/>
                </a:lnTo>
                <a:lnTo>
                  <a:pt x="3696" y="488"/>
                </a:lnTo>
                <a:lnTo>
                  <a:pt x="3701" y="490"/>
                </a:lnTo>
                <a:lnTo>
                  <a:pt x="3707" y="492"/>
                </a:lnTo>
                <a:lnTo>
                  <a:pt x="3712" y="494"/>
                </a:lnTo>
                <a:lnTo>
                  <a:pt x="3720" y="499"/>
                </a:lnTo>
                <a:lnTo>
                  <a:pt x="3728" y="504"/>
                </a:lnTo>
                <a:lnTo>
                  <a:pt x="3731" y="507"/>
                </a:lnTo>
                <a:lnTo>
                  <a:pt x="3733" y="511"/>
                </a:lnTo>
                <a:lnTo>
                  <a:pt x="3735" y="514"/>
                </a:lnTo>
                <a:lnTo>
                  <a:pt x="3737" y="518"/>
                </a:lnTo>
                <a:lnTo>
                  <a:pt x="3740" y="526"/>
                </a:lnTo>
                <a:lnTo>
                  <a:pt x="3740" y="530"/>
                </a:lnTo>
                <a:lnTo>
                  <a:pt x="3740" y="535"/>
                </a:lnTo>
                <a:lnTo>
                  <a:pt x="3740" y="539"/>
                </a:lnTo>
                <a:lnTo>
                  <a:pt x="3740" y="543"/>
                </a:lnTo>
                <a:lnTo>
                  <a:pt x="3739" y="547"/>
                </a:lnTo>
                <a:lnTo>
                  <a:pt x="3738" y="551"/>
                </a:lnTo>
                <a:lnTo>
                  <a:pt x="3736" y="555"/>
                </a:lnTo>
                <a:lnTo>
                  <a:pt x="3735" y="559"/>
                </a:lnTo>
                <a:lnTo>
                  <a:pt x="3733" y="562"/>
                </a:lnTo>
                <a:lnTo>
                  <a:pt x="3730" y="565"/>
                </a:lnTo>
                <a:lnTo>
                  <a:pt x="3725" y="572"/>
                </a:lnTo>
                <a:lnTo>
                  <a:pt x="3718" y="577"/>
                </a:lnTo>
                <a:lnTo>
                  <a:pt x="3711" y="582"/>
                </a:lnTo>
                <a:lnTo>
                  <a:pt x="3702" y="586"/>
                </a:lnTo>
                <a:lnTo>
                  <a:pt x="3693" y="589"/>
                </a:lnTo>
                <a:lnTo>
                  <a:pt x="3683" y="591"/>
                </a:lnTo>
                <a:lnTo>
                  <a:pt x="3673" y="593"/>
                </a:lnTo>
                <a:lnTo>
                  <a:pt x="3662" y="593"/>
                </a:lnTo>
                <a:lnTo>
                  <a:pt x="3653" y="593"/>
                </a:lnTo>
                <a:lnTo>
                  <a:pt x="3645" y="592"/>
                </a:lnTo>
                <a:lnTo>
                  <a:pt x="3637" y="591"/>
                </a:lnTo>
                <a:lnTo>
                  <a:pt x="3630" y="589"/>
                </a:lnTo>
                <a:lnTo>
                  <a:pt x="3623" y="587"/>
                </a:lnTo>
                <a:lnTo>
                  <a:pt x="3617" y="585"/>
                </a:lnTo>
                <a:lnTo>
                  <a:pt x="3611" y="582"/>
                </a:lnTo>
                <a:lnTo>
                  <a:pt x="3606" y="578"/>
                </a:lnTo>
                <a:lnTo>
                  <a:pt x="3601" y="575"/>
                </a:lnTo>
                <a:lnTo>
                  <a:pt x="3596" y="570"/>
                </a:lnTo>
                <a:lnTo>
                  <a:pt x="3593" y="566"/>
                </a:lnTo>
                <a:lnTo>
                  <a:pt x="3589" y="561"/>
                </a:lnTo>
                <a:lnTo>
                  <a:pt x="3587" y="556"/>
                </a:lnTo>
                <a:lnTo>
                  <a:pt x="3584" y="550"/>
                </a:lnTo>
                <a:lnTo>
                  <a:pt x="3583" y="545"/>
                </a:lnTo>
                <a:lnTo>
                  <a:pt x="3582" y="538"/>
                </a:lnTo>
                <a:lnTo>
                  <a:pt x="3630" y="536"/>
                </a:lnTo>
                <a:lnTo>
                  <a:pt x="3631" y="541"/>
                </a:lnTo>
                <a:lnTo>
                  <a:pt x="3634" y="545"/>
                </a:lnTo>
                <a:lnTo>
                  <a:pt x="3637" y="549"/>
                </a:lnTo>
                <a:lnTo>
                  <a:pt x="3640" y="552"/>
                </a:lnTo>
                <a:lnTo>
                  <a:pt x="3645" y="555"/>
                </a:lnTo>
                <a:lnTo>
                  <a:pt x="3650" y="556"/>
                </a:lnTo>
                <a:lnTo>
                  <a:pt x="3656" y="557"/>
                </a:lnTo>
                <a:lnTo>
                  <a:pt x="3662" y="558"/>
                </a:lnTo>
                <a:lnTo>
                  <a:pt x="3668" y="557"/>
                </a:lnTo>
                <a:lnTo>
                  <a:pt x="3673" y="557"/>
                </a:lnTo>
                <a:lnTo>
                  <a:pt x="3678" y="555"/>
                </a:lnTo>
                <a:lnTo>
                  <a:pt x="3681" y="554"/>
                </a:lnTo>
                <a:lnTo>
                  <a:pt x="3683" y="553"/>
                </a:lnTo>
                <a:lnTo>
                  <a:pt x="3686" y="550"/>
                </a:lnTo>
                <a:lnTo>
                  <a:pt x="3689" y="547"/>
                </a:lnTo>
                <a:lnTo>
                  <a:pt x="3689" y="545"/>
                </a:lnTo>
                <a:lnTo>
                  <a:pt x="3690" y="544"/>
                </a:lnTo>
                <a:lnTo>
                  <a:pt x="3691" y="540"/>
                </a:lnTo>
                <a:lnTo>
                  <a:pt x="3690" y="537"/>
                </a:lnTo>
                <a:lnTo>
                  <a:pt x="3689" y="534"/>
                </a:lnTo>
                <a:lnTo>
                  <a:pt x="3687" y="531"/>
                </a:lnTo>
                <a:lnTo>
                  <a:pt x="3685" y="529"/>
                </a:lnTo>
                <a:lnTo>
                  <a:pt x="3682" y="527"/>
                </a:lnTo>
                <a:lnTo>
                  <a:pt x="3678" y="525"/>
                </a:lnTo>
                <a:lnTo>
                  <a:pt x="3673" y="523"/>
                </a:lnTo>
                <a:lnTo>
                  <a:pt x="3668" y="522"/>
                </a:lnTo>
                <a:lnTo>
                  <a:pt x="3637" y="516"/>
                </a:lnTo>
                <a:lnTo>
                  <a:pt x="3631" y="515"/>
                </a:lnTo>
                <a:lnTo>
                  <a:pt x="3625" y="513"/>
                </a:lnTo>
                <a:lnTo>
                  <a:pt x="3615" y="509"/>
                </a:lnTo>
                <a:lnTo>
                  <a:pt x="3610" y="507"/>
                </a:lnTo>
                <a:lnTo>
                  <a:pt x="3606" y="504"/>
                </a:lnTo>
                <a:lnTo>
                  <a:pt x="3602" y="501"/>
                </a:lnTo>
                <a:lnTo>
                  <a:pt x="3599" y="498"/>
                </a:lnTo>
                <a:lnTo>
                  <a:pt x="3596" y="495"/>
                </a:lnTo>
                <a:lnTo>
                  <a:pt x="3593" y="492"/>
                </a:lnTo>
                <a:lnTo>
                  <a:pt x="3591" y="488"/>
                </a:lnTo>
                <a:lnTo>
                  <a:pt x="3589" y="484"/>
                </a:lnTo>
                <a:lnTo>
                  <a:pt x="3588" y="480"/>
                </a:lnTo>
                <a:lnTo>
                  <a:pt x="3587" y="475"/>
                </a:lnTo>
                <a:lnTo>
                  <a:pt x="3586" y="471"/>
                </a:lnTo>
                <a:lnTo>
                  <a:pt x="3586" y="466"/>
                </a:lnTo>
                <a:lnTo>
                  <a:pt x="3587" y="459"/>
                </a:lnTo>
                <a:lnTo>
                  <a:pt x="3587" y="454"/>
                </a:lnTo>
                <a:lnTo>
                  <a:pt x="3589" y="448"/>
                </a:lnTo>
                <a:lnTo>
                  <a:pt x="3591" y="443"/>
                </a:lnTo>
                <a:lnTo>
                  <a:pt x="3594" y="438"/>
                </a:lnTo>
                <a:lnTo>
                  <a:pt x="3598" y="433"/>
                </a:lnTo>
                <a:lnTo>
                  <a:pt x="3602" y="429"/>
                </a:lnTo>
                <a:lnTo>
                  <a:pt x="3607" y="425"/>
                </a:lnTo>
                <a:lnTo>
                  <a:pt x="3612" y="422"/>
                </a:lnTo>
                <a:lnTo>
                  <a:pt x="3618" y="419"/>
                </a:lnTo>
                <a:lnTo>
                  <a:pt x="3624" y="416"/>
                </a:lnTo>
                <a:lnTo>
                  <a:pt x="3631" y="414"/>
                </a:lnTo>
                <a:lnTo>
                  <a:pt x="3634" y="413"/>
                </a:lnTo>
                <a:lnTo>
                  <a:pt x="3638" y="413"/>
                </a:lnTo>
                <a:lnTo>
                  <a:pt x="3645" y="412"/>
                </a:lnTo>
                <a:lnTo>
                  <a:pt x="3653" y="411"/>
                </a:lnTo>
                <a:lnTo>
                  <a:pt x="3661" y="411"/>
                </a:lnTo>
                <a:lnTo>
                  <a:pt x="3669" y="411"/>
                </a:lnTo>
                <a:lnTo>
                  <a:pt x="3677" y="412"/>
                </a:lnTo>
                <a:lnTo>
                  <a:pt x="3684" y="413"/>
                </a:lnTo>
                <a:lnTo>
                  <a:pt x="3691" y="414"/>
                </a:lnTo>
                <a:lnTo>
                  <a:pt x="3697" y="416"/>
                </a:lnTo>
                <a:lnTo>
                  <a:pt x="3703" y="419"/>
                </a:lnTo>
                <a:lnTo>
                  <a:pt x="3709" y="421"/>
                </a:lnTo>
                <a:lnTo>
                  <a:pt x="3714" y="425"/>
                </a:lnTo>
                <a:lnTo>
                  <a:pt x="3718" y="428"/>
                </a:lnTo>
                <a:lnTo>
                  <a:pt x="3723" y="432"/>
                </a:lnTo>
                <a:lnTo>
                  <a:pt x="3726" y="437"/>
                </a:lnTo>
                <a:lnTo>
                  <a:pt x="3728" y="439"/>
                </a:lnTo>
                <a:lnTo>
                  <a:pt x="3729" y="441"/>
                </a:lnTo>
                <a:lnTo>
                  <a:pt x="3732" y="446"/>
                </a:lnTo>
                <a:lnTo>
                  <a:pt x="3734" y="452"/>
                </a:lnTo>
                <a:lnTo>
                  <a:pt x="3735" y="457"/>
                </a:lnTo>
                <a:lnTo>
                  <a:pt x="3736" y="463"/>
                </a:lnTo>
                <a:close/>
                <a:moveTo>
                  <a:pt x="3797" y="390"/>
                </a:moveTo>
                <a:lnTo>
                  <a:pt x="3792" y="390"/>
                </a:lnTo>
                <a:lnTo>
                  <a:pt x="3787" y="388"/>
                </a:lnTo>
                <a:lnTo>
                  <a:pt x="3783" y="386"/>
                </a:lnTo>
                <a:lnTo>
                  <a:pt x="3778" y="383"/>
                </a:lnTo>
                <a:lnTo>
                  <a:pt x="3775" y="379"/>
                </a:lnTo>
                <a:lnTo>
                  <a:pt x="3773" y="375"/>
                </a:lnTo>
                <a:lnTo>
                  <a:pt x="3771" y="370"/>
                </a:lnTo>
                <a:lnTo>
                  <a:pt x="3771" y="365"/>
                </a:lnTo>
                <a:lnTo>
                  <a:pt x="3771" y="360"/>
                </a:lnTo>
                <a:lnTo>
                  <a:pt x="3773" y="356"/>
                </a:lnTo>
                <a:lnTo>
                  <a:pt x="3775" y="352"/>
                </a:lnTo>
                <a:lnTo>
                  <a:pt x="3778" y="348"/>
                </a:lnTo>
                <a:lnTo>
                  <a:pt x="3783" y="345"/>
                </a:lnTo>
                <a:lnTo>
                  <a:pt x="3787" y="342"/>
                </a:lnTo>
                <a:lnTo>
                  <a:pt x="3792" y="341"/>
                </a:lnTo>
                <a:lnTo>
                  <a:pt x="3797" y="341"/>
                </a:lnTo>
                <a:lnTo>
                  <a:pt x="3802" y="341"/>
                </a:lnTo>
                <a:lnTo>
                  <a:pt x="3807" y="342"/>
                </a:lnTo>
                <a:lnTo>
                  <a:pt x="3812" y="345"/>
                </a:lnTo>
                <a:lnTo>
                  <a:pt x="3816" y="348"/>
                </a:lnTo>
                <a:lnTo>
                  <a:pt x="3819" y="352"/>
                </a:lnTo>
                <a:lnTo>
                  <a:pt x="3822" y="356"/>
                </a:lnTo>
                <a:lnTo>
                  <a:pt x="3823" y="360"/>
                </a:lnTo>
                <a:lnTo>
                  <a:pt x="3824" y="365"/>
                </a:lnTo>
                <a:lnTo>
                  <a:pt x="3823" y="370"/>
                </a:lnTo>
                <a:lnTo>
                  <a:pt x="3822" y="375"/>
                </a:lnTo>
                <a:lnTo>
                  <a:pt x="3819" y="379"/>
                </a:lnTo>
                <a:lnTo>
                  <a:pt x="3816" y="383"/>
                </a:lnTo>
                <a:lnTo>
                  <a:pt x="3812" y="386"/>
                </a:lnTo>
                <a:lnTo>
                  <a:pt x="3807" y="388"/>
                </a:lnTo>
                <a:lnTo>
                  <a:pt x="3802" y="390"/>
                </a:lnTo>
                <a:lnTo>
                  <a:pt x="3797" y="390"/>
                </a:lnTo>
                <a:close/>
                <a:moveTo>
                  <a:pt x="3772" y="413"/>
                </a:moveTo>
                <a:lnTo>
                  <a:pt x="3822" y="413"/>
                </a:lnTo>
                <a:lnTo>
                  <a:pt x="3822" y="590"/>
                </a:lnTo>
                <a:lnTo>
                  <a:pt x="3772" y="590"/>
                </a:lnTo>
                <a:lnTo>
                  <a:pt x="3772" y="413"/>
                </a:lnTo>
                <a:close/>
                <a:moveTo>
                  <a:pt x="3955" y="413"/>
                </a:moveTo>
                <a:lnTo>
                  <a:pt x="3955" y="450"/>
                </a:lnTo>
                <a:lnTo>
                  <a:pt x="3921" y="450"/>
                </a:lnTo>
                <a:lnTo>
                  <a:pt x="3921" y="535"/>
                </a:lnTo>
                <a:lnTo>
                  <a:pt x="3922" y="540"/>
                </a:lnTo>
                <a:lnTo>
                  <a:pt x="3923" y="544"/>
                </a:lnTo>
                <a:lnTo>
                  <a:pt x="3923" y="545"/>
                </a:lnTo>
                <a:lnTo>
                  <a:pt x="3924" y="547"/>
                </a:lnTo>
                <a:lnTo>
                  <a:pt x="3926" y="549"/>
                </a:lnTo>
                <a:lnTo>
                  <a:pt x="3929" y="551"/>
                </a:lnTo>
                <a:lnTo>
                  <a:pt x="3931" y="552"/>
                </a:lnTo>
                <a:lnTo>
                  <a:pt x="3935" y="552"/>
                </a:lnTo>
                <a:lnTo>
                  <a:pt x="3938" y="553"/>
                </a:lnTo>
                <a:lnTo>
                  <a:pt x="3945" y="552"/>
                </a:lnTo>
                <a:lnTo>
                  <a:pt x="3950" y="551"/>
                </a:lnTo>
                <a:lnTo>
                  <a:pt x="3958" y="587"/>
                </a:lnTo>
                <a:lnTo>
                  <a:pt x="3948" y="590"/>
                </a:lnTo>
                <a:lnTo>
                  <a:pt x="3940" y="591"/>
                </a:lnTo>
                <a:lnTo>
                  <a:pt x="3931" y="592"/>
                </a:lnTo>
                <a:lnTo>
                  <a:pt x="3925" y="592"/>
                </a:lnTo>
                <a:lnTo>
                  <a:pt x="3919" y="592"/>
                </a:lnTo>
                <a:lnTo>
                  <a:pt x="3913" y="591"/>
                </a:lnTo>
                <a:lnTo>
                  <a:pt x="3907" y="590"/>
                </a:lnTo>
                <a:lnTo>
                  <a:pt x="3902" y="588"/>
                </a:lnTo>
                <a:lnTo>
                  <a:pt x="3896" y="586"/>
                </a:lnTo>
                <a:lnTo>
                  <a:pt x="3892" y="583"/>
                </a:lnTo>
                <a:lnTo>
                  <a:pt x="3887" y="581"/>
                </a:lnTo>
                <a:lnTo>
                  <a:pt x="3884" y="577"/>
                </a:lnTo>
                <a:lnTo>
                  <a:pt x="3880" y="573"/>
                </a:lnTo>
                <a:lnTo>
                  <a:pt x="3878" y="569"/>
                </a:lnTo>
                <a:lnTo>
                  <a:pt x="3875" y="564"/>
                </a:lnTo>
                <a:lnTo>
                  <a:pt x="3874" y="559"/>
                </a:lnTo>
                <a:lnTo>
                  <a:pt x="3872" y="554"/>
                </a:lnTo>
                <a:lnTo>
                  <a:pt x="3872" y="548"/>
                </a:lnTo>
                <a:lnTo>
                  <a:pt x="3871" y="542"/>
                </a:lnTo>
                <a:lnTo>
                  <a:pt x="3871" y="450"/>
                </a:lnTo>
                <a:lnTo>
                  <a:pt x="3847" y="450"/>
                </a:lnTo>
                <a:lnTo>
                  <a:pt x="3847" y="413"/>
                </a:lnTo>
                <a:lnTo>
                  <a:pt x="3871" y="413"/>
                </a:lnTo>
                <a:lnTo>
                  <a:pt x="3871" y="371"/>
                </a:lnTo>
                <a:lnTo>
                  <a:pt x="3921" y="371"/>
                </a:lnTo>
                <a:lnTo>
                  <a:pt x="3921" y="413"/>
                </a:lnTo>
                <a:lnTo>
                  <a:pt x="3955" y="413"/>
                </a:lnTo>
                <a:close/>
                <a:moveTo>
                  <a:pt x="4062" y="593"/>
                </a:moveTo>
                <a:lnTo>
                  <a:pt x="4056" y="593"/>
                </a:lnTo>
                <a:lnTo>
                  <a:pt x="4049" y="592"/>
                </a:lnTo>
                <a:lnTo>
                  <a:pt x="4037" y="590"/>
                </a:lnTo>
                <a:lnTo>
                  <a:pt x="4031" y="589"/>
                </a:lnTo>
                <a:lnTo>
                  <a:pt x="4026" y="587"/>
                </a:lnTo>
                <a:lnTo>
                  <a:pt x="4015" y="582"/>
                </a:lnTo>
                <a:lnTo>
                  <a:pt x="4011" y="579"/>
                </a:lnTo>
                <a:lnTo>
                  <a:pt x="4006" y="576"/>
                </a:lnTo>
                <a:lnTo>
                  <a:pt x="4002" y="572"/>
                </a:lnTo>
                <a:lnTo>
                  <a:pt x="3998" y="569"/>
                </a:lnTo>
                <a:lnTo>
                  <a:pt x="3991" y="560"/>
                </a:lnTo>
                <a:lnTo>
                  <a:pt x="3988" y="555"/>
                </a:lnTo>
                <a:lnTo>
                  <a:pt x="3985" y="550"/>
                </a:lnTo>
                <a:lnTo>
                  <a:pt x="3981" y="540"/>
                </a:lnTo>
                <a:lnTo>
                  <a:pt x="3979" y="534"/>
                </a:lnTo>
                <a:lnTo>
                  <a:pt x="3977" y="528"/>
                </a:lnTo>
                <a:lnTo>
                  <a:pt x="3976" y="522"/>
                </a:lnTo>
                <a:lnTo>
                  <a:pt x="3975" y="516"/>
                </a:lnTo>
                <a:lnTo>
                  <a:pt x="3975" y="509"/>
                </a:lnTo>
                <a:lnTo>
                  <a:pt x="3975" y="502"/>
                </a:lnTo>
                <a:lnTo>
                  <a:pt x="3975" y="495"/>
                </a:lnTo>
                <a:lnTo>
                  <a:pt x="3975" y="489"/>
                </a:lnTo>
                <a:lnTo>
                  <a:pt x="3976" y="483"/>
                </a:lnTo>
                <a:lnTo>
                  <a:pt x="3977" y="477"/>
                </a:lnTo>
                <a:lnTo>
                  <a:pt x="3981" y="465"/>
                </a:lnTo>
                <a:lnTo>
                  <a:pt x="3983" y="459"/>
                </a:lnTo>
                <a:lnTo>
                  <a:pt x="3985" y="454"/>
                </a:lnTo>
                <a:lnTo>
                  <a:pt x="3991" y="445"/>
                </a:lnTo>
                <a:lnTo>
                  <a:pt x="3994" y="440"/>
                </a:lnTo>
                <a:lnTo>
                  <a:pt x="3998" y="436"/>
                </a:lnTo>
                <a:lnTo>
                  <a:pt x="4002" y="432"/>
                </a:lnTo>
                <a:lnTo>
                  <a:pt x="4006" y="428"/>
                </a:lnTo>
                <a:lnTo>
                  <a:pt x="4015" y="422"/>
                </a:lnTo>
                <a:lnTo>
                  <a:pt x="4020" y="419"/>
                </a:lnTo>
                <a:lnTo>
                  <a:pt x="4025" y="417"/>
                </a:lnTo>
                <a:lnTo>
                  <a:pt x="4030" y="415"/>
                </a:lnTo>
                <a:lnTo>
                  <a:pt x="4036" y="413"/>
                </a:lnTo>
                <a:lnTo>
                  <a:pt x="4042" y="412"/>
                </a:lnTo>
                <a:lnTo>
                  <a:pt x="4048" y="411"/>
                </a:lnTo>
                <a:lnTo>
                  <a:pt x="4060" y="411"/>
                </a:lnTo>
                <a:lnTo>
                  <a:pt x="4072" y="411"/>
                </a:lnTo>
                <a:lnTo>
                  <a:pt x="4083" y="413"/>
                </a:lnTo>
                <a:lnTo>
                  <a:pt x="4088" y="414"/>
                </a:lnTo>
                <a:lnTo>
                  <a:pt x="4093" y="416"/>
                </a:lnTo>
                <a:lnTo>
                  <a:pt x="4103" y="421"/>
                </a:lnTo>
                <a:lnTo>
                  <a:pt x="4111" y="426"/>
                </a:lnTo>
                <a:lnTo>
                  <a:pt x="4116" y="429"/>
                </a:lnTo>
                <a:lnTo>
                  <a:pt x="4119" y="433"/>
                </a:lnTo>
                <a:lnTo>
                  <a:pt x="4126" y="441"/>
                </a:lnTo>
                <a:lnTo>
                  <a:pt x="4129" y="446"/>
                </a:lnTo>
                <a:lnTo>
                  <a:pt x="4132" y="450"/>
                </a:lnTo>
                <a:lnTo>
                  <a:pt x="4135" y="456"/>
                </a:lnTo>
                <a:lnTo>
                  <a:pt x="4137" y="461"/>
                </a:lnTo>
                <a:lnTo>
                  <a:pt x="4139" y="467"/>
                </a:lnTo>
                <a:lnTo>
                  <a:pt x="4141" y="473"/>
                </a:lnTo>
                <a:lnTo>
                  <a:pt x="4142" y="479"/>
                </a:lnTo>
                <a:lnTo>
                  <a:pt x="4143" y="486"/>
                </a:lnTo>
                <a:lnTo>
                  <a:pt x="4143" y="493"/>
                </a:lnTo>
                <a:lnTo>
                  <a:pt x="4143" y="500"/>
                </a:lnTo>
                <a:lnTo>
                  <a:pt x="4143" y="514"/>
                </a:lnTo>
                <a:lnTo>
                  <a:pt x="4023" y="514"/>
                </a:lnTo>
                <a:lnTo>
                  <a:pt x="4023" y="519"/>
                </a:lnTo>
                <a:lnTo>
                  <a:pt x="4024" y="523"/>
                </a:lnTo>
                <a:lnTo>
                  <a:pt x="4026" y="532"/>
                </a:lnTo>
                <a:lnTo>
                  <a:pt x="4027" y="535"/>
                </a:lnTo>
                <a:lnTo>
                  <a:pt x="4029" y="539"/>
                </a:lnTo>
                <a:lnTo>
                  <a:pt x="4031" y="542"/>
                </a:lnTo>
                <a:lnTo>
                  <a:pt x="4034" y="545"/>
                </a:lnTo>
                <a:lnTo>
                  <a:pt x="4037" y="548"/>
                </a:lnTo>
                <a:lnTo>
                  <a:pt x="4040" y="550"/>
                </a:lnTo>
                <a:lnTo>
                  <a:pt x="4043" y="552"/>
                </a:lnTo>
                <a:lnTo>
                  <a:pt x="4047" y="554"/>
                </a:lnTo>
                <a:lnTo>
                  <a:pt x="4050" y="555"/>
                </a:lnTo>
                <a:lnTo>
                  <a:pt x="4054" y="556"/>
                </a:lnTo>
                <a:lnTo>
                  <a:pt x="4063" y="557"/>
                </a:lnTo>
                <a:lnTo>
                  <a:pt x="4069" y="556"/>
                </a:lnTo>
                <a:lnTo>
                  <a:pt x="4075" y="555"/>
                </a:lnTo>
                <a:lnTo>
                  <a:pt x="4080" y="554"/>
                </a:lnTo>
                <a:lnTo>
                  <a:pt x="4084" y="551"/>
                </a:lnTo>
                <a:lnTo>
                  <a:pt x="4087" y="550"/>
                </a:lnTo>
                <a:lnTo>
                  <a:pt x="4089" y="548"/>
                </a:lnTo>
                <a:lnTo>
                  <a:pt x="4092" y="545"/>
                </a:lnTo>
                <a:lnTo>
                  <a:pt x="4095" y="541"/>
                </a:lnTo>
                <a:lnTo>
                  <a:pt x="4097" y="536"/>
                </a:lnTo>
                <a:lnTo>
                  <a:pt x="4142" y="539"/>
                </a:lnTo>
                <a:lnTo>
                  <a:pt x="4141" y="545"/>
                </a:lnTo>
                <a:lnTo>
                  <a:pt x="4139" y="551"/>
                </a:lnTo>
                <a:lnTo>
                  <a:pt x="4136" y="556"/>
                </a:lnTo>
                <a:lnTo>
                  <a:pt x="4133" y="561"/>
                </a:lnTo>
                <a:lnTo>
                  <a:pt x="4130" y="566"/>
                </a:lnTo>
                <a:lnTo>
                  <a:pt x="4126" y="570"/>
                </a:lnTo>
                <a:lnTo>
                  <a:pt x="4121" y="575"/>
                </a:lnTo>
                <a:lnTo>
                  <a:pt x="4116" y="578"/>
                </a:lnTo>
                <a:lnTo>
                  <a:pt x="4111" y="582"/>
                </a:lnTo>
                <a:lnTo>
                  <a:pt x="4105" y="585"/>
                </a:lnTo>
                <a:lnTo>
                  <a:pt x="4099" y="587"/>
                </a:lnTo>
                <a:lnTo>
                  <a:pt x="4092" y="589"/>
                </a:lnTo>
                <a:lnTo>
                  <a:pt x="4089" y="590"/>
                </a:lnTo>
                <a:lnTo>
                  <a:pt x="4085" y="591"/>
                </a:lnTo>
                <a:lnTo>
                  <a:pt x="4078" y="592"/>
                </a:lnTo>
                <a:lnTo>
                  <a:pt x="4070" y="593"/>
                </a:lnTo>
                <a:lnTo>
                  <a:pt x="4062" y="593"/>
                </a:lnTo>
                <a:close/>
                <a:moveTo>
                  <a:pt x="4023" y="483"/>
                </a:moveTo>
                <a:lnTo>
                  <a:pt x="4097" y="483"/>
                </a:lnTo>
                <a:lnTo>
                  <a:pt x="4097" y="480"/>
                </a:lnTo>
                <a:lnTo>
                  <a:pt x="4097" y="476"/>
                </a:lnTo>
                <a:lnTo>
                  <a:pt x="4096" y="472"/>
                </a:lnTo>
                <a:lnTo>
                  <a:pt x="4095" y="469"/>
                </a:lnTo>
                <a:lnTo>
                  <a:pt x="4093" y="466"/>
                </a:lnTo>
                <a:lnTo>
                  <a:pt x="4092" y="463"/>
                </a:lnTo>
                <a:lnTo>
                  <a:pt x="4089" y="460"/>
                </a:lnTo>
                <a:lnTo>
                  <a:pt x="4087" y="457"/>
                </a:lnTo>
                <a:lnTo>
                  <a:pt x="4082" y="453"/>
                </a:lnTo>
                <a:lnTo>
                  <a:pt x="4076" y="450"/>
                </a:lnTo>
                <a:lnTo>
                  <a:pt x="4069" y="448"/>
                </a:lnTo>
                <a:lnTo>
                  <a:pt x="4061" y="447"/>
                </a:lnTo>
                <a:lnTo>
                  <a:pt x="4053" y="448"/>
                </a:lnTo>
                <a:lnTo>
                  <a:pt x="4050" y="449"/>
                </a:lnTo>
                <a:lnTo>
                  <a:pt x="4046" y="450"/>
                </a:lnTo>
                <a:lnTo>
                  <a:pt x="4040" y="453"/>
                </a:lnTo>
                <a:lnTo>
                  <a:pt x="4037" y="455"/>
                </a:lnTo>
                <a:lnTo>
                  <a:pt x="4034" y="458"/>
                </a:lnTo>
                <a:lnTo>
                  <a:pt x="4030" y="463"/>
                </a:lnTo>
                <a:lnTo>
                  <a:pt x="4026" y="470"/>
                </a:lnTo>
                <a:lnTo>
                  <a:pt x="4025" y="473"/>
                </a:lnTo>
                <a:lnTo>
                  <a:pt x="4024" y="476"/>
                </a:lnTo>
                <a:lnTo>
                  <a:pt x="4023" y="483"/>
                </a:lnTo>
                <a:close/>
                <a:moveTo>
                  <a:pt x="4267" y="413"/>
                </a:moveTo>
                <a:lnTo>
                  <a:pt x="4267" y="450"/>
                </a:lnTo>
                <a:lnTo>
                  <a:pt x="4234" y="450"/>
                </a:lnTo>
                <a:lnTo>
                  <a:pt x="4234" y="535"/>
                </a:lnTo>
                <a:lnTo>
                  <a:pt x="4234" y="540"/>
                </a:lnTo>
                <a:lnTo>
                  <a:pt x="4235" y="544"/>
                </a:lnTo>
                <a:lnTo>
                  <a:pt x="4236" y="545"/>
                </a:lnTo>
                <a:lnTo>
                  <a:pt x="4236" y="547"/>
                </a:lnTo>
                <a:lnTo>
                  <a:pt x="4238" y="549"/>
                </a:lnTo>
                <a:lnTo>
                  <a:pt x="4241" y="551"/>
                </a:lnTo>
                <a:lnTo>
                  <a:pt x="4244" y="552"/>
                </a:lnTo>
                <a:lnTo>
                  <a:pt x="4247" y="552"/>
                </a:lnTo>
                <a:lnTo>
                  <a:pt x="4250" y="553"/>
                </a:lnTo>
                <a:lnTo>
                  <a:pt x="4257" y="552"/>
                </a:lnTo>
                <a:lnTo>
                  <a:pt x="4263" y="551"/>
                </a:lnTo>
                <a:lnTo>
                  <a:pt x="4270" y="587"/>
                </a:lnTo>
                <a:lnTo>
                  <a:pt x="4260" y="590"/>
                </a:lnTo>
                <a:lnTo>
                  <a:pt x="4253" y="591"/>
                </a:lnTo>
                <a:lnTo>
                  <a:pt x="4244" y="592"/>
                </a:lnTo>
                <a:lnTo>
                  <a:pt x="4237" y="592"/>
                </a:lnTo>
                <a:lnTo>
                  <a:pt x="4231" y="592"/>
                </a:lnTo>
                <a:lnTo>
                  <a:pt x="4225" y="591"/>
                </a:lnTo>
                <a:lnTo>
                  <a:pt x="4220" y="590"/>
                </a:lnTo>
                <a:lnTo>
                  <a:pt x="4214" y="588"/>
                </a:lnTo>
                <a:lnTo>
                  <a:pt x="4210" y="586"/>
                </a:lnTo>
                <a:lnTo>
                  <a:pt x="4205" y="583"/>
                </a:lnTo>
                <a:lnTo>
                  <a:pt x="4201" y="581"/>
                </a:lnTo>
                <a:lnTo>
                  <a:pt x="4197" y="577"/>
                </a:lnTo>
                <a:lnTo>
                  <a:pt x="4194" y="573"/>
                </a:lnTo>
                <a:lnTo>
                  <a:pt x="4191" y="569"/>
                </a:lnTo>
                <a:lnTo>
                  <a:pt x="4189" y="564"/>
                </a:lnTo>
                <a:lnTo>
                  <a:pt x="4187" y="559"/>
                </a:lnTo>
                <a:lnTo>
                  <a:pt x="4186" y="554"/>
                </a:lnTo>
                <a:lnTo>
                  <a:pt x="4185" y="548"/>
                </a:lnTo>
                <a:lnTo>
                  <a:pt x="4185" y="542"/>
                </a:lnTo>
                <a:lnTo>
                  <a:pt x="4185" y="450"/>
                </a:lnTo>
                <a:lnTo>
                  <a:pt x="4161" y="450"/>
                </a:lnTo>
                <a:lnTo>
                  <a:pt x="4161" y="413"/>
                </a:lnTo>
                <a:lnTo>
                  <a:pt x="4185" y="413"/>
                </a:lnTo>
                <a:lnTo>
                  <a:pt x="4185" y="371"/>
                </a:lnTo>
                <a:lnTo>
                  <a:pt x="4234" y="371"/>
                </a:lnTo>
                <a:lnTo>
                  <a:pt x="4234" y="413"/>
                </a:lnTo>
                <a:lnTo>
                  <a:pt x="4267" y="413"/>
                </a:lnTo>
                <a:close/>
                <a:moveTo>
                  <a:pt x="4376" y="593"/>
                </a:moveTo>
                <a:lnTo>
                  <a:pt x="4369" y="593"/>
                </a:lnTo>
                <a:lnTo>
                  <a:pt x="4363" y="592"/>
                </a:lnTo>
                <a:lnTo>
                  <a:pt x="4349" y="590"/>
                </a:lnTo>
                <a:lnTo>
                  <a:pt x="4344" y="589"/>
                </a:lnTo>
                <a:lnTo>
                  <a:pt x="4338" y="587"/>
                </a:lnTo>
                <a:lnTo>
                  <a:pt x="4328" y="582"/>
                </a:lnTo>
                <a:lnTo>
                  <a:pt x="4323" y="579"/>
                </a:lnTo>
                <a:lnTo>
                  <a:pt x="4319" y="576"/>
                </a:lnTo>
                <a:lnTo>
                  <a:pt x="4314" y="572"/>
                </a:lnTo>
                <a:lnTo>
                  <a:pt x="4310" y="569"/>
                </a:lnTo>
                <a:lnTo>
                  <a:pt x="4303" y="560"/>
                </a:lnTo>
                <a:lnTo>
                  <a:pt x="4300" y="555"/>
                </a:lnTo>
                <a:lnTo>
                  <a:pt x="4298" y="550"/>
                </a:lnTo>
                <a:lnTo>
                  <a:pt x="4293" y="540"/>
                </a:lnTo>
                <a:lnTo>
                  <a:pt x="4291" y="534"/>
                </a:lnTo>
                <a:lnTo>
                  <a:pt x="4290" y="528"/>
                </a:lnTo>
                <a:lnTo>
                  <a:pt x="4289" y="522"/>
                </a:lnTo>
                <a:lnTo>
                  <a:pt x="4288" y="516"/>
                </a:lnTo>
                <a:lnTo>
                  <a:pt x="4287" y="509"/>
                </a:lnTo>
                <a:lnTo>
                  <a:pt x="4287" y="502"/>
                </a:lnTo>
                <a:lnTo>
                  <a:pt x="4287" y="495"/>
                </a:lnTo>
                <a:lnTo>
                  <a:pt x="4288" y="489"/>
                </a:lnTo>
                <a:lnTo>
                  <a:pt x="4289" y="483"/>
                </a:lnTo>
                <a:lnTo>
                  <a:pt x="4290" y="477"/>
                </a:lnTo>
                <a:lnTo>
                  <a:pt x="4293" y="465"/>
                </a:lnTo>
                <a:lnTo>
                  <a:pt x="4295" y="459"/>
                </a:lnTo>
                <a:lnTo>
                  <a:pt x="4298" y="454"/>
                </a:lnTo>
                <a:lnTo>
                  <a:pt x="4303" y="445"/>
                </a:lnTo>
                <a:lnTo>
                  <a:pt x="4307" y="440"/>
                </a:lnTo>
                <a:lnTo>
                  <a:pt x="4310" y="436"/>
                </a:lnTo>
                <a:lnTo>
                  <a:pt x="4314" y="432"/>
                </a:lnTo>
                <a:lnTo>
                  <a:pt x="4318" y="428"/>
                </a:lnTo>
                <a:lnTo>
                  <a:pt x="4327" y="422"/>
                </a:lnTo>
                <a:lnTo>
                  <a:pt x="4332" y="419"/>
                </a:lnTo>
                <a:lnTo>
                  <a:pt x="4338" y="417"/>
                </a:lnTo>
                <a:lnTo>
                  <a:pt x="4343" y="415"/>
                </a:lnTo>
                <a:lnTo>
                  <a:pt x="4348" y="413"/>
                </a:lnTo>
                <a:lnTo>
                  <a:pt x="4354" y="412"/>
                </a:lnTo>
                <a:lnTo>
                  <a:pt x="4361" y="411"/>
                </a:lnTo>
                <a:lnTo>
                  <a:pt x="4374" y="411"/>
                </a:lnTo>
                <a:lnTo>
                  <a:pt x="4385" y="411"/>
                </a:lnTo>
                <a:lnTo>
                  <a:pt x="4396" y="413"/>
                </a:lnTo>
                <a:lnTo>
                  <a:pt x="4401" y="414"/>
                </a:lnTo>
                <a:lnTo>
                  <a:pt x="4406" y="416"/>
                </a:lnTo>
                <a:lnTo>
                  <a:pt x="4416" y="421"/>
                </a:lnTo>
                <a:lnTo>
                  <a:pt x="4425" y="426"/>
                </a:lnTo>
                <a:lnTo>
                  <a:pt x="4429" y="429"/>
                </a:lnTo>
                <a:lnTo>
                  <a:pt x="4433" y="433"/>
                </a:lnTo>
                <a:lnTo>
                  <a:pt x="4440" y="441"/>
                </a:lnTo>
                <a:lnTo>
                  <a:pt x="4443" y="446"/>
                </a:lnTo>
                <a:lnTo>
                  <a:pt x="4446" y="450"/>
                </a:lnTo>
                <a:lnTo>
                  <a:pt x="4448" y="456"/>
                </a:lnTo>
                <a:lnTo>
                  <a:pt x="4451" y="461"/>
                </a:lnTo>
                <a:lnTo>
                  <a:pt x="4453" y="467"/>
                </a:lnTo>
                <a:lnTo>
                  <a:pt x="4454" y="473"/>
                </a:lnTo>
                <a:lnTo>
                  <a:pt x="4455" y="479"/>
                </a:lnTo>
                <a:lnTo>
                  <a:pt x="4456" y="486"/>
                </a:lnTo>
                <a:lnTo>
                  <a:pt x="4457" y="493"/>
                </a:lnTo>
                <a:lnTo>
                  <a:pt x="4457" y="500"/>
                </a:lnTo>
                <a:lnTo>
                  <a:pt x="4457" y="514"/>
                </a:lnTo>
                <a:lnTo>
                  <a:pt x="4335" y="514"/>
                </a:lnTo>
                <a:lnTo>
                  <a:pt x="4336" y="519"/>
                </a:lnTo>
                <a:lnTo>
                  <a:pt x="4336" y="523"/>
                </a:lnTo>
                <a:lnTo>
                  <a:pt x="4338" y="532"/>
                </a:lnTo>
                <a:lnTo>
                  <a:pt x="4342" y="539"/>
                </a:lnTo>
                <a:lnTo>
                  <a:pt x="4344" y="542"/>
                </a:lnTo>
                <a:lnTo>
                  <a:pt x="4346" y="545"/>
                </a:lnTo>
                <a:lnTo>
                  <a:pt x="4349" y="548"/>
                </a:lnTo>
                <a:lnTo>
                  <a:pt x="4352" y="550"/>
                </a:lnTo>
                <a:lnTo>
                  <a:pt x="4355" y="552"/>
                </a:lnTo>
                <a:lnTo>
                  <a:pt x="4360" y="554"/>
                </a:lnTo>
                <a:lnTo>
                  <a:pt x="4364" y="555"/>
                </a:lnTo>
                <a:lnTo>
                  <a:pt x="4368" y="556"/>
                </a:lnTo>
                <a:lnTo>
                  <a:pt x="4377" y="557"/>
                </a:lnTo>
                <a:lnTo>
                  <a:pt x="4382" y="556"/>
                </a:lnTo>
                <a:lnTo>
                  <a:pt x="4388" y="555"/>
                </a:lnTo>
                <a:lnTo>
                  <a:pt x="4393" y="554"/>
                </a:lnTo>
                <a:lnTo>
                  <a:pt x="4398" y="551"/>
                </a:lnTo>
                <a:lnTo>
                  <a:pt x="4400" y="550"/>
                </a:lnTo>
                <a:lnTo>
                  <a:pt x="4402" y="548"/>
                </a:lnTo>
                <a:lnTo>
                  <a:pt x="4405" y="545"/>
                </a:lnTo>
                <a:lnTo>
                  <a:pt x="4408" y="541"/>
                </a:lnTo>
                <a:lnTo>
                  <a:pt x="4410" y="536"/>
                </a:lnTo>
                <a:lnTo>
                  <a:pt x="4456" y="539"/>
                </a:lnTo>
                <a:lnTo>
                  <a:pt x="4454" y="545"/>
                </a:lnTo>
                <a:lnTo>
                  <a:pt x="4452" y="551"/>
                </a:lnTo>
                <a:lnTo>
                  <a:pt x="4450" y="556"/>
                </a:lnTo>
                <a:lnTo>
                  <a:pt x="4447" y="561"/>
                </a:lnTo>
                <a:lnTo>
                  <a:pt x="4443" y="566"/>
                </a:lnTo>
                <a:lnTo>
                  <a:pt x="4439" y="570"/>
                </a:lnTo>
                <a:lnTo>
                  <a:pt x="4435" y="575"/>
                </a:lnTo>
                <a:lnTo>
                  <a:pt x="4430" y="578"/>
                </a:lnTo>
                <a:lnTo>
                  <a:pt x="4424" y="582"/>
                </a:lnTo>
                <a:lnTo>
                  <a:pt x="4418" y="585"/>
                </a:lnTo>
                <a:lnTo>
                  <a:pt x="4412" y="587"/>
                </a:lnTo>
                <a:lnTo>
                  <a:pt x="4406" y="589"/>
                </a:lnTo>
                <a:lnTo>
                  <a:pt x="4402" y="590"/>
                </a:lnTo>
                <a:lnTo>
                  <a:pt x="4399" y="591"/>
                </a:lnTo>
                <a:lnTo>
                  <a:pt x="4391" y="592"/>
                </a:lnTo>
                <a:lnTo>
                  <a:pt x="4384" y="593"/>
                </a:lnTo>
                <a:lnTo>
                  <a:pt x="4376" y="593"/>
                </a:lnTo>
                <a:close/>
                <a:moveTo>
                  <a:pt x="4335" y="483"/>
                </a:moveTo>
                <a:lnTo>
                  <a:pt x="4411" y="483"/>
                </a:lnTo>
                <a:lnTo>
                  <a:pt x="4411" y="480"/>
                </a:lnTo>
                <a:lnTo>
                  <a:pt x="4410" y="476"/>
                </a:lnTo>
                <a:lnTo>
                  <a:pt x="4409" y="472"/>
                </a:lnTo>
                <a:lnTo>
                  <a:pt x="4408" y="469"/>
                </a:lnTo>
                <a:lnTo>
                  <a:pt x="4407" y="466"/>
                </a:lnTo>
                <a:lnTo>
                  <a:pt x="4405" y="463"/>
                </a:lnTo>
                <a:lnTo>
                  <a:pt x="4403" y="460"/>
                </a:lnTo>
                <a:lnTo>
                  <a:pt x="4401" y="457"/>
                </a:lnTo>
                <a:lnTo>
                  <a:pt x="4395" y="453"/>
                </a:lnTo>
                <a:lnTo>
                  <a:pt x="4389" y="450"/>
                </a:lnTo>
                <a:lnTo>
                  <a:pt x="4382" y="448"/>
                </a:lnTo>
                <a:lnTo>
                  <a:pt x="4375" y="447"/>
                </a:lnTo>
                <a:lnTo>
                  <a:pt x="4367" y="448"/>
                </a:lnTo>
                <a:lnTo>
                  <a:pt x="4363" y="449"/>
                </a:lnTo>
                <a:lnTo>
                  <a:pt x="4360" y="450"/>
                </a:lnTo>
                <a:lnTo>
                  <a:pt x="4352" y="453"/>
                </a:lnTo>
                <a:lnTo>
                  <a:pt x="4349" y="455"/>
                </a:lnTo>
                <a:lnTo>
                  <a:pt x="4347" y="458"/>
                </a:lnTo>
                <a:lnTo>
                  <a:pt x="4342" y="463"/>
                </a:lnTo>
                <a:lnTo>
                  <a:pt x="4339" y="470"/>
                </a:lnTo>
                <a:lnTo>
                  <a:pt x="4337" y="473"/>
                </a:lnTo>
                <a:lnTo>
                  <a:pt x="4336" y="476"/>
                </a:lnTo>
                <a:lnTo>
                  <a:pt x="4335" y="483"/>
                </a:lnTo>
                <a:close/>
                <a:moveTo>
                  <a:pt x="4580" y="413"/>
                </a:moveTo>
                <a:lnTo>
                  <a:pt x="4580" y="450"/>
                </a:lnTo>
                <a:lnTo>
                  <a:pt x="4547" y="450"/>
                </a:lnTo>
                <a:lnTo>
                  <a:pt x="4547" y="535"/>
                </a:lnTo>
                <a:lnTo>
                  <a:pt x="4548" y="540"/>
                </a:lnTo>
                <a:lnTo>
                  <a:pt x="4548" y="544"/>
                </a:lnTo>
                <a:lnTo>
                  <a:pt x="4549" y="545"/>
                </a:lnTo>
                <a:lnTo>
                  <a:pt x="4550" y="547"/>
                </a:lnTo>
                <a:lnTo>
                  <a:pt x="4552" y="549"/>
                </a:lnTo>
                <a:lnTo>
                  <a:pt x="4554" y="551"/>
                </a:lnTo>
                <a:lnTo>
                  <a:pt x="4557" y="552"/>
                </a:lnTo>
                <a:lnTo>
                  <a:pt x="4560" y="552"/>
                </a:lnTo>
                <a:lnTo>
                  <a:pt x="4564" y="553"/>
                </a:lnTo>
                <a:lnTo>
                  <a:pt x="4571" y="552"/>
                </a:lnTo>
                <a:lnTo>
                  <a:pt x="4576" y="551"/>
                </a:lnTo>
                <a:lnTo>
                  <a:pt x="4584" y="587"/>
                </a:lnTo>
                <a:lnTo>
                  <a:pt x="4573" y="590"/>
                </a:lnTo>
                <a:lnTo>
                  <a:pt x="4566" y="591"/>
                </a:lnTo>
                <a:lnTo>
                  <a:pt x="4557" y="592"/>
                </a:lnTo>
                <a:lnTo>
                  <a:pt x="4551" y="592"/>
                </a:lnTo>
                <a:lnTo>
                  <a:pt x="4544" y="592"/>
                </a:lnTo>
                <a:lnTo>
                  <a:pt x="4539" y="591"/>
                </a:lnTo>
                <a:lnTo>
                  <a:pt x="4533" y="590"/>
                </a:lnTo>
                <a:lnTo>
                  <a:pt x="4528" y="588"/>
                </a:lnTo>
                <a:lnTo>
                  <a:pt x="4523" y="586"/>
                </a:lnTo>
                <a:lnTo>
                  <a:pt x="4518" y="583"/>
                </a:lnTo>
                <a:lnTo>
                  <a:pt x="4514" y="581"/>
                </a:lnTo>
                <a:lnTo>
                  <a:pt x="4510" y="577"/>
                </a:lnTo>
                <a:lnTo>
                  <a:pt x="4507" y="573"/>
                </a:lnTo>
                <a:lnTo>
                  <a:pt x="4504" y="569"/>
                </a:lnTo>
                <a:lnTo>
                  <a:pt x="4502" y="564"/>
                </a:lnTo>
                <a:lnTo>
                  <a:pt x="4500" y="559"/>
                </a:lnTo>
                <a:lnTo>
                  <a:pt x="4499" y="554"/>
                </a:lnTo>
                <a:lnTo>
                  <a:pt x="4498" y="548"/>
                </a:lnTo>
                <a:lnTo>
                  <a:pt x="4498" y="542"/>
                </a:lnTo>
                <a:lnTo>
                  <a:pt x="4498" y="450"/>
                </a:lnTo>
                <a:lnTo>
                  <a:pt x="4474" y="450"/>
                </a:lnTo>
                <a:lnTo>
                  <a:pt x="4474" y="413"/>
                </a:lnTo>
                <a:lnTo>
                  <a:pt x="4498" y="413"/>
                </a:lnTo>
                <a:lnTo>
                  <a:pt x="4498" y="371"/>
                </a:lnTo>
                <a:lnTo>
                  <a:pt x="4547" y="371"/>
                </a:lnTo>
                <a:lnTo>
                  <a:pt x="4547" y="413"/>
                </a:lnTo>
                <a:lnTo>
                  <a:pt x="4580" y="413"/>
                </a:lnTo>
                <a:close/>
                <a:moveTo>
                  <a:pt x="578" y="585"/>
                </a:moveTo>
                <a:lnTo>
                  <a:pt x="465" y="257"/>
                </a:lnTo>
                <a:lnTo>
                  <a:pt x="352" y="585"/>
                </a:lnTo>
                <a:lnTo>
                  <a:pt x="578" y="585"/>
                </a:lnTo>
                <a:close/>
                <a:moveTo>
                  <a:pt x="930" y="930"/>
                </a:moveTo>
                <a:lnTo>
                  <a:pt x="699" y="930"/>
                </a:lnTo>
                <a:lnTo>
                  <a:pt x="642" y="768"/>
                </a:lnTo>
                <a:lnTo>
                  <a:pt x="288" y="768"/>
                </a:lnTo>
                <a:lnTo>
                  <a:pt x="232" y="930"/>
                </a:lnTo>
                <a:lnTo>
                  <a:pt x="0" y="930"/>
                </a:lnTo>
                <a:lnTo>
                  <a:pt x="162" y="471"/>
                </a:lnTo>
                <a:lnTo>
                  <a:pt x="326" y="12"/>
                </a:lnTo>
                <a:lnTo>
                  <a:pt x="603" y="12"/>
                </a:lnTo>
                <a:lnTo>
                  <a:pt x="767" y="471"/>
                </a:lnTo>
                <a:lnTo>
                  <a:pt x="930" y="930"/>
                </a:lnTo>
                <a:close/>
                <a:moveTo>
                  <a:pt x="1016" y="930"/>
                </a:moveTo>
                <a:lnTo>
                  <a:pt x="1016" y="722"/>
                </a:lnTo>
                <a:lnTo>
                  <a:pt x="1225" y="722"/>
                </a:lnTo>
                <a:lnTo>
                  <a:pt x="1225" y="930"/>
                </a:lnTo>
                <a:lnTo>
                  <a:pt x="1016" y="93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5214FC4-D5E6-4BFF-BDD7-E1A5F00F21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07368" y="2674624"/>
            <a:ext cx="396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Date Placeholder 22">
            <a:extLst>
              <a:ext uri="{FF2B5EF4-FFF2-40B4-BE49-F238E27FC236}">
                <a16:creationId xmlns:a16="http://schemas.microsoft.com/office/drawing/2014/main" id="{CA1682D5-9875-6DFE-B1FA-F20EE1301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800C0-3A4D-4F0E-A957-7F1E5DEEC7DA}" type="datetime1">
              <a:rPr lang="fi-FI" smtClean="0"/>
              <a:t>8.5.2025</a:t>
            </a:fld>
            <a:endParaRPr lang="fi-FI" dirty="0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CB76FCA5-9DA7-BF02-3EBB-BC56DDA0F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807BD9D2-D4DB-4F42-21C0-76A363F74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5D2EC0-DA54-1467-286B-7FC38FB8B70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7989" y="4869160"/>
            <a:ext cx="9792468" cy="276999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800"/>
            </a:lvl1pPr>
            <a:lvl2pPr marL="0" indent="0">
              <a:spcBef>
                <a:spcPts val="0"/>
              </a:spcBef>
              <a:buFontTx/>
              <a:buNone/>
              <a:defRPr sz="1800"/>
            </a:lvl2pPr>
            <a:lvl3pPr marL="0" indent="0">
              <a:spcBef>
                <a:spcPts val="0"/>
              </a:spcBef>
              <a:buFontTx/>
              <a:buNone/>
              <a:defRPr sz="1800"/>
            </a:lvl3pPr>
            <a:lvl4pPr marL="0" indent="0">
              <a:spcBef>
                <a:spcPts val="0"/>
              </a:spcBef>
              <a:buFontTx/>
              <a:buNone/>
              <a:defRPr sz="1800"/>
            </a:lvl4pPr>
            <a:lvl5pPr marL="0" indent="0">
              <a:spcBef>
                <a:spcPts val="0"/>
              </a:spcBef>
              <a:buFontTx/>
              <a:buNone/>
              <a:defRPr sz="1800"/>
            </a:lvl5pPr>
            <a:lvl6pPr marL="0" indent="0">
              <a:spcBef>
                <a:spcPts val="0"/>
              </a:spcBef>
              <a:buFontTx/>
              <a:buNone/>
              <a:defRPr sz="1800"/>
            </a:lvl6pPr>
            <a:lvl7pPr marL="0" indent="0">
              <a:spcBef>
                <a:spcPts val="0"/>
              </a:spcBef>
              <a:buFontTx/>
              <a:buNone/>
              <a:defRPr sz="1800"/>
            </a:lvl7pPr>
            <a:lvl8pPr marL="0" indent="0">
              <a:spcBef>
                <a:spcPts val="0"/>
              </a:spcBef>
              <a:buFontTx/>
              <a:buNone/>
              <a:defRPr sz="1800"/>
            </a:lvl8pPr>
            <a:lvl9pPr marL="0" indent="0">
              <a:spcBef>
                <a:spcPts val="0"/>
              </a:spcBef>
              <a:buFontTx/>
              <a:buNone/>
              <a:defRPr sz="1800"/>
            </a:lvl9pPr>
          </a:lstStyle>
          <a:p>
            <a:pPr lvl="0"/>
            <a:r>
              <a:rPr lang="en-US" dirty="0"/>
              <a:t>Presenter Name / Date / Place</a:t>
            </a:r>
          </a:p>
        </p:txBody>
      </p:sp>
    </p:spTree>
    <p:extLst>
      <p:ext uri="{BB962C8B-B14F-4D97-AF65-F5344CB8AC3E}">
        <p14:creationId xmlns:p14="http://schemas.microsoft.com/office/powerpoint/2010/main" val="29384863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icture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6CACCF6-B7F1-B81D-EB1E-E2F15D5314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3429000"/>
            <a:ext cx="6096000" cy="3429000"/>
          </a:xfrm>
          <a:solidFill>
            <a:schemeClr val="bg2"/>
          </a:solidFill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200" dirty="0"/>
            </a:lvl1pPr>
          </a:lstStyle>
          <a:p>
            <a:pPr marR="0" lvl="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i-FI" noProof="1"/>
              <a:t>Click icon to add image</a:t>
            </a:r>
            <a:br>
              <a:rPr lang="fi-FI" noProof="1"/>
            </a:br>
            <a:r>
              <a:rPr lang="fi-FI" noProof="1"/>
              <a:t>Fit the image to frame by choosing:</a:t>
            </a:r>
            <a:br>
              <a:rPr lang="fi-FI" noProof="1"/>
            </a:br>
            <a:r>
              <a:rPr lang="fi-FI" noProof="1"/>
              <a:t>crop&gt;fit / rajaa&gt;sovita</a:t>
            </a:r>
          </a:p>
          <a:p>
            <a:pPr marR="0" lvl="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777C7DB-D21C-CF04-BEAE-6225DF214D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6096000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7275C4-164C-69B1-48F1-6ABBCFDD46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00676" y="1495871"/>
            <a:ext cx="5183337" cy="492443"/>
          </a:xfrm>
        </p:spPr>
        <p:txBody>
          <a:bodyPr wrap="square" anchor="b" anchorCtr="0">
            <a:spAutoFit/>
          </a:bodyPr>
          <a:lstStyle>
            <a:lvl1pPr algn="l">
              <a:lnSpc>
                <a:spcPct val="100000"/>
              </a:lnSpc>
              <a:defRPr sz="3200">
                <a:latin typeface="+mj-lt"/>
              </a:defRPr>
            </a:lvl1pPr>
          </a:lstStyle>
          <a:p>
            <a:r>
              <a:rPr lang="en-US" dirty="0"/>
              <a:t>Headline</a:t>
            </a:r>
            <a:endParaRPr lang="fi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45A747-631B-1133-C63C-B48ADA15D1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00676" y="1988313"/>
            <a:ext cx="5183337" cy="984885"/>
          </a:xfr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B048024D-E928-1A47-E81D-E73CEDEC7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7988" y="432000"/>
            <a:ext cx="2650987" cy="576000"/>
          </a:xfrm>
          <a:custGeom>
            <a:avLst/>
            <a:gdLst>
              <a:gd name="T0" fmla="*/ 1856 w 4584"/>
              <a:gd name="T1" fmla="*/ 150 h 996"/>
              <a:gd name="T2" fmla="*/ 1926 w 4584"/>
              <a:gd name="T3" fmla="*/ 74 h 996"/>
              <a:gd name="T4" fmla="*/ 1862 w 4584"/>
              <a:gd name="T5" fmla="*/ 198 h 996"/>
              <a:gd name="T6" fmla="*/ 2091 w 4584"/>
              <a:gd name="T7" fmla="*/ 109 h 996"/>
              <a:gd name="T8" fmla="*/ 2346 w 4584"/>
              <a:gd name="T9" fmla="*/ 79 h 996"/>
              <a:gd name="T10" fmla="*/ 2341 w 4584"/>
              <a:gd name="T11" fmla="*/ 150 h 996"/>
              <a:gd name="T12" fmla="*/ 2584 w 4584"/>
              <a:gd name="T13" fmla="*/ 274 h 996"/>
              <a:gd name="T14" fmla="*/ 2883 w 4584"/>
              <a:gd name="T15" fmla="*/ 0 h 996"/>
              <a:gd name="T16" fmla="*/ 2966 w 4584"/>
              <a:gd name="T17" fmla="*/ 88 h 996"/>
              <a:gd name="T18" fmla="*/ 3031 w 4584"/>
              <a:gd name="T19" fmla="*/ 214 h 996"/>
              <a:gd name="T20" fmla="*/ 3010 w 4584"/>
              <a:gd name="T21" fmla="*/ 212 h 996"/>
              <a:gd name="T22" fmla="*/ 3283 w 4584"/>
              <a:gd name="T23" fmla="*/ 239 h 996"/>
              <a:gd name="T24" fmla="*/ 3261 w 4584"/>
              <a:gd name="T25" fmla="*/ 135 h 996"/>
              <a:gd name="T26" fmla="*/ 3397 w 4584"/>
              <a:gd name="T27" fmla="*/ 34 h 996"/>
              <a:gd name="T28" fmla="*/ 3589 w 4584"/>
              <a:gd name="T29" fmla="*/ 199 h 996"/>
              <a:gd name="T30" fmla="*/ 3538 w 4584"/>
              <a:gd name="T31" fmla="*/ 193 h 996"/>
              <a:gd name="T32" fmla="*/ 3580 w 4584"/>
              <a:gd name="T33" fmla="*/ 106 h 996"/>
              <a:gd name="T34" fmla="*/ 3779 w 4584"/>
              <a:gd name="T35" fmla="*/ 244 h 996"/>
              <a:gd name="T36" fmla="*/ 3908 w 4584"/>
              <a:gd name="T37" fmla="*/ 148 h 996"/>
              <a:gd name="T38" fmla="*/ 3821 w 4584"/>
              <a:gd name="T39" fmla="*/ 107 h 996"/>
              <a:gd name="T40" fmla="*/ 1828 w 4584"/>
              <a:gd name="T41" fmla="*/ 916 h 996"/>
              <a:gd name="T42" fmla="*/ 1868 w 4584"/>
              <a:gd name="T43" fmla="*/ 803 h 996"/>
              <a:gd name="T44" fmla="*/ 1905 w 4584"/>
              <a:gd name="T45" fmla="*/ 896 h 996"/>
              <a:gd name="T46" fmla="*/ 2193 w 4584"/>
              <a:gd name="T47" fmla="*/ 891 h 996"/>
              <a:gd name="T48" fmla="*/ 2220 w 4584"/>
              <a:gd name="T49" fmla="*/ 816 h 996"/>
              <a:gd name="T50" fmla="*/ 2340 w 4584"/>
              <a:gd name="T51" fmla="*/ 927 h 996"/>
              <a:gd name="T52" fmla="*/ 2271 w 4584"/>
              <a:gd name="T53" fmla="*/ 868 h 996"/>
              <a:gd name="T54" fmla="*/ 2506 w 4584"/>
              <a:gd name="T55" fmla="*/ 882 h 996"/>
              <a:gd name="T56" fmla="*/ 2823 w 4584"/>
              <a:gd name="T57" fmla="*/ 753 h 996"/>
              <a:gd name="T58" fmla="*/ 2952 w 4584"/>
              <a:gd name="T59" fmla="*/ 726 h 996"/>
              <a:gd name="T60" fmla="*/ 3233 w 4584"/>
              <a:gd name="T61" fmla="*/ 913 h 996"/>
              <a:gd name="T62" fmla="*/ 3254 w 4584"/>
              <a:gd name="T63" fmla="*/ 854 h 996"/>
              <a:gd name="T64" fmla="*/ 3313 w 4584"/>
              <a:gd name="T65" fmla="*/ 793 h 996"/>
              <a:gd name="T66" fmla="*/ 3644 w 4584"/>
              <a:gd name="T67" fmla="*/ 802 h 996"/>
              <a:gd name="T68" fmla="*/ 3627 w 4584"/>
              <a:gd name="T69" fmla="*/ 933 h 996"/>
              <a:gd name="T70" fmla="*/ 3553 w 4584"/>
              <a:gd name="T71" fmla="*/ 839 h 996"/>
              <a:gd name="T72" fmla="*/ 3726 w 4584"/>
              <a:gd name="T73" fmla="*/ 696 h 996"/>
              <a:gd name="T74" fmla="*/ 3850 w 4584"/>
              <a:gd name="T75" fmla="*/ 926 h 996"/>
              <a:gd name="T76" fmla="*/ 3980 w 4584"/>
              <a:gd name="T77" fmla="*/ 996 h 996"/>
              <a:gd name="T78" fmla="*/ 1914 w 4584"/>
              <a:gd name="T79" fmla="*/ 481 h 996"/>
              <a:gd name="T80" fmla="*/ 1963 w 4584"/>
              <a:gd name="T81" fmla="*/ 436 h 996"/>
              <a:gd name="T82" fmla="*/ 1873 w 4584"/>
              <a:gd name="T83" fmla="*/ 556 h 996"/>
              <a:gd name="T84" fmla="*/ 2197 w 4584"/>
              <a:gd name="T85" fmla="*/ 413 h 996"/>
              <a:gd name="T86" fmla="*/ 2378 w 4584"/>
              <a:gd name="T87" fmla="*/ 449 h 996"/>
              <a:gd name="T88" fmla="*/ 2327 w 4584"/>
              <a:gd name="T89" fmla="*/ 457 h 996"/>
              <a:gd name="T90" fmla="*/ 2668 w 4584"/>
              <a:gd name="T91" fmla="*/ 587 h 996"/>
              <a:gd name="T92" fmla="*/ 2785 w 4584"/>
              <a:gd name="T93" fmla="*/ 413 h 996"/>
              <a:gd name="T94" fmla="*/ 2840 w 4584"/>
              <a:gd name="T95" fmla="*/ 466 h 996"/>
              <a:gd name="T96" fmla="*/ 3340 w 4584"/>
              <a:gd name="T97" fmla="*/ 593 h 996"/>
              <a:gd name="T98" fmla="*/ 3412 w 4584"/>
              <a:gd name="T99" fmla="*/ 456 h 996"/>
              <a:gd name="T100" fmla="*/ 3375 w 4584"/>
              <a:gd name="T101" fmla="*/ 483 h 996"/>
              <a:gd name="T102" fmla="*/ 3508 w 4584"/>
              <a:gd name="T103" fmla="*/ 475 h 996"/>
              <a:gd name="T104" fmla="*/ 3735 w 4584"/>
              <a:gd name="T105" fmla="*/ 559 h 996"/>
              <a:gd name="T106" fmla="*/ 3673 w 4584"/>
              <a:gd name="T107" fmla="*/ 523 h 996"/>
              <a:gd name="T108" fmla="*/ 3797 w 4584"/>
              <a:gd name="T109" fmla="*/ 390 h 996"/>
              <a:gd name="T110" fmla="*/ 3950 w 4584"/>
              <a:gd name="T111" fmla="*/ 551 h 996"/>
              <a:gd name="T112" fmla="*/ 3976 w 4584"/>
              <a:gd name="T113" fmla="*/ 483 h 996"/>
              <a:gd name="T114" fmla="*/ 4063 w 4584"/>
              <a:gd name="T115" fmla="*/ 557 h 996"/>
              <a:gd name="T116" fmla="*/ 4023 w 4584"/>
              <a:gd name="T117" fmla="*/ 483 h 996"/>
              <a:gd name="T118" fmla="*/ 4319 w 4584"/>
              <a:gd name="T119" fmla="*/ 576 h 996"/>
              <a:gd name="T120" fmla="*/ 4457 w 4584"/>
              <a:gd name="T121" fmla="*/ 514 h 996"/>
              <a:gd name="T122" fmla="*/ 4395 w 4584"/>
              <a:gd name="T123" fmla="*/ 453 h 996"/>
              <a:gd name="T124" fmla="*/ 4474 w 4584"/>
              <a:gd name="T125" fmla="*/ 413 h 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584" h="996">
                <a:moveTo>
                  <a:pt x="1232" y="330"/>
                </a:moveTo>
                <a:lnTo>
                  <a:pt x="1178" y="648"/>
                </a:lnTo>
                <a:lnTo>
                  <a:pt x="1055" y="648"/>
                </a:lnTo>
                <a:lnTo>
                  <a:pt x="1010" y="330"/>
                </a:lnTo>
                <a:lnTo>
                  <a:pt x="1010" y="12"/>
                </a:lnTo>
                <a:lnTo>
                  <a:pt x="1232" y="12"/>
                </a:lnTo>
                <a:lnTo>
                  <a:pt x="1232" y="330"/>
                </a:lnTo>
                <a:close/>
                <a:moveTo>
                  <a:pt x="1623" y="249"/>
                </a:moveTo>
                <a:lnTo>
                  <a:pt x="1569" y="249"/>
                </a:lnTo>
                <a:lnTo>
                  <a:pt x="1651" y="13"/>
                </a:lnTo>
                <a:lnTo>
                  <a:pt x="1715" y="13"/>
                </a:lnTo>
                <a:lnTo>
                  <a:pt x="1797" y="249"/>
                </a:lnTo>
                <a:lnTo>
                  <a:pt x="1743" y="249"/>
                </a:lnTo>
                <a:lnTo>
                  <a:pt x="1726" y="195"/>
                </a:lnTo>
                <a:lnTo>
                  <a:pt x="1641" y="195"/>
                </a:lnTo>
                <a:lnTo>
                  <a:pt x="1623" y="249"/>
                </a:lnTo>
                <a:close/>
                <a:moveTo>
                  <a:pt x="1653" y="156"/>
                </a:moveTo>
                <a:lnTo>
                  <a:pt x="1713" y="156"/>
                </a:lnTo>
                <a:lnTo>
                  <a:pt x="1684" y="67"/>
                </a:lnTo>
                <a:lnTo>
                  <a:pt x="1653" y="156"/>
                </a:lnTo>
                <a:close/>
                <a:moveTo>
                  <a:pt x="1874" y="252"/>
                </a:moveTo>
                <a:lnTo>
                  <a:pt x="1867" y="252"/>
                </a:lnTo>
                <a:lnTo>
                  <a:pt x="1861" y="252"/>
                </a:lnTo>
                <a:lnTo>
                  <a:pt x="1856" y="251"/>
                </a:lnTo>
                <a:lnTo>
                  <a:pt x="1850" y="249"/>
                </a:lnTo>
                <a:lnTo>
                  <a:pt x="1845" y="247"/>
                </a:lnTo>
                <a:lnTo>
                  <a:pt x="1840" y="245"/>
                </a:lnTo>
                <a:lnTo>
                  <a:pt x="1836" y="242"/>
                </a:lnTo>
                <a:lnTo>
                  <a:pt x="1832" y="239"/>
                </a:lnTo>
                <a:lnTo>
                  <a:pt x="1828" y="236"/>
                </a:lnTo>
                <a:lnTo>
                  <a:pt x="1824" y="232"/>
                </a:lnTo>
                <a:lnTo>
                  <a:pt x="1821" y="227"/>
                </a:lnTo>
                <a:lnTo>
                  <a:pt x="1820" y="225"/>
                </a:lnTo>
                <a:lnTo>
                  <a:pt x="1819" y="223"/>
                </a:lnTo>
                <a:lnTo>
                  <a:pt x="1817" y="218"/>
                </a:lnTo>
                <a:lnTo>
                  <a:pt x="1816" y="212"/>
                </a:lnTo>
                <a:lnTo>
                  <a:pt x="1815" y="206"/>
                </a:lnTo>
                <a:lnTo>
                  <a:pt x="1815" y="200"/>
                </a:lnTo>
                <a:lnTo>
                  <a:pt x="1815" y="190"/>
                </a:lnTo>
                <a:lnTo>
                  <a:pt x="1817" y="182"/>
                </a:lnTo>
                <a:lnTo>
                  <a:pt x="1818" y="178"/>
                </a:lnTo>
                <a:lnTo>
                  <a:pt x="1820" y="175"/>
                </a:lnTo>
                <a:lnTo>
                  <a:pt x="1824" y="169"/>
                </a:lnTo>
                <a:lnTo>
                  <a:pt x="1827" y="166"/>
                </a:lnTo>
                <a:lnTo>
                  <a:pt x="1829" y="163"/>
                </a:lnTo>
                <a:lnTo>
                  <a:pt x="1832" y="161"/>
                </a:lnTo>
                <a:lnTo>
                  <a:pt x="1835" y="159"/>
                </a:lnTo>
                <a:lnTo>
                  <a:pt x="1838" y="157"/>
                </a:lnTo>
                <a:lnTo>
                  <a:pt x="1841" y="155"/>
                </a:lnTo>
                <a:lnTo>
                  <a:pt x="1845" y="154"/>
                </a:lnTo>
                <a:lnTo>
                  <a:pt x="1849" y="152"/>
                </a:lnTo>
                <a:lnTo>
                  <a:pt x="1856" y="150"/>
                </a:lnTo>
                <a:lnTo>
                  <a:pt x="1864" y="148"/>
                </a:lnTo>
                <a:lnTo>
                  <a:pt x="1873" y="146"/>
                </a:lnTo>
                <a:lnTo>
                  <a:pt x="1881" y="145"/>
                </a:lnTo>
                <a:lnTo>
                  <a:pt x="1901" y="143"/>
                </a:lnTo>
                <a:lnTo>
                  <a:pt x="1908" y="142"/>
                </a:lnTo>
                <a:lnTo>
                  <a:pt x="1914" y="140"/>
                </a:lnTo>
                <a:lnTo>
                  <a:pt x="1918" y="139"/>
                </a:lnTo>
                <a:lnTo>
                  <a:pt x="1920" y="138"/>
                </a:lnTo>
                <a:lnTo>
                  <a:pt x="1922" y="136"/>
                </a:lnTo>
                <a:lnTo>
                  <a:pt x="1923" y="135"/>
                </a:lnTo>
                <a:lnTo>
                  <a:pt x="1923" y="133"/>
                </a:lnTo>
                <a:lnTo>
                  <a:pt x="1924" y="131"/>
                </a:lnTo>
                <a:lnTo>
                  <a:pt x="1924" y="129"/>
                </a:lnTo>
                <a:lnTo>
                  <a:pt x="1924" y="124"/>
                </a:lnTo>
                <a:lnTo>
                  <a:pt x="1922" y="119"/>
                </a:lnTo>
                <a:lnTo>
                  <a:pt x="1921" y="117"/>
                </a:lnTo>
                <a:lnTo>
                  <a:pt x="1920" y="115"/>
                </a:lnTo>
                <a:lnTo>
                  <a:pt x="1919" y="113"/>
                </a:lnTo>
                <a:lnTo>
                  <a:pt x="1917" y="112"/>
                </a:lnTo>
                <a:lnTo>
                  <a:pt x="1913" y="109"/>
                </a:lnTo>
                <a:lnTo>
                  <a:pt x="1909" y="107"/>
                </a:lnTo>
                <a:lnTo>
                  <a:pt x="1904" y="106"/>
                </a:lnTo>
                <a:lnTo>
                  <a:pt x="1898" y="106"/>
                </a:lnTo>
                <a:lnTo>
                  <a:pt x="1892" y="106"/>
                </a:lnTo>
                <a:lnTo>
                  <a:pt x="1886" y="107"/>
                </a:lnTo>
                <a:lnTo>
                  <a:pt x="1881" y="109"/>
                </a:lnTo>
                <a:lnTo>
                  <a:pt x="1877" y="112"/>
                </a:lnTo>
                <a:lnTo>
                  <a:pt x="1873" y="115"/>
                </a:lnTo>
                <a:lnTo>
                  <a:pt x="1870" y="118"/>
                </a:lnTo>
                <a:lnTo>
                  <a:pt x="1868" y="122"/>
                </a:lnTo>
                <a:lnTo>
                  <a:pt x="1867" y="124"/>
                </a:lnTo>
                <a:lnTo>
                  <a:pt x="1866" y="126"/>
                </a:lnTo>
                <a:lnTo>
                  <a:pt x="1821" y="123"/>
                </a:lnTo>
                <a:lnTo>
                  <a:pt x="1823" y="117"/>
                </a:lnTo>
                <a:lnTo>
                  <a:pt x="1825" y="111"/>
                </a:lnTo>
                <a:lnTo>
                  <a:pt x="1827" y="106"/>
                </a:lnTo>
                <a:lnTo>
                  <a:pt x="1830" y="101"/>
                </a:lnTo>
                <a:lnTo>
                  <a:pt x="1833" y="96"/>
                </a:lnTo>
                <a:lnTo>
                  <a:pt x="1837" y="92"/>
                </a:lnTo>
                <a:lnTo>
                  <a:pt x="1841" y="88"/>
                </a:lnTo>
                <a:lnTo>
                  <a:pt x="1846" y="84"/>
                </a:lnTo>
                <a:lnTo>
                  <a:pt x="1851" y="81"/>
                </a:lnTo>
                <a:lnTo>
                  <a:pt x="1857" y="78"/>
                </a:lnTo>
                <a:lnTo>
                  <a:pt x="1863" y="76"/>
                </a:lnTo>
                <a:lnTo>
                  <a:pt x="1869" y="74"/>
                </a:lnTo>
                <a:lnTo>
                  <a:pt x="1876" y="72"/>
                </a:lnTo>
                <a:lnTo>
                  <a:pt x="1883" y="71"/>
                </a:lnTo>
                <a:lnTo>
                  <a:pt x="1890" y="70"/>
                </a:lnTo>
                <a:lnTo>
                  <a:pt x="1898" y="70"/>
                </a:lnTo>
                <a:lnTo>
                  <a:pt x="1908" y="70"/>
                </a:lnTo>
                <a:lnTo>
                  <a:pt x="1917" y="72"/>
                </a:lnTo>
                <a:lnTo>
                  <a:pt x="1926" y="74"/>
                </a:lnTo>
                <a:lnTo>
                  <a:pt x="1935" y="76"/>
                </a:lnTo>
                <a:lnTo>
                  <a:pt x="1943" y="80"/>
                </a:lnTo>
                <a:lnTo>
                  <a:pt x="1947" y="82"/>
                </a:lnTo>
                <a:lnTo>
                  <a:pt x="1950" y="84"/>
                </a:lnTo>
                <a:lnTo>
                  <a:pt x="1957" y="90"/>
                </a:lnTo>
                <a:lnTo>
                  <a:pt x="1963" y="96"/>
                </a:lnTo>
                <a:lnTo>
                  <a:pt x="1965" y="99"/>
                </a:lnTo>
                <a:lnTo>
                  <a:pt x="1967" y="103"/>
                </a:lnTo>
                <a:lnTo>
                  <a:pt x="1969" y="107"/>
                </a:lnTo>
                <a:lnTo>
                  <a:pt x="1970" y="111"/>
                </a:lnTo>
                <a:lnTo>
                  <a:pt x="1972" y="115"/>
                </a:lnTo>
                <a:lnTo>
                  <a:pt x="1972" y="120"/>
                </a:lnTo>
                <a:lnTo>
                  <a:pt x="1973" y="125"/>
                </a:lnTo>
                <a:lnTo>
                  <a:pt x="1973" y="130"/>
                </a:lnTo>
                <a:lnTo>
                  <a:pt x="1973" y="249"/>
                </a:lnTo>
                <a:lnTo>
                  <a:pt x="1927" y="249"/>
                </a:lnTo>
                <a:lnTo>
                  <a:pt x="1927" y="225"/>
                </a:lnTo>
                <a:lnTo>
                  <a:pt x="1922" y="230"/>
                </a:lnTo>
                <a:lnTo>
                  <a:pt x="1917" y="236"/>
                </a:lnTo>
                <a:lnTo>
                  <a:pt x="1912" y="241"/>
                </a:lnTo>
                <a:lnTo>
                  <a:pt x="1906" y="245"/>
                </a:lnTo>
                <a:lnTo>
                  <a:pt x="1899" y="248"/>
                </a:lnTo>
                <a:lnTo>
                  <a:pt x="1891" y="250"/>
                </a:lnTo>
                <a:lnTo>
                  <a:pt x="1887" y="251"/>
                </a:lnTo>
                <a:lnTo>
                  <a:pt x="1883" y="252"/>
                </a:lnTo>
                <a:lnTo>
                  <a:pt x="1874" y="252"/>
                </a:lnTo>
                <a:close/>
                <a:moveTo>
                  <a:pt x="1888" y="219"/>
                </a:moveTo>
                <a:lnTo>
                  <a:pt x="1895" y="218"/>
                </a:lnTo>
                <a:lnTo>
                  <a:pt x="1902" y="216"/>
                </a:lnTo>
                <a:lnTo>
                  <a:pt x="1905" y="215"/>
                </a:lnTo>
                <a:lnTo>
                  <a:pt x="1908" y="213"/>
                </a:lnTo>
                <a:lnTo>
                  <a:pt x="1914" y="209"/>
                </a:lnTo>
                <a:lnTo>
                  <a:pt x="1916" y="207"/>
                </a:lnTo>
                <a:lnTo>
                  <a:pt x="1919" y="204"/>
                </a:lnTo>
                <a:lnTo>
                  <a:pt x="1922" y="199"/>
                </a:lnTo>
                <a:lnTo>
                  <a:pt x="1924" y="193"/>
                </a:lnTo>
                <a:lnTo>
                  <a:pt x="1924" y="189"/>
                </a:lnTo>
                <a:lnTo>
                  <a:pt x="1924" y="186"/>
                </a:lnTo>
                <a:lnTo>
                  <a:pt x="1924" y="167"/>
                </a:lnTo>
                <a:lnTo>
                  <a:pt x="1921" y="169"/>
                </a:lnTo>
                <a:lnTo>
                  <a:pt x="1915" y="171"/>
                </a:lnTo>
                <a:lnTo>
                  <a:pt x="1903" y="173"/>
                </a:lnTo>
                <a:lnTo>
                  <a:pt x="1890" y="175"/>
                </a:lnTo>
                <a:lnTo>
                  <a:pt x="1884" y="176"/>
                </a:lnTo>
                <a:lnTo>
                  <a:pt x="1879" y="178"/>
                </a:lnTo>
                <a:lnTo>
                  <a:pt x="1874" y="180"/>
                </a:lnTo>
                <a:lnTo>
                  <a:pt x="1870" y="182"/>
                </a:lnTo>
                <a:lnTo>
                  <a:pt x="1866" y="185"/>
                </a:lnTo>
                <a:lnTo>
                  <a:pt x="1864" y="189"/>
                </a:lnTo>
                <a:lnTo>
                  <a:pt x="1863" y="191"/>
                </a:lnTo>
                <a:lnTo>
                  <a:pt x="1862" y="193"/>
                </a:lnTo>
                <a:lnTo>
                  <a:pt x="1862" y="198"/>
                </a:lnTo>
                <a:lnTo>
                  <a:pt x="1862" y="203"/>
                </a:lnTo>
                <a:lnTo>
                  <a:pt x="1863" y="207"/>
                </a:lnTo>
                <a:lnTo>
                  <a:pt x="1865" y="209"/>
                </a:lnTo>
                <a:lnTo>
                  <a:pt x="1866" y="211"/>
                </a:lnTo>
                <a:lnTo>
                  <a:pt x="1869" y="213"/>
                </a:lnTo>
                <a:lnTo>
                  <a:pt x="1873" y="216"/>
                </a:lnTo>
                <a:lnTo>
                  <a:pt x="1875" y="217"/>
                </a:lnTo>
                <a:lnTo>
                  <a:pt x="1877" y="217"/>
                </a:lnTo>
                <a:lnTo>
                  <a:pt x="1882" y="218"/>
                </a:lnTo>
                <a:lnTo>
                  <a:pt x="1888" y="219"/>
                </a:lnTo>
                <a:close/>
                <a:moveTo>
                  <a:pt x="2063" y="249"/>
                </a:moveTo>
                <a:lnTo>
                  <a:pt x="2013" y="249"/>
                </a:lnTo>
                <a:lnTo>
                  <a:pt x="2013" y="13"/>
                </a:lnTo>
                <a:lnTo>
                  <a:pt x="2063" y="13"/>
                </a:lnTo>
                <a:lnTo>
                  <a:pt x="2063" y="249"/>
                </a:lnTo>
                <a:close/>
                <a:moveTo>
                  <a:pt x="2197" y="72"/>
                </a:moveTo>
                <a:lnTo>
                  <a:pt x="2197" y="109"/>
                </a:lnTo>
                <a:lnTo>
                  <a:pt x="2164" y="109"/>
                </a:lnTo>
                <a:lnTo>
                  <a:pt x="2164" y="195"/>
                </a:lnTo>
                <a:lnTo>
                  <a:pt x="2164" y="199"/>
                </a:lnTo>
                <a:lnTo>
                  <a:pt x="2165" y="203"/>
                </a:lnTo>
                <a:lnTo>
                  <a:pt x="2166" y="205"/>
                </a:lnTo>
                <a:lnTo>
                  <a:pt x="2167" y="206"/>
                </a:lnTo>
                <a:lnTo>
                  <a:pt x="2169" y="208"/>
                </a:lnTo>
                <a:lnTo>
                  <a:pt x="2171" y="210"/>
                </a:lnTo>
                <a:lnTo>
                  <a:pt x="2174" y="211"/>
                </a:lnTo>
                <a:lnTo>
                  <a:pt x="2177" y="212"/>
                </a:lnTo>
                <a:lnTo>
                  <a:pt x="2181" y="212"/>
                </a:lnTo>
                <a:lnTo>
                  <a:pt x="2188" y="211"/>
                </a:lnTo>
                <a:lnTo>
                  <a:pt x="2193" y="210"/>
                </a:lnTo>
                <a:lnTo>
                  <a:pt x="2201" y="247"/>
                </a:lnTo>
                <a:lnTo>
                  <a:pt x="2190" y="250"/>
                </a:lnTo>
                <a:lnTo>
                  <a:pt x="2183" y="251"/>
                </a:lnTo>
                <a:lnTo>
                  <a:pt x="2174" y="252"/>
                </a:lnTo>
                <a:lnTo>
                  <a:pt x="2168" y="252"/>
                </a:lnTo>
                <a:lnTo>
                  <a:pt x="2161" y="251"/>
                </a:lnTo>
                <a:lnTo>
                  <a:pt x="2156" y="250"/>
                </a:lnTo>
                <a:lnTo>
                  <a:pt x="2150" y="249"/>
                </a:lnTo>
                <a:lnTo>
                  <a:pt x="2145" y="248"/>
                </a:lnTo>
                <a:lnTo>
                  <a:pt x="2140" y="245"/>
                </a:lnTo>
                <a:lnTo>
                  <a:pt x="2135" y="243"/>
                </a:lnTo>
                <a:lnTo>
                  <a:pt x="2131" y="240"/>
                </a:lnTo>
                <a:lnTo>
                  <a:pt x="2127" y="237"/>
                </a:lnTo>
                <a:lnTo>
                  <a:pt x="2124" y="233"/>
                </a:lnTo>
                <a:lnTo>
                  <a:pt x="2121" y="229"/>
                </a:lnTo>
                <a:lnTo>
                  <a:pt x="2119" y="224"/>
                </a:lnTo>
                <a:lnTo>
                  <a:pt x="2117" y="219"/>
                </a:lnTo>
                <a:lnTo>
                  <a:pt x="2116" y="213"/>
                </a:lnTo>
                <a:lnTo>
                  <a:pt x="2115" y="208"/>
                </a:lnTo>
                <a:lnTo>
                  <a:pt x="2115" y="201"/>
                </a:lnTo>
                <a:lnTo>
                  <a:pt x="2115" y="109"/>
                </a:lnTo>
                <a:lnTo>
                  <a:pt x="2091" y="109"/>
                </a:lnTo>
                <a:lnTo>
                  <a:pt x="2091" y="72"/>
                </a:lnTo>
                <a:lnTo>
                  <a:pt x="2115" y="72"/>
                </a:lnTo>
                <a:lnTo>
                  <a:pt x="2115" y="30"/>
                </a:lnTo>
                <a:lnTo>
                  <a:pt x="2164" y="30"/>
                </a:lnTo>
                <a:lnTo>
                  <a:pt x="2164" y="72"/>
                </a:lnTo>
                <a:lnTo>
                  <a:pt x="2197" y="72"/>
                </a:lnTo>
                <a:close/>
                <a:moveTo>
                  <a:pt x="2304" y="253"/>
                </a:moveTo>
                <a:lnTo>
                  <a:pt x="2291" y="252"/>
                </a:lnTo>
                <a:lnTo>
                  <a:pt x="2285" y="251"/>
                </a:lnTo>
                <a:lnTo>
                  <a:pt x="2279" y="250"/>
                </a:lnTo>
                <a:lnTo>
                  <a:pt x="2268" y="246"/>
                </a:lnTo>
                <a:lnTo>
                  <a:pt x="2263" y="244"/>
                </a:lnTo>
                <a:lnTo>
                  <a:pt x="2258" y="241"/>
                </a:lnTo>
                <a:lnTo>
                  <a:pt x="2249" y="235"/>
                </a:lnTo>
                <a:lnTo>
                  <a:pt x="2245" y="231"/>
                </a:lnTo>
                <a:lnTo>
                  <a:pt x="2241" y="227"/>
                </a:lnTo>
                <a:lnTo>
                  <a:pt x="2234" y="219"/>
                </a:lnTo>
                <a:lnTo>
                  <a:pt x="2231" y="214"/>
                </a:lnTo>
                <a:lnTo>
                  <a:pt x="2228" y="209"/>
                </a:lnTo>
                <a:lnTo>
                  <a:pt x="2223" y="198"/>
                </a:lnTo>
                <a:lnTo>
                  <a:pt x="2221" y="193"/>
                </a:lnTo>
                <a:lnTo>
                  <a:pt x="2220" y="187"/>
                </a:lnTo>
                <a:lnTo>
                  <a:pt x="2219" y="181"/>
                </a:lnTo>
                <a:lnTo>
                  <a:pt x="2218" y="175"/>
                </a:lnTo>
                <a:lnTo>
                  <a:pt x="2218" y="168"/>
                </a:lnTo>
                <a:lnTo>
                  <a:pt x="2217" y="161"/>
                </a:lnTo>
                <a:lnTo>
                  <a:pt x="2218" y="155"/>
                </a:lnTo>
                <a:lnTo>
                  <a:pt x="2218" y="148"/>
                </a:lnTo>
                <a:lnTo>
                  <a:pt x="2219" y="142"/>
                </a:lnTo>
                <a:lnTo>
                  <a:pt x="2220" y="136"/>
                </a:lnTo>
                <a:lnTo>
                  <a:pt x="2223" y="124"/>
                </a:lnTo>
                <a:lnTo>
                  <a:pt x="2225" y="119"/>
                </a:lnTo>
                <a:lnTo>
                  <a:pt x="2228" y="114"/>
                </a:lnTo>
                <a:lnTo>
                  <a:pt x="2234" y="104"/>
                </a:lnTo>
                <a:lnTo>
                  <a:pt x="2237" y="99"/>
                </a:lnTo>
                <a:lnTo>
                  <a:pt x="2241" y="95"/>
                </a:lnTo>
                <a:lnTo>
                  <a:pt x="2245" y="91"/>
                </a:lnTo>
                <a:lnTo>
                  <a:pt x="2249" y="88"/>
                </a:lnTo>
                <a:lnTo>
                  <a:pt x="2253" y="85"/>
                </a:lnTo>
                <a:lnTo>
                  <a:pt x="2258" y="82"/>
                </a:lnTo>
                <a:lnTo>
                  <a:pt x="2263" y="79"/>
                </a:lnTo>
                <a:lnTo>
                  <a:pt x="2268" y="77"/>
                </a:lnTo>
                <a:lnTo>
                  <a:pt x="2274" y="75"/>
                </a:lnTo>
                <a:lnTo>
                  <a:pt x="2279" y="73"/>
                </a:lnTo>
                <a:lnTo>
                  <a:pt x="2285" y="72"/>
                </a:lnTo>
                <a:lnTo>
                  <a:pt x="2291" y="71"/>
                </a:lnTo>
                <a:lnTo>
                  <a:pt x="2304" y="70"/>
                </a:lnTo>
                <a:lnTo>
                  <a:pt x="2317" y="71"/>
                </a:lnTo>
                <a:lnTo>
                  <a:pt x="2323" y="72"/>
                </a:lnTo>
                <a:lnTo>
                  <a:pt x="2329" y="73"/>
                </a:lnTo>
                <a:lnTo>
                  <a:pt x="2340" y="77"/>
                </a:lnTo>
                <a:lnTo>
                  <a:pt x="2346" y="79"/>
                </a:lnTo>
                <a:lnTo>
                  <a:pt x="2351" y="82"/>
                </a:lnTo>
                <a:lnTo>
                  <a:pt x="2360" y="88"/>
                </a:lnTo>
                <a:lnTo>
                  <a:pt x="2364" y="91"/>
                </a:lnTo>
                <a:lnTo>
                  <a:pt x="2368" y="95"/>
                </a:lnTo>
                <a:lnTo>
                  <a:pt x="2375" y="104"/>
                </a:lnTo>
                <a:lnTo>
                  <a:pt x="2378" y="109"/>
                </a:lnTo>
                <a:lnTo>
                  <a:pt x="2381" y="114"/>
                </a:lnTo>
                <a:lnTo>
                  <a:pt x="2385" y="124"/>
                </a:lnTo>
                <a:lnTo>
                  <a:pt x="2387" y="130"/>
                </a:lnTo>
                <a:lnTo>
                  <a:pt x="2389" y="136"/>
                </a:lnTo>
                <a:lnTo>
                  <a:pt x="2390" y="142"/>
                </a:lnTo>
                <a:lnTo>
                  <a:pt x="2391" y="148"/>
                </a:lnTo>
                <a:lnTo>
                  <a:pt x="2391" y="155"/>
                </a:lnTo>
                <a:lnTo>
                  <a:pt x="2391" y="161"/>
                </a:lnTo>
                <a:lnTo>
                  <a:pt x="2391" y="168"/>
                </a:lnTo>
                <a:lnTo>
                  <a:pt x="2391" y="175"/>
                </a:lnTo>
                <a:lnTo>
                  <a:pt x="2390" y="181"/>
                </a:lnTo>
                <a:lnTo>
                  <a:pt x="2389" y="187"/>
                </a:lnTo>
                <a:lnTo>
                  <a:pt x="2385" y="198"/>
                </a:lnTo>
                <a:lnTo>
                  <a:pt x="2383" y="204"/>
                </a:lnTo>
                <a:lnTo>
                  <a:pt x="2381" y="209"/>
                </a:lnTo>
                <a:lnTo>
                  <a:pt x="2375" y="219"/>
                </a:lnTo>
                <a:lnTo>
                  <a:pt x="2372" y="223"/>
                </a:lnTo>
                <a:lnTo>
                  <a:pt x="2368" y="227"/>
                </a:lnTo>
                <a:lnTo>
                  <a:pt x="2364" y="231"/>
                </a:lnTo>
                <a:lnTo>
                  <a:pt x="2360" y="235"/>
                </a:lnTo>
                <a:lnTo>
                  <a:pt x="2355" y="238"/>
                </a:lnTo>
                <a:lnTo>
                  <a:pt x="2351" y="241"/>
                </a:lnTo>
                <a:lnTo>
                  <a:pt x="2346" y="244"/>
                </a:lnTo>
                <a:lnTo>
                  <a:pt x="2340" y="246"/>
                </a:lnTo>
                <a:lnTo>
                  <a:pt x="2335" y="248"/>
                </a:lnTo>
                <a:lnTo>
                  <a:pt x="2329" y="250"/>
                </a:lnTo>
                <a:lnTo>
                  <a:pt x="2323" y="251"/>
                </a:lnTo>
                <a:lnTo>
                  <a:pt x="2317" y="252"/>
                </a:lnTo>
                <a:lnTo>
                  <a:pt x="2304" y="253"/>
                </a:lnTo>
                <a:close/>
                <a:moveTo>
                  <a:pt x="2305" y="215"/>
                </a:moveTo>
                <a:lnTo>
                  <a:pt x="2309" y="214"/>
                </a:lnTo>
                <a:lnTo>
                  <a:pt x="2313" y="214"/>
                </a:lnTo>
                <a:lnTo>
                  <a:pt x="2317" y="212"/>
                </a:lnTo>
                <a:lnTo>
                  <a:pt x="2321" y="211"/>
                </a:lnTo>
                <a:lnTo>
                  <a:pt x="2324" y="209"/>
                </a:lnTo>
                <a:lnTo>
                  <a:pt x="2327" y="206"/>
                </a:lnTo>
                <a:lnTo>
                  <a:pt x="2330" y="203"/>
                </a:lnTo>
                <a:lnTo>
                  <a:pt x="2332" y="199"/>
                </a:lnTo>
                <a:lnTo>
                  <a:pt x="2334" y="195"/>
                </a:lnTo>
                <a:lnTo>
                  <a:pt x="2336" y="191"/>
                </a:lnTo>
                <a:lnTo>
                  <a:pt x="2338" y="187"/>
                </a:lnTo>
                <a:lnTo>
                  <a:pt x="2339" y="182"/>
                </a:lnTo>
                <a:lnTo>
                  <a:pt x="2341" y="172"/>
                </a:lnTo>
                <a:lnTo>
                  <a:pt x="2341" y="167"/>
                </a:lnTo>
                <a:lnTo>
                  <a:pt x="2342" y="161"/>
                </a:lnTo>
                <a:lnTo>
                  <a:pt x="2341" y="150"/>
                </a:lnTo>
                <a:lnTo>
                  <a:pt x="2339" y="140"/>
                </a:lnTo>
                <a:lnTo>
                  <a:pt x="2338" y="135"/>
                </a:lnTo>
                <a:lnTo>
                  <a:pt x="2336" y="131"/>
                </a:lnTo>
                <a:lnTo>
                  <a:pt x="2332" y="123"/>
                </a:lnTo>
                <a:lnTo>
                  <a:pt x="2330" y="119"/>
                </a:lnTo>
                <a:lnTo>
                  <a:pt x="2327" y="116"/>
                </a:lnTo>
                <a:lnTo>
                  <a:pt x="2324" y="113"/>
                </a:lnTo>
                <a:lnTo>
                  <a:pt x="2321" y="111"/>
                </a:lnTo>
                <a:lnTo>
                  <a:pt x="2317" y="110"/>
                </a:lnTo>
                <a:lnTo>
                  <a:pt x="2313" y="108"/>
                </a:lnTo>
                <a:lnTo>
                  <a:pt x="2309" y="108"/>
                </a:lnTo>
                <a:lnTo>
                  <a:pt x="2305" y="107"/>
                </a:lnTo>
                <a:lnTo>
                  <a:pt x="2300" y="108"/>
                </a:lnTo>
                <a:lnTo>
                  <a:pt x="2296" y="108"/>
                </a:lnTo>
                <a:lnTo>
                  <a:pt x="2292" y="110"/>
                </a:lnTo>
                <a:lnTo>
                  <a:pt x="2288" y="111"/>
                </a:lnTo>
                <a:lnTo>
                  <a:pt x="2285" y="113"/>
                </a:lnTo>
                <a:lnTo>
                  <a:pt x="2282" y="116"/>
                </a:lnTo>
                <a:lnTo>
                  <a:pt x="2279" y="119"/>
                </a:lnTo>
                <a:lnTo>
                  <a:pt x="2277" y="123"/>
                </a:lnTo>
                <a:lnTo>
                  <a:pt x="2272" y="131"/>
                </a:lnTo>
                <a:lnTo>
                  <a:pt x="2271" y="135"/>
                </a:lnTo>
                <a:lnTo>
                  <a:pt x="2270" y="140"/>
                </a:lnTo>
                <a:lnTo>
                  <a:pt x="2269" y="145"/>
                </a:lnTo>
                <a:lnTo>
                  <a:pt x="2268" y="150"/>
                </a:lnTo>
                <a:lnTo>
                  <a:pt x="2267" y="155"/>
                </a:lnTo>
                <a:lnTo>
                  <a:pt x="2267" y="161"/>
                </a:lnTo>
                <a:lnTo>
                  <a:pt x="2268" y="172"/>
                </a:lnTo>
                <a:lnTo>
                  <a:pt x="2270" y="182"/>
                </a:lnTo>
                <a:lnTo>
                  <a:pt x="2271" y="187"/>
                </a:lnTo>
                <a:lnTo>
                  <a:pt x="2272" y="191"/>
                </a:lnTo>
                <a:lnTo>
                  <a:pt x="2274" y="195"/>
                </a:lnTo>
                <a:lnTo>
                  <a:pt x="2277" y="199"/>
                </a:lnTo>
                <a:lnTo>
                  <a:pt x="2279" y="203"/>
                </a:lnTo>
                <a:lnTo>
                  <a:pt x="2282" y="206"/>
                </a:lnTo>
                <a:lnTo>
                  <a:pt x="2285" y="209"/>
                </a:lnTo>
                <a:lnTo>
                  <a:pt x="2288" y="211"/>
                </a:lnTo>
                <a:lnTo>
                  <a:pt x="2292" y="212"/>
                </a:lnTo>
                <a:lnTo>
                  <a:pt x="2296" y="214"/>
                </a:lnTo>
                <a:lnTo>
                  <a:pt x="2300" y="214"/>
                </a:lnTo>
                <a:lnTo>
                  <a:pt x="2305" y="215"/>
                </a:lnTo>
                <a:close/>
                <a:moveTo>
                  <a:pt x="2539" y="172"/>
                </a:moveTo>
                <a:lnTo>
                  <a:pt x="2430" y="172"/>
                </a:lnTo>
                <a:lnTo>
                  <a:pt x="2430" y="133"/>
                </a:lnTo>
                <a:lnTo>
                  <a:pt x="2539" y="133"/>
                </a:lnTo>
                <a:lnTo>
                  <a:pt x="2539" y="172"/>
                </a:lnTo>
                <a:close/>
                <a:moveTo>
                  <a:pt x="2603" y="315"/>
                </a:moveTo>
                <a:lnTo>
                  <a:pt x="2594" y="315"/>
                </a:lnTo>
                <a:lnTo>
                  <a:pt x="2586" y="314"/>
                </a:lnTo>
                <a:lnTo>
                  <a:pt x="2579" y="312"/>
                </a:lnTo>
                <a:lnTo>
                  <a:pt x="2573" y="310"/>
                </a:lnTo>
                <a:lnTo>
                  <a:pt x="2584" y="274"/>
                </a:lnTo>
                <a:lnTo>
                  <a:pt x="2590" y="275"/>
                </a:lnTo>
                <a:lnTo>
                  <a:pt x="2596" y="276"/>
                </a:lnTo>
                <a:lnTo>
                  <a:pt x="2601" y="276"/>
                </a:lnTo>
                <a:lnTo>
                  <a:pt x="2606" y="276"/>
                </a:lnTo>
                <a:lnTo>
                  <a:pt x="2608" y="275"/>
                </a:lnTo>
                <a:lnTo>
                  <a:pt x="2610" y="274"/>
                </a:lnTo>
                <a:lnTo>
                  <a:pt x="2614" y="271"/>
                </a:lnTo>
                <a:lnTo>
                  <a:pt x="2617" y="267"/>
                </a:lnTo>
                <a:lnTo>
                  <a:pt x="2620" y="262"/>
                </a:lnTo>
                <a:lnTo>
                  <a:pt x="2623" y="254"/>
                </a:lnTo>
                <a:lnTo>
                  <a:pt x="2559" y="72"/>
                </a:lnTo>
                <a:lnTo>
                  <a:pt x="2611" y="72"/>
                </a:lnTo>
                <a:lnTo>
                  <a:pt x="2647" y="202"/>
                </a:lnTo>
                <a:lnTo>
                  <a:pt x="2686" y="72"/>
                </a:lnTo>
                <a:lnTo>
                  <a:pt x="2738" y="72"/>
                </a:lnTo>
                <a:lnTo>
                  <a:pt x="2669" y="268"/>
                </a:lnTo>
                <a:lnTo>
                  <a:pt x="2665" y="278"/>
                </a:lnTo>
                <a:lnTo>
                  <a:pt x="2663" y="283"/>
                </a:lnTo>
                <a:lnTo>
                  <a:pt x="2660" y="287"/>
                </a:lnTo>
                <a:lnTo>
                  <a:pt x="2654" y="296"/>
                </a:lnTo>
                <a:lnTo>
                  <a:pt x="2646" y="302"/>
                </a:lnTo>
                <a:lnTo>
                  <a:pt x="2642" y="306"/>
                </a:lnTo>
                <a:lnTo>
                  <a:pt x="2638" y="308"/>
                </a:lnTo>
                <a:lnTo>
                  <a:pt x="2633" y="310"/>
                </a:lnTo>
                <a:lnTo>
                  <a:pt x="2628" y="312"/>
                </a:lnTo>
                <a:lnTo>
                  <a:pt x="2622" y="314"/>
                </a:lnTo>
                <a:lnTo>
                  <a:pt x="2616" y="315"/>
                </a:lnTo>
                <a:lnTo>
                  <a:pt x="2610" y="315"/>
                </a:lnTo>
                <a:lnTo>
                  <a:pt x="2603" y="315"/>
                </a:lnTo>
                <a:close/>
                <a:moveTo>
                  <a:pt x="2812" y="249"/>
                </a:moveTo>
                <a:lnTo>
                  <a:pt x="2763" y="249"/>
                </a:lnTo>
                <a:lnTo>
                  <a:pt x="2763" y="13"/>
                </a:lnTo>
                <a:lnTo>
                  <a:pt x="2812" y="13"/>
                </a:lnTo>
                <a:lnTo>
                  <a:pt x="2812" y="249"/>
                </a:lnTo>
                <a:close/>
                <a:moveTo>
                  <a:pt x="2877" y="50"/>
                </a:moveTo>
                <a:lnTo>
                  <a:pt x="2872" y="49"/>
                </a:lnTo>
                <a:lnTo>
                  <a:pt x="2867" y="48"/>
                </a:lnTo>
                <a:lnTo>
                  <a:pt x="2863" y="45"/>
                </a:lnTo>
                <a:lnTo>
                  <a:pt x="2859" y="42"/>
                </a:lnTo>
                <a:lnTo>
                  <a:pt x="2855" y="38"/>
                </a:lnTo>
                <a:lnTo>
                  <a:pt x="2853" y="34"/>
                </a:lnTo>
                <a:lnTo>
                  <a:pt x="2851" y="30"/>
                </a:lnTo>
                <a:lnTo>
                  <a:pt x="2851" y="25"/>
                </a:lnTo>
                <a:lnTo>
                  <a:pt x="2851" y="20"/>
                </a:lnTo>
                <a:lnTo>
                  <a:pt x="2853" y="15"/>
                </a:lnTo>
                <a:lnTo>
                  <a:pt x="2855" y="11"/>
                </a:lnTo>
                <a:lnTo>
                  <a:pt x="2859" y="7"/>
                </a:lnTo>
                <a:lnTo>
                  <a:pt x="2863" y="4"/>
                </a:lnTo>
                <a:lnTo>
                  <a:pt x="2867" y="2"/>
                </a:lnTo>
                <a:lnTo>
                  <a:pt x="2872" y="0"/>
                </a:lnTo>
                <a:lnTo>
                  <a:pt x="2877" y="0"/>
                </a:lnTo>
                <a:lnTo>
                  <a:pt x="2883" y="0"/>
                </a:lnTo>
                <a:lnTo>
                  <a:pt x="2887" y="2"/>
                </a:lnTo>
                <a:lnTo>
                  <a:pt x="2892" y="4"/>
                </a:lnTo>
                <a:lnTo>
                  <a:pt x="2896" y="7"/>
                </a:lnTo>
                <a:lnTo>
                  <a:pt x="2900" y="11"/>
                </a:lnTo>
                <a:lnTo>
                  <a:pt x="2902" y="15"/>
                </a:lnTo>
                <a:lnTo>
                  <a:pt x="2903" y="20"/>
                </a:lnTo>
                <a:lnTo>
                  <a:pt x="2904" y="25"/>
                </a:lnTo>
                <a:lnTo>
                  <a:pt x="2903" y="30"/>
                </a:lnTo>
                <a:lnTo>
                  <a:pt x="2902" y="34"/>
                </a:lnTo>
                <a:lnTo>
                  <a:pt x="2900" y="38"/>
                </a:lnTo>
                <a:lnTo>
                  <a:pt x="2896" y="42"/>
                </a:lnTo>
                <a:lnTo>
                  <a:pt x="2892" y="45"/>
                </a:lnTo>
                <a:lnTo>
                  <a:pt x="2887" y="48"/>
                </a:lnTo>
                <a:lnTo>
                  <a:pt x="2883" y="49"/>
                </a:lnTo>
                <a:lnTo>
                  <a:pt x="2877" y="50"/>
                </a:lnTo>
                <a:close/>
                <a:moveTo>
                  <a:pt x="2853" y="72"/>
                </a:moveTo>
                <a:lnTo>
                  <a:pt x="2902" y="72"/>
                </a:lnTo>
                <a:lnTo>
                  <a:pt x="2902" y="249"/>
                </a:lnTo>
                <a:lnTo>
                  <a:pt x="2853" y="249"/>
                </a:lnTo>
                <a:lnTo>
                  <a:pt x="2853" y="72"/>
                </a:lnTo>
                <a:close/>
                <a:moveTo>
                  <a:pt x="3023" y="253"/>
                </a:moveTo>
                <a:lnTo>
                  <a:pt x="3010" y="252"/>
                </a:lnTo>
                <a:lnTo>
                  <a:pt x="3003" y="251"/>
                </a:lnTo>
                <a:lnTo>
                  <a:pt x="2998" y="250"/>
                </a:lnTo>
                <a:lnTo>
                  <a:pt x="2986" y="246"/>
                </a:lnTo>
                <a:lnTo>
                  <a:pt x="2980" y="244"/>
                </a:lnTo>
                <a:lnTo>
                  <a:pt x="2975" y="241"/>
                </a:lnTo>
                <a:lnTo>
                  <a:pt x="2966" y="235"/>
                </a:lnTo>
                <a:lnTo>
                  <a:pt x="2962" y="231"/>
                </a:lnTo>
                <a:lnTo>
                  <a:pt x="2958" y="227"/>
                </a:lnTo>
                <a:lnTo>
                  <a:pt x="2951" y="219"/>
                </a:lnTo>
                <a:lnTo>
                  <a:pt x="2948" y="214"/>
                </a:lnTo>
                <a:lnTo>
                  <a:pt x="2945" y="209"/>
                </a:lnTo>
                <a:lnTo>
                  <a:pt x="2940" y="198"/>
                </a:lnTo>
                <a:lnTo>
                  <a:pt x="2939" y="193"/>
                </a:lnTo>
                <a:lnTo>
                  <a:pt x="2937" y="187"/>
                </a:lnTo>
                <a:lnTo>
                  <a:pt x="2936" y="181"/>
                </a:lnTo>
                <a:lnTo>
                  <a:pt x="2935" y="175"/>
                </a:lnTo>
                <a:lnTo>
                  <a:pt x="2935" y="168"/>
                </a:lnTo>
                <a:lnTo>
                  <a:pt x="2935" y="161"/>
                </a:lnTo>
                <a:lnTo>
                  <a:pt x="2935" y="155"/>
                </a:lnTo>
                <a:lnTo>
                  <a:pt x="2935" y="148"/>
                </a:lnTo>
                <a:lnTo>
                  <a:pt x="2936" y="142"/>
                </a:lnTo>
                <a:lnTo>
                  <a:pt x="2937" y="136"/>
                </a:lnTo>
                <a:lnTo>
                  <a:pt x="2940" y="124"/>
                </a:lnTo>
                <a:lnTo>
                  <a:pt x="2943" y="119"/>
                </a:lnTo>
                <a:lnTo>
                  <a:pt x="2945" y="114"/>
                </a:lnTo>
                <a:lnTo>
                  <a:pt x="2951" y="104"/>
                </a:lnTo>
                <a:lnTo>
                  <a:pt x="2954" y="99"/>
                </a:lnTo>
                <a:lnTo>
                  <a:pt x="2958" y="95"/>
                </a:lnTo>
                <a:lnTo>
                  <a:pt x="2962" y="91"/>
                </a:lnTo>
                <a:lnTo>
                  <a:pt x="2966" y="88"/>
                </a:lnTo>
                <a:lnTo>
                  <a:pt x="2970" y="85"/>
                </a:lnTo>
                <a:lnTo>
                  <a:pt x="2975" y="82"/>
                </a:lnTo>
                <a:lnTo>
                  <a:pt x="2980" y="79"/>
                </a:lnTo>
                <a:lnTo>
                  <a:pt x="2986" y="77"/>
                </a:lnTo>
                <a:lnTo>
                  <a:pt x="2992" y="75"/>
                </a:lnTo>
                <a:lnTo>
                  <a:pt x="2998" y="73"/>
                </a:lnTo>
                <a:lnTo>
                  <a:pt x="3003" y="72"/>
                </a:lnTo>
                <a:lnTo>
                  <a:pt x="3010" y="71"/>
                </a:lnTo>
                <a:lnTo>
                  <a:pt x="3023" y="70"/>
                </a:lnTo>
                <a:lnTo>
                  <a:pt x="3035" y="71"/>
                </a:lnTo>
                <a:lnTo>
                  <a:pt x="3042" y="72"/>
                </a:lnTo>
                <a:lnTo>
                  <a:pt x="3047" y="73"/>
                </a:lnTo>
                <a:lnTo>
                  <a:pt x="3059" y="77"/>
                </a:lnTo>
                <a:lnTo>
                  <a:pt x="3064" y="79"/>
                </a:lnTo>
                <a:lnTo>
                  <a:pt x="3069" y="82"/>
                </a:lnTo>
                <a:lnTo>
                  <a:pt x="3078" y="88"/>
                </a:lnTo>
                <a:lnTo>
                  <a:pt x="3082" y="91"/>
                </a:lnTo>
                <a:lnTo>
                  <a:pt x="3086" y="95"/>
                </a:lnTo>
                <a:lnTo>
                  <a:pt x="3093" y="104"/>
                </a:lnTo>
                <a:lnTo>
                  <a:pt x="3096" y="109"/>
                </a:lnTo>
                <a:lnTo>
                  <a:pt x="3099" y="114"/>
                </a:lnTo>
                <a:lnTo>
                  <a:pt x="3104" y="124"/>
                </a:lnTo>
                <a:lnTo>
                  <a:pt x="3105" y="130"/>
                </a:lnTo>
                <a:lnTo>
                  <a:pt x="3107" y="136"/>
                </a:lnTo>
                <a:lnTo>
                  <a:pt x="3108" y="142"/>
                </a:lnTo>
                <a:lnTo>
                  <a:pt x="3109" y="148"/>
                </a:lnTo>
                <a:lnTo>
                  <a:pt x="3109" y="155"/>
                </a:lnTo>
                <a:lnTo>
                  <a:pt x="3109" y="161"/>
                </a:lnTo>
                <a:lnTo>
                  <a:pt x="3109" y="168"/>
                </a:lnTo>
                <a:lnTo>
                  <a:pt x="3109" y="175"/>
                </a:lnTo>
                <a:lnTo>
                  <a:pt x="3108" y="181"/>
                </a:lnTo>
                <a:lnTo>
                  <a:pt x="3107" y="187"/>
                </a:lnTo>
                <a:lnTo>
                  <a:pt x="3104" y="198"/>
                </a:lnTo>
                <a:lnTo>
                  <a:pt x="3101" y="204"/>
                </a:lnTo>
                <a:lnTo>
                  <a:pt x="3099" y="209"/>
                </a:lnTo>
                <a:lnTo>
                  <a:pt x="3093" y="219"/>
                </a:lnTo>
                <a:lnTo>
                  <a:pt x="3090" y="223"/>
                </a:lnTo>
                <a:lnTo>
                  <a:pt x="3086" y="227"/>
                </a:lnTo>
                <a:lnTo>
                  <a:pt x="3082" y="231"/>
                </a:lnTo>
                <a:lnTo>
                  <a:pt x="3078" y="235"/>
                </a:lnTo>
                <a:lnTo>
                  <a:pt x="3074" y="238"/>
                </a:lnTo>
                <a:lnTo>
                  <a:pt x="3069" y="241"/>
                </a:lnTo>
                <a:lnTo>
                  <a:pt x="3064" y="244"/>
                </a:lnTo>
                <a:lnTo>
                  <a:pt x="3059" y="246"/>
                </a:lnTo>
                <a:lnTo>
                  <a:pt x="3053" y="248"/>
                </a:lnTo>
                <a:lnTo>
                  <a:pt x="3047" y="250"/>
                </a:lnTo>
                <a:lnTo>
                  <a:pt x="3042" y="251"/>
                </a:lnTo>
                <a:lnTo>
                  <a:pt x="3035" y="252"/>
                </a:lnTo>
                <a:lnTo>
                  <a:pt x="3023" y="253"/>
                </a:lnTo>
                <a:close/>
                <a:moveTo>
                  <a:pt x="3023" y="215"/>
                </a:moveTo>
                <a:lnTo>
                  <a:pt x="3027" y="214"/>
                </a:lnTo>
                <a:lnTo>
                  <a:pt x="3031" y="214"/>
                </a:lnTo>
                <a:lnTo>
                  <a:pt x="3035" y="212"/>
                </a:lnTo>
                <a:lnTo>
                  <a:pt x="3039" y="211"/>
                </a:lnTo>
                <a:lnTo>
                  <a:pt x="3042" y="209"/>
                </a:lnTo>
                <a:lnTo>
                  <a:pt x="3045" y="206"/>
                </a:lnTo>
                <a:lnTo>
                  <a:pt x="3048" y="203"/>
                </a:lnTo>
                <a:lnTo>
                  <a:pt x="3050" y="199"/>
                </a:lnTo>
                <a:lnTo>
                  <a:pt x="3052" y="195"/>
                </a:lnTo>
                <a:lnTo>
                  <a:pt x="3054" y="191"/>
                </a:lnTo>
                <a:lnTo>
                  <a:pt x="3056" y="187"/>
                </a:lnTo>
                <a:lnTo>
                  <a:pt x="3057" y="182"/>
                </a:lnTo>
                <a:lnTo>
                  <a:pt x="3059" y="172"/>
                </a:lnTo>
                <a:lnTo>
                  <a:pt x="3060" y="167"/>
                </a:lnTo>
                <a:lnTo>
                  <a:pt x="3060" y="161"/>
                </a:lnTo>
                <a:lnTo>
                  <a:pt x="3059" y="150"/>
                </a:lnTo>
                <a:lnTo>
                  <a:pt x="3057" y="140"/>
                </a:lnTo>
                <a:lnTo>
                  <a:pt x="3056" y="135"/>
                </a:lnTo>
                <a:lnTo>
                  <a:pt x="3054" y="131"/>
                </a:lnTo>
                <a:lnTo>
                  <a:pt x="3050" y="123"/>
                </a:lnTo>
                <a:lnTo>
                  <a:pt x="3048" y="119"/>
                </a:lnTo>
                <a:lnTo>
                  <a:pt x="3045" y="116"/>
                </a:lnTo>
                <a:lnTo>
                  <a:pt x="3042" y="113"/>
                </a:lnTo>
                <a:lnTo>
                  <a:pt x="3039" y="111"/>
                </a:lnTo>
                <a:lnTo>
                  <a:pt x="3035" y="110"/>
                </a:lnTo>
                <a:lnTo>
                  <a:pt x="3031" y="108"/>
                </a:lnTo>
                <a:lnTo>
                  <a:pt x="3027" y="108"/>
                </a:lnTo>
                <a:lnTo>
                  <a:pt x="3023" y="107"/>
                </a:lnTo>
                <a:lnTo>
                  <a:pt x="3018" y="108"/>
                </a:lnTo>
                <a:lnTo>
                  <a:pt x="3014" y="108"/>
                </a:lnTo>
                <a:lnTo>
                  <a:pt x="3010" y="110"/>
                </a:lnTo>
                <a:lnTo>
                  <a:pt x="3006" y="111"/>
                </a:lnTo>
                <a:lnTo>
                  <a:pt x="3003" y="113"/>
                </a:lnTo>
                <a:lnTo>
                  <a:pt x="3000" y="116"/>
                </a:lnTo>
                <a:lnTo>
                  <a:pt x="2997" y="119"/>
                </a:lnTo>
                <a:lnTo>
                  <a:pt x="2995" y="123"/>
                </a:lnTo>
                <a:lnTo>
                  <a:pt x="2991" y="131"/>
                </a:lnTo>
                <a:lnTo>
                  <a:pt x="2989" y="135"/>
                </a:lnTo>
                <a:lnTo>
                  <a:pt x="2988" y="140"/>
                </a:lnTo>
                <a:lnTo>
                  <a:pt x="2987" y="145"/>
                </a:lnTo>
                <a:lnTo>
                  <a:pt x="2986" y="150"/>
                </a:lnTo>
                <a:lnTo>
                  <a:pt x="2986" y="155"/>
                </a:lnTo>
                <a:lnTo>
                  <a:pt x="2985" y="161"/>
                </a:lnTo>
                <a:lnTo>
                  <a:pt x="2986" y="172"/>
                </a:lnTo>
                <a:lnTo>
                  <a:pt x="2988" y="182"/>
                </a:lnTo>
                <a:lnTo>
                  <a:pt x="2989" y="187"/>
                </a:lnTo>
                <a:lnTo>
                  <a:pt x="2991" y="191"/>
                </a:lnTo>
                <a:lnTo>
                  <a:pt x="2993" y="195"/>
                </a:lnTo>
                <a:lnTo>
                  <a:pt x="2995" y="199"/>
                </a:lnTo>
                <a:lnTo>
                  <a:pt x="2997" y="203"/>
                </a:lnTo>
                <a:lnTo>
                  <a:pt x="3000" y="206"/>
                </a:lnTo>
                <a:lnTo>
                  <a:pt x="3003" y="209"/>
                </a:lnTo>
                <a:lnTo>
                  <a:pt x="3006" y="211"/>
                </a:lnTo>
                <a:lnTo>
                  <a:pt x="3010" y="212"/>
                </a:lnTo>
                <a:lnTo>
                  <a:pt x="3014" y="214"/>
                </a:lnTo>
                <a:lnTo>
                  <a:pt x="3018" y="214"/>
                </a:lnTo>
                <a:lnTo>
                  <a:pt x="3023" y="215"/>
                </a:lnTo>
                <a:close/>
                <a:moveTo>
                  <a:pt x="3142" y="315"/>
                </a:moveTo>
                <a:lnTo>
                  <a:pt x="3142" y="72"/>
                </a:lnTo>
                <a:lnTo>
                  <a:pt x="3191" y="72"/>
                </a:lnTo>
                <a:lnTo>
                  <a:pt x="3191" y="102"/>
                </a:lnTo>
                <a:lnTo>
                  <a:pt x="3197" y="95"/>
                </a:lnTo>
                <a:lnTo>
                  <a:pt x="3202" y="87"/>
                </a:lnTo>
                <a:lnTo>
                  <a:pt x="3206" y="84"/>
                </a:lnTo>
                <a:lnTo>
                  <a:pt x="3209" y="81"/>
                </a:lnTo>
                <a:lnTo>
                  <a:pt x="3214" y="78"/>
                </a:lnTo>
                <a:lnTo>
                  <a:pt x="3218" y="75"/>
                </a:lnTo>
                <a:lnTo>
                  <a:pt x="3224" y="73"/>
                </a:lnTo>
                <a:lnTo>
                  <a:pt x="3227" y="72"/>
                </a:lnTo>
                <a:lnTo>
                  <a:pt x="3230" y="71"/>
                </a:lnTo>
                <a:lnTo>
                  <a:pt x="3236" y="70"/>
                </a:lnTo>
                <a:lnTo>
                  <a:pt x="3243" y="70"/>
                </a:lnTo>
                <a:lnTo>
                  <a:pt x="3253" y="71"/>
                </a:lnTo>
                <a:lnTo>
                  <a:pt x="3257" y="71"/>
                </a:lnTo>
                <a:lnTo>
                  <a:pt x="3262" y="73"/>
                </a:lnTo>
                <a:lnTo>
                  <a:pt x="3266" y="74"/>
                </a:lnTo>
                <a:lnTo>
                  <a:pt x="3270" y="76"/>
                </a:lnTo>
                <a:lnTo>
                  <a:pt x="3279" y="80"/>
                </a:lnTo>
                <a:lnTo>
                  <a:pt x="3283" y="83"/>
                </a:lnTo>
                <a:lnTo>
                  <a:pt x="3286" y="86"/>
                </a:lnTo>
                <a:lnTo>
                  <a:pt x="3290" y="89"/>
                </a:lnTo>
                <a:lnTo>
                  <a:pt x="3293" y="93"/>
                </a:lnTo>
                <a:lnTo>
                  <a:pt x="3297" y="97"/>
                </a:lnTo>
                <a:lnTo>
                  <a:pt x="3299" y="101"/>
                </a:lnTo>
                <a:lnTo>
                  <a:pt x="3302" y="106"/>
                </a:lnTo>
                <a:lnTo>
                  <a:pt x="3305" y="110"/>
                </a:lnTo>
                <a:lnTo>
                  <a:pt x="3307" y="116"/>
                </a:lnTo>
                <a:lnTo>
                  <a:pt x="3309" y="121"/>
                </a:lnTo>
                <a:lnTo>
                  <a:pt x="3311" y="127"/>
                </a:lnTo>
                <a:lnTo>
                  <a:pt x="3312" y="133"/>
                </a:lnTo>
                <a:lnTo>
                  <a:pt x="3313" y="140"/>
                </a:lnTo>
                <a:lnTo>
                  <a:pt x="3314" y="146"/>
                </a:lnTo>
                <a:lnTo>
                  <a:pt x="3314" y="154"/>
                </a:lnTo>
                <a:lnTo>
                  <a:pt x="3315" y="161"/>
                </a:lnTo>
                <a:lnTo>
                  <a:pt x="3314" y="175"/>
                </a:lnTo>
                <a:lnTo>
                  <a:pt x="3312" y="188"/>
                </a:lnTo>
                <a:lnTo>
                  <a:pt x="3311" y="194"/>
                </a:lnTo>
                <a:lnTo>
                  <a:pt x="3309" y="200"/>
                </a:lnTo>
                <a:lnTo>
                  <a:pt x="3307" y="206"/>
                </a:lnTo>
                <a:lnTo>
                  <a:pt x="3305" y="211"/>
                </a:lnTo>
                <a:lnTo>
                  <a:pt x="3303" y="216"/>
                </a:lnTo>
                <a:lnTo>
                  <a:pt x="3300" y="220"/>
                </a:lnTo>
                <a:lnTo>
                  <a:pt x="3297" y="225"/>
                </a:lnTo>
                <a:lnTo>
                  <a:pt x="3294" y="229"/>
                </a:lnTo>
                <a:lnTo>
                  <a:pt x="3287" y="236"/>
                </a:lnTo>
                <a:lnTo>
                  <a:pt x="3283" y="239"/>
                </a:lnTo>
                <a:lnTo>
                  <a:pt x="3279" y="242"/>
                </a:lnTo>
                <a:lnTo>
                  <a:pt x="3271" y="246"/>
                </a:lnTo>
                <a:lnTo>
                  <a:pt x="3267" y="248"/>
                </a:lnTo>
                <a:lnTo>
                  <a:pt x="3262" y="249"/>
                </a:lnTo>
                <a:lnTo>
                  <a:pt x="3253" y="251"/>
                </a:lnTo>
                <a:lnTo>
                  <a:pt x="3243" y="252"/>
                </a:lnTo>
                <a:lnTo>
                  <a:pt x="3236" y="252"/>
                </a:lnTo>
                <a:lnTo>
                  <a:pt x="3230" y="251"/>
                </a:lnTo>
                <a:lnTo>
                  <a:pt x="3224" y="249"/>
                </a:lnTo>
                <a:lnTo>
                  <a:pt x="3219" y="247"/>
                </a:lnTo>
                <a:lnTo>
                  <a:pt x="3214" y="245"/>
                </a:lnTo>
                <a:lnTo>
                  <a:pt x="3210" y="242"/>
                </a:lnTo>
                <a:lnTo>
                  <a:pt x="3208" y="240"/>
                </a:lnTo>
                <a:lnTo>
                  <a:pt x="3206" y="239"/>
                </a:lnTo>
                <a:lnTo>
                  <a:pt x="3203" y="235"/>
                </a:lnTo>
                <a:lnTo>
                  <a:pt x="3200" y="232"/>
                </a:lnTo>
                <a:lnTo>
                  <a:pt x="3197" y="228"/>
                </a:lnTo>
                <a:lnTo>
                  <a:pt x="3193" y="221"/>
                </a:lnTo>
                <a:lnTo>
                  <a:pt x="3191" y="315"/>
                </a:lnTo>
                <a:lnTo>
                  <a:pt x="3142" y="315"/>
                </a:lnTo>
                <a:close/>
                <a:moveTo>
                  <a:pt x="3190" y="161"/>
                </a:moveTo>
                <a:lnTo>
                  <a:pt x="3191" y="172"/>
                </a:lnTo>
                <a:lnTo>
                  <a:pt x="3193" y="182"/>
                </a:lnTo>
                <a:lnTo>
                  <a:pt x="3194" y="187"/>
                </a:lnTo>
                <a:lnTo>
                  <a:pt x="3196" y="191"/>
                </a:lnTo>
                <a:lnTo>
                  <a:pt x="3198" y="195"/>
                </a:lnTo>
                <a:lnTo>
                  <a:pt x="3200" y="199"/>
                </a:lnTo>
                <a:lnTo>
                  <a:pt x="3205" y="205"/>
                </a:lnTo>
                <a:lnTo>
                  <a:pt x="3208" y="207"/>
                </a:lnTo>
                <a:lnTo>
                  <a:pt x="3212" y="209"/>
                </a:lnTo>
                <a:lnTo>
                  <a:pt x="3215" y="211"/>
                </a:lnTo>
                <a:lnTo>
                  <a:pt x="3219" y="212"/>
                </a:lnTo>
                <a:lnTo>
                  <a:pt x="3223" y="213"/>
                </a:lnTo>
                <a:lnTo>
                  <a:pt x="3227" y="213"/>
                </a:lnTo>
                <a:lnTo>
                  <a:pt x="3232" y="213"/>
                </a:lnTo>
                <a:lnTo>
                  <a:pt x="3236" y="212"/>
                </a:lnTo>
                <a:lnTo>
                  <a:pt x="3240" y="211"/>
                </a:lnTo>
                <a:lnTo>
                  <a:pt x="3243" y="209"/>
                </a:lnTo>
                <a:lnTo>
                  <a:pt x="3247" y="207"/>
                </a:lnTo>
                <a:lnTo>
                  <a:pt x="3250" y="205"/>
                </a:lnTo>
                <a:lnTo>
                  <a:pt x="3253" y="202"/>
                </a:lnTo>
                <a:lnTo>
                  <a:pt x="3255" y="198"/>
                </a:lnTo>
                <a:lnTo>
                  <a:pt x="3259" y="191"/>
                </a:lnTo>
                <a:lnTo>
                  <a:pt x="3261" y="186"/>
                </a:lnTo>
                <a:lnTo>
                  <a:pt x="3262" y="182"/>
                </a:lnTo>
                <a:lnTo>
                  <a:pt x="3263" y="177"/>
                </a:lnTo>
                <a:lnTo>
                  <a:pt x="3264" y="172"/>
                </a:lnTo>
                <a:lnTo>
                  <a:pt x="3264" y="166"/>
                </a:lnTo>
                <a:lnTo>
                  <a:pt x="3265" y="161"/>
                </a:lnTo>
                <a:lnTo>
                  <a:pt x="3264" y="150"/>
                </a:lnTo>
                <a:lnTo>
                  <a:pt x="3262" y="140"/>
                </a:lnTo>
                <a:lnTo>
                  <a:pt x="3261" y="135"/>
                </a:lnTo>
                <a:lnTo>
                  <a:pt x="3259" y="131"/>
                </a:lnTo>
                <a:lnTo>
                  <a:pt x="3257" y="127"/>
                </a:lnTo>
                <a:lnTo>
                  <a:pt x="3255" y="123"/>
                </a:lnTo>
                <a:lnTo>
                  <a:pt x="3253" y="120"/>
                </a:lnTo>
                <a:lnTo>
                  <a:pt x="3250" y="117"/>
                </a:lnTo>
                <a:lnTo>
                  <a:pt x="3247" y="115"/>
                </a:lnTo>
                <a:lnTo>
                  <a:pt x="3243" y="113"/>
                </a:lnTo>
                <a:lnTo>
                  <a:pt x="3240" y="111"/>
                </a:lnTo>
                <a:lnTo>
                  <a:pt x="3236" y="110"/>
                </a:lnTo>
                <a:lnTo>
                  <a:pt x="3232" y="109"/>
                </a:lnTo>
                <a:lnTo>
                  <a:pt x="3227" y="109"/>
                </a:lnTo>
                <a:lnTo>
                  <a:pt x="3219" y="110"/>
                </a:lnTo>
                <a:lnTo>
                  <a:pt x="3215" y="111"/>
                </a:lnTo>
                <a:lnTo>
                  <a:pt x="3212" y="113"/>
                </a:lnTo>
                <a:lnTo>
                  <a:pt x="3208" y="115"/>
                </a:lnTo>
                <a:lnTo>
                  <a:pt x="3205" y="117"/>
                </a:lnTo>
                <a:lnTo>
                  <a:pt x="3202" y="120"/>
                </a:lnTo>
                <a:lnTo>
                  <a:pt x="3200" y="123"/>
                </a:lnTo>
                <a:lnTo>
                  <a:pt x="3196" y="131"/>
                </a:lnTo>
                <a:lnTo>
                  <a:pt x="3194" y="135"/>
                </a:lnTo>
                <a:lnTo>
                  <a:pt x="3193" y="139"/>
                </a:lnTo>
                <a:lnTo>
                  <a:pt x="3192" y="144"/>
                </a:lnTo>
                <a:lnTo>
                  <a:pt x="3191" y="150"/>
                </a:lnTo>
                <a:lnTo>
                  <a:pt x="3190" y="155"/>
                </a:lnTo>
                <a:lnTo>
                  <a:pt x="3190" y="161"/>
                </a:lnTo>
                <a:close/>
                <a:moveTo>
                  <a:pt x="3373" y="50"/>
                </a:moveTo>
                <a:lnTo>
                  <a:pt x="3368" y="49"/>
                </a:lnTo>
                <a:lnTo>
                  <a:pt x="3363" y="48"/>
                </a:lnTo>
                <a:lnTo>
                  <a:pt x="3358" y="45"/>
                </a:lnTo>
                <a:lnTo>
                  <a:pt x="3354" y="42"/>
                </a:lnTo>
                <a:lnTo>
                  <a:pt x="3351" y="38"/>
                </a:lnTo>
                <a:lnTo>
                  <a:pt x="3348" y="34"/>
                </a:lnTo>
                <a:lnTo>
                  <a:pt x="3347" y="30"/>
                </a:lnTo>
                <a:lnTo>
                  <a:pt x="3346" y="25"/>
                </a:lnTo>
                <a:lnTo>
                  <a:pt x="3347" y="20"/>
                </a:lnTo>
                <a:lnTo>
                  <a:pt x="3348" y="15"/>
                </a:lnTo>
                <a:lnTo>
                  <a:pt x="3351" y="11"/>
                </a:lnTo>
                <a:lnTo>
                  <a:pt x="3354" y="7"/>
                </a:lnTo>
                <a:lnTo>
                  <a:pt x="3358" y="4"/>
                </a:lnTo>
                <a:lnTo>
                  <a:pt x="3363" y="2"/>
                </a:lnTo>
                <a:lnTo>
                  <a:pt x="3368" y="0"/>
                </a:lnTo>
                <a:lnTo>
                  <a:pt x="3373" y="0"/>
                </a:lnTo>
                <a:lnTo>
                  <a:pt x="3378" y="0"/>
                </a:lnTo>
                <a:lnTo>
                  <a:pt x="3383" y="2"/>
                </a:lnTo>
                <a:lnTo>
                  <a:pt x="3387" y="4"/>
                </a:lnTo>
                <a:lnTo>
                  <a:pt x="3392" y="7"/>
                </a:lnTo>
                <a:lnTo>
                  <a:pt x="3395" y="11"/>
                </a:lnTo>
                <a:lnTo>
                  <a:pt x="3397" y="15"/>
                </a:lnTo>
                <a:lnTo>
                  <a:pt x="3399" y="20"/>
                </a:lnTo>
                <a:lnTo>
                  <a:pt x="3399" y="25"/>
                </a:lnTo>
                <a:lnTo>
                  <a:pt x="3399" y="30"/>
                </a:lnTo>
                <a:lnTo>
                  <a:pt x="3397" y="34"/>
                </a:lnTo>
                <a:lnTo>
                  <a:pt x="3395" y="38"/>
                </a:lnTo>
                <a:lnTo>
                  <a:pt x="3392" y="42"/>
                </a:lnTo>
                <a:lnTo>
                  <a:pt x="3387" y="45"/>
                </a:lnTo>
                <a:lnTo>
                  <a:pt x="3383" y="48"/>
                </a:lnTo>
                <a:lnTo>
                  <a:pt x="3378" y="49"/>
                </a:lnTo>
                <a:lnTo>
                  <a:pt x="3373" y="50"/>
                </a:lnTo>
                <a:close/>
                <a:moveTo>
                  <a:pt x="3348" y="72"/>
                </a:moveTo>
                <a:lnTo>
                  <a:pt x="3397" y="72"/>
                </a:lnTo>
                <a:lnTo>
                  <a:pt x="3397" y="249"/>
                </a:lnTo>
                <a:lnTo>
                  <a:pt x="3348" y="249"/>
                </a:lnTo>
                <a:lnTo>
                  <a:pt x="3348" y="72"/>
                </a:lnTo>
                <a:close/>
                <a:moveTo>
                  <a:pt x="3585" y="123"/>
                </a:moveTo>
                <a:lnTo>
                  <a:pt x="3540" y="126"/>
                </a:lnTo>
                <a:lnTo>
                  <a:pt x="3539" y="121"/>
                </a:lnTo>
                <a:lnTo>
                  <a:pt x="3537" y="118"/>
                </a:lnTo>
                <a:lnTo>
                  <a:pt x="3534" y="114"/>
                </a:lnTo>
                <a:lnTo>
                  <a:pt x="3531" y="111"/>
                </a:lnTo>
                <a:lnTo>
                  <a:pt x="3527" y="108"/>
                </a:lnTo>
                <a:lnTo>
                  <a:pt x="3522" y="106"/>
                </a:lnTo>
                <a:lnTo>
                  <a:pt x="3516" y="105"/>
                </a:lnTo>
                <a:lnTo>
                  <a:pt x="3510" y="105"/>
                </a:lnTo>
                <a:lnTo>
                  <a:pt x="3505" y="105"/>
                </a:lnTo>
                <a:lnTo>
                  <a:pt x="3500" y="106"/>
                </a:lnTo>
                <a:lnTo>
                  <a:pt x="3495" y="108"/>
                </a:lnTo>
                <a:lnTo>
                  <a:pt x="3491" y="110"/>
                </a:lnTo>
                <a:lnTo>
                  <a:pt x="3488" y="112"/>
                </a:lnTo>
                <a:lnTo>
                  <a:pt x="3485" y="115"/>
                </a:lnTo>
                <a:lnTo>
                  <a:pt x="3484" y="119"/>
                </a:lnTo>
                <a:lnTo>
                  <a:pt x="3483" y="122"/>
                </a:lnTo>
                <a:lnTo>
                  <a:pt x="3484" y="125"/>
                </a:lnTo>
                <a:lnTo>
                  <a:pt x="3485" y="128"/>
                </a:lnTo>
                <a:lnTo>
                  <a:pt x="3486" y="131"/>
                </a:lnTo>
                <a:lnTo>
                  <a:pt x="3488" y="133"/>
                </a:lnTo>
                <a:lnTo>
                  <a:pt x="3491" y="135"/>
                </a:lnTo>
                <a:lnTo>
                  <a:pt x="3495" y="137"/>
                </a:lnTo>
                <a:lnTo>
                  <a:pt x="3500" y="139"/>
                </a:lnTo>
                <a:lnTo>
                  <a:pt x="3506" y="140"/>
                </a:lnTo>
                <a:lnTo>
                  <a:pt x="3538" y="146"/>
                </a:lnTo>
                <a:lnTo>
                  <a:pt x="3544" y="148"/>
                </a:lnTo>
                <a:lnTo>
                  <a:pt x="3550" y="150"/>
                </a:lnTo>
                <a:lnTo>
                  <a:pt x="3555" y="151"/>
                </a:lnTo>
                <a:lnTo>
                  <a:pt x="3560" y="153"/>
                </a:lnTo>
                <a:lnTo>
                  <a:pt x="3569" y="158"/>
                </a:lnTo>
                <a:lnTo>
                  <a:pt x="3576" y="164"/>
                </a:lnTo>
                <a:lnTo>
                  <a:pt x="3579" y="167"/>
                </a:lnTo>
                <a:lnTo>
                  <a:pt x="3582" y="170"/>
                </a:lnTo>
                <a:lnTo>
                  <a:pt x="3584" y="174"/>
                </a:lnTo>
                <a:lnTo>
                  <a:pt x="3586" y="177"/>
                </a:lnTo>
                <a:lnTo>
                  <a:pt x="3588" y="185"/>
                </a:lnTo>
                <a:lnTo>
                  <a:pt x="3589" y="190"/>
                </a:lnTo>
                <a:lnTo>
                  <a:pt x="3589" y="194"/>
                </a:lnTo>
                <a:lnTo>
                  <a:pt x="3589" y="199"/>
                </a:lnTo>
                <a:lnTo>
                  <a:pt x="3588" y="203"/>
                </a:lnTo>
                <a:lnTo>
                  <a:pt x="3587" y="207"/>
                </a:lnTo>
                <a:lnTo>
                  <a:pt x="3586" y="211"/>
                </a:lnTo>
                <a:lnTo>
                  <a:pt x="3585" y="214"/>
                </a:lnTo>
                <a:lnTo>
                  <a:pt x="3583" y="218"/>
                </a:lnTo>
                <a:lnTo>
                  <a:pt x="3581" y="221"/>
                </a:lnTo>
                <a:lnTo>
                  <a:pt x="3579" y="225"/>
                </a:lnTo>
                <a:lnTo>
                  <a:pt x="3573" y="231"/>
                </a:lnTo>
                <a:lnTo>
                  <a:pt x="3567" y="236"/>
                </a:lnTo>
                <a:lnTo>
                  <a:pt x="3559" y="241"/>
                </a:lnTo>
                <a:lnTo>
                  <a:pt x="3551" y="245"/>
                </a:lnTo>
                <a:lnTo>
                  <a:pt x="3542" y="248"/>
                </a:lnTo>
                <a:lnTo>
                  <a:pt x="3532" y="251"/>
                </a:lnTo>
                <a:lnTo>
                  <a:pt x="3521" y="252"/>
                </a:lnTo>
                <a:lnTo>
                  <a:pt x="3510" y="253"/>
                </a:lnTo>
                <a:lnTo>
                  <a:pt x="3502" y="252"/>
                </a:lnTo>
                <a:lnTo>
                  <a:pt x="3494" y="252"/>
                </a:lnTo>
                <a:lnTo>
                  <a:pt x="3486" y="250"/>
                </a:lnTo>
                <a:lnTo>
                  <a:pt x="3479" y="249"/>
                </a:lnTo>
                <a:lnTo>
                  <a:pt x="3472" y="247"/>
                </a:lnTo>
                <a:lnTo>
                  <a:pt x="3466" y="244"/>
                </a:lnTo>
                <a:lnTo>
                  <a:pt x="3460" y="241"/>
                </a:lnTo>
                <a:lnTo>
                  <a:pt x="3454" y="238"/>
                </a:lnTo>
                <a:lnTo>
                  <a:pt x="3449" y="234"/>
                </a:lnTo>
                <a:lnTo>
                  <a:pt x="3445" y="230"/>
                </a:lnTo>
                <a:lnTo>
                  <a:pt x="3441" y="225"/>
                </a:lnTo>
                <a:lnTo>
                  <a:pt x="3437" y="221"/>
                </a:lnTo>
                <a:lnTo>
                  <a:pt x="3434" y="215"/>
                </a:lnTo>
                <a:lnTo>
                  <a:pt x="3432" y="210"/>
                </a:lnTo>
                <a:lnTo>
                  <a:pt x="3430" y="204"/>
                </a:lnTo>
                <a:lnTo>
                  <a:pt x="3429" y="198"/>
                </a:lnTo>
                <a:lnTo>
                  <a:pt x="3478" y="195"/>
                </a:lnTo>
                <a:lnTo>
                  <a:pt x="3480" y="200"/>
                </a:lnTo>
                <a:lnTo>
                  <a:pt x="3482" y="205"/>
                </a:lnTo>
                <a:lnTo>
                  <a:pt x="3485" y="209"/>
                </a:lnTo>
                <a:lnTo>
                  <a:pt x="3489" y="212"/>
                </a:lnTo>
                <a:lnTo>
                  <a:pt x="3493" y="214"/>
                </a:lnTo>
                <a:lnTo>
                  <a:pt x="3498" y="216"/>
                </a:lnTo>
                <a:lnTo>
                  <a:pt x="3504" y="217"/>
                </a:lnTo>
                <a:lnTo>
                  <a:pt x="3510" y="217"/>
                </a:lnTo>
                <a:lnTo>
                  <a:pt x="3516" y="217"/>
                </a:lnTo>
                <a:lnTo>
                  <a:pt x="3522" y="216"/>
                </a:lnTo>
                <a:lnTo>
                  <a:pt x="3527" y="214"/>
                </a:lnTo>
                <a:lnTo>
                  <a:pt x="3529" y="213"/>
                </a:lnTo>
                <a:lnTo>
                  <a:pt x="3531" y="212"/>
                </a:lnTo>
                <a:lnTo>
                  <a:pt x="3535" y="209"/>
                </a:lnTo>
                <a:lnTo>
                  <a:pt x="3537" y="206"/>
                </a:lnTo>
                <a:lnTo>
                  <a:pt x="3538" y="205"/>
                </a:lnTo>
                <a:lnTo>
                  <a:pt x="3539" y="203"/>
                </a:lnTo>
                <a:lnTo>
                  <a:pt x="3539" y="199"/>
                </a:lnTo>
                <a:lnTo>
                  <a:pt x="3539" y="196"/>
                </a:lnTo>
                <a:lnTo>
                  <a:pt x="3538" y="193"/>
                </a:lnTo>
                <a:lnTo>
                  <a:pt x="3536" y="191"/>
                </a:lnTo>
                <a:lnTo>
                  <a:pt x="3533" y="188"/>
                </a:lnTo>
                <a:lnTo>
                  <a:pt x="3530" y="186"/>
                </a:lnTo>
                <a:lnTo>
                  <a:pt x="3526" y="184"/>
                </a:lnTo>
                <a:lnTo>
                  <a:pt x="3522" y="183"/>
                </a:lnTo>
                <a:lnTo>
                  <a:pt x="3516" y="182"/>
                </a:lnTo>
                <a:lnTo>
                  <a:pt x="3486" y="176"/>
                </a:lnTo>
                <a:lnTo>
                  <a:pt x="3480" y="174"/>
                </a:lnTo>
                <a:lnTo>
                  <a:pt x="3474" y="173"/>
                </a:lnTo>
                <a:lnTo>
                  <a:pt x="3463" y="169"/>
                </a:lnTo>
                <a:lnTo>
                  <a:pt x="3459" y="166"/>
                </a:lnTo>
                <a:lnTo>
                  <a:pt x="3455" y="164"/>
                </a:lnTo>
                <a:lnTo>
                  <a:pt x="3451" y="161"/>
                </a:lnTo>
                <a:lnTo>
                  <a:pt x="3447" y="158"/>
                </a:lnTo>
                <a:lnTo>
                  <a:pt x="3444" y="155"/>
                </a:lnTo>
                <a:lnTo>
                  <a:pt x="3442" y="151"/>
                </a:lnTo>
                <a:lnTo>
                  <a:pt x="3440" y="147"/>
                </a:lnTo>
                <a:lnTo>
                  <a:pt x="3437" y="143"/>
                </a:lnTo>
                <a:lnTo>
                  <a:pt x="3435" y="139"/>
                </a:lnTo>
                <a:lnTo>
                  <a:pt x="3434" y="135"/>
                </a:lnTo>
                <a:lnTo>
                  <a:pt x="3434" y="130"/>
                </a:lnTo>
                <a:lnTo>
                  <a:pt x="3434" y="125"/>
                </a:lnTo>
                <a:lnTo>
                  <a:pt x="3434" y="119"/>
                </a:lnTo>
                <a:lnTo>
                  <a:pt x="3435" y="113"/>
                </a:lnTo>
                <a:lnTo>
                  <a:pt x="3437" y="107"/>
                </a:lnTo>
                <a:lnTo>
                  <a:pt x="3440" y="102"/>
                </a:lnTo>
                <a:lnTo>
                  <a:pt x="3443" y="97"/>
                </a:lnTo>
                <a:lnTo>
                  <a:pt x="3446" y="93"/>
                </a:lnTo>
                <a:lnTo>
                  <a:pt x="3450" y="89"/>
                </a:lnTo>
                <a:lnTo>
                  <a:pt x="3455" y="85"/>
                </a:lnTo>
                <a:lnTo>
                  <a:pt x="3460" y="81"/>
                </a:lnTo>
                <a:lnTo>
                  <a:pt x="3466" y="78"/>
                </a:lnTo>
                <a:lnTo>
                  <a:pt x="3472" y="76"/>
                </a:lnTo>
                <a:lnTo>
                  <a:pt x="3479" y="74"/>
                </a:lnTo>
                <a:lnTo>
                  <a:pt x="3482" y="73"/>
                </a:lnTo>
                <a:lnTo>
                  <a:pt x="3486" y="72"/>
                </a:lnTo>
                <a:lnTo>
                  <a:pt x="3493" y="71"/>
                </a:lnTo>
                <a:lnTo>
                  <a:pt x="3501" y="70"/>
                </a:lnTo>
                <a:lnTo>
                  <a:pt x="3510" y="70"/>
                </a:lnTo>
                <a:lnTo>
                  <a:pt x="3518" y="70"/>
                </a:lnTo>
                <a:lnTo>
                  <a:pt x="3525" y="71"/>
                </a:lnTo>
                <a:lnTo>
                  <a:pt x="3533" y="72"/>
                </a:lnTo>
                <a:lnTo>
                  <a:pt x="3540" y="74"/>
                </a:lnTo>
                <a:lnTo>
                  <a:pt x="3546" y="76"/>
                </a:lnTo>
                <a:lnTo>
                  <a:pt x="3552" y="78"/>
                </a:lnTo>
                <a:lnTo>
                  <a:pt x="3557" y="81"/>
                </a:lnTo>
                <a:lnTo>
                  <a:pt x="3562" y="84"/>
                </a:lnTo>
                <a:lnTo>
                  <a:pt x="3567" y="88"/>
                </a:lnTo>
                <a:lnTo>
                  <a:pt x="3571" y="92"/>
                </a:lnTo>
                <a:lnTo>
                  <a:pt x="3575" y="96"/>
                </a:lnTo>
                <a:lnTo>
                  <a:pt x="3578" y="101"/>
                </a:lnTo>
                <a:lnTo>
                  <a:pt x="3580" y="106"/>
                </a:lnTo>
                <a:lnTo>
                  <a:pt x="3582" y="111"/>
                </a:lnTo>
                <a:lnTo>
                  <a:pt x="3584" y="117"/>
                </a:lnTo>
                <a:lnTo>
                  <a:pt x="3585" y="123"/>
                </a:lnTo>
                <a:close/>
                <a:moveTo>
                  <a:pt x="3714" y="72"/>
                </a:moveTo>
                <a:lnTo>
                  <a:pt x="3714" y="109"/>
                </a:lnTo>
                <a:lnTo>
                  <a:pt x="3680" y="109"/>
                </a:lnTo>
                <a:lnTo>
                  <a:pt x="3680" y="195"/>
                </a:lnTo>
                <a:lnTo>
                  <a:pt x="3681" y="199"/>
                </a:lnTo>
                <a:lnTo>
                  <a:pt x="3682" y="203"/>
                </a:lnTo>
                <a:lnTo>
                  <a:pt x="3682" y="205"/>
                </a:lnTo>
                <a:lnTo>
                  <a:pt x="3683" y="206"/>
                </a:lnTo>
                <a:lnTo>
                  <a:pt x="3685" y="208"/>
                </a:lnTo>
                <a:lnTo>
                  <a:pt x="3687" y="210"/>
                </a:lnTo>
                <a:lnTo>
                  <a:pt x="3690" y="211"/>
                </a:lnTo>
                <a:lnTo>
                  <a:pt x="3693" y="212"/>
                </a:lnTo>
                <a:lnTo>
                  <a:pt x="3697" y="212"/>
                </a:lnTo>
                <a:lnTo>
                  <a:pt x="3704" y="211"/>
                </a:lnTo>
                <a:lnTo>
                  <a:pt x="3709" y="210"/>
                </a:lnTo>
                <a:lnTo>
                  <a:pt x="3717" y="247"/>
                </a:lnTo>
                <a:lnTo>
                  <a:pt x="3707" y="250"/>
                </a:lnTo>
                <a:lnTo>
                  <a:pt x="3699" y="251"/>
                </a:lnTo>
                <a:lnTo>
                  <a:pt x="3690" y="252"/>
                </a:lnTo>
                <a:lnTo>
                  <a:pt x="3684" y="252"/>
                </a:lnTo>
                <a:lnTo>
                  <a:pt x="3678" y="251"/>
                </a:lnTo>
                <a:lnTo>
                  <a:pt x="3672" y="250"/>
                </a:lnTo>
                <a:lnTo>
                  <a:pt x="3666" y="249"/>
                </a:lnTo>
                <a:lnTo>
                  <a:pt x="3661" y="248"/>
                </a:lnTo>
                <a:lnTo>
                  <a:pt x="3656" y="245"/>
                </a:lnTo>
                <a:lnTo>
                  <a:pt x="3652" y="243"/>
                </a:lnTo>
                <a:lnTo>
                  <a:pt x="3647" y="240"/>
                </a:lnTo>
                <a:lnTo>
                  <a:pt x="3644" y="237"/>
                </a:lnTo>
                <a:lnTo>
                  <a:pt x="3640" y="233"/>
                </a:lnTo>
                <a:lnTo>
                  <a:pt x="3638" y="229"/>
                </a:lnTo>
                <a:lnTo>
                  <a:pt x="3635" y="224"/>
                </a:lnTo>
                <a:lnTo>
                  <a:pt x="3634" y="219"/>
                </a:lnTo>
                <a:lnTo>
                  <a:pt x="3632" y="213"/>
                </a:lnTo>
                <a:lnTo>
                  <a:pt x="3632" y="208"/>
                </a:lnTo>
                <a:lnTo>
                  <a:pt x="3631" y="201"/>
                </a:lnTo>
                <a:lnTo>
                  <a:pt x="3631" y="109"/>
                </a:lnTo>
                <a:lnTo>
                  <a:pt x="3607" y="109"/>
                </a:lnTo>
                <a:lnTo>
                  <a:pt x="3607" y="72"/>
                </a:lnTo>
                <a:lnTo>
                  <a:pt x="3631" y="72"/>
                </a:lnTo>
                <a:lnTo>
                  <a:pt x="3631" y="30"/>
                </a:lnTo>
                <a:lnTo>
                  <a:pt x="3680" y="30"/>
                </a:lnTo>
                <a:lnTo>
                  <a:pt x="3680" y="72"/>
                </a:lnTo>
                <a:lnTo>
                  <a:pt x="3714" y="72"/>
                </a:lnTo>
                <a:close/>
                <a:moveTo>
                  <a:pt x="3821" y="253"/>
                </a:moveTo>
                <a:lnTo>
                  <a:pt x="3808" y="252"/>
                </a:lnTo>
                <a:lnTo>
                  <a:pt x="3801" y="251"/>
                </a:lnTo>
                <a:lnTo>
                  <a:pt x="3796" y="250"/>
                </a:lnTo>
                <a:lnTo>
                  <a:pt x="3784" y="246"/>
                </a:lnTo>
                <a:lnTo>
                  <a:pt x="3779" y="244"/>
                </a:lnTo>
                <a:lnTo>
                  <a:pt x="3774" y="241"/>
                </a:lnTo>
                <a:lnTo>
                  <a:pt x="3765" y="235"/>
                </a:lnTo>
                <a:lnTo>
                  <a:pt x="3761" y="231"/>
                </a:lnTo>
                <a:lnTo>
                  <a:pt x="3757" y="227"/>
                </a:lnTo>
                <a:lnTo>
                  <a:pt x="3750" y="219"/>
                </a:lnTo>
                <a:lnTo>
                  <a:pt x="3747" y="214"/>
                </a:lnTo>
                <a:lnTo>
                  <a:pt x="3744" y="209"/>
                </a:lnTo>
                <a:lnTo>
                  <a:pt x="3740" y="198"/>
                </a:lnTo>
                <a:lnTo>
                  <a:pt x="3738" y="193"/>
                </a:lnTo>
                <a:lnTo>
                  <a:pt x="3736" y="187"/>
                </a:lnTo>
                <a:lnTo>
                  <a:pt x="3735" y="181"/>
                </a:lnTo>
                <a:lnTo>
                  <a:pt x="3734" y="175"/>
                </a:lnTo>
                <a:lnTo>
                  <a:pt x="3734" y="168"/>
                </a:lnTo>
                <a:lnTo>
                  <a:pt x="3734" y="161"/>
                </a:lnTo>
                <a:lnTo>
                  <a:pt x="3734" y="155"/>
                </a:lnTo>
                <a:lnTo>
                  <a:pt x="3734" y="148"/>
                </a:lnTo>
                <a:lnTo>
                  <a:pt x="3735" y="142"/>
                </a:lnTo>
                <a:lnTo>
                  <a:pt x="3736" y="136"/>
                </a:lnTo>
                <a:lnTo>
                  <a:pt x="3740" y="124"/>
                </a:lnTo>
                <a:lnTo>
                  <a:pt x="3742" y="119"/>
                </a:lnTo>
                <a:lnTo>
                  <a:pt x="3744" y="114"/>
                </a:lnTo>
                <a:lnTo>
                  <a:pt x="3750" y="104"/>
                </a:lnTo>
                <a:lnTo>
                  <a:pt x="3753" y="99"/>
                </a:lnTo>
                <a:lnTo>
                  <a:pt x="3757" y="95"/>
                </a:lnTo>
                <a:lnTo>
                  <a:pt x="3761" y="91"/>
                </a:lnTo>
                <a:lnTo>
                  <a:pt x="3765" y="88"/>
                </a:lnTo>
                <a:lnTo>
                  <a:pt x="3770" y="85"/>
                </a:lnTo>
                <a:lnTo>
                  <a:pt x="3774" y="82"/>
                </a:lnTo>
                <a:lnTo>
                  <a:pt x="3779" y="79"/>
                </a:lnTo>
                <a:lnTo>
                  <a:pt x="3784" y="77"/>
                </a:lnTo>
                <a:lnTo>
                  <a:pt x="3790" y="75"/>
                </a:lnTo>
                <a:lnTo>
                  <a:pt x="3796" y="73"/>
                </a:lnTo>
                <a:lnTo>
                  <a:pt x="3801" y="72"/>
                </a:lnTo>
                <a:lnTo>
                  <a:pt x="3808" y="71"/>
                </a:lnTo>
                <a:lnTo>
                  <a:pt x="3821" y="70"/>
                </a:lnTo>
                <a:lnTo>
                  <a:pt x="3834" y="71"/>
                </a:lnTo>
                <a:lnTo>
                  <a:pt x="3840" y="72"/>
                </a:lnTo>
                <a:lnTo>
                  <a:pt x="3846" y="73"/>
                </a:lnTo>
                <a:lnTo>
                  <a:pt x="3857" y="77"/>
                </a:lnTo>
                <a:lnTo>
                  <a:pt x="3862" y="79"/>
                </a:lnTo>
                <a:lnTo>
                  <a:pt x="3867" y="82"/>
                </a:lnTo>
                <a:lnTo>
                  <a:pt x="3876" y="88"/>
                </a:lnTo>
                <a:lnTo>
                  <a:pt x="3880" y="91"/>
                </a:lnTo>
                <a:lnTo>
                  <a:pt x="3884" y="95"/>
                </a:lnTo>
                <a:lnTo>
                  <a:pt x="3891" y="104"/>
                </a:lnTo>
                <a:lnTo>
                  <a:pt x="3894" y="109"/>
                </a:lnTo>
                <a:lnTo>
                  <a:pt x="3897" y="114"/>
                </a:lnTo>
                <a:lnTo>
                  <a:pt x="3903" y="124"/>
                </a:lnTo>
                <a:lnTo>
                  <a:pt x="3904" y="130"/>
                </a:lnTo>
                <a:lnTo>
                  <a:pt x="3906" y="136"/>
                </a:lnTo>
                <a:lnTo>
                  <a:pt x="3907" y="142"/>
                </a:lnTo>
                <a:lnTo>
                  <a:pt x="3908" y="148"/>
                </a:lnTo>
                <a:lnTo>
                  <a:pt x="3908" y="155"/>
                </a:lnTo>
                <a:lnTo>
                  <a:pt x="3909" y="161"/>
                </a:lnTo>
                <a:lnTo>
                  <a:pt x="3908" y="168"/>
                </a:lnTo>
                <a:lnTo>
                  <a:pt x="3908" y="175"/>
                </a:lnTo>
                <a:lnTo>
                  <a:pt x="3907" y="181"/>
                </a:lnTo>
                <a:lnTo>
                  <a:pt x="3906" y="187"/>
                </a:lnTo>
                <a:lnTo>
                  <a:pt x="3903" y="198"/>
                </a:lnTo>
                <a:lnTo>
                  <a:pt x="3900" y="204"/>
                </a:lnTo>
                <a:lnTo>
                  <a:pt x="3897" y="209"/>
                </a:lnTo>
                <a:lnTo>
                  <a:pt x="3891" y="219"/>
                </a:lnTo>
                <a:lnTo>
                  <a:pt x="3888" y="223"/>
                </a:lnTo>
                <a:lnTo>
                  <a:pt x="3884" y="227"/>
                </a:lnTo>
                <a:lnTo>
                  <a:pt x="3880" y="231"/>
                </a:lnTo>
                <a:lnTo>
                  <a:pt x="3876" y="235"/>
                </a:lnTo>
                <a:lnTo>
                  <a:pt x="3872" y="238"/>
                </a:lnTo>
                <a:lnTo>
                  <a:pt x="3867" y="241"/>
                </a:lnTo>
                <a:lnTo>
                  <a:pt x="3862" y="244"/>
                </a:lnTo>
                <a:lnTo>
                  <a:pt x="3857" y="246"/>
                </a:lnTo>
                <a:lnTo>
                  <a:pt x="3851" y="248"/>
                </a:lnTo>
                <a:lnTo>
                  <a:pt x="3846" y="250"/>
                </a:lnTo>
                <a:lnTo>
                  <a:pt x="3840" y="251"/>
                </a:lnTo>
                <a:lnTo>
                  <a:pt x="3834" y="252"/>
                </a:lnTo>
                <a:lnTo>
                  <a:pt x="3821" y="253"/>
                </a:lnTo>
                <a:close/>
                <a:moveTo>
                  <a:pt x="3821" y="215"/>
                </a:moveTo>
                <a:lnTo>
                  <a:pt x="3825" y="214"/>
                </a:lnTo>
                <a:lnTo>
                  <a:pt x="3829" y="214"/>
                </a:lnTo>
                <a:lnTo>
                  <a:pt x="3833" y="212"/>
                </a:lnTo>
                <a:lnTo>
                  <a:pt x="3837" y="211"/>
                </a:lnTo>
                <a:lnTo>
                  <a:pt x="3840" y="209"/>
                </a:lnTo>
                <a:lnTo>
                  <a:pt x="3843" y="206"/>
                </a:lnTo>
                <a:lnTo>
                  <a:pt x="3846" y="203"/>
                </a:lnTo>
                <a:lnTo>
                  <a:pt x="3848" y="199"/>
                </a:lnTo>
                <a:lnTo>
                  <a:pt x="3851" y="195"/>
                </a:lnTo>
                <a:lnTo>
                  <a:pt x="3852" y="191"/>
                </a:lnTo>
                <a:lnTo>
                  <a:pt x="3854" y="187"/>
                </a:lnTo>
                <a:lnTo>
                  <a:pt x="3855" y="182"/>
                </a:lnTo>
                <a:lnTo>
                  <a:pt x="3857" y="172"/>
                </a:lnTo>
                <a:lnTo>
                  <a:pt x="3858" y="167"/>
                </a:lnTo>
                <a:lnTo>
                  <a:pt x="3858" y="161"/>
                </a:lnTo>
                <a:lnTo>
                  <a:pt x="3857" y="150"/>
                </a:lnTo>
                <a:lnTo>
                  <a:pt x="3855" y="140"/>
                </a:lnTo>
                <a:lnTo>
                  <a:pt x="3854" y="135"/>
                </a:lnTo>
                <a:lnTo>
                  <a:pt x="3852" y="131"/>
                </a:lnTo>
                <a:lnTo>
                  <a:pt x="3848" y="123"/>
                </a:lnTo>
                <a:lnTo>
                  <a:pt x="3846" y="119"/>
                </a:lnTo>
                <a:lnTo>
                  <a:pt x="3843" y="116"/>
                </a:lnTo>
                <a:lnTo>
                  <a:pt x="3840" y="113"/>
                </a:lnTo>
                <a:lnTo>
                  <a:pt x="3837" y="111"/>
                </a:lnTo>
                <a:lnTo>
                  <a:pt x="3833" y="110"/>
                </a:lnTo>
                <a:lnTo>
                  <a:pt x="3829" y="108"/>
                </a:lnTo>
                <a:lnTo>
                  <a:pt x="3825" y="108"/>
                </a:lnTo>
                <a:lnTo>
                  <a:pt x="3821" y="107"/>
                </a:lnTo>
                <a:lnTo>
                  <a:pt x="3816" y="108"/>
                </a:lnTo>
                <a:lnTo>
                  <a:pt x="3812" y="108"/>
                </a:lnTo>
                <a:lnTo>
                  <a:pt x="3808" y="110"/>
                </a:lnTo>
                <a:lnTo>
                  <a:pt x="3805" y="111"/>
                </a:lnTo>
                <a:lnTo>
                  <a:pt x="3801" y="113"/>
                </a:lnTo>
                <a:lnTo>
                  <a:pt x="3798" y="116"/>
                </a:lnTo>
                <a:lnTo>
                  <a:pt x="3795" y="119"/>
                </a:lnTo>
                <a:lnTo>
                  <a:pt x="3793" y="123"/>
                </a:lnTo>
                <a:lnTo>
                  <a:pt x="3789" y="131"/>
                </a:lnTo>
                <a:lnTo>
                  <a:pt x="3787" y="135"/>
                </a:lnTo>
                <a:lnTo>
                  <a:pt x="3786" y="140"/>
                </a:lnTo>
                <a:lnTo>
                  <a:pt x="3785" y="145"/>
                </a:lnTo>
                <a:lnTo>
                  <a:pt x="3784" y="150"/>
                </a:lnTo>
                <a:lnTo>
                  <a:pt x="3784" y="155"/>
                </a:lnTo>
                <a:lnTo>
                  <a:pt x="3783" y="161"/>
                </a:lnTo>
                <a:lnTo>
                  <a:pt x="3784" y="172"/>
                </a:lnTo>
                <a:lnTo>
                  <a:pt x="3786" y="182"/>
                </a:lnTo>
                <a:lnTo>
                  <a:pt x="3787" y="187"/>
                </a:lnTo>
                <a:lnTo>
                  <a:pt x="3789" y="191"/>
                </a:lnTo>
                <a:lnTo>
                  <a:pt x="3791" y="195"/>
                </a:lnTo>
                <a:lnTo>
                  <a:pt x="3793" y="199"/>
                </a:lnTo>
                <a:lnTo>
                  <a:pt x="3795" y="203"/>
                </a:lnTo>
                <a:lnTo>
                  <a:pt x="3798" y="206"/>
                </a:lnTo>
                <a:lnTo>
                  <a:pt x="3801" y="209"/>
                </a:lnTo>
                <a:lnTo>
                  <a:pt x="3805" y="211"/>
                </a:lnTo>
                <a:lnTo>
                  <a:pt x="3808" y="212"/>
                </a:lnTo>
                <a:lnTo>
                  <a:pt x="3812" y="214"/>
                </a:lnTo>
                <a:lnTo>
                  <a:pt x="3816" y="214"/>
                </a:lnTo>
                <a:lnTo>
                  <a:pt x="3821" y="215"/>
                </a:lnTo>
                <a:close/>
                <a:moveTo>
                  <a:pt x="1623" y="930"/>
                </a:moveTo>
                <a:lnTo>
                  <a:pt x="1569" y="930"/>
                </a:lnTo>
                <a:lnTo>
                  <a:pt x="1651" y="694"/>
                </a:lnTo>
                <a:lnTo>
                  <a:pt x="1715" y="694"/>
                </a:lnTo>
                <a:lnTo>
                  <a:pt x="1797" y="930"/>
                </a:lnTo>
                <a:lnTo>
                  <a:pt x="1743" y="930"/>
                </a:lnTo>
                <a:lnTo>
                  <a:pt x="1726" y="876"/>
                </a:lnTo>
                <a:lnTo>
                  <a:pt x="1641" y="876"/>
                </a:lnTo>
                <a:lnTo>
                  <a:pt x="1623" y="930"/>
                </a:lnTo>
                <a:close/>
                <a:moveTo>
                  <a:pt x="1653" y="837"/>
                </a:moveTo>
                <a:lnTo>
                  <a:pt x="1713" y="837"/>
                </a:lnTo>
                <a:lnTo>
                  <a:pt x="1684" y="748"/>
                </a:lnTo>
                <a:lnTo>
                  <a:pt x="1653" y="837"/>
                </a:lnTo>
                <a:close/>
                <a:moveTo>
                  <a:pt x="1874" y="933"/>
                </a:moveTo>
                <a:lnTo>
                  <a:pt x="1867" y="933"/>
                </a:lnTo>
                <a:lnTo>
                  <a:pt x="1861" y="932"/>
                </a:lnTo>
                <a:lnTo>
                  <a:pt x="1856" y="931"/>
                </a:lnTo>
                <a:lnTo>
                  <a:pt x="1850" y="930"/>
                </a:lnTo>
                <a:lnTo>
                  <a:pt x="1845" y="928"/>
                </a:lnTo>
                <a:lnTo>
                  <a:pt x="1840" y="926"/>
                </a:lnTo>
                <a:lnTo>
                  <a:pt x="1836" y="923"/>
                </a:lnTo>
                <a:lnTo>
                  <a:pt x="1832" y="920"/>
                </a:lnTo>
                <a:lnTo>
                  <a:pt x="1828" y="916"/>
                </a:lnTo>
                <a:lnTo>
                  <a:pt x="1824" y="913"/>
                </a:lnTo>
                <a:lnTo>
                  <a:pt x="1821" y="908"/>
                </a:lnTo>
                <a:lnTo>
                  <a:pt x="1820" y="906"/>
                </a:lnTo>
                <a:lnTo>
                  <a:pt x="1819" y="903"/>
                </a:lnTo>
                <a:lnTo>
                  <a:pt x="1817" y="898"/>
                </a:lnTo>
                <a:lnTo>
                  <a:pt x="1816" y="893"/>
                </a:lnTo>
                <a:lnTo>
                  <a:pt x="1815" y="887"/>
                </a:lnTo>
                <a:lnTo>
                  <a:pt x="1815" y="880"/>
                </a:lnTo>
                <a:lnTo>
                  <a:pt x="1815" y="871"/>
                </a:lnTo>
                <a:lnTo>
                  <a:pt x="1817" y="863"/>
                </a:lnTo>
                <a:lnTo>
                  <a:pt x="1818" y="859"/>
                </a:lnTo>
                <a:lnTo>
                  <a:pt x="1820" y="856"/>
                </a:lnTo>
                <a:lnTo>
                  <a:pt x="1824" y="849"/>
                </a:lnTo>
                <a:lnTo>
                  <a:pt x="1827" y="847"/>
                </a:lnTo>
                <a:lnTo>
                  <a:pt x="1829" y="844"/>
                </a:lnTo>
                <a:lnTo>
                  <a:pt x="1832" y="842"/>
                </a:lnTo>
                <a:lnTo>
                  <a:pt x="1835" y="840"/>
                </a:lnTo>
                <a:lnTo>
                  <a:pt x="1838" y="838"/>
                </a:lnTo>
                <a:lnTo>
                  <a:pt x="1841" y="836"/>
                </a:lnTo>
                <a:lnTo>
                  <a:pt x="1845" y="834"/>
                </a:lnTo>
                <a:lnTo>
                  <a:pt x="1849" y="833"/>
                </a:lnTo>
                <a:lnTo>
                  <a:pt x="1856" y="831"/>
                </a:lnTo>
                <a:lnTo>
                  <a:pt x="1864" y="829"/>
                </a:lnTo>
                <a:lnTo>
                  <a:pt x="1873" y="827"/>
                </a:lnTo>
                <a:lnTo>
                  <a:pt x="1881" y="826"/>
                </a:lnTo>
                <a:lnTo>
                  <a:pt x="1901" y="824"/>
                </a:lnTo>
                <a:lnTo>
                  <a:pt x="1908" y="822"/>
                </a:lnTo>
                <a:lnTo>
                  <a:pt x="1914" y="821"/>
                </a:lnTo>
                <a:lnTo>
                  <a:pt x="1918" y="820"/>
                </a:lnTo>
                <a:lnTo>
                  <a:pt x="1920" y="818"/>
                </a:lnTo>
                <a:lnTo>
                  <a:pt x="1922" y="817"/>
                </a:lnTo>
                <a:lnTo>
                  <a:pt x="1923" y="816"/>
                </a:lnTo>
                <a:lnTo>
                  <a:pt x="1923" y="814"/>
                </a:lnTo>
                <a:lnTo>
                  <a:pt x="1924" y="812"/>
                </a:lnTo>
                <a:lnTo>
                  <a:pt x="1924" y="810"/>
                </a:lnTo>
                <a:lnTo>
                  <a:pt x="1924" y="805"/>
                </a:lnTo>
                <a:lnTo>
                  <a:pt x="1922" y="800"/>
                </a:lnTo>
                <a:lnTo>
                  <a:pt x="1921" y="798"/>
                </a:lnTo>
                <a:lnTo>
                  <a:pt x="1920" y="796"/>
                </a:lnTo>
                <a:lnTo>
                  <a:pt x="1919" y="794"/>
                </a:lnTo>
                <a:lnTo>
                  <a:pt x="1917" y="793"/>
                </a:lnTo>
                <a:lnTo>
                  <a:pt x="1913" y="790"/>
                </a:lnTo>
                <a:lnTo>
                  <a:pt x="1909" y="788"/>
                </a:lnTo>
                <a:lnTo>
                  <a:pt x="1904" y="787"/>
                </a:lnTo>
                <a:lnTo>
                  <a:pt x="1898" y="787"/>
                </a:lnTo>
                <a:lnTo>
                  <a:pt x="1892" y="787"/>
                </a:lnTo>
                <a:lnTo>
                  <a:pt x="1886" y="788"/>
                </a:lnTo>
                <a:lnTo>
                  <a:pt x="1881" y="790"/>
                </a:lnTo>
                <a:lnTo>
                  <a:pt x="1877" y="792"/>
                </a:lnTo>
                <a:lnTo>
                  <a:pt x="1873" y="795"/>
                </a:lnTo>
                <a:lnTo>
                  <a:pt x="1870" y="799"/>
                </a:lnTo>
                <a:lnTo>
                  <a:pt x="1868" y="803"/>
                </a:lnTo>
                <a:lnTo>
                  <a:pt x="1867" y="805"/>
                </a:lnTo>
                <a:lnTo>
                  <a:pt x="1866" y="807"/>
                </a:lnTo>
                <a:lnTo>
                  <a:pt x="1821" y="803"/>
                </a:lnTo>
                <a:lnTo>
                  <a:pt x="1823" y="797"/>
                </a:lnTo>
                <a:lnTo>
                  <a:pt x="1825" y="792"/>
                </a:lnTo>
                <a:lnTo>
                  <a:pt x="1827" y="787"/>
                </a:lnTo>
                <a:lnTo>
                  <a:pt x="1830" y="782"/>
                </a:lnTo>
                <a:lnTo>
                  <a:pt x="1833" y="777"/>
                </a:lnTo>
                <a:lnTo>
                  <a:pt x="1837" y="773"/>
                </a:lnTo>
                <a:lnTo>
                  <a:pt x="1841" y="769"/>
                </a:lnTo>
                <a:lnTo>
                  <a:pt x="1846" y="765"/>
                </a:lnTo>
                <a:lnTo>
                  <a:pt x="1851" y="762"/>
                </a:lnTo>
                <a:lnTo>
                  <a:pt x="1857" y="759"/>
                </a:lnTo>
                <a:lnTo>
                  <a:pt x="1863" y="756"/>
                </a:lnTo>
                <a:lnTo>
                  <a:pt x="1869" y="754"/>
                </a:lnTo>
                <a:lnTo>
                  <a:pt x="1876" y="753"/>
                </a:lnTo>
                <a:lnTo>
                  <a:pt x="1883" y="752"/>
                </a:lnTo>
                <a:lnTo>
                  <a:pt x="1890" y="751"/>
                </a:lnTo>
                <a:lnTo>
                  <a:pt x="1898" y="751"/>
                </a:lnTo>
                <a:lnTo>
                  <a:pt x="1908" y="751"/>
                </a:lnTo>
                <a:lnTo>
                  <a:pt x="1917" y="752"/>
                </a:lnTo>
                <a:lnTo>
                  <a:pt x="1926" y="754"/>
                </a:lnTo>
                <a:lnTo>
                  <a:pt x="1935" y="757"/>
                </a:lnTo>
                <a:lnTo>
                  <a:pt x="1943" y="761"/>
                </a:lnTo>
                <a:lnTo>
                  <a:pt x="1947" y="763"/>
                </a:lnTo>
                <a:lnTo>
                  <a:pt x="1950" y="765"/>
                </a:lnTo>
                <a:lnTo>
                  <a:pt x="1957" y="770"/>
                </a:lnTo>
                <a:lnTo>
                  <a:pt x="1963" y="776"/>
                </a:lnTo>
                <a:lnTo>
                  <a:pt x="1965" y="780"/>
                </a:lnTo>
                <a:lnTo>
                  <a:pt x="1967" y="784"/>
                </a:lnTo>
                <a:lnTo>
                  <a:pt x="1969" y="787"/>
                </a:lnTo>
                <a:lnTo>
                  <a:pt x="1970" y="792"/>
                </a:lnTo>
                <a:lnTo>
                  <a:pt x="1972" y="796"/>
                </a:lnTo>
                <a:lnTo>
                  <a:pt x="1972" y="801"/>
                </a:lnTo>
                <a:lnTo>
                  <a:pt x="1973" y="806"/>
                </a:lnTo>
                <a:lnTo>
                  <a:pt x="1973" y="811"/>
                </a:lnTo>
                <a:lnTo>
                  <a:pt x="1973" y="930"/>
                </a:lnTo>
                <a:lnTo>
                  <a:pt x="1927" y="930"/>
                </a:lnTo>
                <a:lnTo>
                  <a:pt x="1927" y="905"/>
                </a:lnTo>
                <a:lnTo>
                  <a:pt x="1922" y="911"/>
                </a:lnTo>
                <a:lnTo>
                  <a:pt x="1917" y="917"/>
                </a:lnTo>
                <a:lnTo>
                  <a:pt x="1912" y="921"/>
                </a:lnTo>
                <a:lnTo>
                  <a:pt x="1906" y="925"/>
                </a:lnTo>
                <a:lnTo>
                  <a:pt x="1899" y="929"/>
                </a:lnTo>
                <a:lnTo>
                  <a:pt x="1891" y="931"/>
                </a:lnTo>
                <a:lnTo>
                  <a:pt x="1887" y="932"/>
                </a:lnTo>
                <a:lnTo>
                  <a:pt x="1883" y="933"/>
                </a:lnTo>
                <a:lnTo>
                  <a:pt x="1874" y="933"/>
                </a:lnTo>
                <a:close/>
                <a:moveTo>
                  <a:pt x="1888" y="899"/>
                </a:moveTo>
                <a:lnTo>
                  <a:pt x="1895" y="899"/>
                </a:lnTo>
                <a:lnTo>
                  <a:pt x="1902" y="897"/>
                </a:lnTo>
                <a:lnTo>
                  <a:pt x="1905" y="896"/>
                </a:lnTo>
                <a:lnTo>
                  <a:pt x="1908" y="894"/>
                </a:lnTo>
                <a:lnTo>
                  <a:pt x="1914" y="890"/>
                </a:lnTo>
                <a:lnTo>
                  <a:pt x="1916" y="888"/>
                </a:lnTo>
                <a:lnTo>
                  <a:pt x="1919" y="885"/>
                </a:lnTo>
                <a:lnTo>
                  <a:pt x="1922" y="879"/>
                </a:lnTo>
                <a:lnTo>
                  <a:pt x="1924" y="873"/>
                </a:lnTo>
                <a:lnTo>
                  <a:pt x="1924" y="870"/>
                </a:lnTo>
                <a:lnTo>
                  <a:pt x="1924" y="867"/>
                </a:lnTo>
                <a:lnTo>
                  <a:pt x="1924" y="848"/>
                </a:lnTo>
                <a:lnTo>
                  <a:pt x="1921" y="850"/>
                </a:lnTo>
                <a:lnTo>
                  <a:pt x="1915" y="851"/>
                </a:lnTo>
                <a:lnTo>
                  <a:pt x="1903" y="854"/>
                </a:lnTo>
                <a:lnTo>
                  <a:pt x="1890" y="856"/>
                </a:lnTo>
                <a:lnTo>
                  <a:pt x="1884" y="857"/>
                </a:lnTo>
                <a:lnTo>
                  <a:pt x="1879" y="859"/>
                </a:lnTo>
                <a:lnTo>
                  <a:pt x="1874" y="861"/>
                </a:lnTo>
                <a:lnTo>
                  <a:pt x="1870" y="863"/>
                </a:lnTo>
                <a:lnTo>
                  <a:pt x="1866" y="866"/>
                </a:lnTo>
                <a:lnTo>
                  <a:pt x="1864" y="870"/>
                </a:lnTo>
                <a:lnTo>
                  <a:pt x="1863" y="872"/>
                </a:lnTo>
                <a:lnTo>
                  <a:pt x="1862" y="874"/>
                </a:lnTo>
                <a:lnTo>
                  <a:pt x="1862" y="879"/>
                </a:lnTo>
                <a:lnTo>
                  <a:pt x="1862" y="884"/>
                </a:lnTo>
                <a:lnTo>
                  <a:pt x="1863" y="888"/>
                </a:lnTo>
                <a:lnTo>
                  <a:pt x="1865" y="890"/>
                </a:lnTo>
                <a:lnTo>
                  <a:pt x="1866" y="891"/>
                </a:lnTo>
                <a:lnTo>
                  <a:pt x="1869" y="894"/>
                </a:lnTo>
                <a:lnTo>
                  <a:pt x="1873" y="896"/>
                </a:lnTo>
                <a:lnTo>
                  <a:pt x="1875" y="897"/>
                </a:lnTo>
                <a:lnTo>
                  <a:pt x="1877" y="898"/>
                </a:lnTo>
                <a:lnTo>
                  <a:pt x="1882" y="899"/>
                </a:lnTo>
                <a:lnTo>
                  <a:pt x="1888" y="899"/>
                </a:lnTo>
                <a:close/>
                <a:moveTo>
                  <a:pt x="2063" y="930"/>
                </a:moveTo>
                <a:lnTo>
                  <a:pt x="2013" y="930"/>
                </a:lnTo>
                <a:lnTo>
                  <a:pt x="2013" y="694"/>
                </a:lnTo>
                <a:lnTo>
                  <a:pt x="2063" y="694"/>
                </a:lnTo>
                <a:lnTo>
                  <a:pt x="2063" y="930"/>
                </a:lnTo>
                <a:close/>
                <a:moveTo>
                  <a:pt x="2197" y="753"/>
                </a:moveTo>
                <a:lnTo>
                  <a:pt x="2197" y="790"/>
                </a:lnTo>
                <a:lnTo>
                  <a:pt x="2164" y="790"/>
                </a:lnTo>
                <a:lnTo>
                  <a:pt x="2164" y="876"/>
                </a:lnTo>
                <a:lnTo>
                  <a:pt x="2164" y="880"/>
                </a:lnTo>
                <a:lnTo>
                  <a:pt x="2165" y="884"/>
                </a:lnTo>
                <a:lnTo>
                  <a:pt x="2166" y="886"/>
                </a:lnTo>
                <a:lnTo>
                  <a:pt x="2167" y="887"/>
                </a:lnTo>
                <a:lnTo>
                  <a:pt x="2169" y="889"/>
                </a:lnTo>
                <a:lnTo>
                  <a:pt x="2171" y="891"/>
                </a:lnTo>
                <a:lnTo>
                  <a:pt x="2174" y="892"/>
                </a:lnTo>
                <a:lnTo>
                  <a:pt x="2177" y="893"/>
                </a:lnTo>
                <a:lnTo>
                  <a:pt x="2181" y="893"/>
                </a:lnTo>
                <a:lnTo>
                  <a:pt x="2188" y="892"/>
                </a:lnTo>
                <a:lnTo>
                  <a:pt x="2193" y="891"/>
                </a:lnTo>
                <a:lnTo>
                  <a:pt x="2201" y="928"/>
                </a:lnTo>
                <a:lnTo>
                  <a:pt x="2190" y="930"/>
                </a:lnTo>
                <a:lnTo>
                  <a:pt x="2183" y="932"/>
                </a:lnTo>
                <a:lnTo>
                  <a:pt x="2174" y="932"/>
                </a:lnTo>
                <a:lnTo>
                  <a:pt x="2168" y="932"/>
                </a:lnTo>
                <a:lnTo>
                  <a:pt x="2161" y="932"/>
                </a:lnTo>
                <a:lnTo>
                  <a:pt x="2156" y="931"/>
                </a:lnTo>
                <a:lnTo>
                  <a:pt x="2150" y="930"/>
                </a:lnTo>
                <a:lnTo>
                  <a:pt x="2145" y="928"/>
                </a:lnTo>
                <a:lnTo>
                  <a:pt x="2140" y="926"/>
                </a:lnTo>
                <a:lnTo>
                  <a:pt x="2135" y="924"/>
                </a:lnTo>
                <a:lnTo>
                  <a:pt x="2131" y="921"/>
                </a:lnTo>
                <a:lnTo>
                  <a:pt x="2127" y="917"/>
                </a:lnTo>
                <a:lnTo>
                  <a:pt x="2124" y="914"/>
                </a:lnTo>
                <a:lnTo>
                  <a:pt x="2121" y="909"/>
                </a:lnTo>
                <a:lnTo>
                  <a:pt x="2119" y="905"/>
                </a:lnTo>
                <a:lnTo>
                  <a:pt x="2117" y="900"/>
                </a:lnTo>
                <a:lnTo>
                  <a:pt x="2116" y="894"/>
                </a:lnTo>
                <a:lnTo>
                  <a:pt x="2115" y="888"/>
                </a:lnTo>
                <a:lnTo>
                  <a:pt x="2115" y="882"/>
                </a:lnTo>
                <a:lnTo>
                  <a:pt x="2115" y="790"/>
                </a:lnTo>
                <a:lnTo>
                  <a:pt x="2091" y="790"/>
                </a:lnTo>
                <a:lnTo>
                  <a:pt x="2091" y="753"/>
                </a:lnTo>
                <a:lnTo>
                  <a:pt x="2115" y="753"/>
                </a:lnTo>
                <a:lnTo>
                  <a:pt x="2115" y="711"/>
                </a:lnTo>
                <a:lnTo>
                  <a:pt x="2164" y="711"/>
                </a:lnTo>
                <a:lnTo>
                  <a:pt x="2164" y="753"/>
                </a:lnTo>
                <a:lnTo>
                  <a:pt x="2197" y="753"/>
                </a:lnTo>
                <a:close/>
                <a:moveTo>
                  <a:pt x="2304" y="933"/>
                </a:moveTo>
                <a:lnTo>
                  <a:pt x="2291" y="933"/>
                </a:lnTo>
                <a:lnTo>
                  <a:pt x="2285" y="932"/>
                </a:lnTo>
                <a:lnTo>
                  <a:pt x="2279" y="930"/>
                </a:lnTo>
                <a:lnTo>
                  <a:pt x="2268" y="927"/>
                </a:lnTo>
                <a:lnTo>
                  <a:pt x="2263" y="925"/>
                </a:lnTo>
                <a:lnTo>
                  <a:pt x="2258" y="922"/>
                </a:lnTo>
                <a:lnTo>
                  <a:pt x="2249" y="916"/>
                </a:lnTo>
                <a:lnTo>
                  <a:pt x="2245" y="912"/>
                </a:lnTo>
                <a:lnTo>
                  <a:pt x="2241" y="908"/>
                </a:lnTo>
                <a:lnTo>
                  <a:pt x="2234" y="900"/>
                </a:lnTo>
                <a:lnTo>
                  <a:pt x="2231" y="895"/>
                </a:lnTo>
                <a:lnTo>
                  <a:pt x="2228" y="890"/>
                </a:lnTo>
                <a:lnTo>
                  <a:pt x="2223" y="879"/>
                </a:lnTo>
                <a:lnTo>
                  <a:pt x="2221" y="874"/>
                </a:lnTo>
                <a:lnTo>
                  <a:pt x="2220" y="868"/>
                </a:lnTo>
                <a:lnTo>
                  <a:pt x="2219" y="862"/>
                </a:lnTo>
                <a:lnTo>
                  <a:pt x="2218" y="855"/>
                </a:lnTo>
                <a:lnTo>
                  <a:pt x="2218" y="849"/>
                </a:lnTo>
                <a:lnTo>
                  <a:pt x="2217" y="842"/>
                </a:lnTo>
                <a:lnTo>
                  <a:pt x="2218" y="835"/>
                </a:lnTo>
                <a:lnTo>
                  <a:pt x="2218" y="829"/>
                </a:lnTo>
                <a:lnTo>
                  <a:pt x="2219" y="823"/>
                </a:lnTo>
                <a:lnTo>
                  <a:pt x="2220" y="816"/>
                </a:lnTo>
                <a:lnTo>
                  <a:pt x="2223" y="805"/>
                </a:lnTo>
                <a:lnTo>
                  <a:pt x="2225" y="799"/>
                </a:lnTo>
                <a:lnTo>
                  <a:pt x="2228" y="794"/>
                </a:lnTo>
                <a:lnTo>
                  <a:pt x="2234" y="785"/>
                </a:lnTo>
                <a:lnTo>
                  <a:pt x="2237" y="780"/>
                </a:lnTo>
                <a:lnTo>
                  <a:pt x="2241" y="776"/>
                </a:lnTo>
                <a:lnTo>
                  <a:pt x="2245" y="772"/>
                </a:lnTo>
                <a:lnTo>
                  <a:pt x="2249" y="769"/>
                </a:lnTo>
                <a:lnTo>
                  <a:pt x="2253" y="765"/>
                </a:lnTo>
                <a:lnTo>
                  <a:pt x="2258" y="762"/>
                </a:lnTo>
                <a:lnTo>
                  <a:pt x="2263" y="760"/>
                </a:lnTo>
                <a:lnTo>
                  <a:pt x="2268" y="757"/>
                </a:lnTo>
                <a:lnTo>
                  <a:pt x="2274" y="755"/>
                </a:lnTo>
                <a:lnTo>
                  <a:pt x="2279" y="754"/>
                </a:lnTo>
                <a:lnTo>
                  <a:pt x="2285" y="752"/>
                </a:lnTo>
                <a:lnTo>
                  <a:pt x="2291" y="752"/>
                </a:lnTo>
                <a:lnTo>
                  <a:pt x="2304" y="751"/>
                </a:lnTo>
                <a:lnTo>
                  <a:pt x="2317" y="752"/>
                </a:lnTo>
                <a:lnTo>
                  <a:pt x="2323" y="752"/>
                </a:lnTo>
                <a:lnTo>
                  <a:pt x="2329" y="754"/>
                </a:lnTo>
                <a:lnTo>
                  <a:pt x="2340" y="757"/>
                </a:lnTo>
                <a:lnTo>
                  <a:pt x="2346" y="760"/>
                </a:lnTo>
                <a:lnTo>
                  <a:pt x="2351" y="762"/>
                </a:lnTo>
                <a:lnTo>
                  <a:pt x="2360" y="769"/>
                </a:lnTo>
                <a:lnTo>
                  <a:pt x="2364" y="772"/>
                </a:lnTo>
                <a:lnTo>
                  <a:pt x="2368" y="776"/>
                </a:lnTo>
                <a:lnTo>
                  <a:pt x="2375" y="785"/>
                </a:lnTo>
                <a:lnTo>
                  <a:pt x="2378" y="789"/>
                </a:lnTo>
                <a:lnTo>
                  <a:pt x="2381" y="794"/>
                </a:lnTo>
                <a:lnTo>
                  <a:pt x="2385" y="805"/>
                </a:lnTo>
                <a:lnTo>
                  <a:pt x="2387" y="811"/>
                </a:lnTo>
                <a:lnTo>
                  <a:pt x="2389" y="816"/>
                </a:lnTo>
                <a:lnTo>
                  <a:pt x="2390" y="823"/>
                </a:lnTo>
                <a:lnTo>
                  <a:pt x="2391" y="829"/>
                </a:lnTo>
                <a:lnTo>
                  <a:pt x="2391" y="835"/>
                </a:lnTo>
                <a:lnTo>
                  <a:pt x="2391" y="842"/>
                </a:lnTo>
                <a:lnTo>
                  <a:pt x="2391" y="849"/>
                </a:lnTo>
                <a:lnTo>
                  <a:pt x="2391" y="855"/>
                </a:lnTo>
                <a:lnTo>
                  <a:pt x="2390" y="862"/>
                </a:lnTo>
                <a:lnTo>
                  <a:pt x="2389" y="868"/>
                </a:lnTo>
                <a:lnTo>
                  <a:pt x="2385" y="879"/>
                </a:lnTo>
                <a:lnTo>
                  <a:pt x="2383" y="885"/>
                </a:lnTo>
                <a:lnTo>
                  <a:pt x="2381" y="890"/>
                </a:lnTo>
                <a:lnTo>
                  <a:pt x="2375" y="900"/>
                </a:lnTo>
                <a:lnTo>
                  <a:pt x="2372" y="904"/>
                </a:lnTo>
                <a:lnTo>
                  <a:pt x="2368" y="908"/>
                </a:lnTo>
                <a:lnTo>
                  <a:pt x="2364" y="912"/>
                </a:lnTo>
                <a:lnTo>
                  <a:pt x="2360" y="916"/>
                </a:lnTo>
                <a:lnTo>
                  <a:pt x="2355" y="919"/>
                </a:lnTo>
                <a:lnTo>
                  <a:pt x="2351" y="922"/>
                </a:lnTo>
                <a:lnTo>
                  <a:pt x="2346" y="925"/>
                </a:lnTo>
                <a:lnTo>
                  <a:pt x="2340" y="927"/>
                </a:lnTo>
                <a:lnTo>
                  <a:pt x="2335" y="929"/>
                </a:lnTo>
                <a:lnTo>
                  <a:pt x="2329" y="930"/>
                </a:lnTo>
                <a:lnTo>
                  <a:pt x="2323" y="932"/>
                </a:lnTo>
                <a:lnTo>
                  <a:pt x="2317" y="933"/>
                </a:lnTo>
                <a:lnTo>
                  <a:pt x="2304" y="933"/>
                </a:lnTo>
                <a:close/>
                <a:moveTo>
                  <a:pt x="2305" y="895"/>
                </a:moveTo>
                <a:lnTo>
                  <a:pt x="2309" y="895"/>
                </a:lnTo>
                <a:lnTo>
                  <a:pt x="2313" y="894"/>
                </a:lnTo>
                <a:lnTo>
                  <a:pt x="2317" y="893"/>
                </a:lnTo>
                <a:lnTo>
                  <a:pt x="2321" y="892"/>
                </a:lnTo>
                <a:lnTo>
                  <a:pt x="2324" y="889"/>
                </a:lnTo>
                <a:lnTo>
                  <a:pt x="2327" y="887"/>
                </a:lnTo>
                <a:lnTo>
                  <a:pt x="2330" y="884"/>
                </a:lnTo>
                <a:lnTo>
                  <a:pt x="2332" y="880"/>
                </a:lnTo>
                <a:lnTo>
                  <a:pt x="2334" y="876"/>
                </a:lnTo>
                <a:lnTo>
                  <a:pt x="2336" y="872"/>
                </a:lnTo>
                <a:lnTo>
                  <a:pt x="2338" y="868"/>
                </a:lnTo>
                <a:lnTo>
                  <a:pt x="2339" y="863"/>
                </a:lnTo>
                <a:lnTo>
                  <a:pt x="2341" y="853"/>
                </a:lnTo>
                <a:lnTo>
                  <a:pt x="2341" y="847"/>
                </a:lnTo>
                <a:lnTo>
                  <a:pt x="2342" y="842"/>
                </a:lnTo>
                <a:lnTo>
                  <a:pt x="2341" y="831"/>
                </a:lnTo>
                <a:lnTo>
                  <a:pt x="2339" y="821"/>
                </a:lnTo>
                <a:lnTo>
                  <a:pt x="2338" y="816"/>
                </a:lnTo>
                <a:lnTo>
                  <a:pt x="2336" y="812"/>
                </a:lnTo>
                <a:lnTo>
                  <a:pt x="2332" y="803"/>
                </a:lnTo>
                <a:lnTo>
                  <a:pt x="2330" y="800"/>
                </a:lnTo>
                <a:lnTo>
                  <a:pt x="2327" y="797"/>
                </a:lnTo>
                <a:lnTo>
                  <a:pt x="2324" y="794"/>
                </a:lnTo>
                <a:lnTo>
                  <a:pt x="2321" y="792"/>
                </a:lnTo>
                <a:lnTo>
                  <a:pt x="2317" y="790"/>
                </a:lnTo>
                <a:lnTo>
                  <a:pt x="2313" y="789"/>
                </a:lnTo>
                <a:lnTo>
                  <a:pt x="2309" y="788"/>
                </a:lnTo>
                <a:lnTo>
                  <a:pt x="2305" y="788"/>
                </a:lnTo>
                <a:lnTo>
                  <a:pt x="2300" y="788"/>
                </a:lnTo>
                <a:lnTo>
                  <a:pt x="2296" y="789"/>
                </a:lnTo>
                <a:lnTo>
                  <a:pt x="2292" y="790"/>
                </a:lnTo>
                <a:lnTo>
                  <a:pt x="2288" y="792"/>
                </a:lnTo>
                <a:lnTo>
                  <a:pt x="2285" y="794"/>
                </a:lnTo>
                <a:lnTo>
                  <a:pt x="2282" y="797"/>
                </a:lnTo>
                <a:lnTo>
                  <a:pt x="2279" y="800"/>
                </a:lnTo>
                <a:lnTo>
                  <a:pt x="2277" y="803"/>
                </a:lnTo>
                <a:lnTo>
                  <a:pt x="2272" y="812"/>
                </a:lnTo>
                <a:lnTo>
                  <a:pt x="2271" y="816"/>
                </a:lnTo>
                <a:lnTo>
                  <a:pt x="2270" y="821"/>
                </a:lnTo>
                <a:lnTo>
                  <a:pt x="2269" y="826"/>
                </a:lnTo>
                <a:lnTo>
                  <a:pt x="2268" y="831"/>
                </a:lnTo>
                <a:lnTo>
                  <a:pt x="2267" y="836"/>
                </a:lnTo>
                <a:lnTo>
                  <a:pt x="2267" y="842"/>
                </a:lnTo>
                <a:lnTo>
                  <a:pt x="2268" y="853"/>
                </a:lnTo>
                <a:lnTo>
                  <a:pt x="2270" y="863"/>
                </a:lnTo>
                <a:lnTo>
                  <a:pt x="2271" y="868"/>
                </a:lnTo>
                <a:lnTo>
                  <a:pt x="2272" y="872"/>
                </a:lnTo>
                <a:lnTo>
                  <a:pt x="2274" y="876"/>
                </a:lnTo>
                <a:lnTo>
                  <a:pt x="2277" y="880"/>
                </a:lnTo>
                <a:lnTo>
                  <a:pt x="2279" y="884"/>
                </a:lnTo>
                <a:lnTo>
                  <a:pt x="2282" y="887"/>
                </a:lnTo>
                <a:lnTo>
                  <a:pt x="2285" y="889"/>
                </a:lnTo>
                <a:lnTo>
                  <a:pt x="2288" y="892"/>
                </a:lnTo>
                <a:lnTo>
                  <a:pt x="2292" y="893"/>
                </a:lnTo>
                <a:lnTo>
                  <a:pt x="2296" y="894"/>
                </a:lnTo>
                <a:lnTo>
                  <a:pt x="2300" y="895"/>
                </a:lnTo>
                <a:lnTo>
                  <a:pt x="2305" y="895"/>
                </a:lnTo>
                <a:close/>
                <a:moveTo>
                  <a:pt x="2646" y="694"/>
                </a:moveTo>
                <a:lnTo>
                  <a:pt x="2696" y="694"/>
                </a:lnTo>
                <a:lnTo>
                  <a:pt x="2696" y="847"/>
                </a:lnTo>
                <a:lnTo>
                  <a:pt x="2696" y="854"/>
                </a:lnTo>
                <a:lnTo>
                  <a:pt x="2695" y="860"/>
                </a:lnTo>
                <a:lnTo>
                  <a:pt x="2694" y="866"/>
                </a:lnTo>
                <a:lnTo>
                  <a:pt x="2693" y="871"/>
                </a:lnTo>
                <a:lnTo>
                  <a:pt x="2691" y="877"/>
                </a:lnTo>
                <a:lnTo>
                  <a:pt x="2689" y="882"/>
                </a:lnTo>
                <a:lnTo>
                  <a:pt x="2686" y="887"/>
                </a:lnTo>
                <a:lnTo>
                  <a:pt x="2684" y="892"/>
                </a:lnTo>
                <a:lnTo>
                  <a:pt x="2680" y="897"/>
                </a:lnTo>
                <a:lnTo>
                  <a:pt x="2677" y="901"/>
                </a:lnTo>
                <a:lnTo>
                  <a:pt x="2673" y="906"/>
                </a:lnTo>
                <a:lnTo>
                  <a:pt x="2669" y="910"/>
                </a:lnTo>
                <a:lnTo>
                  <a:pt x="2664" y="913"/>
                </a:lnTo>
                <a:lnTo>
                  <a:pt x="2660" y="917"/>
                </a:lnTo>
                <a:lnTo>
                  <a:pt x="2655" y="920"/>
                </a:lnTo>
                <a:lnTo>
                  <a:pt x="2649" y="922"/>
                </a:lnTo>
                <a:lnTo>
                  <a:pt x="2638" y="927"/>
                </a:lnTo>
                <a:lnTo>
                  <a:pt x="2632" y="929"/>
                </a:lnTo>
                <a:lnTo>
                  <a:pt x="2626" y="930"/>
                </a:lnTo>
                <a:lnTo>
                  <a:pt x="2619" y="932"/>
                </a:lnTo>
                <a:lnTo>
                  <a:pt x="2612" y="932"/>
                </a:lnTo>
                <a:lnTo>
                  <a:pt x="2605" y="933"/>
                </a:lnTo>
                <a:lnTo>
                  <a:pt x="2598" y="933"/>
                </a:lnTo>
                <a:lnTo>
                  <a:pt x="2591" y="933"/>
                </a:lnTo>
                <a:lnTo>
                  <a:pt x="2584" y="932"/>
                </a:lnTo>
                <a:lnTo>
                  <a:pt x="2577" y="932"/>
                </a:lnTo>
                <a:lnTo>
                  <a:pt x="2571" y="930"/>
                </a:lnTo>
                <a:lnTo>
                  <a:pt x="2558" y="927"/>
                </a:lnTo>
                <a:lnTo>
                  <a:pt x="2552" y="925"/>
                </a:lnTo>
                <a:lnTo>
                  <a:pt x="2547" y="922"/>
                </a:lnTo>
                <a:lnTo>
                  <a:pt x="2541" y="920"/>
                </a:lnTo>
                <a:lnTo>
                  <a:pt x="2536" y="917"/>
                </a:lnTo>
                <a:lnTo>
                  <a:pt x="2527" y="910"/>
                </a:lnTo>
                <a:lnTo>
                  <a:pt x="2518" y="901"/>
                </a:lnTo>
                <a:lnTo>
                  <a:pt x="2515" y="897"/>
                </a:lnTo>
                <a:lnTo>
                  <a:pt x="2512" y="892"/>
                </a:lnTo>
                <a:lnTo>
                  <a:pt x="2509" y="887"/>
                </a:lnTo>
                <a:lnTo>
                  <a:pt x="2506" y="882"/>
                </a:lnTo>
                <a:lnTo>
                  <a:pt x="2504" y="877"/>
                </a:lnTo>
                <a:lnTo>
                  <a:pt x="2502" y="871"/>
                </a:lnTo>
                <a:lnTo>
                  <a:pt x="2501" y="866"/>
                </a:lnTo>
                <a:lnTo>
                  <a:pt x="2500" y="860"/>
                </a:lnTo>
                <a:lnTo>
                  <a:pt x="2500" y="854"/>
                </a:lnTo>
                <a:lnTo>
                  <a:pt x="2499" y="847"/>
                </a:lnTo>
                <a:lnTo>
                  <a:pt x="2499" y="694"/>
                </a:lnTo>
                <a:lnTo>
                  <a:pt x="2550" y="694"/>
                </a:lnTo>
                <a:lnTo>
                  <a:pt x="2550" y="843"/>
                </a:lnTo>
                <a:lnTo>
                  <a:pt x="2551" y="853"/>
                </a:lnTo>
                <a:lnTo>
                  <a:pt x="2552" y="857"/>
                </a:lnTo>
                <a:lnTo>
                  <a:pt x="2553" y="861"/>
                </a:lnTo>
                <a:lnTo>
                  <a:pt x="2555" y="865"/>
                </a:lnTo>
                <a:lnTo>
                  <a:pt x="2558" y="869"/>
                </a:lnTo>
                <a:lnTo>
                  <a:pt x="2560" y="873"/>
                </a:lnTo>
                <a:lnTo>
                  <a:pt x="2563" y="876"/>
                </a:lnTo>
                <a:lnTo>
                  <a:pt x="2567" y="879"/>
                </a:lnTo>
                <a:lnTo>
                  <a:pt x="2570" y="882"/>
                </a:lnTo>
                <a:lnTo>
                  <a:pt x="2574" y="884"/>
                </a:lnTo>
                <a:lnTo>
                  <a:pt x="2579" y="886"/>
                </a:lnTo>
                <a:lnTo>
                  <a:pt x="2583" y="887"/>
                </a:lnTo>
                <a:lnTo>
                  <a:pt x="2588" y="889"/>
                </a:lnTo>
                <a:lnTo>
                  <a:pt x="2598" y="889"/>
                </a:lnTo>
                <a:lnTo>
                  <a:pt x="2608" y="889"/>
                </a:lnTo>
                <a:lnTo>
                  <a:pt x="2613" y="887"/>
                </a:lnTo>
                <a:lnTo>
                  <a:pt x="2618" y="886"/>
                </a:lnTo>
                <a:lnTo>
                  <a:pt x="2622" y="884"/>
                </a:lnTo>
                <a:lnTo>
                  <a:pt x="2626" y="882"/>
                </a:lnTo>
                <a:lnTo>
                  <a:pt x="2629" y="879"/>
                </a:lnTo>
                <a:lnTo>
                  <a:pt x="2633" y="876"/>
                </a:lnTo>
                <a:lnTo>
                  <a:pt x="2636" y="873"/>
                </a:lnTo>
                <a:lnTo>
                  <a:pt x="2639" y="869"/>
                </a:lnTo>
                <a:lnTo>
                  <a:pt x="2641" y="865"/>
                </a:lnTo>
                <a:lnTo>
                  <a:pt x="2643" y="861"/>
                </a:lnTo>
                <a:lnTo>
                  <a:pt x="2644" y="857"/>
                </a:lnTo>
                <a:lnTo>
                  <a:pt x="2645" y="853"/>
                </a:lnTo>
                <a:lnTo>
                  <a:pt x="2646" y="848"/>
                </a:lnTo>
                <a:lnTo>
                  <a:pt x="2646" y="843"/>
                </a:lnTo>
                <a:lnTo>
                  <a:pt x="2646" y="694"/>
                </a:lnTo>
                <a:close/>
                <a:moveTo>
                  <a:pt x="2788" y="828"/>
                </a:moveTo>
                <a:lnTo>
                  <a:pt x="2788" y="930"/>
                </a:lnTo>
                <a:lnTo>
                  <a:pt x="2739" y="930"/>
                </a:lnTo>
                <a:lnTo>
                  <a:pt x="2739" y="753"/>
                </a:lnTo>
                <a:lnTo>
                  <a:pt x="2786" y="753"/>
                </a:lnTo>
                <a:lnTo>
                  <a:pt x="2786" y="784"/>
                </a:lnTo>
                <a:lnTo>
                  <a:pt x="2790" y="777"/>
                </a:lnTo>
                <a:lnTo>
                  <a:pt x="2796" y="770"/>
                </a:lnTo>
                <a:lnTo>
                  <a:pt x="2801" y="765"/>
                </a:lnTo>
                <a:lnTo>
                  <a:pt x="2808" y="760"/>
                </a:lnTo>
                <a:lnTo>
                  <a:pt x="2815" y="756"/>
                </a:lnTo>
                <a:lnTo>
                  <a:pt x="2819" y="754"/>
                </a:lnTo>
                <a:lnTo>
                  <a:pt x="2823" y="753"/>
                </a:lnTo>
                <a:lnTo>
                  <a:pt x="2832" y="751"/>
                </a:lnTo>
                <a:lnTo>
                  <a:pt x="2836" y="751"/>
                </a:lnTo>
                <a:lnTo>
                  <a:pt x="2841" y="751"/>
                </a:lnTo>
                <a:lnTo>
                  <a:pt x="2848" y="751"/>
                </a:lnTo>
                <a:lnTo>
                  <a:pt x="2854" y="752"/>
                </a:lnTo>
                <a:lnTo>
                  <a:pt x="2860" y="753"/>
                </a:lnTo>
                <a:lnTo>
                  <a:pt x="2866" y="755"/>
                </a:lnTo>
                <a:lnTo>
                  <a:pt x="2871" y="758"/>
                </a:lnTo>
                <a:lnTo>
                  <a:pt x="2876" y="761"/>
                </a:lnTo>
                <a:lnTo>
                  <a:pt x="2881" y="764"/>
                </a:lnTo>
                <a:lnTo>
                  <a:pt x="2885" y="769"/>
                </a:lnTo>
                <a:lnTo>
                  <a:pt x="2889" y="773"/>
                </a:lnTo>
                <a:lnTo>
                  <a:pt x="2893" y="778"/>
                </a:lnTo>
                <a:lnTo>
                  <a:pt x="2895" y="784"/>
                </a:lnTo>
                <a:lnTo>
                  <a:pt x="2897" y="787"/>
                </a:lnTo>
                <a:lnTo>
                  <a:pt x="2898" y="790"/>
                </a:lnTo>
                <a:lnTo>
                  <a:pt x="2900" y="796"/>
                </a:lnTo>
                <a:lnTo>
                  <a:pt x="2901" y="803"/>
                </a:lnTo>
                <a:lnTo>
                  <a:pt x="2902" y="810"/>
                </a:lnTo>
                <a:lnTo>
                  <a:pt x="2902" y="817"/>
                </a:lnTo>
                <a:lnTo>
                  <a:pt x="2902" y="930"/>
                </a:lnTo>
                <a:lnTo>
                  <a:pt x="2853" y="930"/>
                </a:lnTo>
                <a:lnTo>
                  <a:pt x="2853" y="826"/>
                </a:lnTo>
                <a:lnTo>
                  <a:pt x="2853" y="818"/>
                </a:lnTo>
                <a:lnTo>
                  <a:pt x="2852" y="815"/>
                </a:lnTo>
                <a:lnTo>
                  <a:pt x="2851" y="812"/>
                </a:lnTo>
                <a:lnTo>
                  <a:pt x="2848" y="806"/>
                </a:lnTo>
                <a:lnTo>
                  <a:pt x="2847" y="803"/>
                </a:lnTo>
                <a:lnTo>
                  <a:pt x="2845" y="801"/>
                </a:lnTo>
                <a:lnTo>
                  <a:pt x="2840" y="797"/>
                </a:lnTo>
                <a:lnTo>
                  <a:pt x="2837" y="795"/>
                </a:lnTo>
                <a:lnTo>
                  <a:pt x="2835" y="794"/>
                </a:lnTo>
                <a:lnTo>
                  <a:pt x="2829" y="792"/>
                </a:lnTo>
                <a:lnTo>
                  <a:pt x="2825" y="792"/>
                </a:lnTo>
                <a:lnTo>
                  <a:pt x="2822" y="792"/>
                </a:lnTo>
                <a:lnTo>
                  <a:pt x="2814" y="792"/>
                </a:lnTo>
                <a:lnTo>
                  <a:pt x="2808" y="794"/>
                </a:lnTo>
                <a:lnTo>
                  <a:pt x="2805" y="795"/>
                </a:lnTo>
                <a:lnTo>
                  <a:pt x="2802" y="797"/>
                </a:lnTo>
                <a:lnTo>
                  <a:pt x="2800" y="799"/>
                </a:lnTo>
                <a:lnTo>
                  <a:pt x="2797" y="801"/>
                </a:lnTo>
                <a:lnTo>
                  <a:pt x="2795" y="804"/>
                </a:lnTo>
                <a:lnTo>
                  <a:pt x="2793" y="806"/>
                </a:lnTo>
                <a:lnTo>
                  <a:pt x="2792" y="809"/>
                </a:lnTo>
                <a:lnTo>
                  <a:pt x="2790" y="812"/>
                </a:lnTo>
                <a:lnTo>
                  <a:pt x="2789" y="820"/>
                </a:lnTo>
                <a:lnTo>
                  <a:pt x="2788" y="824"/>
                </a:lnTo>
                <a:lnTo>
                  <a:pt x="2788" y="828"/>
                </a:lnTo>
                <a:close/>
                <a:moveTo>
                  <a:pt x="2966" y="730"/>
                </a:moveTo>
                <a:lnTo>
                  <a:pt x="2961" y="730"/>
                </a:lnTo>
                <a:lnTo>
                  <a:pt x="2956" y="729"/>
                </a:lnTo>
                <a:lnTo>
                  <a:pt x="2952" y="726"/>
                </a:lnTo>
                <a:lnTo>
                  <a:pt x="2948" y="723"/>
                </a:lnTo>
                <a:lnTo>
                  <a:pt x="2944" y="719"/>
                </a:lnTo>
                <a:lnTo>
                  <a:pt x="2942" y="715"/>
                </a:lnTo>
                <a:lnTo>
                  <a:pt x="2940" y="710"/>
                </a:lnTo>
                <a:lnTo>
                  <a:pt x="2940" y="705"/>
                </a:lnTo>
                <a:lnTo>
                  <a:pt x="2940" y="701"/>
                </a:lnTo>
                <a:lnTo>
                  <a:pt x="2942" y="696"/>
                </a:lnTo>
                <a:lnTo>
                  <a:pt x="2944" y="692"/>
                </a:lnTo>
                <a:lnTo>
                  <a:pt x="2948" y="688"/>
                </a:lnTo>
                <a:lnTo>
                  <a:pt x="2952" y="685"/>
                </a:lnTo>
                <a:lnTo>
                  <a:pt x="2956" y="683"/>
                </a:lnTo>
                <a:lnTo>
                  <a:pt x="2961" y="681"/>
                </a:lnTo>
                <a:lnTo>
                  <a:pt x="2966" y="681"/>
                </a:lnTo>
                <a:lnTo>
                  <a:pt x="2972" y="681"/>
                </a:lnTo>
                <a:lnTo>
                  <a:pt x="2977" y="683"/>
                </a:lnTo>
                <a:lnTo>
                  <a:pt x="2982" y="685"/>
                </a:lnTo>
                <a:lnTo>
                  <a:pt x="2986" y="688"/>
                </a:lnTo>
                <a:lnTo>
                  <a:pt x="2990" y="692"/>
                </a:lnTo>
                <a:lnTo>
                  <a:pt x="2992" y="696"/>
                </a:lnTo>
                <a:lnTo>
                  <a:pt x="2994" y="701"/>
                </a:lnTo>
                <a:lnTo>
                  <a:pt x="2994" y="705"/>
                </a:lnTo>
                <a:lnTo>
                  <a:pt x="2994" y="710"/>
                </a:lnTo>
                <a:lnTo>
                  <a:pt x="2992" y="715"/>
                </a:lnTo>
                <a:lnTo>
                  <a:pt x="2990" y="719"/>
                </a:lnTo>
                <a:lnTo>
                  <a:pt x="2986" y="723"/>
                </a:lnTo>
                <a:lnTo>
                  <a:pt x="2982" y="726"/>
                </a:lnTo>
                <a:lnTo>
                  <a:pt x="2977" y="729"/>
                </a:lnTo>
                <a:lnTo>
                  <a:pt x="2972" y="730"/>
                </a:lnTo>
                <a:lnTo>
                  <a:pt x="2966" y="730"/>
                </a:lnTo>
                <a:close/>
                <a:moveTo>
                  <a:pt x="2942" y="753"/>
                </a:moveTo>
                <a:lnTo>
                  <a:pt x="2992" y="753"/>
                </a:lnTo>
                <a:lnTo>
                  <a:pt x="2992" y="930"/>
                </a:lnTo>
                <a:lnTo>
                  <a:pt x="2942" y="930"/>
                </a:lnTo>
                <a:lnTo>
                  <a:pt x="2942" y="753"/>
                </a:lnTo>
                <a:close/>
                <a:moveTo>
                  <a:pt x="3195" y="753"/>
                </a:moveTo>
                <a:lnTo>
                  <a:pt x="3134" y="930"/>
                </a:lnTo>
                <a:lnTo>
                  <a:pt x="3078" y="930"/>
                </a:lnTo>
                <a:lnTo>
                  <a:pt x="3017" y="753"/>
                </a:lnTo>
                <a:lnTo>
                  <a:pt x="3068" y="753"/>
                </a:lnTo>
                <a:lnTo>
                  <a:pt x="3105" y="880"/>
                </a:lnTo>
                <a:lnTo>
                  <a:pt x="3143" y="753"/>
                </a:lnTo>
                <a:lnTo>
                  <a:pt x="3195" y="753"/>
                </a:lnTo>
                <a:close/>
                <a:moveTo>
                  <a:pt x="3294" y="933"/>
                </a:moveTo>
                <a:lnTo>
                  <a:pt x="3287" y="933"/>
                </a:lnTo>
                <a:lnTo>
                  <a:pt x="3280" y="933"/>
                </a:lnTo>
                <a:lnTo>
                  <a:pt x="3268" y="931"/>
                </a:lnTo>
                <a:lnTo>
                  <a:pt x="3263" y="929"/>
                </a:lnTo>
                <a:lnTo>
                  <a:pt x="3257" y="927"/>
                </a:lnTo>
                <a:lnTo>
                  <a:pt x="3247" y="922"/>
                </a:lnTo>
                <a:lnTo>
                  <a:pt x="3242" y="919"/>
                </a:lnTo>
                <a:lnTo>
                  <a:pt x="3237" y="916"/>
                </a:lnTo>
                <a:lnTo>
                  <a:pt x="3233" y="913"/>
                </a:lnTo>
                <a:lnTo>
                  <a:pt x="3229" y="909"/>
                </a:lnTo>
                <a:lnTo>
                  <a:pt x="3222" y="900"/>
                </a:lnTo>
                <a:lnTo>
                  <a:pt x="3219" y="896"/>
                </a:lnTo>
                <a:lnTo>
                  <a:pt x="3216" y="891"/>
                </a:lnTo>
                <a:lnTo>
                  <a:pt x="3212" y="880"/>
                </a:lnTo>
                <a:lnTo>
                  <a:pt x="3210" y="874"/>
                </a:lnTo>
                <a:lnTo>
                  <a:pt x="3209" y="868"/>
                </a:lnTo>
                <a:lnTo>
                  <a:pt x="3207" y="862"/>
                </a:lnTo>
                <a:lnTo>
                  <a:pt x="3207" y="856"/>
                </a:lnTo>
                <a:lnTo>
                  <a:pt x="3206" y="849"/>
                </a:lnTo>
                <a:lnTo>
                  <a:pt x="3206" y="842"/>
                </a:lnTo>
                <a:lnTo>
                  <a:pt x="3206" y="836"/>
                </a:lnTo>
                <a:lnTo>
                  <a:pt x="3207" y="829"/>
                </a:lnTo>
                <a:lnTo>
                  <a:pt x="3207" y="823"/>
                </a:lnTo>
                <a:lnTo>
                  <a:pt x="3209" y="817"/>
                </a:lnTo>
                <a:lnTo>
                  <a:pt x="3212" y="805"/>
                </a:lnTo>
                <a:lnTo>
                  <a:pt x="3214" y="800"/>
                </a:lnTo>
                <a:lnTo>
                  <a:pt x="3216" y="794"/>
                </a:lnTo>
                <a:lnTo>
                  <a:pt x="3222" y="785"/>
                </a:lnTo>
                <a:lnTo>
                  <a:pt x="3226" y="780"/>
                </a:lnTo>
                <a:lnTo>
                  <a:pt x="3229" y="776"/>
                </a:lnTo>
                <a:lnTo>
                  <a:pt x="3233" y="772"/>
                </a:lnTo>
                <a:lnTo>
                  <a:pt x="3237" y="769"/>
                </a:lnTo>
                <a:lnTo>
                  <a:pt x="3246" y="762"/>
                </a:lnTo>
                <a:lnTo>
                  <a:pt x="3251" y="760"/>
                </a:lnTo>
                <a:lnTo>
                  <a:pt x="3256" y="757"/>
                </a:lnTo>
                <a:lnTo>
                  <a:pt x="3262" y="755"/>
                </a:lnTo>
                <a:lnTo>
                  <a:pt x="3267" y="754"/>
                </a:lnTo>
                <a:lnTo>
                  <a:pt x="3273" y="752"/>
                </a:lnTo>
                <a:lnTo>
                  <a:pt x="3279" y="752"/>
                </a:lnTo>
                <a:lnTo>
                  <a:pt x="3292" y="751"/>
                </a:lnTo>
                <a:lnTo>
                  <a:pt x="3303" y="751"/>
                </a:lnTo>
                <a:lnTo>
                  <a:pt x="3314" y="753"/>
                </a:lnTo>
                <a:lnTo>
                  <a:pt x="3319" y="755"/>
                </a:lnTo>
                <a:lnTo>
                  <a:pt x="3324" y="756"/>
                </a:lnTo>
                <a:lnTo>
                  <a:pt x="3334" y="761"/>
                </a:lnTo>
                <a:lnTo>
                  <a:pt x="3343" y="766"/>
                </a:lnTo>
                <a:lnTo>
                  <a:pt x="3347" y="770"/>
                </a:lnTo>
                <a:lnTo>
                  <a:pt x="3351" y="773"/>
                </a:lnTo>
                <a:lnTo>
                  <a:pt x="3358" y="781"/>
                </a:lnTo>
                <a:lnTo>
                  <a:pt x="3361" y="786"/>
                </a:lnTo>
                <a:lnTo>
                  <a:pt x="3364" y="791"/>
                </a:lnTo>
                <a:lnTo>
                  <a:pt x="3366" y="796"/>
                </a:lnTo>
                <a:lnTo>
                  <a:pt x="3368" y="801"/>
                </a:lnTo>
                <a:lnTo>
                  <a:pt x="3370" y="807"/>
                </a:lnTo>
                <a:lnTo>
                  <a:pt x="3372" y="813"/>
                </a:lnTo>
                <a:lnTo>
                  <a:pt x="3373" y="819"/>
                </a:lnTo>
                <a:lnTo>
                  <a:pt x="3374" y="826"/>
                </a:lnTo>
                <a:lnTo>
                  <a:pt x="3374" y="833"/>
                </a:lnTo>
                <a:lnTo>
                  <a:pt x="3375" y="841"/>
                </a:lnTo>
                <a:lnTo>
                  <a:pt x="3375" y="854"/>
                </a:lnTo>
                <a:lnTo>
                  <a:pt x="3254" y="854"/>
                </a:lnTo>
                <a:lnTo>
                  <a:pt x="3254" y="859"/>
                </a:lnTo>
                <a:lnTo>
                  <a:pt x="3255" y="863"/>
                </a:lnTo>
                <a:lnTo>
                  <a:pt x="3256" y="868"/>
                </a:lnTo>
                <a:lnTo>
                  <a:pt x="3257" y="872"/>
                </a:lnTo>
                <a:lnTo>
                  <a:pt x="3260" y="879"/>
                </a:lnTo>
                <a:lnTo>
                  <a:pt x="3263" y="882"/>
                </a:lnTo>
                <a:lnTo>
                  <a:pt x="3265" y="885"/>
                </a:lnTo>
                <a:lnTo>
                  <a:pt x="3268" y="888"/>
                </a:lnTo>
                <a:lnTo>
                  <a:pt x="3271" y="890"/>
                </a:lnTo>
                <a:lnTo>
                  <a:pt x="3274" y="892"/>
                </a:lnTo>
                <a:lnTo>
                  <a:pt x="3278" y="894"/>
                </a:lnTo>
                <a:lnTo>
                  <a:pt x="3282" y="895"/>
                </a:lnTo>
                <a:lnTo>
                  <a:pt x="3286" y="896"/>
                </a:lnTo>
                <a:lnTo>
                  <a:pt x="3294" y="897"/>
                </a:lnTo>
                <a:lnTo>
                  <a:pt x="3300" y="896"/>
                </a:lnTo>
                <a:lnTo>
                  <a:pt x="3306" y="895"/>
                </a:lnTo>
                <a:lnTo>
                  <a:pt x="3311" y="894"/>
                </a:lnTo>
                <a:lnTo>
                  <a:pt x="3316" y="892"/>
                </a:lnTo>
                <a:lnTo>
                  <a:pt x="3318" y="890"/>
                </a:lnTo>
                <a:lnTo>
                  <a:pt x="3320" y="889"/>
                </a:lnTo>
                <a:lnTo>
                  <a:pt x="3323" y="885"/>
                </a:lnTo>
                <a:lnTo>
                  <a:pt x="3326" y="881"/>
                </a:lnTo>
                <a:lnTo>
                  <a:pt x="3328" y="876"/>
                </a:lnTo>
                <a:lnTo>
                  <a:pt x="3374" y="879"/>
                </a:lnTo>
                <a:lnTo>
                  <a:pt x="3372" y="885"/>
                </a:lnTo>
                <a:lnTo>
                  <a:pt x="3370" y="891"/>
                </a:lnTo>
                <a:lnTo>
                  <a:pt x="3367" y="896"/>
                </a:lnTo>
                <a:lnTo>
                  <a:pt x="3364" y="901"/>
                </a:lnTo>
                <a:lnTo>
                  <a:pt x="3361" y="906"/>
                </a:lnTo>
                <a:lnTo>
                  <a:pt x="3357" y="911"/>
                </a:lnTo>
                <a:lnTo>
                  <a:pt x="3352" y="915"/>
                </a:lnTo>
                <a:lnTo>
                  <a:pt x="3347" y="919"/>
                </a:lnTo>
                <a:lnTo>
                  <a:pt x="3342" y="922"/>
                </a:lnTo>
                <a:lnTo>
                  <a:pt x="3336" y="925"/>
                </a:lnTo>
                <a:lnTo>
                  <a:pt x="3330" y="928"/>
                </a:lnTo>
                <a:lnTo>
                  <a:pt x="3323" y="930"/>
                </a:lnTo>
                <a:lnTo>
                  <a:pt x="3320" y="930"/>
                </a:lnTo>
                <a:lnTo>
                  <a:pt x="3316" y="931"/>
                </a:lnTo>
                <a:lnTo>
                  <a:pt x="3309" y="932"/>
                </a:lnTo>
                <a:lnTo>
                  <a:pt x="3302" y="933"/>
                </a:lnTo>
                <a:lnTo>
                  <a:pt x="3294" y="933"/>
                </a:lnTo>
                <a:close/>
                <a:moveTo>
                  <a:pt x="3254" y="824"/>
                </a:moveTo>
                <a:lnTo>
                  <a:pt x="3329" y="824"/>
                </a:lnTo>
                <a:lnTo>
                  <a:pt x="3328" y="820"/>
                </a:lnTo>
                <a:lnTo>
                  <a:pt x="3328" y="816"/>
                </a:lnTo>
                <a:lnTo>
                  <a:pt x="3327" y="813"/>
                </a:lnTo>
                <a:lnTo>
                  <a:pt x="3326" y="809"/>
                </a:lnTo>
                <a:lnTo>
                  <a:pt x="3324" y="806"/>
                </a:lnTo>
                <a:lnTo>
                  <a:pt x="3323" y="803"/>
                </a:lnTo>
                <a:lnTo>
                  <a:pt x="3321" y="800"/>
                </a:lnTo>
                <a:lnTo>
                  <a:pt x="3318" y="798"/>
                </a:lnTo>
                <a:lnTo>
                  <a:pt x="3313" y="793"/>
                </a:lnTo>
                <a:lnTo>
                  <a:pt x="3307" y="790"/>
                </a:lnTo>
                <a:lnTo>
                  <a:pt x="3300" y="788"/>
                </a:lnTo>
                <a:lnTo>
                  <a:pt x="3292" y="787"/>
                </a:lnTo>
                <a:lnTo>
                  <a:pt x="3285" y="788"/>
                </a:lnTo>
                <a:lnTo>
                  <a:pt x="3281" y="789"/>
                </a:lnTo>
                <a:lnTo>
                  <a:pt x="3278" y="790"/>
                </a:lnTo>
                <a:lnTo>
                  <a:pt x="3271" y="793"/>
                </a:lnTo>
                <a:lnTo>
                  <a:pt x="3268" y="796"/>
                </a:lnTo>
                <a:lnTo>
                  <a:pt x="3266" y="798"/>
                </a:lnTo>
                <a:lnTo>
                  <a:pt x="3261" y="804"/>
                </a:lnTo>
                <a:lnTo>
                  <a:pt x="3258" y="810"/>
                </a:lnTo>
                <a:lnTo>
                  <a:pt x="3256" y="813"/>
                </a:lnTo>
                <a:lnTo>
                  <a:pt x="3255" y="816"/>
                </a:lnTo>
                <a:lnTo>
                  <a:pt x="3254" y="824"/>
                </a:lnTo>
                <a:close/>
                <a:moveTo>
                  <a:pt x="3409" y="930"/>
                </a:moveTo>
                <a:lnTo>
                  <a:pt x="3409" y="753"/>
                </a:lnTo>
                <a:lnTo>
                  <a:pt x="3457" y="753"/>
                </a:lnTo>
                <a:lnTo>
                  <a:pt x="3457" y="784"/>
                </a:lnTo>
                <a:lnTo>
                  <a:pt x="3461" y="776"/>
                </a:lnTo>
                <a:lnTo>
                  <a:pt x="3465" y="769"/>
                </a:lnTo>
                <a:lnTo>
                  <a:pt x="3470" y="764"/>
                </a:lnTo>
                <a:lnTo>
                  <a:pt x="3475" y="759"/>
                </a:lnTo>
                <a:lnTo>
                  <a:pt x="3478" y="757"/>
                </a:lnTo>
                <a:lnTo>
                  <a:pt x="3481" y="755"/>
                </a:lnTo>
                <a:lnTo>
                  <a:pt x="3487" y="753"/>
                </a:lnTo>
                <a:lnTo>
                  <a:pt x="3494" y="751"/>
                </a:lnTo>
                <a:lnTo>
                  <a:pt x="3501" y="751"/>
                </a:lnTo>
                <a:lnTo>
                  <a:pt x="3509" y="751"/>
                </a:lnTo>
                <a:lnTo>
                  <a:pt x="3517" y="752"/>
                </a:lnTo>
                <a:lnTo>
                  <a:pt x="3517" y="796"/>
                </a:lnTo>
                <a:lnTo>
                  <a:pt x="3513" y="795"/>
                </a:lnTo>
                <a:lnTo>
                  <a:pt x="3507" y="794"/>
                </a:lnTo>
                <a:lnTo>
                  <a:pt x="3496" y="793"/>
                </a:lnTo>
                <a:lnTo>
                  <a:pt x="3488" y="794"/>
                </a:lnTo>
                <a:lnTo>
                  <a:pt x="3485" y="795"/>
                </a:lnTo>
                <a:lnTo>
                  <a:pt x="3481" y="796"/>
                </a:lnTo>
                <a:lnTo>
                  <a:pt x="3478" y="797"/>
                </a:lnTo>
                <a:lnTo>
                  <a:pt x="3475" y="799"/>
                </a:lnTo>
                <a:lnTo>
                  <a:pt x="3472" y="801"/>
                </a:lnTo>
                <a:lnTo>
                  <a:pt x="3469" y="803"/>
                </a:lnTo>
                <a:lnTo>
                  <a:pt x="3465" y="809"/>
                </a:lnTo>
                <a:lnTo>
                  <a:pt x="3463" y="812"/>
                </a:lnTo>
                <a:lnTo>
                  <a:pt x="3461" y="815"/>
                </a:lnTo>
                <a:lnTo>
                  <a:pt x="3460" y="818"/>
                </a:lnTo>
                <a:lnTo>
                  <a:pt x="3459" y="822"/>
                </a:lnTo>
                <a:lnTo>
                  <a:pt x="3459" y="826"/>
                </a:lnTo>
                <a:lnTo>
                  <a:pt x="3459" y="830"/>
                </a:lnTo>
                <a:lnTo>
                  <a:pt x="3459" y="930"/>
                </a:lnTo>
                <a:lnTo>
                  <a:pt x="3409" y="930"/>
                </a:lnTo>
                <a:close/>
                <a:moveTo>
                  <a:pt x="3690" y="804"/>
                </a:moveTo>
                <a:lnTo>
                  <a:pt x="3645" y="806"/>
                </a:lnTo>
                <a:lnTo>
                  <a:pt x="3644" y="802"/>
                </a:lnTo>
                <a:lnTo>
                  <a:pt x="3642" y="798"/>
                </a:lnTo>
                <a:lnTo>
                  <a:pt x="3639" y="795"/>
                </a:lnTo>
                <a:lnTo>
                  <a:pt x="3636" y="792"/>
                </a:lnTo>
                <a:lnTo>
                  <a:pt x="3632" y="789"/>
                </a:lnTo>
                <a:lnTo>
                  <a:pt x="3627" y="787"/>
                </a:lnTo>
                <a:lnTo>
                  <a:pt x="3622" y="786"/>
                </a:lnTo>
                <a:lnTo>
                  <a:pt x="3616" y="786"/>
                </a:lnTo>
                <a:lnTo>
                  <a:pt x="3610" y="786"/>
                </a:lnTo>
                <a:lnTo>
                  <a:pt x="3605" y="787"/>
                </a:lnTo>
                <a:lnTo>
                  <a:pt x="3601" y="788"/>
                </a:lnTo>
                <a:lnTo>
                  <a:pt x="3596" y="790"/>
                </a:lnTo>
                <a:lnTo>
                  <a:pt x="3593" y="793"/>
                </a:lnTo>
                <a:lnTo>
                  <a:pt x="3591" y="796"/>
                </a:lnTo>
                <a:lnTo>
                  <a:pt x="3589" y="799"/>
                </a:lnTo>
                <a:lnTo>
                  <a:pt x="3589" y="803"/>
                </a:lnTo>
                <a:lnTo>
                  <a:pt x="3589" y="806"/>
                </a:lnTo>
                <a:lnTo>
                  <a:pt x="3590" y="809"/>
                </a:lnTo>
                <a:lnTo>
                  <a:pt x="3591" y="811"/>
                </a:lnTo>
                <a:lnTo>
                  <a:pt x="3594" y="814"/>
                </a:lnTo>
                <a:lnTo>
                  <a:pt x="3597" y="816"/>
                </a:lnTo>
                <a:lnTo>
                  <a:pt x="3601" y="818"/>
                </a:lnTo>
                <a:lnTo>
                  <a:pt x="3605" y="819"/>
                </a:lnTo>
                <a:lnTo>
                  <a:pt x="3611" y="821"/>
                </a:lnTo>
                <a:lnTo>
                  <a:pt x="3643" y="827"/>
                </a:lnTo>
                <a:lnTo>
                  <a:pt x="3649" y="829"/>
                </a:lnTo>
                <a:lnTo>
                  <a:pt x="3655" y="830"/>
                </a:lnTo>
                <a:lnTo>
                  <a:pt x="3660" y="832"/>
                </a:lnTo>
                <a:lnTo>
                  <a:pt x="3665" y="834"/>
                </a:lnTo>
                <a:lnTo>
                  <a:pt x="3674" y="839"/>
                </a:lnTo>
                <a:lnTo>
                  <a:pt x="3681" y="844"/>
                </a:lnTo>
                <a:lnTo>
                  <a:pt x="3684" y="848"/>
                </a:lnTo>
                <a:lnTo>
                  <a:pt x="3687" y="851"/>
                </a:lnTo>
                <a:lnTo>
                  <a:pt x="3689" y="854"/>
                </a:lnTo>
                <a:lnTo>
                  <a:pt x="3691" y="858"/>
                </a:lnTo>
                <a:lnTo>
                  <a:pt x="3693" y="866"/>
                </a:lnTo>
                <a:lnTo>
                  <a:pt x="3694" y="870"/>
                </a:lnTo>
                <a:lnTo>
                  <a:pt x="3694" y="875"/>
                </a:lnTo>
                <a:lnTo>
                  <a:pt x="3694" y="879"/>
                </a:lnTo>
                <a:lnTo>
                  <a:pt x="3694" y="883"/>
                </a:lnTo>
                <a:lnTo>
                  <a:pt x="3693" y="888"/>
                </a:lnTo>
                <a:lnTo>
                  <a:pt x="3692" y="891"/>
                </a:lnTo>
                <a:lnTo>
                  <a:pt x="3690" y="895"/>
                </a:lnTo>
                <a:lnTo>
                  <a:pt x="3688" y="899"/>
                </a:lnTo>
                <a:lnTo>
                  <a:pt x="3686" y="902"/>
                </a:lnTo>
                <a:lnTo>
                  <a:pt x="3684" y="906"/>
                </a:lnTo>
                <a:lnTo>
                  <a:pt x="3678" y="912"/>
                </a:lnTo>
                <a:lnTo>
                  <a:pt x="3672" y="917"/>
                </a:lnTo>
                <a:lnTo>
                  <a:pt x="3664" y="922"/>
                </a:lnTo>
                <a:lnTo>
                  <a:pt x="3656" y="926"/>
                </a:lnTo>
                <a:lnTo>
                  <a:pt x="3647" y="929"/>
                </a:lnTo>
                <a:lnTo>
                  <a:pt x="3637" y="931"/>
                </a:lnTo>
                <a:lnTo>
                  <a:pt x="3627" y="933"/>
                </a:lnTo>
                <a:lnTo>
                  <a:pt x="3615" y="933"/>
                </a:lnTo>
                <a:lnTo>
                  <a:pt x="3607" y="933"/>
                </a:lnTo>
                <a:lnTo>
                  <a:pt x="3599" y="932"/>
                </a:lnTo>
                <a:lnTo>
                  <a:pt x="3591" y="931"/>
                </a:lnTo>
                <a:lnTo>
                  <a:pt x="3584" y="930"/>
                </a:lnTo>
                <a:lnTo>
                  <a:pt x="3577" y="928"/>
                </a:lnTo>
                <a:lnTo>
                  <a:pt x="3571" y="925"/>
                </a:lnTo>
                <a:lnTo>
                  <a:pt x="3565" y="922"/>
                </a:lnTo>
                <a:lnTo>
                  <a:pt x="3560" y="919"/>
                </a:lnTo>
                <a:lnTo>
                  <a:pt x="3555" y="915"/>
                </a:lnTo>
                <a:lnTo>
                  <a:pt x="3550" y="911"/>
                </a:lnTo>
                <a:lnTo>
                  <a:pt x="3546" y="906"/>
                </a:lnTo>
                <a:lnTo>
                  <a:pt x="3543" y="901"/>
                </a:lnTo>
                <a:lnTo>
                  <a:pt x="3540" y="896"/>
                </a:lnTo>
                <a:lnTo>
                  <a:pt x="3538" y="891"/>
                </a:lnTo>
                <a:lnTo>
                  <a:pt x="3536" y="885"/>
                </a:lnTo>
                <a:lnTo>
                  <a:pt x="3535" y="879"/>
                </a:lnTo>
                <a:lnTo>
                  <a:pt x="3584" y="876"/>
                </a:lnTo>
                <a:lnTo>
                  <a:pt x="3585" y="881"/>
                </a:lnTo>
                <a:lnTo>
                  <a:pt x="3587" y="886"/>
                </a:lnTo>
                <a:lnTo>
                  <a:pt x="3590" y="889"/>
                </a:lnTo>
                <a:lnTo>
                  <a:pt x="3594" y="892"/>
                </a:lnTo>
                <a:lnTo>
                  <a:pt x="3599" y="895"/>
                </a:lnTo>
                <a:lnTo>
                  <a:pt x="3604" y="897"/>
                </a:lnTo>
                <a:lnTo>
                  <a:pt x="3609" y="898"/>
                </a:lnTo>
                <a:lnTo>
                  <a:pt x="3616" y="898"/>
                </a:lnTo>
                <a:lnTo>
                  <a:pt x="3622" y="898"/>
                </a:lnTo>
                <a:lnTo>
                  <a:pt x="3627" y="897"/>
                </a:lnTo>
                <a:lnTo>
                  <a:pt x="3632" y="895"/>
                </a:lnTo>
                <a:lnTo>
                  <a:pt x="3634" y="894"/>
                </a:lnTo>
                <a:lnTo>
                  <a:pt x="3636" y="893"/>
                </a:lnTo>
                <a:lnTo>
                  <a:pt x="3640" y="890"/>
                </a:lnTo>
                <a:lnTo>
                  <a:pt x="3642" y="887"/>
                </a:lnTo>
                <a:lnTo>
                  <a:pt x="3643" y="886"/>
                </a:lnTo>
                <a:lnTo>
                  <a:pt x="3644" y="884"/>
                </a:lnTo>
                <a:lnTo>
                  <a:pt x="3644" y="880"/>
                </a:lnTo>
                <a:lnTo>
                  <a:pt x="3644" y="877"/>
                </a:lnTo>
                <a:lnTo>
                  <a:pt x="3643" y="874"/>
                </a:lnTo>
                <a:lnTo>
                  <a:pt x="3641" y="871"/>
                </a:lnTo>
                <a:lnTo>
                  <a:pt x="3639" y="869"/>
                </a:lnTo>
                <a:lnTo>
                  <a:pt x="3635" y="867"/>
                </a:lnTo>
                <a:lnTo>
                  <a:pt x="3631" y="865"/>
                </a:lnTo>
                <a:lnTo>
                  <a:pt x="3627" y="864"/>
                </a:lnTo>
                <a:lnTo>
                  <a:pt x="3622" y="862"/>
                </a:lnTo>
                <a:lnTo>
                  <a:pt x="3591" y="856"/>
                </a:lnTo>
                <a:lnTo>
                  <a:pt x="3585" y="855"/>
                </a:lnTo>
                <a:lnTo>
                  <a:pt x="3579" y="853"/>
                </a:lnTo>
                <a:lnTo>
                  <a:pt x="3569" y="849"/>
                </a:lnTo>
                <a:lnTo>
                  <a:pt x="3564" y="847"/>
                </a:lnTo>
                <a:lnTo>
                  <a:pt x="3560" y="844"/>
                </a:lnTo>
                <a:lnTo>
                  <a:pt x="3556" y="842"/>
                </a:lnTo>
                <a:lnTo>
                  <a:pt x="3553" y="839"/>
                </a:lnTo>
                <a:lnTo>
                  <a:pt x="3550" y="835"/>
                </a:lnTo>
                <a:lnTo>
                  <a:pt x="3547" y="832"/>
                </a:lnTo>
                <a:lnTo>
                  <a:pt x="3545" y="828"/>
                </a:lnTo>
                <a:lnTo>
                  <a:pt x="3543" y="824"/>
                </a:lnTo>
                <a:lnTo>
                  <a:pt x="3542" y="820"/>
                </a:lnTo>
                <a:lnTo>
                  <a:pt x="3541" y="815"/>
                </a:lnTo>
                <a:lnTo>
                  <a:pt x="3540" y="811"/>
                </a:lnTo>
                <a:lnTo>
                  <a:pt x="3540" y="806"/>
                </a:lnTo>
                <a:lnTo>
                  <a:pt x="3540" y="800"/>
                </a:lnTo>
                <a:lnTo>
                  <a:pt x="3541" y="794"/>
                </a:lnTo>
                <a:lnTo>
                  <a:pt x="3543" y="788"/>
                </a:lnTo>
                <a:lnTo>
                  <a:pt x="3545" y="783"/>
                </a:lnTo>
                <a:lnTo>
                  <a:pt x="3548" y="778"/>
                </a:lnTo>
                <a:lnTo>
                  <a:pt x="3551" y="774"/>
                </a:lnTo>
                <a:lnTo>
                  <a:pt x="3556" y="769"/>
                </a:lnTo>
                <a:lnTo>
                  <a:pt x="3560" y="766"/>
                </a:lnTo>
                <a:lnTo>
                  <a:pt x="3566" y="762"/>
                </a:lnTo>
                <a:lnTo>
                  <a:pt x="3572" y="759"/>
                </a:lnTo>
                <a:lnTo>
                  <a:pt x="3578" y="757"/>
                </a:lnTo>
                <a:lnTo>
                  <a:pt x="3584" y="754"/>
                </a:lnTo>
                <a:lnTo>
                  <a:pt x="3588" y="754"/>
                </a:lnTo>
                <a:lnTo>
                  <a:pt x="3591" y="753"/>
                </a:lnTo>
                <a:lnTo>
                  <a:pt x="3599" y="752"/>
                </a:lnTo>
                <a:lnTo>
                  <a:pt x="3607" y="751"/>
                </a:lnTo>
                <a:lnTo>
                  <a:pt x="3615" y="751"/>
                </a:lnTo>
                <a:lnTo>
                  <a:pt x="3623" y="751"/>
                </a:lnTo>
                <a:lnTo>
                  <a:pt x="3631" y="752"/>
                </a:lnTo>
                <a:lnTo>
                  <a:pt x="3638" y="753"/>
                </a:lnTo>
                <a:lnTo>
                  <a:pt x="3645" y="754"/>
                </a:lnTo>
                <a:lnTo>
                  <a:pt x="3651" y="756"/>
                </a:lnTo>
                <a:lnTo>
                  <a:pt x="3657" y="759"/>
                </a:lnTo>
                <a:lnTo>
                  <a:pt x="3663" y="762"/>
                </a:lnTo>
                <a:lnTo>
                  <a:pt x="3668" y="765"/>
                </a:lnTo>
                <a:lnTo>
                  <a:pt x="3672" y="769"/>
                </a:lnTo>
                <a:lnTo>
                  <a:pt x="3676" y="773"/>
                </a:lnTo>
                <a:lnTo>
                  <a:pt x="3680" y="777"/>
                </a:lnTo>
                <a:lnTo>
                  <a:pt x="3683" y="782"/>
                </a:lnTo>
                <a:lnTo>
                  <a:pt x="3685" y="787"/>
                </a:lnTo>
                <a:lnTo>
                  <a:pt x="3688" y="792"/>
                </a:lnTo>
                <a:lnTo>
                  <a:pt x="3689" y="798"/>
                </a:lnTo>
                <a:lnTo>
                  <a:pt x="3690" y="804"/>
                </a:lnTo>
                <a:close/>
                <a:moveTo>
                  <a:pt x="3751" y="730"/>
                </a:moveTo>
                <a:lnTo>
                  <a:pt x="3746" y="730"/>
                </a:lnTo>
                <a:lnTo>
                  <a:pt x="3741" y="729"/>
                </a:lnTo>
                <a:lnTo>
                  <a:pt x="3736" y="726"/>
                </a:lnTo>
                <a:lnTo>
                  <a:pt x="3732" y="723"/>
                </a:lnTo>
                <a:lnTo>
                  <a:pt x="3729" y="719"/>
                </a:lnTo>
                <a:lnTo>
                  <a:pt x="3726" y="715"/>
                </a:lnTo>
                <a:lnTo>
                  <a:pt x="3725" y="710"/>
                </a:lnTo>
                <a:lnTo>
                  <a:pt x="3724" y="705"/>
                </a:lnTo>
                <a:lnTo>
                  <a:pt x="3725" y="701"/>
                </a:lnTo>
                <a:lnTo>
                  <a:pt x="3726" y="696"/>
                </a:lnTo>
                <a:lnTo>
                  <a:pt x="3729" y="692"/>
                </a:lnTo>
                <a:lnTo>
                  <a:pt x="3732" y="688"/>
                </a:lnTo>
                <a:lnTo>
                  <a:pt x="3736" y="685"/>
                </a:lnTo>
                <a:lnTo>
                  <a:pt x="3741" y="683"/>
                </a:lnTo>
                <a:lnTo>
                  <a:pt x="3746" y="681"/>
                </a:lnTo>
                <a:lnTo>
                  <a:pt x="3751" y="681"/>
                </a:lnTo>
                <a:lnTo>
                  <a:pt x="3756" y="681"/>
                </a:lnTo>
                <a:lnTo>
                  <a:pt x="3761" y="683"/>
                </a:lnTo>
                <a:lnTo>
                  <a:pt x="3765" y="685"/>
                </a:lnTo>
                <a:lnTo>
                  <a:pt x="3770" y="688"/>
                </a:lnTo>
                <a:lnTo>
                  <a:pt x="3773" y="692"/>
                </a:lnTo>
                <a:lnTo>
                  <a:pt x="3775" y="696"/>
                </a:lnTo>
                <a:lnTo>
                  <a:pt x="3777" y="701"/>
                </a:lnTo>
                <a:lnTo>
                  <a:pt x="3777" y="705"/>
                </a:lnTo>
                <a:lnTo>
                  <a:pt x="3777" y="710"/>
                </a:lnTo>
                <a:lnTo>
                  <a:pt x="3775" y="715"/>
                </a:lnTo>
                <a:lnTo>
                  <a:pt x="3773" y="719"/>
                </a:lnTo>
                <a:lnTo>
                  <a:pt x="3770" y="723"/>
                </a:lnTo>
                <a:lnTo>
                  <a:pt x="3765" y="726"/>
                </a:lnTo>
                <a:lnTo>
                  <a:pt x="3761" y="729"/>
                </a:lnTo>
                <a:lnTo>
                  <a:pt x="3756" y="730"/>
                </a:lnTo>
                <a:lnTo>
                  <a:pt x="3751" y="730"/>
                </a:lnTo>
                <a:close/>
                <a:moveTo>
                  <a:pt x="3726" y="753"/>
                </a:moveTo>
                <a:lnTo>
                  <a:pt x="3775" y="753"/>
                </a:lnTo>
                <a:lnTo>
                  <a:pt x="3775" y="930"/>
                </a:lnTo>
                <a:lnTo>
                  <a:pt x="3726" y="930"/>
                </a:lnTo>
                <a:lnTo>
                  <a:pt x="3726" y="753"/>
                </a:lnTo>
                <a:close/>
                <a:moveTo>
                  <a:pt x="3908" y="753"/>
                </a:moveTo>
                <a:lnTo>
                  <a:pt x="3908" y="790"/>
                </a:lnTo>
                <a:lnTo>
                  <a:pt x="3874" y="790"/>
                </a:lnTo>
                <a:lnTo>
                  <a:pt x="3874" y="876"/>
                </a:lnTo>
                <a:lnTo>
                  <a:pt x="3874" y="880"/>
                </a:lnTo>
                <a:lnTo>
                  <a:pt x="3875" y="884"/>
                </a:lnTo>
                <a:lnTo>
                  <a:pt x="3876" y="886"/>
                </a:lnTo>
                <a:lnTo>
                  <a:pt x="3877" y="887"/>
                </a:lnTo>
                <a:lnTo>
                  <a:pt x="3879" y="889"/>
                </a:lnTo>
                <a:lnTo>
                  <a:pt x="3881" y="891"/>
                </a:lnTo>
                <a:lnTo>
                  <a:pt x="3884" y="892"/>
                </a:lnTo>
                <a:lnTo>
                  <a:pt x="3887" y="893"/>
                </a:lnTo>
                <a:lnTo>
                  <a:pt x="3891" y="893"/>
                </a:lnTo>
                <a:lnTo>
                  <a:pt x="3899" y="892"/>
                </a:lnTo>
                <a:lnTo>
                  <a:pt x="3904" y="891"/>
                </a:lnTo>
                <a:lnTo>
                  <a:pt x="3912" y="928"/>
                </a:lnTo>
                <a:lnTo>
                  <a:pt x="3901" y="930"/>
                </a:lnTo>
                <a:lnTo>
                  <a:pt x="3893" y="932"/>
                </a:lnTo>
                <a:lnTo>
                  <a:pt x="3884" y="932"/>
                </a:lnTo>
                <a:lnTo>
                  <a:pt x="3878" y="932"/>
                </a:lnTo>
                <a:lnTo>
                  <a:pt x="3871" y="932"/>
                </a:lnTo>
                <a:lnTo>
                  <a:pt x="3866" y="931"/>
                </a:lnTo>
                <a:lnTo>
                  <a:pt x="3860" y="930"/>
                </a:lnTo>
                <a:lnTo>
                  <a:pt x="3855" y="928"/>
                </a:lnTo>
                <a:lnTo>
                  <a:pt x="3850" y="926"/>
                </a:lnTo>
                <a:lnTo>
                  <a:pt x="3845" y="924"/>
                </a:lnTo>
                <a:lnTo>
                  <a:pt x="3841" y="921"/>
                </a:lnTo>
                <a:lnTo>
                  <a:pt x="3837" y="917"/>
                </a:lnTo>
                <a:lnTo>
                  <a:pt x="3834" y="914"/>
                </a:lnTo>
                <a:lnTo>
                  <a:pt x="3831" y="909"/>
                </a:lnTo>
                <a:lnTo>
                  <a:pt x="3829" y="905"/>
                </a:lnTo>
                <a:lnTo>
                  <a:pt x="3827" y="900"/>
                </a:lnTo>
                <a:lnTo>
                  <a:pt x="3826" y="894"/>
                </a:lnTo>
                <a:lnTo>
                  <a:pt x="3825" y="888"/>
                </a:lnTo>
                <a:lnTo>
                  <a:pt x="3825" y="882"/>
                </a:lnTo>
                <a:lnTo>
                  <a:pt x="3825" y="790"/>
                </a:lnTo>
                <a:lnTo>
                  <a:pt x="3801" y="790"/>
                </a:lnTo>
                <a:lnTo>
                  <a:pt x="3801" y="753"/>
                </a:lnTo>
                <a:lnTo>
                  <a:pt x="3825" y="753"/>
                </a:lnTo>
                <a:lnTo>
                  <a:pt x="3825" y="711"/>
                </a:lnTo>
                <a:lnTo>
                  <a:pt x="3874" y="711"/>
                </a:lnTo>
                <a:lnTo>
                  <a:pt x="3874" y="753"/>
                </a:lnTo>
                <a:lnTo>
                  <a:pt x="3908" y="753"/>
                </a:lnTo>
                <a:close/>
                <a:moveTo>
                  <a:pt x="3974" y="996"/>
                </a:moveTo>
                <a:lnTo>
                  <a:pt x="3965" y="996"/>
                </a:lnTo>
                <a:lnTo>
                  <a:pt x="3956" y="995"/>
                </a:lnTo>
                <a:lnTo>
                  <a:pt x="3949" y="993"/>
                </a:lnTo>
                <a:lnTo>
                  <a:pt x="3943" y="991"/>
                </a:lnTo>
                <a:lnTo>
                  <a:pt x="3954" y="954"/>
                </a:lnTo>
                <a:lnTo>
                  <a:pt x="3960" y="956"/>
                </a:lnTo>
                <a:lnTo>
                  <a:pt x="3966" y="957"/>
                </a:lnTo>
                <a:lnTo>
                  <a:pt x="3971" y="957"/>
                </a:lnTo>
                <a:lnTo>
                  <a:pt x="3976" y="957"/>
                </a:lnTo>
                <a:lnTo>
                  <a:pt x="3978" y="956"/>
                </a:lnTo>
                <a:lnTo>
                  <a:pt x="3980" y="955"/>
                </a:lnTo>
                <a:lnTo>
                  <a:pt x="3984" y="952"/>
                </a:lnTo>
                <a:lnTo>
                  <a:pt x="3987" y="948"/>
                </a:lnTo>
                <a:lnTo>
                  <a:pt x="3990" y="942"/>
                </a:lnTo>
                <a:lnTo>
                  <a:pt x="3993" y="935"/>
                </a:lnTo>
                <a:lnTo>
                  <a:pt x="3930" y="753"/>
                </a:lnTo>
                <a:lnTo>
                  <a:pt x="3981" y="753"/>
                </a:lnTo>
                <a:lnTo>
                  <a:pt x="4018" y="883"/>
                </a:lnTo>
                <a:lnTo>
                  <a:pt x="4056" y="753"/>
                </a:lnTo>
                <a:lnTo>
                  <a:pt x="4108" y="753"/>
                </a:lnTo>
                <a:lnTo>
                  <a:pt x="4040" y="949"/>
                </a:lnTo>
                <a:lnTo>
                  <a:pt x="4035" y="959"/>
                </a:lnTo>
                <a:lnTo>
                  <a:pt x="4033" y="964"/>
                </a:lnTo>
                <a:lnTo>
                  <a:pt x="4030" y="968"/>
                </a:lnTo>
                <a:lnTo>
                  <a:pt x="4024" y="976"/>
                </a:lnTo>
                <a:lnTo>
                  <a:pt x="4017" y="983"/>
                </a:lnTo>
                <a:lnTo>
                  <a:pt x="4013" y="986"/>
                </a:lnTo>
                <a:lnTo>
                  <a:pt x="4008" y="989"/>
                </a:lnTo>
                <a:lnTo>
                  <a:pt x="4003" y="991"/>
                </a:lnTo>
                <a:lnTo>
                  <a:pt x="3998" y="993"/>
                </a:lnTo>
                <a:lnTo>
                  <a:pt x="3993" y="994"/>
                </a:lnTo>
                <a:lnTo>
                  <a:pt x="3987" y="995"/>
                </a:lnTo>
                <a:lnTo>
                  <a:pt x="3980" y="996"/>
                </a:lnTo>
                <a:lnTo>
                  <a:pt x="3974" y="996"/>
                </a:lnTo>
                <a:close/>
                <a:moveTo>
                  <a:pt x="1623" y="590"/>
                </a:moveTo>
                <a:lnTo>
                  <a:pt x="1569" y="590"/>
                </a:lnTo>
                <a:lnTo>
                  <a:pt x="1651" y="354"/>
                </a:lnTo>
                <a:lnTo>
                  <a:pt x="1715" y="354"/>
                </a:lnTo>
                <a:lnTo>
                  <a:pt x="1797" y="590"/>
                </a:lnTo>
                <a:lnTo>
                  <a:pt x="1743" y="590"/>
                </a:lnTo>
                <a:lnTo>
                  <a:pt x="1726" y="536"/>
                </a:lnTo>
                <a:lnTo>
                  <a:pt x="1641" y="536"/>
                </a:lnTo>
                <a:lnTo>
                  <a:pt x="1623" y="590"/>
                </a:lnTo>
                <a:close/>
                <a:moveTo>
                  <a:pt x="1653" y="497"/>
                </a:moveTo>
                <a:lnTo>
                  <a:pt x="1713" y="497"/>
                </a:lnTo>
                <a:lnTo>
                  <a:pt x="1684" y="408"/>
                </a:lnTo>
                <a:lnTo>
                  <a:pt x="1653" y="497"/>
                </a:lnTo>
                <a:close/>
                <a:moveTo>
                  <a:pt x="1874" y="593"/>
                </a:moveTo>
                <a:lnTo>
                  <a:pt x="1867" y="593"/>
                </a:lnTo>
                <a:lnTo>
                  <a:pt x="1861" y="592"/>
                </a:lnTo>
                <a:lnTo>
                  <a:pt x="1856" y="591"/>
                </a:lnTo>
                <a:lnTo>
                  <a:pt x="1850" y="590"/>
                </a:lnTo>
                <a:lnTo>
                  <a:pt x="1845" y="588"/>
                </a:lnTo>
                <a:lnTo>
                  <a:pt x="1840" y="586"/>
                </a:lnTo>
                <a:lnTo>
                  <a:pt x="1836" y="583"/>
                </a:lnTo>
                <a:lnTo>
                  <a:pt x="1832" y="580"/>
                </a:lnTo>
                <a:lnTo>
                  <a:pt x="1828" y="576"/>
                </a:lnTo>
                <a:lnTo>
                  <a:pt x="1824" y="572"/>
                </a:lnTo>
                <a:lnTo>
                  <a:pt x="1821" y="568"/>
                </a:lnTo>
                <a:lnTo>
                  <a:pt x="1820" y="566"/>
                </a:lnTo>
                <a:lnTo>
                  <a:pt x="1819" y="563"/>
                </a:lnTo>
                <a:lnTo>
                  <a:pt x="1817" y="558"/>
                </a:lnTo>
                <a:lnTo>
                  <a:pt x="1816" y="553"/>
                </a:lnTo>
                <a:lnTo>
                  <a:pt x="1815" y="547"/>
                </a:lnTo>
                <a:lnTo>
                  <a:pt x="1815" y="540"/>
                </a:lnTo>
                <a:lnTo>
                  <a:pt x="1815" y="531"/>
                </a:lnTo>
                <a:lnTo>
                  <a:pt x="1817" y="523"/>
                </a:lnTo>
                <a:lnTo>
                  <a:pt x="1818" y="519"/>
                </a:lnTo>
                <a:lnTo>
                  <a:pt x="1820" y="515"/>
                </a:lnTo>
                <a:lnTo>
                  <a:pt x="1824" y="509"/>
                </a:lnTo>
                <a:lnTo>
                  <a:pt x="1827" y="507"/>
                </a:lnTo>
                <a:lnTo>
                  <a:pt x="1829" y="504"/>
                </a:lnTo>
                <a:lnTo>
                  <a:pt x="1832" y="502"/>
                </a:lnTo>
                <a:lnTo>
                  <a:pt x="1835" y="499"/>
                </a:lnTo>
                <a:lnTo>
                  <a:pt x="1838" y="497"/>
                </a:lnTo>
                <a:lnTo>
                  <a:pt x="1841" y="496"/>
                </a:lnTo>
                <a:lnTo>
                  <a:pt x="1845" y="494"/>
                </a:lnTo>
                <a:lnTo>
                  <a:pt x="1849" y="493"/>
                </a:lnTo>
                <a:lnTo>
                  <a:pt x="1856" y="490"/>
                </a:lnTo>
                <a:lnTo>
                  <a:pt x="1864" y="488"/>
                </a:lnTo>
                <a:lnTo>
                  <a:pt x="1873" y="487"/>
                </a:lnTo>
                <a:lnTo>
                  <a:pt x="1881" y="486"/>
                </a:lnTo>
                <a:lnTo>
                  <a:pt x="1901" y="484"/>
                </a:lnTo>
                <a:lnTo>
                  <a:pt x="1908" y="482"/>
                </a:lnTo>
                <a:lnTo>
                  <a:pt x="1914" y="481"/>
                </a:lnTo>
                <a:lnTo>
                  <a:pt x="1918" y="479"/>
                </a:lnTo>
                <a:lnTo>
                  <a:pt x="1920" y="478"/>
                </a:lnTo>
                <a:lnTo>
                  <a:pt x="1922" y="477"/>
                </a:lnTo>
                <a:lnTo>
                  <a:pt x="1923" y="476"/>
                </a:lnTo>
                <a:lnTo>
                  <a:pt x="1923" y="474"/>
                </a:lnTo>
                <a:lnTo>
                  <a:pt x="1924" y="472"/>
                </a:lnTo>
                <a:lnTo>
                  <a:pt x="1924" y="470"/>
                </a:lnTo>
                <a:lnTo>
                  <a:pt x="1924" y="464"/>
                </a:lnTo>
                <a:lnTo>
                  <a:pt x="1922" y="460"/>
                </a:lnTo>
                <a:lnTo>
                  <a:pt x="1921" y="458"/>
                </a:lnTo>
                <a:lnTo>
                  <a:pt x="1920" y="456"/>
                </a:lnTo>
                <a:lnTo>
                  <a:pt x="1919" y="454"/>
                </a:lnTo>
                <a:lnTo>
                  <a:pt x="1917" y="452"/>
                </a:lnTo>
                <a:lnTo>
                  <a:pt x="1913" y="450"/>
                </a:lnTo>
                <a:lnTo>
                  <a:pt x="1909" y="448"/>
                </a:lnTo>
                <a:lnTo>
                  <a:pt x="1904" y="447"/>
                </a:lnTo>
                <a:lnTo>
                  <a:pt x="1898" y="446"/>
                </a:lnTo>
                <a:lnTo>
                  <a:pt x="1892" y="447"/>
                </a:lnTo>
                <a:lnTo>
                  <a:pt x="1886" y="448"/>
                </a:lnTo>
                <a:lnTo>
                  <a:pt x="1881" y="450"/>
                </a:lnTo>
                <a:lnTo>
                  <a:pt x="1877" y="452"/>
                </a:lnTo>
                <a:lnTo>
                  <a:pt x="1873" y="455"/>
                </a:lnTo>
                <a:lnTo>
                  <a:pt x="1870" y="459"/>
                </a:lnTo>
                <a:lnTo>
                  <a:pt x="1868" y="463"/>
                </a:lnTo>
                <a:lnTo>
                  <a:pt x="1867" y="465"/>
                </a:lnTo>
                <a:lnTo>
                  <a:pt x="1866" y="467"/>
                </a:lnTo>
                <a:lnTo>
                  <a:pt x="1821" y="463"/>
                </a:lnTo>
                <a:lnTo>
                  <a:pt x="1823" y="457"/>
                </a:lnTo>
                <a:lnTo>
                  <a:pt x="1825" y="452"/>
                </a:lnTo>
                <a:lnTo>
                  <a:pt x="1827" y="446"/>
                </a:lnTo>
                <a:lnTo>
                  <a:pt x="1830" y="441"/>
                </a:lnTo>
                <a:lnTo>
                  <a:pt x="1833" y="437"/>
                </a:lnTo>
                <a:lnTo>
                  <a:pt x="1837" y="432"/>
                </a:lnTo>
                <a:lnTo>
                  <a:pt x="1841" y="428"/>
                </a:lnTo>
                <a:lnTo>
                  <a:pt x="1846" y="425"/>
                </a:lnTo>
                <a:lnTo>
                  <a:pt x="1851" y="421"/>
                </a:lnTo>
                <a:lnTo>
                  <a:pt x="1857" y="419"/>
                </a:lnTo>
                <a:lnTo>
                  <a:pt x="1863" y="416"/>
                </a:lnTo>
                <a:lnTo>
                  <a:pt x="1869" y="414"/>
                </a:lnTo>
                <a:lnTo>
                  <a:pt x="1876" y="413"/>
                </a:lnTo>
                <a:lnTo>
                  <a:pt x="1883" y="412"/>
                </a:lnTo>
                <a:lnTo>
                  <a:pt x="1890" y="411"/>
                </a:lnTo>
                <a:lnTo>
                  <a:pt x="1898" y="411"/>
                </a:lnTo>
                <a:lnTo>
                  <a:pt x="1908" y="411"/>
                </a:lnTo>
                <a:lnTo>
                  <a:pt x="1917" y="412"/>
                </a:lnTo>
                <a:lnTo>
                  <a:pt x="1926" y="414"/>
                </a:lnTo>
                <a:lnTo>
                  <a:pt x="1935" y="417"/>
                </a:lnTo>
                <a:lnTo>
                  <a:pt x="1943" y="420"/>
                </a:lnTo>
                <a:lnTo>
                  <a:pt x="1947" y="422"/>
                </a:lnTo>
                <a:lnTo>
                  <a:pt x="1950" y="425"/>
                </a:lnTo>
                <a:lnTo>
                  <a:pt x="1957" y="430"/>
                </a:lnTo>
                <a:lnTo>
                  <a:pt x="1963" y="436"/>
                </a:lnTo>
                <a:lnTo>
                  <a:pt x="1965" y="440"/>
                </a:lnTo>
                <a:lnTo>
                  <a:pt x="1967" y="443"/>
                </a:lnTo>
                <a:lnTo>
                  <a:pt x="1969" y="447"/>
                </a:lnTo>
                <a:lnTo>
                  <a:pt x="1970" y="451"/>
                </a:lnTo>
                <a:lnTo>
                  <a:pt x="1972" y="456"/>
                </a:lnTo>
                <a:lnTo>
                  <a:pt x="1972" y="460"/>
                </a:lnTo>
                <a:lnTo>
                  <a:pt x="1973" y="465"/>
                </a:lnTo>
                <a:lnTo>
                  <a:pt x="1973" y="470"/>
                </a:lnTo>
                <a:lnTo>
                  <a:pt x="1973" y="590"/>
                </a:lnTo>
                <a:lnTo>
                  <a:pt x="1927" y="590"/>
                </a:lnTo>
                <a:lnTo>
                  <a:pt x="1927" y="565"/>
                </a:lnTo>
                <a:lnTo>
                  <a:pt x="1922" y="571"/>
                </a:lnTo>
                <a:lnTo>
                  <a:pt x="1917" y="576"/>
                </a:lnTo>
                <a:lnTo>
                  <a:pt x="1912" y="581"/>
                </a:lnTo>
                <a:lnTo>
                  <a:pt x="1906" y="585"/>
                </a:lnTo>
                <a:lnTo>
                  <a:pt x="1899" y="589"/>
                </a:lnTo>
                <a:lnTo>
                  <a:pt x="1891" y="591"/>
                </a:lnTo>
                <a:lnTo>
                  <a:pt x="1887" y="592"/>
                </a:lnTo>
                <a:lnTo>
                  <a:pt x="1883" y="592"/>
                </a:lnTo>
                <a:lnTo>
                  <a:pt x="1874" y="593"/>
                </a:lnTo>
                <a:close/>
                <a:moveTo>
                  <a:pt x="1888" y="559"/>
                </a:moveTo>
                <a:lnTo>
                  <a:pt x="1895" y="559"/>
                </a:lnTo>
                <a:lnTo>
                  <a:pt x="1902" y="557"/>
                </a:lnTo>
                <a:lnTo>
                  <a:pt x="1905" y="556"/>
                </a:lnTo>
                <a:lnTo>
                  <a:pt x="1908" y="554"/>
                </a:lnTo>
                <a:lnTo>
                  <a:pt x="1914" y="550"/>
                </a:lnTo>
                <a:lnTo>
                  <a:pt x="1916" y="547"/>
                </a:lnTo>
                <a:lnTo>
                  <a:pt x="1919" y="545"/>
                </a:lnTo>
                <a:lnTo>
                  <a:pt x="1922" y="539"/>
                </a:lnTo>
                <a:lnTo>
                  <a:pt x="1924" y="533"/>
                </a:lnTo>
                <a:lnTo>
                  <a:pt x="1924" y="530"/>
                </a:lnTo>
                <a:lnTo>
                  <a:pt x="1924" y="527"/>
                </a:lnTo>
                <a:lnTo>
                  <a:pt x="1924" y="508"/>
                </a:lnTo>
                <a:lnTo>
                  <a:pt x="1921" y="510"/>
                </a:lnTo>
                <a:lnTo>
                  <a:pt x="1915" y="511"/>
                </a:lnTo>
                <a:lnTo>
                  <a:pt x="1903" y="514"/>
                </a:lnTo>
                <a:lnTo>
                  <a:pt x="1890" y="516"/>
                </a:lnTo>
                <a:lnTo>
                  <a:pt x="1884" y="517"/>
                </a:lnTo>
                <a:lnTo>
                  <a:pt x="1879" y="518"/>
                </a:lnTo>
                <a:lnTo>
                  <a:pt x="1874" y="520"/>
                </a:lnTo>
                <a:lnTo>
                  <a:pt x="1870" y="523"/>
                </a:lnTo>
                <a:lnTo>
                  <a:pt x="1866" y="526"/>
                </a:lnTo>
                <a:lnTo>
                  <a:pt x="1864" y="530"/>
                </a:lnTo>
                <a:lnTo>
                  <a:pt x="1863" y="532"/>
                </a:lnTo>
                <a:lnTo>
                  <a:pt x="1862" y="534"/>
                </a:lnTo>
                <a:lnTo>
                  <a:pt x="1862" y="539"/>
                </a:lnTo>
                <a:lnTo>
                  <a:pt x="1862" y="543"/>
                </a:lnTo>
                <a:lnTo>
                  <a:pt x="1863" y="548"/>
                </a:lnTo>
                <a:lnTo>
                  <a:pt x="1865" y="549"/>
                </a:lnTo>
                <a:lnTo>
                  <a:pt x="1866" y="551"/>
                </a:lnTo>
                <a:lnTo>
                  <a:pt x="1869" y="554"/>
                </a:lnTo>
                <a:lnTo>
                  <a:pt x="1873" y="556"/>
                </a:lnTo>
                <a:lnTo>
                  <a:pt x="1875" y="557"/>
                </a:lnTo>
                <a:lnTo>
                  <a:pt x="1877" y="558"/>
                </a:lnTo>
                <a:lnTo>
                  <a:pt x="1882" y="559"/>
                </a:lnTo>
                <a:lnTo>
                  <a:pt x="1888" y="559"/>
                </a:lnTo>
                <a:close/>
                <a:moveTo>
                  <a:pt x="2063" y="590"/>
                </a:moveTo>
                <a:lnTo>
                  <a:pt x="2013" y="590"/>
                </a:lnTo>
                <a:lnTo>
                  <a:pt x="2013" y="354"/>
                </a:lnTo>
                <a:lnTo>
                  <a:pt x="2063" y="354"/>
                </a:lnTo>
                <a:lnTo>
                  <a:pt x="2063" y="590"/>
                </a:lnTo>
                <a:close/>
                <a:moveTo>
                  <a:pt x="2197" y="413"/>
                </a:moveTo>
                <a:lnTo>
                  <a:pt x="2197" y="450"/>
                </a:lnTo>
                <a:lnTo>
                  <a:pt x="2164" y="450"/>
                </a:lnTo>
                <a:lnTo>
                  <a:pt x="2164" y="535"/>
                </a:lnTo>
                <a:lnTo>
                  <a:pt x="2164" y="540"/>
                </a:lnTo>
                <a:lnTo>
                  <a:pt x="2165" y="544"/>
                </a:lnTo>
                <a:lnTo>
                  <a:pt x="2166" y="545"/>
                </a:lnTo>
                <a:lnTo>
                  <a:pt x="2167" y="547"/>
                </a:lnTo>
                <a:lnTo>
                  <a:pt x="2169" y="549"/>
                </a:lnTo>
                <a:lnTo>
                  <a:pt x="2171" y="551"/>
                </a:lnTo>
                <a:lnTo>
                  <a:pt x="2174" y="552"/>
                </a:lnTo>
                <a:lnTo>
                  <a:pt x="2177" y="552"/>
                </a:lnTo>
                <a:lnTo>
                  <a:pt x="2181" y="553"/>
                </a:lnTo>
                <a:lnTo>
                  <a:pt x="2188" y="552"/>
                </a:lnTo>
                <a:lnTo>
                  <a:pt x="2193" y="551"/>
                </a:lnTo>
                <a:lnTo>
                  <a:pt x="2201" y="587"/>
                </a:lnTo>
                <a:lnTo>
                  <a:pt x="2190" y="590"/>
                </a:lnTo>
                <a:lnTo>
                  <a:pt x="2183" y="591"/>
                </a:lnTo>
                <a:lnTo>
                  <a:pt x="2174" y="592"/>
                </a:lnTo>
                <a:lnTo>
                  <a:pt x="2168" y="592"/>
                </a:lnTo>
                <a:lnTo>
                  <a:pt x="2161" y="592"/>
                </a:lnTo>
                <a:lnTo>
                  <a:pt x="2156" y="591"/>
                </a:lnTo>
                <a:lnTo>
                  <a:pt x="2150" y="590"/>
                </a:lnTo>
                <a:lnTo>
                  <a:pt x="2145" y="588"/>
                </a:lnTo>
                <a:lnTo>
                  <a:pt x="2140" y="586"/>
                </a:lnTo>
                <a:lnTo>
                  <a:pt x="2135" y="583"/>
                </a:lnTo>
                <a:lnTo>
                  <a:pt x="2131" y="581"/>
                </a:lnTo>
                <a:lnTo>
                  <a:pt x="2127" y="577"/>
                </a:lnTo>
                <a:lnTo>
                  <a:pt x="2124" y="573"/>
                </a:lnTo>
                <a:lnTo>
                  <a:pt x="2121" y="569"/>
                </a:lnTo>
                <a:lnTo>
                  <a:pt x="2119" y="564"/>
                </a:lnTo>
                <a:lnTo>
                  <a:pt x="2117" y="559"/>
                </a:lnTo>
                <a:lnTo>
                  <a:pt x="2116" y="554"/>
                </a:lnTo>
                <a:lnTo>
                  <a:pt x="2115" y="548"/>
                </a:lnTo>
                <a:lnTo>
                  <a:pt x="2115" y="542"/>
                </a:lnTo>
                <a:lnTo>
                  <a:pt x="2115" y="450"/>
                </a:lnTo>
                <a:lnTo>
                  <a:pt x="2091" y="450"/>
                </a:lnTo>
                <a:lnTo>
                  <a:pt x="2091" y="413"/>
                </a:lnTo>
                <a:lnTo>
                  <a:pt x="2115" y="413"/>
                </a:lnTo>
                <a:lnTo>
                  <a:pt x="2115" y="371"/>
                </a:lnTo>
                <a:lnTo>
                  <a:pt x="2164" y="371"/>
                </a:lnTo>
                <a:lnTo>
                  <a:pt x="2164" y="413"/>
                </a:lnTo>
                <a:lnTo>
                  <a:pt x="2197" y="413"/>
                </a:lnTo>
                <a:close/>
                <a:moveTo>
                  <a:pt x="2304" y="593"/>
                </a:moveTo>
                <a:lnTo>
                  <a:pt x="2291" y="592"/>
                </a:lnTo>
                <a:lnTo>
                  <a:pt x="2285" y="591"/>
                </a:lnTo>
                <a:lnTo>
                  <a:pt x="2279" y="590"/>
                </a:lnTo>
                <a:lnTo>
                  <a:pt x="2268" y="587"/>
                </a:lnTo>
                <a:lnTo>
                  <a:pt x="2263" y="584"/>
                </a:lnTo>
                <a:lnTo>
                  <a:pt x="2258" y="582"/>
                </a:lnTo>
                <a:lnTo>
                  <a:pt x="2249" y="575"/>
                </a:lnTo>
                <a:lnTo>
                  <a:pt x="2245" y="572"/>
                </a:lnTo>
                <a:lnTo>
                  <a:pt x="2241" y="568"/>
                </a:lnTo>
                <a:lnTo>
                  <a:pt x="2234" y="559"/>
                </a:lnTo>
                <a:lnTo>
                  <a:pt x="2231" y="555"/>
                </a:lnTo>
                <a:lnTo>
                  <a:pt x="2228" y="550"/>
                </a:lnTo>
                <a:lnTo>
                  <a:pt x="2223" y="539"/>
                </a:lnTo>
                <a:lnTo>
                  <a:pt x="2221" y="533"/>
                </a:lnTo>
                <a:lnTo>
                  <a:pt x="2220" y="527"/>
                </a:lnTo>
                <a:lnTo>
                  <a:pt x="2219" y="521"/>
                </a:lnTo>
                <a:lnTo>
                  <a:pt x="2218" y="515"/>
                </a:lnTo>
                <a:lnTo>
                  <a:pt x="2218" y="509"/>
                </a:lnTo>
                <a:lnTo>
                  <a:pt x="2217" y="502"/>
                </a:lnTo>
                <a:lnTo>
                  <a:pt x="2218" y="495"/>
                </a:lnTo>
                <a:lnTo>
                  <a:pt x="2218" y="489"/>
                </a:lnTo>
                <a:lnTo>
                  <a:pt x="2219" y="482"/>
                </a:lnTo>
                <a:lnTo>
                  <a:pt x="2220" y="476"/>
                </a:lnTo>
                <a:lnTo>
                  <a:pt x="2223" y="465"/>
                </a:lnTo>
                <a:lnTo>
                  <a:pt x="2225" y="459"/>
                </a:lnTo>
                <a:lnTo>
                  <a:pt x="2228" y="454"/>
                </a:lnTo>
                <a:lnTo>
                  <a:pt x="2234" y="444"/>
                </a:lnTo>
                <a:lnTo>
                  <a:pt x="2237" y="440"/>
                </a:lnTo>
                <a:lnTo>
                  <a:pt x="2241" y="436"/>
                </a:lnTo>
                <a:lnTo>
                  <a:pt x="2245" y="432"/>
                </a:lnTo>
                <a:lnTo>
                  <a:pt x="2249" y="428"/>
                </a:lnTo>
                <a:lnTo>
                  <a:pt x="2253" y="425"/>
                </a:lnTo>
                <a:lnTo>
                  <a:pt x="2258" y="422"/>
                </a:lnTo>
                <a:lnTo>
                  <a:pt x="2263" y="419"/>
                </a:lnTo>
                <a:lnTo>
                  <a:pt x="2268" y="417"/>
                </a:lnTo>
                <a:lnTo>
                  <a:pt x="2274" y="415"/>
                </a:lnTo>
                <a:lnTo>
                  <a:pt x="2279" y="413"/>
                </a:lnTo>
                <a:lnTo>
                  <a:pt x="2285" y="412"/>
                </a:lnTo>
                <a:lnTo>
                  <a:pt x="2291" y="411"/>
                </a:lnTo>
                <a:lnTo>
                  <a:pt x="2304" y="411"/>
                </a:lnTo>
                <a:lnTo>
                  <a:pt x="2317" y="411"/>
                </a:lnTo>
                <a:lnTo>
                  <a:pt x="2323" y="412"/>
                </a:lnTo>
                <a:lnTo>
                  <a:pt x="2329" y="413"/>
                </a:lnTo>
                <a:lnTo>
                  <a:pt x="2340" y="417"/>
                </a:lnTo>
                <a:lnTo>
                  <a:pt x="2346" y="419"/>
                </a:lnTo>
                <a:lnTo>
                  <a:pt x="2351" y="422"/>
                </a:lnTo>
                <a:lnTo>
                  <a:pt x="2360" y="428"/>
                </a:lnTo>
                <a:lnTo>
                  <a:pt x="2364" y="432"/>
                </a:lnTo>
                <a:lnTo>
                  <a:pt x="2368" y="436"/>
                </a:lnTo>
                <a:lnTo>
                  <a:pt x="2375" y="444"/>
                </a:lnTo>
                <a:lnTo>
                  <a:pt x="2378" y="449"/>
                </a:lnTo>
                <a:lnTo>
                  <a:pt x="2381" y="454"/>
                </a:lnTo>
                <a:lnTo>
                  <a:pt x="2385" y="465"/>
                </a:lnTo>
                <a:lnTo>
                  <a:pt x="2387" y="470"/>
                </a:lnTo>
                <a:lnTo>
                  <a:pt x="2389" y="476"/>
                </a:lnTo>
                <a:lnTo>
                  <a:pt x="2390" y="482"/>
                </a:lnTo>
                <a:lnTo>
                  <a:pt x="2391" y="489"/>
                </a:lnTo>
                <a:lnTo>
                  <a:pt x="2391" y="495"/>
                </a:lnTo>
                <a:lnTo>
                  <a:pt x="2391" y="502"/>
                </a:lnTo>
                <a:lnTo>
                  <a:pt x="2391" y="509"/>
                </a:lnTo>
                <a:lnTo>
                  <a:pt x="2391" y="515"/>
                </a:lnTo>
                <a:lnTo>
                  <a:pt x="2390" y="521"/>
                </a:lnTo>
                <a:lnTo>
                  <a:pt x="2389" y="527"/>
                </a:lnTo>
                <a:lnTo>
                  <a:pt x="2385" y="539"/>
                </a:lnTo>
                <a:lnTo>
                  <a:pt x="2383" y="544"/>
                </a:lnTo>
                <a:lnTo>
                  <a:pt x="2381" y="550"/>
                </a:lnTo>
                <a:lnTo>
                  <a:pt x="2375" y="559"/>
                </a:lnTo>
                <a:lnTo>
                  <a:pt x="2372" y="564"/>
                </a:lnTo>
                <a:lnTo>
                  <a:pt x="2368" y="568"/>
                </a:lnTo>
                <a:lnTo>
                  <a:pt x="2364" y="572"/>
                </a:lnTo>
                <a:lnTo>
                  <a:pt x="2360" y="575"/>
                </a:lnTo>
                <a:lnTo>
                  <a:pt x="2355" y="579"/>
                </a:lnTo>
                <a:lnTo>
                  <a:pt x="2351" y="582"/>
                </a:lnTo>
                <a:lnTo>
                  <a:pt x="2346" y="584"/>
                </a:lnTo>
                <a:lnTo>
                  <a:pt x="2340" y="587"/>
                </a:lnTo>
                <a:lnTo>
                  <a:pt x="2335" y="589"/>
                </a:lnTo>
                <a:lnTo>
                  <a:pt x="2329" y="590"/>
                </a:lnTo>
                <a:lnTo>
                  <a:pt x="2323" y="591"/>
                </a:lnTo>
                <a:lnTo>
                  <a:pt x="2317" y="592"/>
                </a:lnTo>
                <a:lnTo>
                  <a:pt x="2304" y="593"/>
                </a:lnTo>
                <a:close/>
                <a:moveTo>
                  <a:pt x="2305" y="555"/>
                </a:moveTo>
                <a:lnTo>
                  <a:pt x="2309" y="555"/>
                </a:lnTo>
                <a:lnTo>
                  <a:pt x="2313" y="554"/>
                </a:lnTo>
                <a:lnTo>
                  <a:pt x="2317" y="553"/>
                </a:lnTo>
                <a:lnTo>
                  <a:pt x="2321" y="551"/>
                </a:lnTo>
                <a:lnTo>
                  <a:pt x="2324" y="549"/>
                </a:lnTo>
                <a:lnTo>
                  <a:pt x="2327" y="547"/>
                </a:lnTo>
                <a:lnTo>
                  <a:pt x="2330" y="544"/>
                </a:lnTo>
                <a:lnTo>
                  <a:pt x="2332" y="540"/>
                </a:lnTo>
                <a:lnTo>
                  <a:pt x="2334" y="536"/>
                </a:lnTo>
                <a:lnTo>
                  <a:pt x="2336" y="532"/>
                </a:lnTo>
                <a:lnTo>
                  <a:pt x="2338" y="527"/>
                </a:lnTo>
                <a:lnTo>
                  <a:pt x="2339" y="523"/>
                </a:lnTo>
                <a:lnTo>
                  <a:pt x="2341" y="513"/>
                </a:lnTo>
                <a:lnTo>
                  <a:pt x="2341" y="507"/>
                </a:lnTo>
                <a:lnTo>
                  <a:pt x="2342" y="502"/>
                </a:lnTo>
                <a:lnTo>
                  <a:pt x="2341" y="491"/>
                </a:lnTo>
                <a:lnTo>
                  <a:pt x="2339" y="480"/>
                </a:lnTo>
                <a:lnTo>
                  <a:pt x="2338" y="476"/>
                </a:lnTo>
                <a:lnTo>
                  <a:pt x="2336" y="471"/>
                </a:lnTo>
                <a:lnTo>
                  <a:pt x="2332" y="463"/>
                </a:lnTo>
                <a:lnTo>
                  <a:pt x="2330" y="460"/>
                </a:lnTo>
                <a:lnTo>
                  <a:pt x="2327" y="457"/>
                </a:lnTo>
                <a:lnTo>
                  <a:pt x="2324" y="454"/>
                </a:lnTo>
                <a:lnTo>
                  <a:pt x="2321" y="452"/>
                </a:lnTo>
                <a:lnTo>
                  <a:pt x="2317" y="450"/>
                </a:lnTo>
                <a:lnTo>
                  <a:pt x="2313" y="449"/>
                </a:lnTo>
                <a:lnTo>
                  <a:pt x="2309" y="448"/>
                </a:lnTo>
                <a:lnTo>
                  <a:pt x="2305" y="448"/>
                </a:lnTo>
                <a:lnTo>
                  <a:pt x="2300" y="448"/>
                </a:lnTo>
                <a:lnTo>
                  <a:pt x="2296" y="449"/>
                </a:lnTo>
                <a:lnTo>
                  <a:pt x="2292" y="450"/>
                </a:lnTo>
                <a:lnTo>
                  <a:pt x="2288" y="452"/>
                </a:lnTo>
                <a:lnTo>
                  <a:pt x="2285" y="454"/>
                </a:lnTo>
                <a:lnTo>
                  <a:pt x="2282" y="457"/>
                </a:lnTo>
                <a:lnTo>
                  <a:pt x="2279" y="460"/>
                </a:lnTo>
                <a:lnTo>
                  <a:pt x="2277" y="463"/>
                </a:lnTo>
                <a:lnTo>
                  <a:pt x="2272" y="471"/>
                </a:lnTo>
                <a:lnTo>
                  <a:pt x="2271" y="476"/>
                </a:lnTo>
                <a:lnTo>
                  <a:pt x="2270" y="480"/>
                </a:lnTo>
                <a:lnTo>
                  <a:pt x="2269" y="485"/>
                </a:lnTo>
                <a:lnTo>
                  <a:pt x="2268" y="491"/>
                </a:lnTo>
                <a:lnTo>
                  <a:pt x="2267" y="496"/>
                </a:lnTo>
                <a:lnTo>
                  <a:pt x="2267" y="502"/>
                </a:lnTo>
                <a:lnTo>
                  <a:pt x="2268" y="513"/>
                </a:lnTo>
                <a:lnTo>
                  <a:pt x="2270" y="523"/>
                </a:lnTo>
                <a:lnTo>
                  <a:pt x="2271" y="527"/>
                </a:lnTo>
                <a:lnTo>
                  <a:pt x="2272" y="532"/>
                </a:lnTo>
                <a:lnTo>
                  <a:pt x="2274" y="536"/>
                </a:lnTo>
                <a:lnTo>
                  <a:pt x="2277" y="540"/>
                </a:lnTo>
                <a:lnTo>
                  <a:pt x="2279" y="544"/>
                </a:lnTo>
                <a:lnTo>
                  <a:pt x="2282" y="547"/>
                </a:lnTo>
                <a:lnTo>
                  <a:pt x="2285" y="549"/>
                </a:lnTo>
                <a:lnTo>
                  <a:pt x="2288" y="551"/>
                </a:lnTo>
                <a:lnTo>
                  <a:pt x="2292" y="553"/>
                </a:lnTo>
                <a:lnTo>
                  <a:pt x="2296" y="554"/>
                </a:lnTo>
                <a:lnTo>
                  <a:pt x="2300" y="555"/>
                </a:lnTo>
                <a:lnTo>
                  <a:pt x="2305" y="555"/>
                </a:lnTo>
                <a:close/>
                <a:moveTo>
                  <a:pt x="2539" y="512"/>
                </a:moveTo>
                <a:lnTo>
                  <a:pt x="2430" y="512"/>
                </a:lnTo>
                <a:lnTo>
                  <a:pt x="2430" y="473"/>
                </a:lnTo>
                <a:lnTo>
                  <a:pt x="2539" y="473"/>
                </a:lnTo>
                <a:lnTo>
                  <a:pt x="2539" y="512"/>
                </a:lnTo>
                <a:close/>
                <a:moveTo>
                  <a:pt x="2695" y="514"/>
                </a:moveTo>
                <a:lnTo>
                  <a:pt x="2695" y="413"/>
                </a:lnTo>
                <a:lnTo>
                  <a:pt x="2744" y="413"/>
                </a:lnTo>
                <a:lnTo>
                  <a:pt x="2744" y="590"/>
                </a:lnTo>
                <a:lnTo>
                  <a:pt x="2697" y="590"/>
                </a:lnTo>
                <a:lnTo>
                  <a:pt x="2697" y="558"/>
                </a:lnTo>
                <a:lnTo>
                  <a:pt x="2693" y="565"/>
                </a:lnTo>
                <a:lnTo>
                  <a:pt x="2688" y="572"/>
                </a:lnTo>
                <a:lnTo>
                  <a:pt x="2682" y="577"/>
                </a:lnTo>
                <a:lnTo>
                  <a:pt x="2675" y="583"/>
                </a:lnTo>
                <a:lnTo>
                  <a:pt x="2672" y="585"/>
                </a:lnTo>
                <a:lnTo>
                  <a:pt x="2668" y="587"/>
                </a:lnTo>
                <a:lnTo>
                  <a:pt x="2666" y="588"/>
                </a:lnTo>
                <a:lnTo>
                  <a:pt x="2664" y="588"/>
                </a:lnTo>
                <a:lnTo>
                  <a:pt x="2660" y="590"/>
                </a:lnTo>
                <a:lnTo>
                  <a:pt x="2651" y="591"/>
                </a:lnTo>
                <a:lnTo>
                  <a:pt x="2647" y="592"/>
                </a:lnTo>
                <a:lnTo>
                  <a:pt x="2642" y="592"/>
                </a:lnTo>
                <a:lnTo>
                  <a:pt x="2635" y="592"/>
                </a:lnTo>
                <a:lnTo>
                  <a:pt x="2629" y="591"/>
                </a:lnTo>
                <a:lnTo>
                  <a:pt x="2623" y="589"/>
                </a:lnTo>
                <a:lnTo>
                  <a:pt x="2618" y="588"/>
                </a:lnTo>
                <a:lnTo>
                  <a:pt x="2612" y="585"/>
                </a:lnTo>
                <a:lnTo>
                  <a:pt x="2607" y="582"/>
                </a:lnTo>
                <a:lnTo>
                  <a:pt x="2603" y="578"/>
                </a:lnTo>
                <a:lnTo>
                  <a:pt x="2598" y="574"/>
                </a:lnTo>
                <a:lnTo>
                  <a:pt x="2596" y="572"/>
                </a:lnTo>
                <a:lnTo>
                  <a:pt x="2595" y="570"/>
                </a:lnTo>
                <a:lnTo>
                  <a:pt x="2591" y="564"/>
                </a:lnTo>
                <a:lnTo>
                  <a:pt x="2588" y="559"/>
                </a:lnTo>
                <a:lnTo>
                  <a:pt x="2587" y="556"/>
                </a:lnTo>
                <a:lnTo>
                  <a:pt x="2586" y="553"/>
                </a:lnTo>
                <a:lnTo>
                  <a:pt x="2584" y="547"/>
                </a:lnTo>
                <a:lnTo>
                  <a:pt x="2583" y="540"/>
                </a:lnTo>
                <a:lnTo>
                  <a:pt x="2582" y="533"/>
                </a:lnTo>
                <a:lnTo>
                  <a:pt x="2582" y="525"/>
                </a:lnTo>
                <a:lnTo>
                  <a:pt x="2582" y="413"/>
                </a:lnTo>
                <a:lnTo>
                  <a:pt x="2631" y="413"/>
                </a:lnTo>
                <a:lnTo>
                  <a:pt x="2631" y="517"/>
                </a:lnTo>
                <a:lnTo>
                  <a:pt x="2631" y="524"/>
                </a:lnTo>
                <a:lnTo>
                  <a:pt x="2633" y="531"/>
                </a:lnTo>
                <a:lnTo>
                  <a:pt x="2636" y="536"/>
                </a:lnTo>
                <a:lnTo>
                  <a:pt x="2637" y="539"/>
                </a:lnTo>
                <a:lnTo>
                  <a:pt x="2639" y="541"/>
                </a:lnTo>
                <a:lnTo>
                  <a:pt x="2644" y="545"/>
                </a:lnTo>
                <a:lnTo>
                  <a:pt x="2646" y="547"/>
                </a:lnTo>
                <a:lnTo>
                  <a:pt x="2649" y="548"/>
                </a:lnTo>
                <a:lnTo>
                  <a:pt x="2655" y="550"/>
                </a:lnTo>
                <a:lnTo>
                  <a:pt x="2658" y="550"/>
                </a:lnTo>
                <a:lnTo>
                  <a:pt x="2661" y="551"/>
                </a:lnTo>
                <a:lnTo>
                  <a:pt x="2668" y="550"/>
                </a:lnTo>
                <a:lnTo>
                  <a:pt x="2674" y="548"/>
                </a:lnTo>
                <a:lnTo>
                  <a:pt x="2680" y="545"/>
                </a:lnTo>
                <a:lnTo>
                  <a:pt x="2685" y="541"/>
                </a:lnTo>
                <a:lnTo>
                  <a:pt x="2687" y="539"/>
                </a:lnTo>
                <a:lnTo>
                  <a:pt x="2689" y="536"/>
                </a:lnTo>
                <a:lnTo>
                  <a:pt x="2693" y="530"/>
                </a:lnTo>
                <a:lnTo>
                  <a:pt x="2695" y="523"/>
                </a:lnTo>
                <a:lnTo>
                  <a:pt x="2695" y="519"/>
                </a:lnTo>
                <a:lnTo>
                  <a:pt x="2695" y="514"/>
                </a:lnTo>
                <a:close/>
                <a:moveTo>
                  <a:pt x="2834" y="487"/>
                </a:moveTo>
                <a:lnTo>
                  <a:pt x="2834" y="590"/>
                </a:lnTo>
                <a:lnTo>
                  <a:pt x="2785" y="590"/>
                </a:lnTo>
                <a:lnTo>
                  <a:pt x="2785" y="413"/>
                </a:lnTo>
                <a:lnTo>
                  <a:pt x="2832" y="413"/>
                </a:lnTo>
                <a:lnTo>
                  <a:pt x="2832" y="444"/>
                </a:lnTo>
                <a:lnTo>
                  <a:pt x="2837" y="437"/>
                </a:lnTo>
                <a:lnTo>
                  <a:pt x="2842" y="430"/>
                </a:lnTo>
                <a:lnTo>
                  <a:pt x="2847" y="425"/>
                </a:lnTo>
                <a:lnTo>
                  <a:pt x="2854" y="420"/>
                </a:lnTo>
                <a:lnTo>
                  <a:pt x="2861" y="416"/>
                </a:lnTo>
                <a:lnTo>
                  <a:pt x="2865" y="414"/>
                </a:lnTo>
                <a:lnTo>
                  <a:pt x="2869" y="413"/>
                </a:lnTo>
                <a:lnTo>
                  <a:pt x="2878" y="411"/>
                </a:lnTo>
                <a:lnTo>
                  <a:pt x="2882" y="411"/>
                </a:lnTo>
                <a:lnTo>
                  <a:pt x="2887" y="411"/>
                </a:lnTo>
                <a:lnTo>
                  <a:pt x="2894" y="411"/>
                </a:lnTo>
                <a:lnTo>
                  <a:pt x="2900" y="412"/>
                </a:lnTo>
                <a:lnTo>
                  <a:pt x="2906" y="413"/>
                </a:lnTo>
                <a:lnTo>
                  <a:pt x="2912" y="415"/>
                </a:lnTo>
                <a:lnTo>
                  <a:pt x="2917" y="418"/>
                </a:lnTo>
                <a:lnTo>
                  <a:pt x="2922" y="421"/>
                </a:lnTo>
                <a:lnTo>
                  <a:pt x="2927" y="424"/>
                </a:lnTo>
                <a:lnTo>
                  <a:pt x="2932" y="428"/>
                </a:lnTo>
                <a:lnTo>
                  <a:pt x="2935" y="433"/>
                </a:lnTo>
                <a:lnTo>
                  <a:pt x="2939" y="438"/>
                </a:lnTo>
                <a:lnTo>
                  <a:pt x="2942" y="444"/>
                </a:lnTo>
                <a:lnTo>
                  <a:pt x="2943" y="446"/>
                </a:lnTo>
                <a:lnTo>
                  <a:pt x="2944" y="449"/>
                </a:lnTo>
                <a:lnTo>
                  <a:pt x="2946" y="456"/>
                </a:lnTo>
                <a:lnTo>
                  <a:pt x="2947" y="462"/>
                </a:lnTo>
                <a:lnTo>
                  <a:pt x="2948" y="470"/>
                </a:lnTo>
                <a:lnTo>
                  <a:pt x="2948" y="477"/>
                </a:lnTo>
                <a:lnTo>
                  <a:pt x="2948" y="590"/>
                </a:lnTo>
                <a:lnTo>
                  <a:pt x="2899" y="590"/>
                </a:lnTo>
                <a:lnTo>
                  <a:pt x="2899" y="486"/>
                </a:lnTo>
                <a:lnTo>
                  <a:pt x="2899" y="478"/>
                </a:lnTo>
                <a:lnTo>
                  <a:pt x="2898" y="475"/>
                </a:lnTo>
                <a:lnTo>
                  <a:pt x="2897" y="471"/>
                </a:lnTo>
                <a:lnTo>
                  <a:pt x="2895" y="466"/>
                </a:lnTo>
                <a:lnTo>
                  <a:pt x="2893" y="463"/>
                </a:lnTo>
                <a:lnTo>
                  <a:pt x="2891" y="461"/>
                </a:lnTo>
                <a:lnTo>
                  <a:pt x="2886" y="457"/>
                </a:lnTo>
                <a:lnTo>
                  <a:pt x="2884" y="455"/>
                </a:lnTo>
                <a:lnTo>
                  <a:pt x="2881" y="454"/>
                </a:lnTo>
                <a:lnTo>
                  <a:pt x="2875" y="452"/>
                </a:lnTo>
                <a:lnTo>
                  <a:pt x="2871" y="451"/>
                </a:lnTo>
                <a:lnTo>
                  <a:pt x="2868" y="451"/>
                </a:lnTo>
                <a:lnTo>
                  <a:pt x="2861" y="452"/>
                </a:lnTo>
                <a:lnTo>
                  <a:pt x="2854" y="454"/>
                </a:lnTo>
                <a:lnTo>
                  <a:pt x="2851" y="455"/>
                </a:lnTo>
                <a:lnTo>
                  <a:pt x="2849" y="457"/>
                </a:lnTo>
                <a:lnTo>
                  <a:pt x="2846" y="459"/>
                </a:lnTo>
                <a:lnTo>
                  <a:pt x="2844" y="461"/>
                </a:lnTo>
                <a:lnTo>
                  <a:pt x="2842" y="463"/>
                </a:lnTo>
                <a:lnTo>
                  <a:pt x="2840" y="466"/>
                </a:lnTo>
                <a:lnTo>
                  <a:pt x="2838" y="469"/>
                </a:lnTo>
                <a:lnTo>
                  <a:pt x="2837" y="472"/>
                </a:lnTo>
                <a:lnTo>
                  <a:pt x="2835" y="479"/>
                </a:lnTo>
                <a:lnTo>
                  <a:pt x="2834" y="483"/>
                </a:lnTo>
                <a:lnTo>
                  <a:pt x="2834" y="487"/>
                </a:lnTo>
                <a:close/>
                <a:moveTo>
                  <a:pt x="3014" y="390"/>
                </a:moveTo>
                <a:lnTo>
                  <a:pt x="3008" y="390"/>
                </a:lnTo>
                <a:lnTo>
                  <a:pt x="3004" y="388"/>
                </a:lnTo>
                <a:lnTo>
                  <a:pt x="2999" y="386"/>
                </a:lnTo>
                <a:lnTo>
                  <a:pt x="2995" y="383"/>
                </a:lnTo>
                <a:lnTo>
                  <a:pt x="2992" y="379"/>
                </a:lnTo>
                <a:lnTo>
                  <a:pt x="2989" y="375"/>
                </a:lnTo>
                <a:lnTo>
                  <a:pt x="2988" y="370"/>
                </a:lnTo>
                <a:lnTo>
                  <a:pt x="2987" y="365"/>
                </a:lnTo>
                <a:lnTo>
                  <a:pt x="2988" y="360"/>
                </a:lnTo>
                <a:lnTo>
                  <a:pt x="2989" y="356"/>
                </a:lnTo>
                <a:lnTo>
                  <a:pt x="2992" y="352"/>
                </a:lnTo>
                <a:lnTo>
                  <a:pt x="2995" y="348"/>
                </a:lnTo>
                <a:lnTo>
                  <a:pt x="2999" y="345"/>
                </a:lnTo>
                <a:lnTo>
                  <a:pt x="3004" y="342"/>
                </a:lnTo>
                <a:lnTo>
                  <a:pt x="3008" y="341"/>
                </a:lnTo>
                <a:lnTo>
                  <a:pt x="3014" y="341"/>
                </a:lnTo>
                <a:lnTo>
                  <a:pt x="3019" y="341"/>
                </a:lnTo>
                <a:lnTo>
                  <a:pt x="3024" y="342"/>
                </a:lnTo>
                <a:lnTo>
                  <a:pt x="3028" y="345"/>
                </a:lnTo>
                <a:lnTo>
                  <a:pt x="3032" y="348"/>
                </a:lnTo>
                <a:lnTo>
                  <a:pt x="3036" y="352"/>
                </a:lnTo>
                <a:lnTo>
                  <a:pt x="3038" y="356"/>
                </a:lnTo>
                <a:lnTo>
                  <a:pt x="3040" y="360"/>
                </a:lnTo>
                <a:lnTo>
                  <a:pt x="3040" y="365"/>
                </a:lnTo>
                <a:lnTo>
                  <a:pt x="3040" y="370"/>
                </a:lnTo>
                <a:lnTo>
                  <a:pt x="3038" y="375"/>
                </a:lnTo>
                <a:lnTo>
                  <a:pt x="3036" y="379"/>
                </a:lnTo>
                <a:lnTo>
                  <a:pt x="3032" y="383"/>
                </a:lnTo>
                <a:lnTo>
                  <a:pt x="3028" y="386"/>
                </a:lnTo>
                <a:lnTo>
                  <a:pt x="3024" y="388"/>
                </a:lnTo>
                <a:lnTo>
                  <a:pt x="3019" y="390"/>
                </a:lnTo>
                <a:lnTo>
                  <a:pt x="3014" y="390"/>
                </a:lnTo>
                <a:close/>
                <a:moveTo>
                  <a:pt x="2989" y="413"/>
                </a:moveTo>
                <a:lnTo>
                  <a:pt x="3038" y="413"/>
                </a:lnTo>
                <a:lnTo>
                  <a:pt x="3038" y="590"/>
                </a:lnTo>
                <a:lnTo>
                  <a:pt x="2989" y="590"/>
                </a:lnTo>
                <a:lnTo>
                  <a:pt x="2989" y="413"/>
                </a:lnTo>
                <a:close/>
                <a:moveTo>
                  <a:pt x="3242" y="413"/>
                </a:moveTo>
                <a:lnTo>
                  <a:pt x="3180" y="590"/>
                </a:lnTo>
                <a:lnTo>
                  <a:pt x="3125" y="590"/>
                </a:lnTo>
                <a:lnTo>
                  <a:pt x="3063" y="413"/>
                </a:lnTo>
                <a:lnTo>
                  <a:pt x="3115" y="413"/>
                </a:lnTo>
                <a:lnTo>
                  <a:pt x="3151" y="539"/>
                </a:lnTo>
                <a:lnTo>
                  <a:pt x="3190" y="413"/>
                </a:lnTo>
                <a:lnTo>
                  <a:pt x="3242" y="413"/>
                </a:lnTo>
                <a:close/>
                <a:moveTo>
                  <a:pt x="3340" y="593"/>
                </a:moveTo>
                <a:lnTo>
                  <a:pt x="3333" y="593"/>
                </a:lnTo>
                <a:lnTo>
                  <a:pt x="3327" y="592"/>
                </a:lnTo>
                <a:lnTo>
                  <a:pt x="3315" y="590"/>
                </a:lnTo>
                <a:lnTo>
                  <a:pt x="3309" y="589"/>
                </a:lnTo>
                <a:lnTo>
                  <a:pt x="3303" y="587"/>
                </a:lnTo>
                <a:lnTo>
                  <a:pt x="3293" y="582"/>
                </a:lnTo>
                <a:lnTo>
                  <a:pt x="3288" y="579"/>
                </a:lnTo>
                <a:lnTo>
                  <a:pt x="3284" y="576"/>
                </a:lnTo>
                <a:lnTo>
                  <a:pt x="3279" y="572"/>
                </a:lnTo>
                <a:lnTo>
                  <a:pt x="3276" y="569"/>
                </a:lnTo>
                <a:lnTo>
                  <a:pt x="3269" y="560"/>
                </a:lnTo>
                <a:lnTo>
                  <a:pt x="3266" y="555"/>
                </a:lnTo>
                <a:lnTo>
                  <a:pt x="3263" y="550"/>
                </a:lnTo>
                <a:lnTo>
                  <a:pt x="3258" y="540"/>
                </a:lnTo>
                <a:lnTo>
                  <a:pt x="3256" y="534"/>
                </a:lnTo>
                <a:lnTo>
                  <a:pt x="3255" y="528"/>
                </a:lnTo>
                <a:lnTo>
                  <a:pt x="3254" y="522"/>
                </a:lnTo>
                <a:lnTo>
                  <a:pt x="3253" y="516"/>
                </a:lnTo>
                <a:lnTo>
                  <a:pt x="3252" y="509"/>
                </a:lnTo>
                <a:lnTo>
                  <a:pt x="3252" y="502"/>
                </a:lnTo>
                <a:lnTo>
                  <a:pt x="3252" y="495"/>
                </a:lnTo>
                <a:lnTo>
                  <a:pt x="3253" y="489"/>
                </a:lnTo>
                <a:lnTo>
                  <a:pt x="3254" y="483"/>
                </a:lnTo>
                <a:lnTo>
                  <a:pt x="3255" y="477"/>
                </a:lnTo>
                <a:lnTo>
                  <a:pt x="3258" y="465"/>
                </a:lnTo>
                <a:lnTo>
                  <a:pt x="3260" y="459"/>
                </a:lnTo>
                <a:lnTo>
                  <a:pt x="3263" y="454"/>
                </a:lnTo>
                <a:lnTo>
                  <a:pt x="3269" y="445"/>
                </a:lnTo>
                <a:lnTo>
                  <a:pt x="3272" y="440"/>
                </a:lnTo>
                <a:lnTo>
                  <a:pt x="3275" y="436"/>
                </a:lnTo>
                <a:lnTo>
                  <a:pt x="3279" y="432"/>
                </a:lnTo>
                <a:lnTo>
                  <a:pt x="3283" y="428"/>
                </a:lnTo>
                <a:lnTo>
                  <a:pt x="3293" y="422"/>
                </a:lnTo>
                <a:lnTo>
                  <a:pt x="3297" y="419"/>
                </a:lnTo>
                <a:lnTo>
                  <a:pt x="3303" y="417"/>
                </a:lnTo>
                <a:lnTo>
                  <a:pt x="3308" y="415"/>
                </a:lnTo>
                <a:lnTo>
                  <a:pt x="3314" y="413"/>
                </a:lnTo>
                <a:lnTo>
                  <a:pt x="3319" y="412"/>
                </a:lnTo>
                <a:lnTo>
                  <a:pt x="3325" y="411"/>
                </a:lnTo>
                <a:lnTo>
                  <a:pt x="3338" y="411"/>
                </a:lnTo>
                <a:lnTo>
                  <a:pt x="3349" y="411"/>
                </a:lnTo>
                <a:lnTo>
                  <a:pt x="3360" y="413"/>
                </a:lnTo>
                <a:lnTo>
                  <a:pt x="3365" y="414"/>
                </a:lnTo>
                <a:lnTo>
                  <a:pt x="3370" y="416"/>
                </a:lnTo>
                <a:lnTo>
                  <a:pt x="3380" y="421"/>
                </a:lnTo>
                <a:lnTo>
                  <a:pt x="3389" y="426"/>
                </a:lnTo>
                <a:lnTo>
                  <a:pt x="3393" y="429"/>
                </a:lnTo>
                <a:lnTo>
                  <a:pt x="3397" y="433"/>
                </a:lnTo>
                <a:lnTo>
                  <a:pt x="3404" y="441"/>
                </a:lnTo>
                <a:lnTo>
                  <a:pt x="3407" y="446"/>
                </a:lnTo>
                <a:lnTo>
                  <a:pt x="3410" y="450"/>
                </a:lnTo>
                <a:lnTo>
                  <a:pt x="3412" y="456"/>
                </a:lnTo>
                <a:lnTo>
                  <a:pt x="3415" y="461"/>
                </a:lnTo>
                <a:lnTo>
                  <a:pt x="3417" y="467"/>
                </a:lnTo>
                <a:lnTo>
                  <a:pt x="3418" y="473"/>
                </a:lnTo>
                <a:lnTo>
                  <a:pt x="3419" y="479"/>
                </a:lnTo>
                <a:lnTo>
                  <a:pt x="3420" y="486"/>
                </a:lnTo>
                <a:lnTo>
                  <a:pt x="3421" y="493"/>
                </a:lnTo>
                <a:lnTo>
                  <a:pt x="3421" y="500"/>
                </a:lnTo>
                <a:lnTo>
                  <a:pt x="3421" y="514"/>
                </a:lnTo>
                <a:lnTo>
                  <a:pt x="3301" y="514"/>
                </a:lnTo>
                <a:lnTo>
                  <a:pt x="3301" y="519"/>
                </a:lnTo>
                <a:lnTo>
                  <a:pt x="3301" y="523"/>
                </a:lnTo>
                <a:lnTo>
                  <a:pt x="3302" y="528"/>
                </a:lnTo>
                <a:lnTo>
                  <a:pt x="3303" y="532"/>
                </a:lnTo>
                <a:lnTo>
                  <a:pt x="3307" y="539"/>
                </a:lnTo>
                <a:lnTo>
                  <a:pt x="3309" y="542"/>
                </a:lnTo>
                <a:lnTo>
                  <a:pt x="3311" y="545"/>
                </a:lnTo>
                <a:lnTo>
                  <a:pt x="3314" y="548"/>
                </a:lnTo>
                <a:lnTo>
                  <a:pt x="3317" y="550"/>
                </a:lnTo>
                <a:lnTo>
                  <a:pt x="3321" y="552"/>
                </a:lnTo>
                <a:lnTo>
                  <a:pt x="3324" y="554"/>
                </a:lnTo>
                <a:lnTo>
                  <a:pt x="3328" y="555"/>
                </a:lnTo>
                <a:lnTo>
                  <a:pt x="3332" y="556"/>
                </a:lnTo>
                <a:lnTo>
                  <a:pt x="3341" y="557"/>
                </a:lnTo>
                <a:lnTo>
                  <a:pt x="3347" y="556"/>
                </a:lnTo>
                <a:lnTo>
                  <a:pt x="3352" y="555"/>
                </a:lnTo>
                <a:lnTo>
                  <a:pt x="3357" y="554"/>
                </a:lnTo>
                <a:lnTo>
                  <a:pt x="3362" y="551"/>
                </a:lnTo>
                <a:lnTo>
                  <a:pt x="3364" y="550"/>
                </a:lnTo>
                <a:lnTo>
                  <a:pt x="3366" y="548"/>
                </a:lnTo>
                <a:lnTo>
                  <a:pt x="3370" y="545"/>
                </a:lnTo>
                <a:lnTo>
                  <a:pt x="3372" y="541"/>
                </a:lnTo>
                <a:lnTo>
                  <a:pt x="3375" y="536"/>
                </a:lnTo>
                <a:lnTo>
                  <a:pt x="3420" y="539"/>
                </a:lnTo>
                <a:lnTo>
                  <a:pt x="3418" y="545"/>
                </a:lnTo>
                <a:lnTo>
                  <a:pt x="3416" y="551"/>
                </a:lnTo>
                <a:lnTo>
                  <a:pt x="3414" y="556"/>
                </a:lnTo>
                <a:lnTo>
                  <a:pt x="3411" y="561"/>
                </a:lnTo>
                <a:lnTo>
                  <a:pt x="3407" y="566"/>
                </a:lnTo>
                <a:lnTo>
                  <a:pt x="3403" y="570"/>
                </a:lnTo>
                <a:lnTo>
                  <a:pt x="3399" y="575"/>
                </a:lnTo>
                <a:lnTo>
                  <a:pt x="3394" y="578"/>
                </a:lnTo>
                <a:lnTo>
                  <a:pt x="3388" y="582"/>
                </a:lnTo>
                <a:lnTo>
                  <a:pt x="3382" y="585"/>
                </a:lnTo>
                <a:lnTo>
                  <a:pt x="3376" y="587"/>
                </a:lnTo>
                <a:lnTo>
                  <a:pt x="3370" y="589"/>
                </a:lnTo>
                <a:lnTo>
                  <a:pt x="3366" y="590"/>
                </a:lnTo>
                <a:lnTo>
                  <a:pt x="3363" y="591"/>
                </a:lnTo>
                <a:lnTo>
                  <a:pt x="3355" y="592"/>
                </a:lnTo>
                <a:lnTo>
                  <a:pt x="3348" y="593"/>
                </a:lnTo>
                <a:lnTo>
                  <a:pt x="3340" y="593"/>
                </a:lnTo>
                <a:close/>
                <a:moveTo>
                  <a:pt x="3301" y="483"/>
                </a:moveTo>
                <a:lnTo>
                  <a:pt x="3375" y="483"/>
                </a:lnTo>
                <a:lnTo>
                  <a:pt x="3375" y="480"/>
                </a:lnTo>
                <a:lnTo>
                  <a:pt x="3374" y="476"/>
                </a:lnTo>
                <a:lnTo>
                  <a:pt x="3373" y="472"/>
                </a:lnTo>
                <a:lnTo>
                  <a:pt x="3372" y="469"/>
                </a:lnTo>
                <a:lnTo>
                  <a:pt x="3371" y="466"/>
                </a:lnTo>
                <a:lnTo>
                  <a:pt x="3369" y="463"/>
                </a:lnTo>
                <a:lnTo>
                  <a:pt x="3367" y="460"/>
                </a:lnTo>
                <a:lnTo>
                  <a:pt x="3365" y="457"/>
                </a:lnTo>
                <a:lnTo>
                  <a:pt x="3359" y="453"/>
                </a:lnTo>
                <a:lnTo>
                  <a:pt x="3353" y="450"/>
                </a:lnTo>
                <a:lnTo>
                  <a:pt x="3346" y="448"/>
                </a:lnTo>
                <a:lnTo>
                  <a:pt x="3339" y="447"/>
                </a:lnTo>
                <a:lnTo>
                  <a:pt x="3331" y="448"/>
                </a:lnTo>
                <a:lnTo>
                  <a:pt x="3327" y="449"/>
                </a:lnTo>
                <a:lnTo>
                  <a:pt x="3324" y="450"/>
                </a:lnTo>
                <a:lnTo>
                  <a:pt x="3317" y="453"/>
                </a:lnTo>
                <a:lnTo>
                  <a:pt x="3315" y="455"/>
                </a:lnTo>
                <a:lnTo>
                  <a:pt x="3312" y="458"/>
                </a:lnTo>
                <a:lnTo>
                  <a:pt x="3307" y="463"/>
                </a:lnTo>
                <a:lnTo>
                  <a:pt x="3304" y="470"/>
                </a:lnTo>
                <a:lnTo>
                  <a:pt x="3303" y="473"/>
                </a:lnTo>
                <a:lnTo>
                  <a:pt x="3302" y="476"/>
                </a:lnTo>
                <a:lnTo>
                  <a:pt x="3301" y="483"/>
                </a:lnTo>
                <a:close/>
                <a:moveTo>
                  <a:pt x="3456" y="590"/>
                </a:moveTo>
                <a:lnTo>
                  <a:pt x="3456" y="413"/>
                </a:lnTo>
                <a:lnTo>
                  <a:pt x="3503" y="413"/>
                </a:lnTo>
                <a:lnTo>
                  <a:pt x="3503" y="444"/>
                </a:lnTo>
                <a:lnTo>
                  <a:pt x="3507" y="436"/>
                </a:lnTo>
                <a:lnTo>
                  <a:pt x="3511" y="429"/>
                </a:lnTo>
                <a:lnTo>
                  <a:pt x="3516" y="424"/>
                </a:lnTo>
                <a:lnTo>
                  <a:pt x="3521" y="419"/>
                </a:lnTo>
                <a:lnTo>
                  <a:pt x="3524" y="417"/>
                </a:lnTo>
                <a:lnTo>
                  <a:pt x="3527" y="415"/>
                </a:lnTo>
                <a:lnTo>
                  <a:pt x="3534" y="413"/>
                </a:lnTo>
                <a:lnTo>
                  <a:pt x="3540" y="411"/>
                </a:lnTo>
                <a:lnTo>
                  <a:pt x="3548" y="410"/>
                </a:lnTo>
                <a:lnTo>
                  <a:pt x="3556" y="411"/>
                </a:lnTo>
                <a:lnTo>
                  <a:pt x="3563" y="412"/>
                </a:lnTo>
                <a:lnTo>
                  <a:pt x="3563" y="456"/>
                </a:lnTo>
                <a:lnTo>
                  <a:pt x="3559" y="455"/>
                </a:lnTo>
                <a:lnTo>
                  <a:pt x="3554" y="454"/>
                </a:lnTo>
                <a:lnTo>
                  <a:pt x="3542" y="453"/>
                </a:lnTo>
                <a:lnTo>
                  <a:pt x="3535" y="454"/>
                </a:lnTo>
                <a:lnTo>
                  <a:pt x="3531" y="454"/>
                </a:lnTo>
                <a:lnTo>
                  <a:pt x="3528" y="456"/>
                </a:lnTo>
                <a:lnTo>
                  <a:pt x="3524" y="457"/>
                </a:lnTo>
                <a:lnTo>
                  <a:pt x="3521" y="459"/>
                </a:lnTo>
                <a:lnTo>
                  <a:pt x="3518" y="461"/>
                </a:lnTo>
                <a:lnTo>
                  <a:pt x="3515" y="463"/>
                </a:lnTo>
                <a:lnTo>
                  <a:pt x="3511" y="469"/>
                </a:lnTo>
                <a:lnTo>
                  <a:pt x="3509" y="472"/>
                </a:lnTo>
                <a:lnTo>
                  <a:pt x="3508" y="475"/>
                </a:lnTo>
                <a:lnTo>
                  <a:pt x="3506" y="478"/>
                </a:lnTo>
                <a:lnTo>
                  <a:pt x="3506" y="482"/>
                </a:lnTo>
                <a:lnTo>
                  <a:pt x="3505" y="486"/>
                </a:lnTo>
                <a:lnTo>
                  <a:pt x="3505" y="490"/>
                </a:lnTo>
                <a:lnTo>
                  <a:pt x="3505" y="590"/>
                </a:lnTo>
                <a:lnTo>
                  <a:pt x="3456" y="590"/>
                </a:lnTo>
                <a:close/>
                <a:moveTo>
                  <a:pt x="3736" y="463"/>
                </a:moveTo>
                <a:lnTo>
                  <a:pt x="3692" y="466"/>
                </a:lnTo>
                <a:lnTo>
                  <a:pt x="3690" y="462"/>
                </a:lnTo>
                <a:lnTo>
                  <a:pt x="3688" y="458"/>
                </a:lnTo>
                <a:lnTo>
                  <a:pt x="3686" y="455"/>
                </a:lnTo>
                <a:lnTo>
                  <a:pt x="3682" y="451"/>
                </a:lnTo>
                <a:lnTo>
                  <a:pt x="3678" y="449"/>
                </a:lnTo>
                <a:lnTo>
                  <a:pt x="3673" y="447"/>
                </a:lnTo>
                <a:lnTo>
                  <a:pt x="3668" y="446"/>
                </a:lnTo>
                <a:lnTo>
                  <a:pt x="3662" y="445"/>
                </a:lnTo>
                <a:lnTo>
                  <a:pt x="3656" y="446"/>
                </a:lnTo>
                <a:lnTo>
                  <a:pt x="3651" y="447"/>
                </a:lnTo>
                <a:lnTo>
                  <a:pt x="3647" y="448"/>
                </a:lnTo>
                <a:lnTo>
                  <a:pt x="3643" y="450"/>
                </a:lnTo>
                <a:lnTo>
                  <a:pt x="3639" y="453"/>
                </a:lnTo>
                <a:lnTo>
                  <a:pt x="3637" y="456"/>
                </a:lnTo>
                <a:lnTo>
                  <a:pt x="3635" y="459"/>
                </a:lnTo>
                <a:lnTo>
                  <a:pt x="3635" y="463"/>
                </a:lnTo>
                <a:lnTo>
                  <a:pt x="3635" y="466"/>
                </a:lnTo>
                <a:lnTo>
                  <a:pt x="3636" y="469"/>
                </a:lnTo>
                <a:lnTo>
                  <a:pt x="3638" y="471"/>
                </a:lnTo>
                <a:lnTo>
                  <a:pt x="3640" y="474"/>
                </a:lnTo>
                <a:lnTo>
                  <a:pt x="3643" y="476"/>
                </a:lnTo>
                <a:lnTo>
                  <a:pt x="3647" y="478"/>
                </a:lnTo>
                <a:lnTo>
                  <a:pt x="3652" y="479"/>
                </a:lnTo>
                <a:lnTo>
                  <a:pt x="3657" y="481"/>
                </a:lnTo>
                <a:lnTo>
                  <a:pt x="3689" y="487"/>
                </a:lnTo>
                <a:lnTo>
                  <a:pt x="3696" y="488"/>
                </a:lnTo>
                <a:lnTo>
                  <a:pt x="3701" y="490"/>
                </a:lnTo>
                <a:lnTo>
                  <a:pt x="3707" y="492"/>
                </a:lnTo>
                <a:lnTo>
                  <a:pt x="3712" y="494"/>
                </a:lnTo>
                <a:lnTo>
                  <a:pt x="3720" y="499"/>
                </a:lnTo>
                <a:lnTo>
                  <a:pt x="3728" y="504"/>
                </a:lnTo>
                <a:lnTo>
                  <a:pt x="3731" y="507"/>
                </a:lnTo>
                <a:lnTo>
                  <a:pt x="3733" y="511"/>
                </a:lnTo>
                <a:lnTo>
                  <a:pt x="3735" y="514"/>
                </a:lnTo>
                <a:lnTo>
                  <a:pt x="3737" y="518"/>
                </a:lnTo>
                <a:lnTo>
                  <a:pt x="3740" y="526"/>
                </a:lnTo>
                <a:lnTo>
                  <a:pt x="3740" y="530"/>
                </a:lnTo>
                <a:lnTo>
                  <a:pt x="3740" y="535"/>
                </a:lnTo>
                <a:lnTo>
                  <a:pt x="3740" y="539"/>
                </a:lnTo>
                <a:lnTo>
                  <a:pt x="3740" y="543"/>
                </a:lnTo>
                <a:lnTo>
                  <a:pt x="3739" y="547"/>
                </a:lnTo>
                <a:lnTo>
                  <a:pt x="3738" y="551"/>
                </a:lnTo>
                <a:lnTo>
                  <a:pt x="3736" y="555"/>
                </a:lnTo>
                <a:lnTo>
                  <a:pt x="3735" y="559"/>
                </a:lnTo>
                <a:lnTo>
                  <a:pt x="3733" y="562"/>
                </a:lnTo>
                <a:lnTo>
                  <a:pt x="3730" y="565"/>
                </a:lnTo>
                <a:lnTo>
                  <a:pt x="3725" y="572"/>
                </a:lnTo>
                <a:lnTo>
                  <a:pt x="3718" y="577"/>
                </a:lnTo>
                <a:lnTo>
                  <a:pt x="3711" y="582"/>
                </a:lnTo>
                <a:lnTo>
                  <a:pt x="3702" y="586"/>
                </a:lnTo>
                <a:lnTo>
                  <a:pt x="3693" y="589"/>
                </a:lnTo>
                <a:lnTo>
                  <a:pt x="3683" y="591"/>
                </a:lnTo>
                <a:lnTo>
                  <a:pt x="3673" y="593"/>
                </a:lnTo>
                <a:lnTo>
                  <a:pt x="3662" y="593"/>
                </a:lnTo>
                <a:lnTo>
                  <a:pt x="3653" y="593"/>
                </a:lnTo>
                <a:lnTo>
                  <a:pt x="3645" y="592"/>
                </a:lnTo>
                <a:lnTo>
                  <a:pt x="3637" y="591"/>
                </a:lnTo>
                <a:lnTo>
                  <a:pt x="3630" y="589"/>
                </a:lnTo>
                <a:lnTo>
                  <a:pt x="3623" y="587"/>
                </a:lnTo>
                <a:lnTo>
                  <a:pt x="3617" y="585"/>
                </a:lnTo>
                <a:lnTo>
                  <a:pt x="3611" y="582"/>
                </a:lnTo>
                <a:lnTo>
                  <a:pt x="3606" y="578"/>
                </a:lnTo>
                <a:lnTo>
                  <a:pt x="3601" y="575"/>
                </a:lnTo>
                <a:lnTo>
                  <a:pt x="3596" y="570"/>
                </a:lnTo>
                <a:lnTo>
                  <a:pt x="3593" y="566"/>
                </a:lnTo>
                <a:lnTo>
                  <a:pt x="3589" y="561"/>
                </a:lnTo>
                <a:lnTo>
                  <a:pt x="3587" y="556"/>
                </a:lnTo>
                <a:lnTo>
                  <a:pt x="3584" y="550"/>
                </a:lnTo>
                <a:lnTo>
                  <a:pt x="3583" y="545"/>
                </a:lnTo>
                <a:lnTo>
                  <a:pt x="3582" y="538"/>
                </a:lnTo>
                <a:lnTo>
                  <a:pt x="3630" y="536"/>
                </a:lnTo>
                <a:lnTo>
                  <a:pt x="3631" y="541"/>
                </a:lnTo>
                <a:lnTo>
                  <a:pt x="3634" y="545"/>
                </a:lnTo>
                <a:lnTo>
                  <a:pt x="3637" y="549"/>
                </a:lnTo>
                <a:lnTo>
                  <a:pt x="3640" y="552"/>
                </a:lnTo>
                <a:lnTo>
                  <a:pt x="3645" y="555"/>
                </a:lnTo>
                <a:lnTo>
                  <a:pt x="3650" y="556"/>
                </a:lnTo>
                <a:lnTo>
                  <a:pt x="3656" y="557"/>
                </a:lnTo>
                <a:lnTo>
                  <a:pt x="3662" y="558"/>
                </a:lnTo>
                <a:lnTo>
                  <a:pt x="3668" y="557"/>
                </a:lnTo>
                <a:lnTo>
                  <a:pt x="3673" y="557"/>
                </a:lnTo>
                <a:lnTo>
                  <a:pt x="3678" y="555"/>
                </a:lnTo>
                <a:lnTo>
                  <a:pt x="3681" y="554"/>
                </a:lnTo>
                <a:lnTo>
                  <a:pt x="3683" y="553"/>
                </a:lnTo>
                <a:lnTo>
                  <a:pt x="3686" y="550"/>
                </a:lnTo>
                <a:lnTo>
                  <a:pt x="3689" y="547"/>
                </a:lnTo>
                <a:lnTo>
                  <a:pt x="3689" y="545"/>
                </a:lnTo>
                <a:lnTo>
                  <a:pt x="3690" y="544"/>
                </a:lnTo>
                <a:lnTo>
                  <a:pt x="3691" y="540"/>
                </a:lnTo>
                <a:lnTo>
                  <a:pt x="3690" y="537"/>
                </a:lnTo>
                <a:lnTo>
                  <a:pt x="3689" y="534"/>
                </a:lnTo>
                <a:lnTo>
                  <a:pt x="3687" y="531"/>
                </a:lnTo>
                <a:lnTo>
                  <a:pt x="3685" y="529"/>
                </a:lnTo>
                <a:lnTo>
                  <a:pt x="3682" y="527"/>
                </a:lnTo>
                <a:lnTo>
                  <a:pt x="3678" y="525"/>
                </a:lnTo>
                <a:lnTo>
                  <a:pt x="3673" y="523"/>
                </a:lnTo>
                <a:lnTo>
                  <a:pt x="3668" y="522"/>
                </a:lnTo>
                <a:lnTo>
                  <a:pt x="3637" y="516"/>
                </a:lnTo>
                <a:lnTo>
                  <a:pt x="3631" y="515"/>
                </a:lnTo>
                <a:lnTo>
                  <a:pt x="3625" y="513"/>
                </a:lnTo>
                <a:lnTo>
                  <a:pt x="3615" y="509"/>
                </a:lnTo>
                <a:lnTo>
                  <a:pt x="3610" y="507"/>
                </a:lnTo>
                <a:lnTo>
                  <a:pt x="3606" y="504"/>
                </a:lnTo>
                <a:lnTo>
                  <a:pt x="3602" y="501"/>
                </a:lnTo>
                <a:lnTo>
                  <a:pt x="3599" y="498"/>
                </a:lnTo>
                <a:lnTo>
                  <a:pt x="3596" y="495"/>
                </a:lnTo>
                <a:lnTo>
                  <a:pt x="3593" y="492"/>
                </a:lnTo>
                <a:lnTo>
                  <a:pt x="3591" y="488"/>
                </a:lnTo>
                <a:lnTo>
                  <a:pt x="3589" y="484"/>
                </a:lnTo>
                <a:lnTo>
                  <a:pt x="3588" y="480"/>
                </a:lnTo>
                <a:lnTo>
                  <a:pt x="3587" y="475"/>
                </a:lnTo>
                <a:lnTo>
                  <a:pt x="3586" y="471"/>
                </a:lnTo>
                <a:lnTo>
                  <a:pt x="3586" y="466"/>
                </a:lnTo>
                <a:lnTo>
                  <a:pt x="3587" y="459"/>
                </a:lnTo>
                <a:lnTo>
                  <a:pt x="3587" y="454"/>
                </a:lnTo>
                <a:lnTo>
                  <a:pt x="3589" y="448"/>
                </a:lnTo>
                <a:lnTo>
                  <a:pt x="3591" y="443"/>
                </a:lnTo>
                <a:lnTo>
                  <a:pt x="3594" y="438"/>
                </a:lnTo>
                <a:lnTo>
                  <a:pt x="3598" y="433"/>
                </a:lnTo>
                <a:lnTo>
                  <a:pt x="3602" y="429"/>
                </a:lnTo>
                <a:lnTo>
                  <a:pt x="3607" y="425"/>
                </a:lnTo>
                <a:lnTo>
                  <a:pt x="3612" y="422"/>
                </a:lnTo>
                <a:lnTo>
                  <a:pt x="3618" y="419"/>
                </a:lnTo>
                <a:lnTo>
                  <a:pt x="3624" y="416"/>
                </a:lnTo>
                <a:lnTo>
                  <a:pt x="3631" y="414"/>
                </a:lnTo>
                <a:lnTo>
                  <a:pt x="3634" y="413"/>
                </a:lnTo>
                <a:lnTo>
                  <a:pt x="3638" y="413"/>
                </a:lnTo>
                <a:lnTo>
                  <a:pt x="3645" y="412"/>
                </a:lnTo>
                <a:lnTo>
                  <a:pt x="3653" y="411"/>
                </a:lnTo>
                <a:lnTo>
                  <a:pt x="3661" y="411"/>
                </a:lnTo>
                <a:lnTo>
                  <a:pt x="3669" y="411"/>
                </a:lnTo>
                <a:lnTo>
                  <a:pt x="3677" y="412"/>
                </a:lnTo>
                <a:lnTo>
                  <a:pt x="3684" y="413"/>
                </a:lnTo>
                <a:lnTo>
                  <a:pt x="3691" y="414"/>
                </a:lnTo>
                <a:lnTo>
                  <a:pt x="3697" y="416"/>
                </a:lnTo>
                <a:lnTo>
                  <a:pt x="3703" y="419"/>
                </a:lnTo>
                <a:lnTo>
                  <a:pt x="3709" y="421"/>
                </a:lnTo>
                <a:lnTo>
                  <a:pt x="3714" y="425"/>
                </a:lnTo>
                <a:lnTo>
                  <a:pt x="3718" y="428"/>
                </a:lnTo>
                <a:lnTo>
                  <a:pt x="3723" y="432"/>
                </a:lnTo>
                <a:lnTo>
                  <a:pt x="3726" y="437"/>
                </a:lnTo>
                <a:lnTo>
                  <a:pt x="3728" y="439"/>
                </a:lnTo>
                <a:lnTo>
                  <a:pt x="3729" y="441"/>
                </a:lnTo>
                <a:lnTo>
                  <a:pt x="3732" y="446"/>
                </a:lnTo>
                <a:lnTo>
                  <a:pt x="3734" y="452"/>
                </a:lnTo>
                <a:lnTo>
                  <a:pt x="3735" y="457"/>
                </a:lnTo>
                <a:lnTo>
                  <a:pt x="3736" y="463"/>
                </a:lnTo>
                <a:close/>
                <a:moveTo>
                  <a:pt x="3797" y="390"/>
                </a:moveTo>
                <a:lnTo>
                  <a:pt x="3792" y="390"/>
                </a:lnTo>
                <a:lnTo>
                  <a:pt x="3787" y="388"/>
                </a:lnTo>
                <a:lnTo>
                  <a:pt x="3783" y="386"/>
                </a:lnTo>
                <a:lnTo>
                  <a:pt x="3778" y="383"/>
                </a:lnTo>
                <a:lnTo>
                  <a:pt x="3775" y="379"/>
                </a:lnTo>
                <a:lnTo>
                  <a:pt x="3773" y="375"/>
                </a:lnTo>
                <a:lnTo>
                  <a:pt x="3771" y="370"/>
                </a:lnTo>
                <a:lnTo>
                  <a:pt x="3771" y="365"/>
                </a:lnTo>
                <a:lnTo>
                  <a:pt x="3771" y="360"/>
                </a:lnTo>
                <a:lnTo>
                  <a:pt x="3773" y="356"/>
                </a:lnTo>
                <a:lnTo>
                  <a:pt x="3775" y="352"/>
                </a:lnTo>
                <a:lnTo>
                  <a:pt x="3778" y="348"/>
                </a:lnTo>
                <a:lnTo>
                  <a:pt x="3783" y="345"/>
                </a:lnTo>
                <a:lnTo>
                  <a:pt x="3787" y="342"/>
                </a:lnTo>
                <a:lnTo>
                  <a:pt x="3792" y="341"/>
                </a:lnTo>
                <a:lnTo>
                  <a:pt x="3797" y="341"/>
                </a:lnTo>
                <a:lnTo>
                  <a:pt x="3802" y="341"/>
                </a:lnTo>
                <a:lnTo>
                  <a:pt x="3807" y="342"/>
                </a:lnTo>
                <a:lnTo>
                  <a:pt x="3812" y="345"/>
                </a:lnTo>
                <a:lnTo>
                  <a:pt x="3816" y="348"/>
                </a:lnTo>
                <a:lnTo>
                  <a:pt x="3819" y="352"/>
                </a:lnTo>
                <a:lnTo>
                  <a:pt x="3822" y="356"/>
                </a:lnTo>
                <a:lnTo>
                  <a:pt x="3823" y="360"/>
                </a:lnTo>
                <a:lnTo>
                  <a:pt x="3824" y="365"/>
                </a:lnTo>
                <a:lnTo>
                  <a:pt x="3823" y="370"/>
                </a:lnTo>
                <a:lnTo>
                  <a:pt x="3822" y="375"/>
                </a:lnTo>
                <a:lnTo>
                  <a:pt x="3819" y="379"/>
                </a:lnTo>
                <a:lnTo>
                  <a:pt x="3816" y="383"/>
                </a:lnTo>
                <a:lnTo>
                  <a:pt x="3812" y="386"/>
                </a:lnTo>
                <a:lnTo>
                  <a:pt x="3807" y="388"/>
                </a:lnTo>
                <a:lnTo>
                  <a:pt x="3802" y="390"/>
                </a:lnTo>
                <a:lnTo>
                  <a:pt x="3797" y="390"/>
                </a:lnTo>
                <a:close/>
                <a:moveTo>
                  <a:pt x="3772" y="413"/>
                </a:moveTo>
                <a:lnTo>
                  <a:pt x="3822" y="413"/>
                </a:lnTo>
                <a:lnTo>
                  <a:pt x="3822" y="590"/>
                </a:lnTo>
                <a:lnTo>
                  <a:pt x="3772" y="590"/>
                </a:lnTo>
                <a:lnTo>
                  <a:pt x="3772" y="413"/>
                </a:lnTo>
                <a:close/>
                <a:moveTo>
                  <a:pt x="3955" y="413"/>
                </a:moveTo>
                <a:lnTo>
                  <a:pt x="3955" y="450"/>
                </a:lnTo>
                <a:lnTo>
                  <a:pt x="3921" y="450"/>
                </a:lnTo>
                <a:lnTo>
                  <a:pt x="3921" y="535"/>
                </a:lnTo>
                <a:lnTo>
                  <a:pt x="3922" y="540"/>
                </a:lnTo>
                <a:lnTo>
                  <a:pt x="3923" y="544"/>
                </a:lnTo>
                <a:lnTo>
                  <a:pt x="3923" y="545"/>
                </a:lnTo>
                <a:lnTo>
                  <a:pt x="3924" y="547"/>
                </a:lnTo>
                <a:lnTo>
                  <a:pt x="3926" y="549"/>
                </a:lnTo>
                <a:lnTo>
                  <a:pt x="3929" y="551"/>
                </a:lnTo>
                <a:lnTo>
                  <a:pt x="3931" y="552"/>
                </a:lnTo>
                <a:lnTo>
                  <a:pt x="3935" y="552"/>
                </a:lnTo>
                <a:lnTo>
                  <a:pt x="3938" y="553"/>
                </a:lnTo>
                <a:lnTo>
                  <a:pt x="3945" y="552"/>
                </a:lnTo>
                <a:lnTo>
                  <a:pt x="3950" y="551"/>
                </a:lnTo>
                <a:lnTo>
                  <a:pt x="3958" y="587"/>
                </a:lnTo>
                <a:lnTo>
                  <a:pt x="3948" y="590"/>
                </a:lnTo>
                <a:lnTo>
                  <a:pt x="3940" y="591"/>
                </a:lnTo>
                <a:lnTo>
                  <a:pt x="3931" y="592"/>
                </a:lnTo>
                <a:lnTo>
                  <a:pt x="3925" y="592"/>
                </a:lnTo>
                <a:lnTo>
                  <a:pt x="3919" y="592"/>
                </a:lnTo>
                <a:lnTo>
                  <a:pt x="3913" y="591"/>
                </a:lnTo>
                <a:lnTo>
                  <a:pt x="3907" y="590"/>
                </a:lnTo>
                <a:lnTo>
                  <a:pt x="3902" y="588"/>
                </a:lnTo>
                <a:lnTo>
                  <a:pt x="3896" y="586"/>
                </a:lnTo>
                <a:lnTo>
                  <a:pt x="3892" y="583"/>
                </a:lnTo>
                <a:lnTo>
                  <a:pt x="3887" y="581"/>
                </a:lnTo>
                <a:lnTo>
                  <a:pt x="3884" y="577"/>
                </a:lnTo>
                <a:lnTo>
                  <a:pt x="3880" y="573"/>
                </a:lnTo>
                <a:lnTo>
                  <a:pt x="3878" y="569"/>
                </a:lnTo>
                <a:lnTo>
                  <a:pt x="3875" y="564"/>
                </a:lnTo>
                <a:lnTo>
                  <a:pt x="3874" y="559"/>
                </a:lnTo>
                <a:lnTo>
                  <a:pt x="3872" y="554"/>
                </a:lnTo>
                <a:lnTo>
                  <a:pt x="3872" y="548"/>
                </a:lnTo>
                <a:lnTo>
                  <a:pt x="3871" y="542"/>
                </a:lnTo>
                <a:lnTo>
                  <a:pt x="3871" y="450"/>
                </a:lnTo>
                <a:lnTo>
                  <a:pt x="3847" y="450"/>
                </a:lnTo>
                <a:lnTo>
                  <a:pt x="3847" y="413"/>
                </a:lnTo>
                <a:lnTo>
                  <a:pt x="3871" y="413"/>
                </a:lnTo>
                <a:lnTo>
                  <a:pt x="3871" y="371"/>
                </a:lnTo>
                <a:lnTo>
                  <a:pt x="3921" y="371"/>
                </a:lnTo>
                <a:lnTo>
                  <a:pt x="3921" y="413"/>
                </a:lnTo>
                <a:lnTo>
                  <a:pt x="3955" y="413"/>
                </a:lnTo>
                <a:close/>
                <a:moveTo>
                  <a:pt x="4062" y="593"/>
                </a:moveTo>
                <a:lnTo>
                  <a:pt x="4056" y="593"/>
                </a:lnTo>
                <a:lnTo>
                  <a:pt x="4049" y="592"/>
                </a:lnTo>
                <a:lnTo>
                  <a:pt x="4037" y="590"/>
                </a:lnTo>
                <a:lnTo>
                  <a:pt x="4031" y="589"/>
                </a:lnTo>
                <a:lnTo>
                  <a:pt x="4026" y="587"/>
                </a:lnTo>
                <a:lnTo>
                  <a:pt x="4015" y="582"/>
                </a:lnTo>
                <a:lnTo>
                  <a:pt x="4011" y="579"/>
                </a:lnTo>
                <a:lnTo>
                  <a:pt x="4006" y="576"/>
                </a:lnTo>
                <a:lnTo>
                  <a:pt x="4002" y="572"/>
                </a:lnTo>
                <a:lnTo>
                  <a:pt x="3998" y="569"/>
                </a:lnTo>
                <a:lnTo>
                  <a:pt x="3991" y="560"/>
                </a:lnTo>
                <a:lnTo>
                  <a:pt x="3988" y="555"/>
                </a:lnTo>
                <a:lnTo>
                  <a:pt x="3985" y="550"/>
                </a:lnTo>
                <a:lnTo>
                  <a:pt x="3981" y="540"/>
                </a:lnTo>
                <a:lnTo>
                  <a:pt x="3979" y="534"/>
                </a:lnTo>
                <a:lnTo>
                  <a:pt x="3977" y="528"/>
                </a:lnTo>
                <a:lnTo>
                  <a:pt x="3976" y="522"/>
                </a:lnTo>
                <a:lnTo>
                  <a:pt x="3975" y="516"/>
                </a:lnTo>
                <a:lnTo>
                  <a:pt x="3975" y="509"/>
                </a:lnTo>
                <a:lnTo>
                  <a:pt x="3975" y="502"/>
                </a:lnTo>
                <a:lnTo>
                  <a:pt x="3975" y="495"/>
                </a:lnTo>
                <a:lnTo>
                  <a:pt x="3975" y="489"/>
                </a:lnTo>
                <a:lnTo>
                  <a:pt x="3976" y="483"/>
                </a:lnTo>
                <a:lnTo>
                  <a:pt x="3977" y="477"/>
                </a:lnTo>
                <a:lnTo>
                  <a:pt x="3981" y="465"/>
                </a:lnTo>
                <a:lnTo>
                  <a:pt x="3983" y="459"/>
                </a:lnTo>
                <a:lnTo>
                  <a:pt x="3985" y="454"/>
                </a:lnTo>
                <a:lnTo>
                  <a:pt x="3991" y="445"/>
                </a:lnTo>
                <a:lnTo>
                  <a:pt x="3994" y="440"/>
                </a:lnTo>
                <a:lnTo>
                  <a:pt x="3998" y="436"/>
                </a:lnTo>
                <a:lnTo>
                  <a:pt x="4002" y="432"/>
                </a:lnTo>
                <a:lnTo>
                  <a:pt x="4006" y="428"/>
                </a:lnTo>
                <a:lnTo>
                  <a:pt x="4015" y="422"/>
                </a:lnTo>
                <a:lnTo>
                  <a:pt x="4020" y="419"/>
                </a:lnTo>
                <a:lnTo>
                  <a:pt x="4025" y="417"/>
                </a:lnTo>
                <a:lnTo>
                  <a:pt x="4030" y="415"/>
                </a:lnTo>
                <a:lnTo>
                  <a:pt x="4036" y="413"/>
                </a:lnTo>
                <a:lnTo>
                  <a:pt x="4042" y="412"/>
                </a:lnTo>
                <a:lnTo>
                  <a:pt x="4048" y="411"/>
                </a:lnTo>
                <a:lnTo>
                  <a:pt x="4060" y="411"/>
                </a:lnTo>
                <a:lnTo>
                  <a:pt x="4072" y="411"/>
                </a:lnTo>
                <a:lnTo>
                  <a:pt x="4083" y="413"/>
                </a:lnTo>
                <a:lnTo>
                  <a:pt x="4088" y="414"/>
                </a:lnTo>
                <a:lnTo>
                  <a:pt x="4093" y="416"/>
                </a:lnTo>
                <a:lnTo>
                  <a:pt x="4103" y="421"/>
                </a:lnTo>
                <a:lnTo>
                  <a:pt x="4111" y="426"/>
                </a:lnTo>
                <a:lnTo>
                  <a:pt x="4116" y="429"/>
                </a:lnTo>
                <a:lnTo>
                  <a:pt x="4119" y="433"/>
                </a:lnTo>
                <a:lnTo>
                  <a:pt x="4126" y="441"/>
                </a:lnTo>
                <a:lnTo>
                  <a:pt x="4129" y="446"/>
                </a:lnTo>
                <a:lnTo>
                  <a:pt x="4132" y="450"/>
                </a:lnTo>
                <a:lnTo>
                  <a:pt x="4135" y="456"/>
                </a:lnTo>
                <a:lnTo>
                  <a:pt x="4137" y="461"/>
                </a:lnTo>
                <a:lnTo>
                  <a:pt x="4139" y="467"/>
                </a:lnTo>
                <a:lnTo>
                  <a:pt x="4141" y="473"/>
                </a:lnTo>
                <a:lnTo>
                  <a:pt x="4142" y="479"/>
                </a:lnTo>
                <a:lnTo>
                  <a:pt x="4143" y="486"/>
                </a:lnTo>
                <a:lnTo>
                  <a:pt x="4143" y="493"/>
                </a:lnTo>
                <a:lnTo>
                  <a:pt x="4143" y="500"/>
                </a:lnTo>
                <a:lnTo>
                  <a:pt x="4143" y="514"/>
                </a:lnTo>
                <a:lnTo>
                  <a:pt x="4023" y="514"/>
                </a:lnTo>
                <a:lnTo>
                  <a:pt x="4023" y="519"/>
                </a:lnTo>
                <a:lnTo>
                  <a:pt x="4024" y="523"/>
                </a:lnTo>
                <a:lnTo>
                  <a:pt x="4026" y="532"/>
                </a:lnTo>
                <a:lnTo>
                  <a:pt x="4027" y="535"/>
                </a:lnTo>
                <a:lnTo>
                  <a:pt x="4029" y="539"/>
                </a:lnTo>
                <a:lnTo>
                  <a:pt x="4031" y="542"/>
                </a:lnTo>
                <a:lnTo>
                  <a:pt x="4034" y="545"/>
                </a:lnTo>
                <a:lnTo>
                  <a:pt x="4037" y="548"/>
                </a:lnTo>
                <a:lnTo>
                  <a:pt x="4040" y="550"/>
                </a:lnTo>
                <a:lnTo>
                  <a:pt x="4043" y="552"/>
                </a:lnTo>
                <a:lnTo>
                  <a:pt x="4047" y="554"/>
                </a:lnTo>
                <a:lnTo>
                  <a:pt x="4050" y="555"/>
                </a:lnTo>
                <a:lnTo>
                  <a:pt x="4054" y="556"/>
                </a:lnTo>
                <a:lnTo>
                  <a:pt x="4063" y="557"/>
                </a:lnTo>
                <a:lnTo>
                  <a:pt x="4069" y="556"/>
                </a:lnTo>
                <a:lnTo>
                  <a:pt x="4075" y="555"/>
                </a:lnTo>
                <a:lnTo>
                  <a:pt x="4080" y="554"/>
                </a:lnTo>
                <a:lnTo>
                  <a:pt x="4084" y="551"/>
                </a:lnTo>
                <a:lnTo>
                  <a:pt x="4087" y="550"/>
                </a:lnTo>
                <a:lnTo>
                  <a:pt x="4089" y="548"/>
                </a:lnTo>
                <a:lnTo>
                  <a:pt x="4092" y="545"/>
                </a:lnTo>
                <a:lnTo>
                  <a:pt x="4095" y="541"/>
                </a:lnTo>
                <a:lnTo>
                  <a:pt x="4097" y="536"/>
                </a:lnTo>
                <a:lnTo>
                  <a:pt x="4142" y="539"/>
                </a:lnTo>
                <a:lnTo>
                  <a:pt x="4141" y="545"/>
                </a:lnTo>
                <a:lnTo>
                  <a:pt x="4139" y="551"/>
                </a:lnTo>
                <a:lnTo>
                  <a:pt x="4136" y="556"/>
                </a:lnTo>
                <a:lnTo>
                  <a:pt x="4133" y="561"/>
                </a:lnTo>
                <a:lnTo>
                  <a:pt x="4130" y="566"/>
                </a:lnTo>
                <a:lnTo>
                  <a:pt x="4126" y="570"/>
                </a:lnTo>
                <a:lnTo>
                  <a:pt x="4121" y="575"/>
                </a:lnTo>
                <a:lnTo>
                  <a:pt x="4116" y="578"/>
                </a:lnTo>
                <a:lnTo>
                  <a:pt x="4111" y="582"/>
                </a:lnTo>
                <a:lnTo>
                  <a:pt x="4105" y="585"/>
                </a:lnTo>
                <a:lnTo>
                  <a:pt x="4099" y="587"/>
                </a:lnTo>
                <a:lnTo>
                  <a:pt x="4092" y="589"/>
                </a:lnTo>
                <a:lnTo>
                  <a:pt x="4089" y="590"/>
                </a:lnTo>
                <a:lnTo>
                  <a:pt x="4085" y="591"/>
                </a:lnTo>
                <a:lnTo>
                  <a:pt x="4078" y="592"/>
                </a:lnTo>
                <a:lnTo>
                  <a:pt x="4070" y="593"/>
                </a:lnTo>
                <a:lnTo>
                  <a:pt x="4062" y="593"/>
                </a:lnTo>
                <a:close/>
                <a:moveTo>
                  <a:pt x="4023" y="483"/>
                </a:moveTo>
                <a:lnTo>
                  <a:pt x="4097" y="483"/>
                </a:lnTo>
                <a:lnTo>
                  <a:pt x="4097" y="480"/>
                </a:lnTo>
                <a:lnTo>
                  <a:pt x="4097" y="476"/>
                </a:lnTo>
                <a:lnTo>
                  <a:pt x="4096" y="472"/>
                </a:lnTo>
                <a:lnTo>
                  <a:pt x="4095" y="469"/>
                </a:lnTo>
                <a:lnTo>
                  <a:pt x="4093" y="466"/>
                </a:lnTo>
                <a:lnTo>
                  <a:pt x="4092" y="463"/>
                </a:lnTo>
                <a:lnTo>
                  <a:pt x="4089" y="460"/>
                </a:lnTo>
                <a:lnTo>
                  <a:pt x="4087" y="457"/>
                </a:lnTo>
                <a:lnTo>
                  <a:pt x="4082" y="453"/>
                </a:lnTo>
                <a:lnTo>
                  <a:pt x="4076" y="450"/>
                </a:lnTo>
                <a:lnTo>
                  <a:pt x="4069" y="448"/>
                </a:lnTo>
                <a:lnTo>
                  <a:pt x="4061" y="447"/>
                </a:lnTo>
                <a:lnTo>
                  <a:pt x="4053" y="448"/>
                </a:lnTo>
                <a:lnTo>
                  <a:pt x="4050" y="449"/>
                </a:lnTo>
                <a:lnTo>
                  <a:pt x="4046" y="450"/>
                </a:lnTo>
                <a:lnTo>
                  <a:pt x="4040" y="453"/>
                </a:lnTo>
                <a:lnTo>
                  <a:pt x="4037" y="455"/>
                </a:lnTo>
                <a:lnTo>
                  <a:pt x="4034" y="458"/>
                </a:lnTo>
                <a:lnTo>
                  <a:pt x="4030" y="463"/>
                </a:lnTo>
                <a:lnTo>
                  <a:pt x="4026" y="470"/>
                </a:lnTo>
                <a:lnTo>
                  <a:pt x="4025" y="473"/>
                </a:lnTo>
                <a:lnTo>
                  <a:pt x="4024" y="476"/>
                </a:lnTo>
                <a:lnTo>
                  <a:pt x="4023" y="483"/>
                </a:lnTo>
                <a:close/>
                <a:moveTo>
                  <a:pt x="4267" y="413"/>
                </a:moveTo>
                <a:lnTo>
                  <a:pt x="4267" y="450"/>
                </a:lnTo>
                <a:lnTo>
                  <a:pt x="4234" y="450"/>
                </a:lnTo>
                <a:lnTo>
                  <a:pt x="4234" y="535"/>
                </a:lnTo>
                <a:lnTo>
                  <a:pt x="4234" y="540"/>
                </a:lnTo>
                <a:lnTo>
                  <a:pt x="4235" y="544"/>
                </a:lnTo>
                <a:lnTo>
                  <a:pt x="4236" y="545"/>
                </a:lnTo>
                <a:lnTo>
                  <a:pt x="4236" y="547"/>
                </a:lnTo>
                <a:lnTo>
                  <a:pt x="4238" y="549"/>
                </a:lnTo>
                <a:lnTo>
                  <a:pt x="4241" y="551"/>
                </a:lnTo>
                <a:lnTo>
                  <a:pt x="4244" y="552"/>
                </a:lnTo>
                <a:lnTo>
                  <a:pt x="4247" y="552"/>
                </a:lnTo>
                <a:lnTo>
                  <a:pt x="4250" y="553"/>
                </a:lnTo>
                <a:lnTo>
                  <a:pt x="4257" y="552"/>
                </a:lnTo>
                <a:lnTo>
                  <a:pt x="4263" y="551"/>
                </a:lnTo>
                <a:lnTo>
                  <a:pt x="4270" y="587"/>
                </a:lnTo>
                <a:lnTo>
                  <a:pt x="4260" y="590"/>
                </a:lnTo>
                <a:lnTo>
                  <a:pt x="4253" y="591"/>
                </a:lnTo>
                <a:lnTo>
                  <a:pt x="4244" y="592"/>
                </a:lnTo>
                <a:lnTo>
                  <a:pt x="4237" y="592"/>
                </a:lnTo>
                <a:lnTo>
                  <a:pt x="4231" y="592"/>
                </a:lnTo>
                <a:lnTo>
                  <a:pt x="4225" y="591"/>
                </a:lnTo>
                <a:lnTo>
                  <a:pt x="4220" y="590"/>
                </a:lnTo>
                <a:lnTo>
                  <a:pt x="4214" y="588"/>
                </a:lnTo>
                <a:lnTo>
                  <a:pt x="4210" y="586"/>
                </a:lnTo>
                <a:lnTo>
                  <a:pt x="4205" y="583"/>
                </a:lnTo>
                <a:lnTo>
                  <a:pt x="4201" y="581"/>
                </a:lnTo>
                <a:lnTo>
                  <a:pt x="4197" y="577"/>
                </a:lnTo>
                <a:lnTo>
                  <a:pt x="4194" y="573"/>
                </a:lnTo>
                <a:lnTo>
                  <a:pt x="4191" y="569"/>
                </a:lnTo>
                <a:lnTo>
                  <a:pt x="4189" y="564"/>
                </a:lnTo>
                <a:lnTo>
                  <a:pt x="4187" y="559"/>
                </a:lnTo>
                <a:lnTo>
                  <a:pt x="4186" y="554"/>
                </a:lnTo>
                <a:lnTo>
                  <a:pt x="4185" y="548"/>
                </a:lnTo>
                <a:lnTo>
                  <a:pt x="4185" y="542"/>
                </a:lnTo>
                <a:lnTo>
                  <a:pt x="4185" y="450"/>
                </a:lnTo>
                <a:lnTo>
                  <a:pt x="4161" y="450"/>
                </a:lnTo>
                <a:lnTo>
                  <a:pt x="4161" y="413"/>
                </a:lnTo>
                <a:lnTo>
                  <a:pt x="4185" y="413"/>
                </a:lnTo>
                <a:lnTo>
                  <a:pt x="4185" y="371"/>
                </a:lnTo>
                <a:lnTo>
                  <a:pt x="4234" y="371"/>
                </a:lnTo>
                <a:lnTo>
                  <a:pt x="4234" y="413"/>
                </a:lnTo>
                <a:lnTo>
                  <a:pt x="4267" y="413"/>
                </a:lnTo>
                <a:close/>
                <a:moveTo>
                  <a:pt x="4376" y="593"/>
                </a:moveTo>
                <a:lnTo>
                  <a:pt x="4369" y="593"/>
                </a:lnTo>
                <a:lnTo>
                  <a:pt x="4363" y="592"/>
                </a:lnTo>
                <a:lnTo>
                  <a:pt x="4349" y="590"/>
                </a:lnTo>
                <a:lnTo>
                  <a:pt x="4344" y="589"/>
                </a:lnTo>
                <a:lnTo>
                  <a:pt x="4338" y="587"/>
                </a:lnTo>
                <a:lnTo>
                  <a:pt x="4328" y="582"/>
                </a:lnTo>
                <a:lnTo>
                  <a:pt x="4323" y="579"/>
                </a:lnTo>
                <a:lnTo>
                  <a:pt x="4319" y="576"/>
                </a:lnTo>
                <a:lnTo>
                  <a:pt x="4314" y="572"/>
                </a:lnTo>
                <a:lnTo>
                  <a:pt x="4310" y="569"/>
                </a:lnTo>
                <a:lnTo>
                  <a:pt x="4303" y="560"/>
                </a:lnTo>
                <a:lnTo>
                  <a:pt x="4300" y="555"/>
                </a:lnTo>
                <a:lnTo>
                  <a:pt x="4298" y="550"/>
                </a:lnTo>
                <a:lnTo>
                  <a:pt x="4293" y="540"/>
                </a:lnTo>
                <a:lnTo>
                  <a:pt x="4291" y="534"/>
                </a:lnTo>
                <a:lnTo>
                  <a:pt x="4290" y="528"/>
                </a:lnTo>
                <a:lnTo>
                  <a:pt x="4289" y="522"/>
                </a:lnTo>
                <a:lnTo>
                  <a:pt x="4288" y="516"/>
                </a:lnTo>
                <a:lnTo>
                  <a:pt x="4287" y="509"/>
                </a:lnTo>
                <a:lnTo>
                  <a:pt x="4287" y="502"/>
                </a:lnTo>
                <a:lnTo>
                  <a:pt x="4287" y="495"/>
                </a:lnTo>
                <a:lnTo>
                  <a:pt x="4288" y="489"/>
                </a:lnTo>
                <a:lnTo>
                  <a:pt x="4289" y="483"/>
                </a:lnTo>
                <a:lnTo>
                  <a:pt x="4290" y="477"/>
                </a:lnTo>
                <a:lnTo>
                  <a:pt x="4293" y="465"/>
                </a:lnTo>
                <a:lnTo>
                  <a:pt x="4295" y="459"/>
                </a:lnTo>
                <a:lnTo>
                  <a:pt x="4298" y="454"/>
                </a:lnTo>
                <a:lnTo>
                  <a:pt x="4303" y="445"/>
                </a:lnTo>
                <a:lnTo>
                  <a:pt x="4307" y="440"/>
                </a:lnTo>
                <a:lnTo>
                  <a:pt x="4310" y="436"/>
                </a:lnTo>
                <a:lnTo>
                  <a:pt x="4314" y="432"/>
                </a:lnTo>
                <a:lnTo>
                  <a:pt x="4318" y="428"/>
                </a:lnTo>
                <a:lnTo>
                  <a:pt x="4327" y="422"/>
                </a:lnTo>
                <a:lnTo>
                  <a:pt x="4332" y="419"/>
                </a:lnTo>
                <a:lnTo>
                  <a:pt x="4338" y="417"/>
                </a:lnTo>
                <a:lnTo>
                  <a:pt x="4343" y="415"/>
                </a:lnTo>
                <a:lnTo>
                  <a:pt x="4348" y="413"/>
                </a:lnTo>
                <a:lnTo>
                  <a:pt x="4354" y="412"/>
                </a:lnTo>
                <a:lnTo>
                  <a:pt x="4361" y="411"/>
                </a:lnTo>
                <a:lnTo>
                  <a:pt x="4374" y="411"/>
                </a:lnTo>
                <a:lnTo>
                  <a:pt x="4385" y="411"/>
                </a:lnTo>
                <a:lnTo>
                  <a:pt x="4396" y="413"/>
                </a:lnTo>
                <a:lnTo>
                  <a:pt x="4401" y="414"/>
                </a:lnTo>
                <a:lnTo>
                  <a:pt x="4406" y="416"/>
                </a:lnTo>
                <a:lnTo>
                  <a:pt x="4416" y="421"/>
                </a:lnTo>
                <a:lnTo>
                  <a:pt x="4425" y="426"/>
                </a:lnTo>
                <a:lnTo>
                  <a:pt x="4429" y="429"/>
                </a:lnTo>
                <a:lnTo>
                  <a:pt x="4433" y="433"/>
                </a:lnTo>
                <a:lnTo>
                  <a:pt x="4440" y="441"/>
                </a:lnTo>
                <a:lnTo>
                  <a:pt x="4443" y="446"/>
                </a:lnTo>
                <a:lnTo>
                  <a:pt x="4446" y="450"/>
                </a:lnTo>
                <a:lnTo>
                  <a:pt x="4448" y="456"/>
                </a:lnTo>
                <a:lnTo>
                  <a:pt x="4451" y="461"/>
                </a:lnTo>
                <a:lnTo>
                  <a:pt x="4453" y="467"/>
                </a:lnTo>
                <a:lnTo>
                  <a:pt x="4454" y="473"/>
                </a:lnTo>
                <a:lnTo>
                  <a:pt x="4455" y="479"/>
                </a:lnTo>
                <a:lnTo>
                  <a:pt x="4456" y="486"/>
                </a:lnTo>
                <a:lnTo>
                  <a:pt x="4457" y="493"/>
                </a:lnTo>
                <a:lnTo>
                  <a:pt x="4457" y="500"/>
                </a:lnTo>
                <a:lnTo>
                  <a:pt x="4457" y="514"/>
                </a:lnTo>
                <a:lnTo>
                  <a:pt x="4335" y="514"/>
                </a:lnTo>
                <a:lnTo>
                  <a:pt x="4336" y="519"/>
                </a:lnTo>
                <a:lnTo>
                  <a:pt x="4336" y="523"/>
                </a:lnTo>
                <a:lnTo>
                  <a:pt x="4338" y="532"/>
                </a:lnTo>
                <a:lnTo>
                  <a:pt x="4342" y="539"/>
                </a:lnTo>
                <a:lnTo>
                  <a:pt x="4344" y="542"/>
                </a:lnTo>
                <a:lnTo>
                  <a:pt x="4346" y="545"/>
                </a:lnTo>
                <a:lnTo>
                  <a:pt x="4349" y="548"/>
                </a:lnTo>
                <a:lnTo>
                  <a:pt x="4352" y="550"/>
                </a:lnTo>
                <a:lnTo>
                  <a:pt x="4355" y="552"/>
                </a:lnTo>
                <a:lnTo>
                  <a:pt x="4360" y="554"/>
                </a:lnTo>
                <a:lnTo>
                  <a:pt x="4364" y="555"/>
                </a:lnTo>
                <a:lnTo>
                  <a:pt x="4368" y="556"/>
                </a:lnTo>
                <a:lnTo>
                  <a:pt x="4377" y="557"/>
                </a:lnTo>
                <a:lnTo>
                  <a:pt x="4382" y="556"/>
                </a:lnTo>
                <a:lnTo>
                  <a:pt x="4388" y="555"/>
                </a:lnTo>
                <a:lnTo>
                  <a:pt x="4393" y="554"/>
                </a:lnTo>
                <a:lnTo>
                  <a:pt x="4398" y="551"/>
                </a:lnTo>
                <a:lnTo>
                  <a:pt x="4400" y="550"/>
                </a:lnTo>
                <a:lnTo>
                  <a:pt x="4402" y="548"/>
                </a:lnTo>
                <a:lnTo>
                  <a:pt x="4405" y="545"/>
                </a:lnTo>
                <a:lnTo>
                  <a:pt x="4408" y="541"/>
                </a:lnTo>
                <a:lnTo>
                  <a:pt x="4410" y="536"/>
                </a:lnTo>
                <a:lnTo>
                  <a:pt x="4456" y="539"/>
                </a:lnTo>
                <a:lnTo>
                  <a:pt x="4454" y="545"/>
                </a:lnTo>
                <a:lnTo>
                  <a:pt x="4452" y="551"/>
                </a:lnTo>
                <a:lnTo>
                  <a:pt x="4450" y="556"/>
                </a:lnTo>
                <a:lnTo>
                  <a:pt x="4447" y="561"/>
                </a:lnTo>
                <a:lnTo>
                  <a:pt x="4443" y="566"/>
                </a:lnTo>
                <a:lnTo>
                  <a:pt x="4439" y="570"/>
                </a:lnTo>
                <a:lnTo>
                  <a:pt x="4435" y="575"/>
                </a:lnTo>
                <a:lnTo>
                  <a:pt x="4430" y="578"/>
                </a:lnTo>
                <a:lnTo>
                  <a:pt x="4424" y="582"/>
                </a:lnTo>
                <a:lnTo>
                  <a:pt x="4418" y="585"/>
                </a:lnTo>
                <a:lnTo>
                  <a:pt x="4412" y="587"/>
                </a:lnTo>
                <a:lnTo>
                  <a:pt x="4406" y="589"/>
                </a:lnTo>
                <a:lnTo>
                  <a:pt x="4402" y="590"/>
                </a:lnTo>
                <a:lnTo>
                  <a:pt x="4399" y="591"/>
                </a:lnTo>
                <a:lnTo>
                  <a:pt x="4391" y="592"/>
                </a:lnTo>
                <a:lnTo>
                  <a:pt x="4384" y="593"/>
                </a:lnTo>
                <a:lnTo>
                  <a:pt x="4376" y="593"/>
                </a:lnTo>
                <a:close/>
                <a:moveTo>
                  <a:pt x="4335" y="483"/>
                </a:moveTo>
                <a:lnTo>
                  <a:pt x="4411" y="483"/>
                </a:lnTo>
                <a:lnTo>
                  <a:pt x="4411" y="480"/>
                </a:lnTo>
                <a:lnTo>
                  <a:pt x="4410" y="476"/>
                </a:lnTo>
                <a:lnTo>
                  <a:pt x="4409" y="472"/>
                </a:lnTo>
                <a:lnTo>
                  <a:pt x="4408" y="469"/>
                </a:lnTo>
                <a:lnTo>
                  <a:pt x="4407" y="466"/>
                </a:lnTo>
                <a:lnTo>
                  <a:pt x="4405" y="463"/>
                </a:lnTo>
                <a:lnTo>
                  <a:pt x="4403" y="460"/>
                </a:lnTo>
                <a:lnTo>
                  <a:pt x="4401" y="457"/>
                </a:lnTo>
                <a:lnTo>
                  <a:pt x="4395" y="453"/>
                </a:lnTo>
                <a:lnTo>
                  <a:pt x="4389" y="450"/>
                </a:lnTo>
                <a:lnTo>
                  <a:pt x="4382" y="448"/>
                </a:lnTo>
                <a:lnTo>
                  <a:pt x="4375" y="447"/>
                </a:lnTo>
                <a:lnTo>
                  <a:pt x="4367" y="448"/>
                </a:lnTo>
                <a:lnTo>
                  <a:pt x="4363" y="449"/>
                </a:lnTo>
                <a:lnTo>
                  <a:pt x="4360" y="450"/>
                </a:lnTo>
                <a:lnTo>
                  <a:pt x="4352" y="453"/>
                </a:lnTo>
                <a:lnTo>
                  <a:pt x="4349" y="455"/>
                </a:lnTo>
                <a:lnTo>
                  <a:pt x="4347" y="458"/>
                </a:lnTo>
                <a:lnTo>
                  <a:pt x="4342" y="463"/>
                </a:lnTo>
                <a:lnTo>
                  <a:pt x="4339" y="470"/>
                </a:lnTo>
                <a:lnTo>
                  <a:pt x="4337" y="473"/>
                </a:lnTo>
                <a:lnTo>
                  <a:pt x="4336" y="476"/>
                </a:lnTo>
                <a:lnTo>
                  <a:pt x="4335" y="483"/>
                </a:lnTo>
                <a:close/>
                <a:moveTo>
                  <a:pt x="4580" y="413"/>
                </a:moveTo>
                <a:lnTo>
                  <a:pt x="4580" y="450"/>
                </a:lnTo>
                <a:lnTo>
                  <a:pt x="4547" y="450"/>
                </a:lnTo>
                <a:lnTo>
                  <a:pt x="4547" y="535"/>
                </a:lnTo>
                <a:lnTo>
                  <a:pt x="4548" y="540"/>
                </a:lnTo>
                <a:lnTo>
                  <a:pt x="4548" y="544"/>
                </a:lnTo>
                <a:lnTo>
                  <a:pt x="4549" y="545"/>
                </a:lnTo>
                <a:lnTo>
                  <a:pt x="4550" y="547"/>
                </a:lnTo>
                <a:lnTo>
                  <a:pt x="4552" y="549"/>
                </a:lnTo>
                <a:lnTo>
                  <a:pt x="4554" y="551"/>
                </a:lnTo>
                <a:lnTo>
                  <a:pt x="4557" y="552"/>
                </a:lnTo>
                <a:lnTo>
                  <a:pt x="4560" y="552"/>
                </a:lnTo>
                <a:lnTo>
                  <a:pt x="4564" y="553"/>
                </a:lnTo>
                <a:lnTo>
                  <a:pt x="4571" y="552"/>
                </a:lnTo>
                <a:lnTo>
                  <a:pt x="4576" y="551"/>
                </a:lnTo>
                <a:lnTo>
                  <a:pt x="4584" y="587"/>
                </a:lnTo>
                <a:lnTo>
                  <a:pt x="4573" y="590"/>
                </a:lnTo>
                <a:lnTo>
                  <a:pt x="4566" y="591"/>
                </a:lnTo>
                <a:lnTo>
                  <a:pt x="4557" y="592"/>
                </a:lnTo>
                <a:lnTo>
                  <a:pt x="4551" y="592"/>
                </a:lnTo>
                <a:lnTo>
                  <a:pt x="4544" y="592"/>
                </a:lnTo>
                <a:lnTo>
                  <a:pt x="4539" y="591"/>
                </a:lnTo>
                <a:lnTo>
                  <a:pt x="4533" y="590"/>
                </a:lnTo>
                <a:lnTo>
                  <a:pt x="4528" y="588"/>
                </a:lnTo>
                <a:lnTo>
                  <a:pt x="4523" y="586"/>
                </a:lnTo>
                <a:lnTo>
                  <a:pt x="4518" y="583"/>
                </a:lnTo>
                <a:lnTo>
                  <a:pt x="4514" y="581"/>
                </a:lnTo>
                <a:lnTo>
                  <a:pt x="4510" y="577"/>
                </a:lnTo>
                <a:lnTo>
                  <a:pt x="4507" y="573"/>
                </a:lnTo>
                <a:lnTo>
                  <a:pt x="4504" y="569"/>
                </a:lnTo>
                <a:lnTo>
                  <a:pt x="4502" y="564"/>
                </a:lnTo>
                <a:lnTo>
                  <a:pt x="4500" y="559"/>
                </a:lnTo>
                <a:lnTo>
                  <a:pt x="4499" y="554"/>
                </a:lnTo>
                <a:lnTo>
                  <a:pt x="4498" y="548"/>
                </a:lnTo>
                <a:lnTo>
                  <a:pt x="4498" y="542"/>
                </a:lnTo>
                <a:lnTo>
                  <a:pt x="4498" y="450"/>
                </a:lnTo>
                <a:lnTo>
                  <a:pt x="4474" y="450"/>
                </a:lnTo>
                <a:lnTo>
                  <a:pt x="4474" y="413"/>
                </a:lnTo>
                <a:lnTo>
                  <a:pt x="4498" y="413"/>
                </a:lnTo>
                <a:lnTo>
                  <a:pt x="4498" y="371"/>
                </a:lnTo>
                <a:lnTo>
                  <a:pt x="4547" y="371"/>
                </a:lnTo>
                <a:lnTo>
                  <a:pt x="4547" y="413"/>
                </a:lnTo>
                <a:lnTo>
                  <a:pt x="4580" y="413"/>
                </a:lnTo>
                <a:close/>
                <a:moveTo>
                  <a:pt x="578" y="585"/>
                </a:moveTo>
                <a:lnTo>
                  <a:pt x="465" y="257"/>
                </a:lnTo>
                <a:lnTo>
                  <a:pt x="352" y="585"/>
                </a:lnTo>
                <a:lnTo>
                  <a:pt x="578" y="585"/>
                </a:lnTo>
                <a:close/>
                <a:moveTo>
                  <a:pt x="930" y="930"/>
                </a:moveTo>
                <a:lnTo>
                  <a:pt x="699" y="930"/>
                </a:lnTo>
                <a:lnTo>
                  <a:pt x="642" y="768"/>
                </a:lnTo>
                <a:lnTo>
                  <a:pt x="288" y="768"/>
                </a:lnTo>
                <a:lnTo>
                  <a:pt x="232" y="930"/>
                </a:lnTo>
                <a:lnTo>
                  <a:pt x="0" y="930"/>
                </a:lnTo>
                <a:lnTo>
                  <a:pt x="162" y="471"/>
                </a:lnTo>
                <a:lnTo>
                  <a:pt x="326" y="12"/>
                </a:lnTo>
                <a:lnTo>
                  <a:pt x="603" y="12"/>
                </a:lnTo>
                <a:lnTo>
                  <a:pt x="767" y="471"/>
                </a:lnTo>
                <a:lnTo>
                  <a:pt x="930" y="930"/>
                </a:lnTo>
                <a:close/>
                <a:moveTo>
                  <a:pt x="1016" y="930"/>
                </a:moveTo>
                <a:lnTo>
                  <a:pt x="1016" y="722"/>
                </a:lnTo>
                <a:lnTo>
                  <a:pt x="1225" y="722"/>
                </a:lnTo>
                <a:lnTo>
                  <a:pt x="1225" y="930"/>
                </a:lnTo>
                <a:lnTo>
                  <a:pt x="1016" y="93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5214FC4-D5E6-4BFF-BDD7-E1A5F00F21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600056" y="1233937"/>
            <a:ext cx="396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2D525C-3081-B968-0AF5-7BEF0546FF8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6E1DA7C-1B08-4EB5-987E-7E79D498F0DB}" type="datetime1">
              <a:rPr lang="fi-FI" smtClean="0"/>
              <a:t>8.5.2025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2A5AC0-B982-BC97-275E-413CCD6728D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42E97D-600F-96A3-1815-D8FD599585F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4E29A865-2001-B925-B058-7F4CEC8FF5B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00055" y="4869160"/>
            <a:ext cx="5183957" cy="276999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800"/>
            </a:lvl1pPr>
            <a:lvl2pPr marL="0" indent="0">
              <a:spcBef>
                <a:spcPts val="0"/>
              </a:spcBef>
              <a:buFontTx/>
              <a:buNone/>
              <a:defRPr sz="1800"/>
            </a:lvl2pPr>
            <a:lvl3pPr marL="0" indent="0">
              <a:spcBef>
                <a:spcPts val="0"/>
              </a:spcBef>
              <a:buFontTx/>
              <a:buNone/>
              <a:defRPr sz="1800"/>
            </a:lvl3pPr>
            <a:lvl4pPr marL="0" indent="0">
              <a:spcBef>
                <a:spcPts val="0"/>
              </a:spcBef>
              <a:buFontTx/>
              <a:buNone/>
              <a:defRPr sz="1800"/>
            </a:lvl4pPr>
            <a:lvl5pPr marL="0" indent="0">
              <a:spcBef>
                <a:spcPts val="0"/>
              </a:spcBef>
              <a:buFontTx/>
              <a:buNone/>
              <a:defRPr sz="1800"/>
            </a:lvl5pPr>
            <a:lvl6pPr marL="0" indent="0">
              <a:spcBef>
                <a:spcPts val="0"/>
              </a:spcBef>
              <a:buFontTx/>
              <a:buNone/>
              <a:defRPr sz="1800"/>
            </a:lvl6pPr>
            <a:lvl7pPr marL="0" indent="0">
              <a:spcBef>
                <a:spcPts val="0"/>
              </a:spcBef>
              <a:buFontTx/>
              <a:buNone/>
              <a:defRPr sz="1800"/>
            </a:lvl7pPr>
            <a:lvl8pPr marL="0" indent="0">
              <a:spcBef>
                <a:spcPts val="0"/>
              </a:spcBef>
              <a:buFontTx/>
              <a:buNone/>
              <a:defRPr sz="1800"/>
            </a:lvl8pPr>
            <a:lvl9pPr marL="0" indent="0">
              <a:spcBef>
                <a:spcPts val="0"/>
              </a:spcBef>
              <a:buFontTx/>
              <a:buNone/>
              <a:defRPr sz="1800"/>
            </a:lvl9pPr>
          </a:lstStyle>
          <a:p>
            <a:pPr lvl="0"/>
            <a:r>
              <a:rPr lang="en-US" dirty="0"/>
              <a:t>Presenter Name / Date / Place</a:t>
            </a:r>
          </a:p>
        </p:txBody>
      </p:sp>
    </p:spTree>
    <p:extLst>
      <p:ext uri="{BB962C8B-B14F-4D97-AF65-F5344CB8AC3E}">
        <p14:creationId xmlns:p14="http://schemas.microsoft.com/office/powerpoint/2010/main" val="1548407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icture Yellow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6CACCF6-B7F1-B81D-EB1E-E2F15D5314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3429000"/>
            <a:ext cx="6096000" cy="3429000"/>
          </a:xfrm>
          <a:solidFill>
            <a:schemeClr val="bg2"/>
          </a:solidFill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200" dirty="0"/>
            </a:lvl1pPr>
          </a:lstStyle>
          <a:p>
            <a:pPr marR="0" lvl="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i-FI" noProof="1"/>
              <a:t>Click icon to add image</a:t>
            </a:r>
            <a:br>
              <a:rPr lang="fi-FI" noProof="1"/>
            </a:br>
            <a:r>
              <a:rPr lang="fi-FI" noProof="1"/>
              <a:t>Fit the image to frame by choosing:</a:t>
            </a:r>
            <a:br>
              <a:rPr lang="fi-FI" noProof="1"/>
            </a:br>
            <a:r>
              <a:rPr lang="fi-FI" noProof="1"/>
              <a:t>crop&gt;fit / rajaa&gt;sovita</a:t>
            </a:r>
          </a:p>
          <a:p>
            <a:pPr marR="0" lvl="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777C7DB-D21C-CF04-BEAE-6225DF214D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6096000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7275C4-164C-69B1-48F1-6ABBCFDD46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00676" y="1495871"/>
            <a:ext cx="5183337" cy="492443"/>
          </a:xfrm>
        </p:spPr>
        <p:txBody>
          <a:bodyPr wrap="square" anchor="b" anchorCtr="0">
            <a:spAutoFit/>
          </a:bodyPr>
          <a:lstStyle>
            <a:lvl1pPr algn="l">
              <a:lnSpc>
                <a:spcPct val="100000"/>
              </a:lnSpc>
              <a:defRPr sz="3200">
                <a:latin typeface="+mj-lt"/>
              </a:defRPr>
            </a:lvl1pPr>
          </a:lstStyle>
          <a:p>
            <a:r>
              <a:rPr lang="en-US" dirty="0"/>
              <a:t>Headline</a:t>
            </a:r>
            <a:endParaRPr lang="fi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45A747-631B-1133-C63C-B48ADA15D1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00676" y="1988313"/>
            <a:ext cx="5183337" cy="984885"/>
          </a:xfr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B048024D-E928-1A47-E81D-E73CEDEC7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7988" y="432000"/>
            <a:ext cx="2650987" cy="576000"/>
          </a:xfrm>
          <a:custGeom>
            <a:avLst/>
            <a:gdLst>
              <a:gd name="T0" fmla="*/ 1856 w 4584"/>
              <a:gd name="T1" fmla="*/ 150 h 996"/>
              <a:gd name="T2" fmla="*/ 1926 w 4584"/>
              <a:gd name="T3" fmla="*/ 74 h 996"/>
              <a:gd name="T4" fmla="*/ 1862 w 4584"/>
              <a:gd name="T5" fmla="*/ 198 h 996"/>
              <a:gd name="T6" fmla="*/ 2091 w 4584"/>
              <a:gd name="T7" fmla="*/ 109 h 996"/>
              <a:gd name="T8" fmla="*/ 2346 w 4584"/>
              <a:gd name="T9" fmla="*/ 79 h 996"/>
              <a:gd name="T10" fmla="*/ 2341 w 4584"/>
              <a:gd name="T11" fmla="*/ 150 h 996"/>
              <a:gd name="T12" fmla="*/ 2584 w 4584"/>
              <a:gd name="T13" fmla="*/ 274 h 996"/>
              <a:gd name="T14" fmla="*/ 2883 w 4584"/>
              <a:gd name="T15" fmla="*/ 0 h 996"/>
              <a:gd name="T16" fmla="*/ 2966 w 4584"/>
              <a:gd name="T17" fmla="*/ 88 h 996"/>
              <a:gd name="T18" fmla="*/ 3031 w 4584"/>
              <a:gd name="T19" fmla="*/ 214 h 996"/>
              <a:gd name="T20" fmla="*/ 3010 w 4584"/>
              <a:gd name="T21" fmla="*/ 212 h 996"/>
              <a:gd name="T22" fmla="*/ 3283 w 4584"/>
              <a:gd name="T23" fmla="*/ 239 h 996"/>
              <a:gd name="T24" fmla="*/ 3261 w 4584"/>
              <a:gd name="T25" fmla="*/ 135 h 996"/>
              <a:gd name="T26" fmla="*/ 3397 w 4584"/>
              <a:gd name="T27" fmla="*/ 34 h 996"/>
              <a:gd name="T28" fmla="*/ 3589 w 4584"/>
              <a:gd name="T29" fmla="*/ 199 h 996"/>
              <a:gd name="T30" fmla="*/ 3538 w 4584"/>
              <a:gd name="T31" fmla="*/ 193 h 996"/>
              <a:gd name="T32" fmla="*/ 3580 w 4584"/>
              <a:gd name="T33" fmla="*/ 106 h 996"/>
              <a:gd name="T34" fmla="*/ 3779 w 4584"/>
              <a:gd name="T35" fmla="*/ 244 h 996"/>
              <a:gd name="T36" fmla="*/ 3908 w 4584"/>
              <a:gd name="T37" fmla="*/ 148 h 996"/>
              <a:gd name="T38" fmla="*/ 3821 w 4584"/>
              <a:gd name="T39" fmla="*/ 107 h 996"/>
              <a:gd name="T40" fmla="*/ 1828 w 4584"/>
              <a:gd name="T41" fmla="*/ 916 h 996"/>
              <a:gd name="T42" fmla="*/ 1868 w 4584"/>
              <a:gd name="T43" fmla="*/ 803 h 996"/>
              <a:gd name="T44" fmla="*/ 1905 w 4584"/>
              <a:gd name="T45" fmla="*/ 896 h 996"/>
              <a:gd name="T46" fmla="*/ 2193 w 4584"/>
              <a:gd name="T47" fmla="*/ 891 h 996"/>
              <a:gd name="T48" fmla="*/ 2220 w 4584"/>
              <a:gd name="T49" fmla="*/ 816 h 996"/>
              <a:gd name="T50" fmla="*/ 2340 w 4584"/>
              <a:gd name="T51" fmla="*/ 927 h 996"/>
              <a:gd name="T52" fmla="*/ 2271 w 4584"/>
              <a:gd name="T53" fmla="*/ 868 h 996"/>
              <a:gd name="T54" fmla="*/ 2506 w 4584"/>
              <a:gd name="T55" fmla="*/ 882 h 996"/>
              <a:gd name="T56" fmla="*/ 2823 w 4584"/>
              <a:gd name="T57" fmla="*/ 753 h 996"/>
              <a:gd name="T58" fmla="*/ 2952 w 4584"/>
              <a:gd name="T59" fmla="*/ 726 h 996"/>
              <a:gd name="T60" fmla="*/ 3233 w 4584"/>
              <a:gd name="T61" fmla="*/ 913 h 996"/>
              <a:gd name="T62" fmla="*/ 3254 w 4584"/>
              <a:gd name="T63" fmla="*/ 854 h 996"/>
              <a:gd name="T64" fmla="*/ 3313 w 4584"/>
              <a:gd name="T65" fmla="*/ 793 h 996"/>
              <a:gd name="T66" fmla="*/ 3644 w 4584"/>
              <a:gd name="T67" fmla="*/ 802 h 996"/>
              <a:gd name="T68" fmla="*/ 3627 w 4584"/>
              <a:gd name="T69" fmla="*/ 933 h 996"/>
              <a:gd name="T70" fmla="*/ 3553 w 4584"/>
              <a:gd name="T71" fmla="*/ 839 h 996"/>
              <a:gd name="T72" fmla="*/ 3726 w 4584"/>
              <a:gd name="T73" fmla="*/ 696 h 996"/>
              <a:gd name="T74" fmla="*/ 3850 w 4584"/>
              <a:gd name="T75" fmla="*/ 926 h 996"/>
              <a:gd name="T76" fmla="*/ 3980 w 4584"/>
              <a:gd name="T77" fmla="*/ 996 h 996"/>
              <a:gd name="T78" fmla="*/ 1914 w 4584"/>
              <a:gd name="T79" fmla="*/ 481 h 996"/>
              <a:gd name="T80" fmla="*/ 1963 w 4584"/>
              <a:gd name="T81" fmla="*/ 436 h 996"/>
              <a:gd name="T82" fmla="*/ 1873 w 4584"/>
              <a:gd name="T83" fmla="*/ 556 h 996"/>
              <a:gd name="T84" fmla="*/ 2197 w 4584"/>
              <a:gd name="T85" fmla="*/ 413 h 996"/>
              <a:gd name="T86" fmla="*/ 2378 w 4584"/>
              <a:gd name="T87" fmla="*/ 449 h 996"/>
              <a:gd name="T88" fmla="*/ 2327 w 4584"/>
              <a:gd name="T89" fmla="*/ 457 h 996"/>
              <a:gd name="T90" fmla="*/ 2668 w 4584"/>
              <a:gd name="T91" fmla="*/ 587 h 996"/>
              <a:gd name="T92" fmla="*/ 2785 w 4584"/>
              <a:gd name="T93" fmla="*/ 413 h 996"/>
              <a:gd name="T94" fmla="*/ 2840 w 4584"/>
              <a:gd name="T95" fmla="*/ 466 h 996"/>
              <a:gd name="T96" fmla="*/ 3340 w 4584"/>
              <a:gd name="T97" fmla="*/ 593 h 996"/>
              <a:gd name="T98" fmla="*/ 3412 w 4584"/>
              <a:gd name="T99" fmla="*/ 456 h 996"/>
              <a:gd name="T100" fmla="*/ 3375 w 4584"/>
              <a:gd name="T101" fmla="*/ 483 h 996"/>
              <a:gd name="T102" fmla="*/ 3508 w 4584"/>
              <a:gd name="T103" fmla="*/ 475 h 996"/>
              <a:gd name="T104" fmla="*/ 3735 w 4584"/>
              <a:gd name="T105" fmla="*/ 559 h 996"/>
              <a:gd name="T106" fmla="*/ 3673 w 4584"/>
              <a:gd name="T107" fmla="*/ 523 h 996"/>
              <a:gd name="T108" fmla="*/ 3797 w 4584"/>
              <a:gd name="T109" fmla="*/ 390 h 996"/>
              <a:gd name="T110" fmla="*/ 3950 w 4584"/>
              <a:gd name="T111" fmla="*/ 551 h 996"/>
              <a:gd name="T112" fmla="*/ 3976 w 4584"/>
              <a:gd name="T113" fmla="*/ 483 h 996"/>
              <a:gd name="T114" fmla="*/ 4063 w 4584"/>
              <a:gd name="T115" fmla="*/ 557 h 996"/>
              <a:gd name="T116" fmla="*/ 4023 w 4584"/>
              <a:gd name="T117" fmla="*/ 483 h 996"/>
              <a:gd name="T118" fmla="*/ 4319 w 4584"/>
              <a:gd name="T119" fmla="*/ 576 h 996"/>
              <a:gd name="T120" fmla="*/ 4457 w 4584"/>
              <a:gd name="T121" fmla="*/ 514 h 996"/>
              <a:gd name="T122" fmla="*/ 4395 w 4584"/>
              <a:gd name="T123" fmla="*/ 453 h 996"/>
              <a:gd name="T124" fmla="*/ 4474 w 4584"/>
              <a:gd name="T125" fmla="*/ 413 h 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584" h="996">
                <a:moveTo>
                  <a:pt x="1232" y="330"/>
                </a:moveTo>
                <a:lnTo>
                  <a:pt x="1178" y="648"/>
                </a:lnTo>
                <a:lnTo>
                  <a:pt x="1055" y="648"/>
                </a:lnTo>
                <a:lnTo>
                  <a:pt x="1010" y="330"/>
                </a:lnTo>
                <a:lnTo>
                  <a:pt x="1010" y="12"/>
                </a:lnTo>
                <a:lnTo>
                  <a:pt x="1232" y="12"/>
                </a:lnTo>
                <a:lnTo>
                  <a:pt x="1232" y="330"/>
                </a:lnTo>
                <a:close/>
                <a:moveTo>
                  <a:pt x="1623" y="249"/>
                </a:moveTo>
                <a:lnTo>
                  <a:pt x="1569" y="249"/>
                </a:lnTo>
                <a:lnTo>
                  <a:pt x="1651" y="13"/>
                </a:lnTo>
                <a:lnTo>
                  <a:pt x="1715" y="13"/>
                </a:lnTo>
                <a:lnTo>
                  <a:pt x="1797" y="249"/>
                </a:lnTo>
                <a:lnTo>
                  <a:pt x="1743" y="249"/>
                </a:lnTo>
                <a:lnTo>
                  <a:pt x="1726" y="195"/>
                </a:lnTo>
                <a:lnTo>
                  <a:pt x="1641" y="195"/>
                </a:lnTo>
                <a:lnTo>
                  <a:pt x="1623" y="249"/>
                </a:lnTo>
                <a:close/>
                <a:moveTo>
                  <a:pt x="1653" y="156"/>
                </a:moveTo>
                <a:lnTo>
                  <a:pt x="1713" y="156"/>
                </a:lnTo>
                <a:lnTo>
                  <a:pt x="1684" y="67"/>
                </a:lnTo>
                <a:lnTo>
                  <a:pt x="1653" y="156"/>
                </a:lnTo>
                <a:close/>
                <a:moveTo>
                  <a:pt x="1874" y="252"/>
                </a:moveTo>
                <a:lnTo>
                  <a:pt x="1867" y="252"/>
                </a:lnTo>
                <a:lnTo>
                  <a:pt x="1861" y="252"/>
                </a:lnTo>
                <a:lnTo>
                  <a:pt x="1856" y="251"/>
                </a:lnTo>
                <a:lnTo>
                  <a:pt x="1850" y="249"/>
                </a:lnTo>
                <a:lnTo>
                  <a:pt x="1845" y="247"/>
                </a:lnTo>
                <a:lnTo>
                  <a:pt x="1840" y="245"/>
                </a:lnTo>
                <a:lnTo>
                  <a:pt x="1836" y="242"/>
                </a:lnTo>
                <a:lnTo>
                  <a:pt x="1832" y="239"/>
                </a:lnTo>
                <a:lnTo>
                  <a:pt x="1828" y="236"/>
                </a:lnTo>
                <a:lnTo>
                  <a:pt x="1824" y="232"/>
                </a:lnTo>
                <a:lnTo>
                  <a:pt x="1821" y="227"/>
                </a:lnTo>
                <a:lnTo>
                  <a:pt x="1820" y="225"/>
                </a:lnTo>
                <a:lnTo>
                  <a:pt x="1819" y="223"/>
                </a:lnTo>
                <a:lnTo>
                  <a:pt x="1817" y="218"/>
                </a:lnTo>
                <a:lnTo>
                  <a:pt x="1816" y="212"/>
                </a:lnTo>
                <a:lnTo>
                  <a:pt x="1815" y="206"/>
                </a:lnTo>
                <a:lnTo>
                  <a:pt x="1815" y="200"/>
                </a:lnTo>
                <a:lnTo>
                  <a:pt x="1815" y="190"/>
                </a:lnTo>
                <a:lnTo>
                  <a:pt x="1817" y="182"/>
                </a:lnTo>
                <a:lnTo>
                  <a:pt x="1818" y="178"/>
                </a:lnTo>
                <a:lnTo>
                  <a:pt x="1820" y="175"/>
                </a:lnTo>
                <a:lnTo>
                  <a:pt x="1824" y="169"/>
                </a:lnTo>
                <a:lnTo>
                  <a:pt x="1827" y="166"/>
                </a:lnTo>
                <a:lnTo>
                  <a:pt x="1829" y="163"/>
                </a:lnTo>
                <a:lnTo>
                  <a:pt x="1832" y="161"/>
                </a:lnTo>
                <a:lnTo>
                  <a:pt x="1835" y="159"/>
                </a:lnTo>
                <a:lnTo>
                  <a:pt x="1838" y="157"/>
                </a:lnTo>
                <a:lnTo>
                  <a:pt x="1841" y="155"/>
                </a:lnTo>
                <a:lnTo>
                  <a:pt x="1845" y="154"/>
                </a:lnTo>
                <a:lnTo>
                  <a:pt x="1849" y="152"/>
                </a:lnTo>
                <a:lnTo>
                  <a:pt x="1856" y="150"/>
                </a:lnTo>
                <a:lnTo>
                  <a:pt x="1864" y="148"/>
                </a:lnTo>
                <a:lnTo>
                  <a:pt x="1873" y="146"/>
                </a:lnTo>
                <a:lnTo>
                  <a:pt x="1881" y="145"/>
                </a:lnTo>
                <a:lnTo>
                  <a:pt x="1901" y="143"/>
                </a:lnTo>
                <a:lnTo>
                  <a:pt x="1908" y="142"/>
                </a:lnTo>
                <a:lnTo>
                  <a:pt x="1914" y="140"/>
                </a:lnTo>
                <a:lnTo>
                  <a:pt x="1918" y="139"/>
                </a:lnTo>
                <a:lnTo>
                  <a:pt x="1920" y="138"/>
                </a:lnTo>
                <a:lnTo>
                  <a:pt x="1922" y="136"/>
                </a:lnTo>
                <a:lnTo>
                  <a:pt x="1923" y="135"/>
                </a:lnTo>
                <a:lnTo>
                  <a:pt x="1923" y="133"/>
                </a:lnTo>
                <a:lnTo>
                  <a:pt x="1924" y="131"/>
                </a:lnTo>
                <a:lnTo>
                  <a:pt x="1924" y="129"/>
                </a:lnTo>
                <a:lnTo>
                  <a:pt x="1924" y="124"/>
                </a:lnTo>
                <a:lnTo>
                  <a:pt x="1922" y="119"/>
                </a:lnTo>
                <a:lnTo>
                  <a:pt x="1921" y="117"/>
                </a:lnTo>
                <a:lnTo>
                  <a:pt x="1920" y="115"/>
                </a:lnTo>
                <a:lnTo>
                  <a:pt x="1919" y="113"/>
                </a:lnTo>
                <a:lnTo>
                  <a:pt x="1917" y="112"/>
                </a:lnTo>
                <a:lnTo>
                  <a:pt x="1913" y="109"/>
                </a:lnTo>
                <a:lnTo>
                  <a:pt x="1909" y="107"/>
                </a:lnTo>
                <a:lnTo>
                  <a:pt x="1904" y="106"/>
                </a:lnTo>
                <a:lnTo>
                  <a:pt x="1898" y="106"/>
                </a:lnTo>
                <a:lnTo>
                  <a:pt x="1892" y="106"/>
                </a:lnTo>
                <a:lnTo>
                  <a:pt x="1886" y="107"/>
                </a:lnTo>
                <a:lnTo>
                  <a:pt x="1881" y="109"/>
                </a:lnTo>
                <a:lnTo>
                  <a:pt x="1877" y="112"/>
                </a:lnTo>
                <a:lnTo>
                  <a:pt x="1873" y="115"/>
                </a:lnTo>
                <a:lnTo>
                  <a:pt x="1870" y="118"/>
                </a:lnTo>
                <a:lnTo>
                  <a:pt x="1868" y="122"/>
                </a:lnTo>
                <a:lnTo>
                  <a:pt x="1867" y="124"/>
                </a:lnTo>
                <a:lnTo>
                  <a:pt x="1866" y="126"/>
                </a:lnTo>
                <a:lnTo>
                  <a:pt x="1821" y="123"/>
                </a:lnTo>
                <a:lnTo>
                  <a:pt x="1823" y="117"/>
                </a:lnTo>
                <a:lnTo>
                  <a:pt x="1825" y="111"/>
                </a:lnTo>
                <a:lnTo>
                  <a:pt x="1827" y="106"/>
                </a:lnTo>
                <a:lnTo>
                  <a:pt x="1830" y="101"/>
                </a:lnTo>
                <a:lnTo>
                  <a:pt x="1833" y="96"/>
                </a:lnTo>
                <a:lnTo>
                  <a:pt x="1837" y="92"/>
                </a:lnTo>
                <a:lnTo>
                  <a:pt x="1841" y="88"/>
                </a:lnTo>
                <a:lnTo>
                  <a:pt x="1846" y="84"/>
                </a:lnTo>
                <a:lnTo>
                  <a:pt x="1851" y="81"/>
                </a:lnTo>
                <a:lnTo>
                  <a:pt x="1857" y="78"/>
                </a:lnTo>
                <a:lnTo>
                  <a:pt x="1863" y="76"/>
                </a:lnTo>
                <a:lnTo>
                  <a:pt x="1869" y="74"/>
                </a:lnTo>
                <a:lnTo>
                  <a:pt x="1876" y="72"/>
                </a:lnTo>
                <a:lnTo>
                  <a:pt x="1883" y="71"/>
                </a:lnTo>
                <a:lnTo>
                  <a:pt x="1890" y="70"/>
                </a:lnTo>
                <a:lnTo>
                  <a:pt x="1898" y="70"/>
                </a:lnTo>
                <a:lnTo>
                  <a:pt x="1908" y="70"/>
                </a:lnTo>
                <a:lnTo>
                  <a:pt x="1917" y="72"/>
                </a:lnTo>
                <a:lnTo>
                  <a:pt x="1926" y="74"/>
                </a:lnTo>
                <a:lnTo>
                  <a:pt x="1935" y="76"/>
                </a:lnTo>
                <a:lnTo>
                  <a:pt x="1943" y="80"/>
                </a:lnTo>
                <a:lnTo>
                  <a:pt x="1947" y="82"/>
                </a:lnTo>
                <a:lnTo>
                  <a:pt x="1950" y="84"/>
                </a:lnTo>
                <a:lnTo>
                  <a:pt x="1957" y="90"/>
                </a:lnTo>
                <a:lnTo>
                  <a:pt x="1963" y="96"/>
                </a:lnTo>
                <a:lnTo>
                  <a:pt x="1965" y="99"/>
                </a:lnTo>
                <a:lnTo>
                  <a:pt x="1967" y="103"/>
                </a:lnTo>
                <a:lnTo>
                  <a:pt x="1969" y="107"/>
                </a:lnTo>
                <a:lnTo>
                  <a:pt x="1970" y="111"/>
                </a:lnTo>
                <a:lnTo>
                  <a:pt x="1972" y="115"/>
                </a:lnTo>
                <a:lnTo>
                  <a:pt x="1972" y="120"/>
                </a:lnTo>
                <a:lnTo>
                  <a:pt x="1973" y="125"/>
                </a:lnTo>
                <a:lnTo>
                  <a:pt x="1973" y="130"/>
                </a:lnTo>
                <a:lnTo>
                  <a:pt x="1973" y="249"/>
                </a:lnTo>
                <a:lnTo>
                  <a:pt x="1927" y="249"/>
                </a:lnTo>
                <a:lnTo>
                  <a:pt x="1927" y="225"/>
                </a:lnTo>
                <a:lnTo>
                  <a:pt x="1922" y="230"/>
                </a:lnTo>
                <a:lnTo>
                  <a:pt x="1917" y="236"/>
                </a:lnTo>
                <a:lnTo>
                  <a:pt x="1912" y="241"/>
                </a:lnTo>
                <a:lnTo>
                  <a:pt x="1906" y="245"/>
                </a:lnTo>
                <a:lnTo>
                  <a:pt x="1899" y="248"/>
                </a:lnTo>
                <a:lnTo>
                  <a:pt x="1891" y="250"/>
                </a:lnTo>
                <a:lnTo>
                  <a:pt x="1887" y="251"/>
                </a:lnTo>
                <a:lnTo>
                  <a:pt x="1883" y="252"/>
                </a:lnTo>
                <a:lnTo>
                  <a:pt x="1874" y="252"/>
                </a:lnTo>
                <a:close/>
                <a:moveTo>
                  <a:pt x="1888" y="219"/>
                </a:moveTo>
                <a:lnTo>
                  <a:pt x="1895" y="218"/>
                </a:lnTo>
                <a:lnTo>
                  <a:pt x="1902" y="216"/>
                </a:lnTo>
                <a:lnTo>
                  <a:pt x="1905" y="215"/>
                </a:lnTo>
                <a:lnTo>
                  <a:pt x="1908" y="213"/>
                </a:lnTo>
                <a:lnTo>
                  <a:pt x="1914" y="209"/>
                </a:lnTo>
                <a:lnTo>
                  <a:pt x="1916" y="207"/>
                </a:lnTo>
                <a:lnTo>
                  <a:pt x="1919" y="204"/>
                </a:lnTo>
                <a:lnTo>
                  <a:pt x="1922" y="199"/>
                </a:lnTo>
                <a:lnTo>
                  <a:pt x="1924" y="193"/>
                </a:lnTo>
                <a:lnTo>
                  <a:pt x="1924" y="189"/>
                </a:lnTo>
                <a:lnTo>
                  <a:pt x="1924" y="186"/>
                </a:lnTo>
                <a:lnTo>
                  <a:pt x="1924" y="167"/>
                </a:lnTo>
                <a:lnTo>
                  <a:pt x="1921" y="169"/>
                </a:lnTo>
                <a:lnTo>
                  <a:pt x="1915" y="171"/>
                </a:lnTo>
                <a:lnTo>
                  <a:pt x="1903" y="173"/>
                </a:lnTo>
                <a:lnTo>
                  <a:pt x="1890" y="175"/>
                </a:lnTo>
                <a:lnTo>
                  <a:pt x="1884" y="176"/>
                </a:lnTo>
                <a:lnTo>
                  <a:pt x="1879" y="178"/>
                </a:lnTo>
                <a:lnTo>
                  <a:pt x="1874" y="180"/>
                </a:lnTo>
                <a:lnTo>
                  <a:pt x="1870" y="182"/>
                </a:lnTo>
                <a:lnTo>
                  <a:pt x="1866" y="185"/>
                </a:lnTo>
                <a:lnTo>
                  <a:pt x="1864" y="189"/>
                </a:lnTo>
                <a:lnTo>
                  <a:pt x="1863" y="191"/>
                </a:lnTo>
                <a:lnTo>
                  <a:pt x="1862" y="193"/>
                </a:lnTo>
                <a:lnTo>
                  <a:pt x="1862" y="198"/>
                </a:lnTo>
                <a:lnTo>
                  <a:pt x="1862" y="203"/>
                </a:lnTo>
                <a:lnTo>
                  <a:pt x="1863" y="207"/>
                </a:lnTo>
                <a:lnTo>
                  <a:pt x="1865" y="209"/>
                </a:lnTo>
                <a:lnTo>
                  <a:pt x="1866" y="211"/>
                </a:lnTo>
                <a:lnTo>
                  <a:pt x="1869" y="213"/>
                </a:lnTo>
                <a:lnTo>
                  <a:pt x="1873" y="216"/>
                </a:lnTo>
                <a:lnTo>
                  <a:pt x="1875" y="217"/>
                </a:lnTo>
                <a:lnTo>
                  <a:pt x="1877" y="217"/>
                </a:lnTo>
                <a:lnTo>
                  <a:pt x="1882" y="218"/>
                </a:lnTo>
                <a:lnTo>
                  <a:pt x="1888" y="219"/>
                </a:lnTo>
                <a:close/>
                <a:moveTo>
                  <a:pt x="2063" y="249"/>
                </a:moveTo>
                <a:lnTo>
                  <a:pt x="2013" y="249"/>
                </a:lnTo>
                <a:lnTo>
                  <a:pt x="2013" y="13"/>
                </a:lnTo>
                <a:lnTo>
                  <a:pt x="2063" y="13"/>
                </a:lnTo>
                <a:lnTo>
                  <a:pt x="2063" y="249"/>
                </a:lnTo>
                <a:close/>
                <a:moveTo>
                  <a:pt x="2197" y="72"/>
                </a:moveTo>
                <a:lnTo>
                  <a:pt x="2197" y="109"/>
                </a:lnTo>
                <a:lnTo>
                  <a:pt x="2164" y="109"/>
                </a:lnTo>
                <a:lnTo>
                  <a:pt x="2164" y="195"/>
                </a:lnTo>
                <a:lnTo>
                  <a:pt x="2164" y="199"/>
                </a:lnTo>
                <a:lnTo>
                  <a:pt x="2165" y="203"/>
                </a:lnTo>
                <a:lnTo>
                  <a:pt x="2166" y="205"/>
                </a:lnTo>
                <a:lnTo>
                  <a:pt x="2167" y="206"/>
                </a:lnTo>
                <a:lnTo>
                  <a:pt x="2169" y="208"/>
                </a:lnTo>
                <a:lnTo>
                  <a:pt x="2171" y="210"/>
                </a:lnTo>
                <a:lnTo>
                  <a:pt x="2174" y="211"/>
                </a:lnTo>
                <a:lnTo>
                  <a:pt x="2177" y="212"/>
                </a:lnTo>
                <a:lnTo>
                  <a:pt x="2181" y="212"/>
                </a:lnTo>
                <a:lnTo>
                  <a:pt x="2188" y="211"/>
                </a:lnTo>
                <a:lnTo>
                  <a:pt x="2193" y="210"/>
                </a:lnTo>
                <a:lnTo>
                  <a:pt x="2201" y="247"/>
                </a:lnTo>
                <a:lnTo>
                  <a:pt x="2190" y="250"/>
                </a:lnTo>
                <a:lnTo>
                  <a:pt x="2183" y="251"/>
                </a:lnTo>
                <a:lnTo>
                  <a:pt x="2174" y="252"/>
                </a:lnTo>
                <a:lnTo>
                  <a:pt x="2168" y="252"/>
                </a:lnTo>
                <a:lnTo>
                  <a:pt x="2161" y="251"/>
                </a:lnTo>
                <a:lnTo>
                  <a:pt x="2156" y="250"/>
                </a:lnTo>
                <a:lnTo>
                  <a:pt x="2150" y="249"/>
                </a:lnTo>
                <a:lnTo>
                  <a:pt x="2145" y="248"/>
                </a:lnTo>
                <a:lnTo>
                  <a:pt x="2140" y="245"/>
                </a:lnTo>
                <a:lnTo>
                  <a:pt x="2135" y="243"/>
                </a:lnTo>
                <a:lnTo>
                  <a:pt x="2131" y="240"/>
                </a:lnTo>
                <a:lnTo>
                  <a:pt x="2127" y="237"/>
                </a:lnTo>
                <a:lnTo>
                  <a:pt x="2124" y="233"/>
                </a:lnTo>
                <a:lnTo>
                  <a:pt x="2121" y="229"/>
                </a:lnTo>
                <a:lnTo>
                  <a:pt x="2119" y="224"/>
                </a:lnTo>
                <a:lnTo>
                  <a:pt x="2117" y="219"/>
                </a:lnTo>
                <a:lnTo>
                  <a:pt x="2116" y="213"/>
                </a:lnTo>
                <a:lnTo>
                  <a:pt x="2115" y="208"/>
                </a:lnTo>
                <a:lnTo>
                  <a:pt x="2115" y="201"/>
                </a:lnTo>
                <a:lnTo>
                  <a:pt x="2115" y="109"/>
                </a:lnTo>
                <a:lnTo>
                  <a:pt x="2091" y="109"/>
                </a:lnTo>
                <a:lnTo>
                  <a:pt x="2091" y="72"/>
                </a:lnTo>
                <a:lnTo>
                  <a:pt x="2115" y="72"/>
                </a:lnTo>
                <a:lnTo>
                  <a:pt x="2115" y="30"/>
                </a:lnTo>
                <a:lnTo>
                  <a:pt x="2164" y="30"/>
                </a:lnTo>
                <a:lnTo>
                  <a:pt x="2164" y="72"/>
                </a:lnTo>
                <a:lnTo>
                  <a:pt x="2197" y="72"/>
                </a:lnTo>
                <a:close/>
                <a:moveTo>
                  <a:pt x="2304" y="253"/>
                </a:moveTo>
                <a:lnTo>
                  <a:pt x="2291" y="252"/>
                </a:lnTo>
                <a:lnTo>
                  <a:pt x="2285" y="251"/>
                </a:lnTo>
                <a:lnTo>
                  <a:pt x="2279" y="250"/>
                </a:lnTo>
                <a:lnTo>
                  <a:pt x="2268" y="246"/>
                </a:lnTo>
                <a:lnTo>
                  <a:pt x="2263" y="244"/>
                </a:lnTo>
                <a:lnTo>
                  <a:pt x="2258" y="241"/>
                </a:lnTo>
                <a:lnTo>
                  <a:pt x="2249" y="235"/>
                </a:lnTo>
                <a:lnTo>
                  <a:pt x="2245" y="231"/>
                </a:lnTo>
                <a:lnTo>
                  <a:pt x="2241" y="227"/>
                </a:lnTo>
                <a:lnTo>
                  <a:pt x="2234" y="219"/>
                </a:lnTo>
                <a:lnTo>
                  <a:pt x="2231" y="214"/>
                </a:lnTo>
                <a:lnTo>
                  <a:pt x="2228" y="209"/>
                </a:lnTo>
                <a:lnTo>
                  <a:pt x="2223" y="198"/>
                </a:lnTo>
                <a:lnTo>
                  <a:pt x="2221" y="193"/>
                </a:lnTo>
                <a:lnTo>
                  <a:pt x="2220" y="187"/>
                </a:lnTo>
                <a:lnTo>
                  <a:pt x="2219" y="181"/>
                </a:lnTo>
                <a:lnTo>
                  <a:pt x="2218" y="175"/>
                </a:lnTo>
                <a:lnTo>
                  <a:pt x="2218" y="168"/>
                </a:lnTo>
                <a:lnTo>
                  <a:pt x="2217" y="161"/>
                </a:lnTo>
                <a:lnTo>
                  <a:pt x="2218" y="155"/>
                </a:lnTo>
                <a:lnTo>
                  <a:pt x="2218" y="148"/>
                </a:lnTo>
                <a:lnTo>
                  <a:pt x="2219" y="142"/>
                </a:lnTo>
                <a:lnTo>
                  <a:pt x="2220" y="136"/>
                </a:lnTo>
                <a:lnTo>
                  <a:pt x="2223" y="124"/>
                </a:lnTo>
                <a:lnTo>
                  <a:pt x="2225" y="119"/>
                </a:lnTo>
                <a:lnTo>
                  <a:pt x="2228" y="114"/>
                </a:lnTo>
                <a:lnTo>
                  <a:pt x="2234" y="104"/>
                </a:lnTo>
                <a:lnTo>
                  <a:pt x="2237" y="99"/>
                </a:lnTo>
                <a:lnTo>
                  <a:pt x="2241" y="95"/>
                </a:lnTo>
                <a:lnTo>
                  <a:pt x="2245" y="91"/>
                </a:lnTo>
                <a:lnTo>
                  <a:pt x="2249" y="88"/>
                </a:lnTo>
                <a:lnTo>
                  <a:pt x="2253" y="85"/>
                </a:lnTo>
                <a:lnTo>
                  <a:pt x="2258" y="82"/>
                </a:lnTo>
                <a:lnTo>
                  <a:pt x="2263" y="79"/>
                </a:lnTo>
                <a:lnTo>
                  <a:pt x="2268" y="77"/>
                </a:lnTo>
                <a:lnTo>
                  <a:pt x="2274" y="75"/>
                </a:lnTo>
                <a:lnTo>
                  <a:pt x="2279" y="73"/>
                </a:lnTo>
                <a:lnTo>
                  <a:pt x="2285" y="72"/>
                </a:lnTo>
                <a:lnTo>
                  <a:pt x="2291" y="71"/>
                </a:lnTo>
                <a:lnTo>
                  <a:pt x="2304" y="70"/>
                </a:lnTo>
                <a:lnTo>
                  <a:pt x="2317" y="71"/>
                </a:lnTo>
                <a:lnTo>
                  <a:pt x="2323" y="72"/>
                </a:lnTo>
                <a:lnTo>
                  <a:pt x="2329" y="73"/>
                </a:lnTo>
                <a:lnTo>
                  <a:pt x="2340" y="77"/>
                </a:lnTo>
                <a:lnTo>
                  <a:pt x="2346" y="79"/>
                </a:lnTo>
                <a:lnTo>
                  <a:pt x="2351" y="82"/>
                </a:lnTo>
                <a:lnTo>
                  <a:pt x="2360" y="88"/>
                </a:lnTo>
                <a:lnTo>
                  <a:pt x="2364" y="91"/>
                </a:lnTo>
                <a:lnTo>
                  <a:pt x="2368" y="95"/>
                </a:lnTo>
                <a:lnTo>
                  <a:pt x="2375" y="104"/>
                </a:lnTo>
                <a:lnTo>
                  <a:pt x="2378" y="109"/>
                </a:lnTo>
                <a:lnTo>
                  <a:pt x="2381" y="114"/>
                </a:lnTo>
                <a:lnTo>
                  <a:pt x="2385" y="124"/>
                </a:lnTo>
                <a:lnTo>
                  <a:pt x="2387" y="130"/>
                </a:lnTo>
                <a:lnTo>
                  <a:pt x="2389" y="136"/>
                </a:lnTo>
                <a:lnTo>
                  <a:pt x="2390" y="142"/>
                </a:lnTo>
                <a:lnTo>
                  <a:pt x="2391" y="148"/>
                </a:lnTo>
                <a:lnTo>
                  <a:pt x="2391" y="155"/>
                </a:lnTo>
                <a:lnTo>
                  <a:pt x="2391" y="161"/>
                </a:lnTo>
                <a:lnTo>
                  <a:pt x="2391" y="168"/>
                </a:lnTo>
                <a:lnTo>
                  <a:pt x="2391" y="175"/>
                </a:lnTo>
                <a:lnTo>
                  <a:pt x="2390" y="181"/>
                </a:lnTo>
                <a:lnTo>
                  <a:pt x="2389" y="187"/>
                </a:lnTo>
                <a:lnTo>
                  <a:pt x="2385" y="198"/>
                </a:lnTo>
                <a:lnTo>
                  <a:pt x="2383" y="204"/>
                </a:lnTo>
                <a:lnTo>
                  <a:pt x="2381" y="209"/>
                </a:lnTo>
                <a:lnTo>
                  <a:pt x="2375" y="219"/>
                </a:lnTo>
                <a:lnTo>
                  <a:pt x="2372" y="223"/>
                </a:lnTo>
                <a:lnTo>
                  <a:pt x="2368" y="227"/>
                </a:lnTo>
                <a:lnTo>
                  <a:pt x="2364" y="231"/>
                </a:lnTo>
                <a:lnTo>
                  <a:pt x="2360" y="235"/>
                </a:lnTo>
                <a:lnTo>
                  <a:pt x="2355" y="238"/>
                </a:lnTo>
                <a:lnTo>
                  <a:pt x="2351" y="241"/>
                </a:lnTo>
                <a:lnTo>
                  <a:pt x="2346" y="244"/>
                </a:lnTo>
                <a:lnTo>
                  <a:pt x="2340" y="246"/>
                </a:lnTo>
                <a:lnTo>
                  <a:pt x="2335" y="248"/>
                </a:lnTo>
                <a:lnTo>
                  <a:pt x="2329" y="250"/>
                </a:lnTo>
                <a:lnTo>
                  <a:pt x="2323" y="251"/>
                </a:lnTo>
                <a:lnTo>
                  <a:pt x="2317" y="252"/>
                </a:lnTo>
                <a:lnTo>
                  <a:pt x="2304" y="253"/>
                </a:lnTo>
                <a:close/>
                <a:moveTo>
                  <a:pt x="2305" y="215"/>
                </a:moveTo>
                <a:lnTo>
                  <a:pt x="2309" y="214"/>
                </a:lnTo>
                <a:lnTo>
                  <a:pt x="2313" y="214"/>
                </a:lnTo>
                <a:lnTo>
                  <a:pt x="2317" y="212"/>
                </a:lnTo>
                <a:lnTo>
                  <a:pt x="2321" y="211"/>
                </a:lnTo>
                <a:lnTo>
                  <a:pt x="2324" y="209"/>
                </a:lnTo>
                <a:lnTo>
                  <a:pt x="2327" y="206"/>
                </a:lnTo>
                <a:lnTo>
                  <a:pt x="2330" y="203"/>
                </a:lnTo>
                <a:lnTo>
                  <a:pt x="2332" y="199"/>
                </a:lnTo>
                <a:lnTo>
                  <a:pt x="2334" y="195"/>
                </a:lnTo>
                <a:lnTo>
                  <a:pt x="2336" y="191"/>
                </a:lnTo>
                <a:lnTo>
                  <a:pt x="2338" y="187"/>
                </a:lnTo>
                <a:lnTo>
                  <a:pt x="2339" y="182"/>
                </a:lnTo>
                <a:lnTo>
                  <a:pt x="2341" y="172"/>
                </a:lnTo>
                <a:lnTo>
                  <a:pt x="2341" y="167"/>
                </a:lnTo>
                <a:lnTo>
                  <a:pt x="2342" y="161"/>
                </a:lnTo>
                <a:lnTo>
                  <a:pt x="2341" y="150"/>
                </a:lnTo>
                <a:lnTo>
                  <a:pt x="2339" y="140"/>
                </a:lnTo>
                <a:lnTo>
                  <a:pt x="2338" y="135"/>
                </a:lnTo>
                <a:lnTo>
                  <a:pt x="2336" y="131"/>
                </a:lnTo>
                <a:lnTo>
                  <a:pt x="2332" y="123"/>
                </a:lnTo>
                <a:lnTo>
                  <a:pt x="2330" y="119"/>
                </a:lnTo>
                <a:lnTo>
                  <a:pt x="2327" y="116"/>
                </a:lnTo>
                <a:lnTo>
                  <a:pt x="2324" y="113"/>
                </a:lnTo>
                <a:lnTo>
                  <a:pt x="2321" y="111"/>
                </a:lnTo>
                <a:lnTo>
                  <a:pt x="2317" y="110"/>
                </a:lnTo>
                <a:lnTo>
                  <a:pt x="2313" y="108"/>
                </a:lnTo>
                <a:lnTo>
                  <a:pt x="2309" y="108"/>
                </a:lnTo>
                <a:lnTo>
                  <a:pt x="2305" y="107"/>
                </a:lnTo>
                <a:lnTo>
                  <a:pt x="2300" y="108"/>
                </a:lnTo>
                <a:lnTo>
                  <a:pt x="2296" y="108"/>
                </a:lnTo>
                <a:lnTo>
                  <a:pt x="2292" y="110"/>
                </a:lnTo>
                <a:lnTo>
                  <a:pt x="2288" y="111"/>
                </a:lnTo>
                <a:lnTo>
                  <a:pt x="2285" y="113"/>
                </a:lnTo>
                <a:lnTo>
                  <a:pt x="2282" y="116"/>
                </a:lnTo>
                <a:lnTo>
                  <a:pt x="2279" y="119"/>
                </a:lnTo>
                <a:lnTo>
                  <a:pt x="2277" y="123"/>
                </a:lnTo>
                <a:lnTo>
                  <a:pt x="2272" y="131"/>
                </a:lnTo>
                <a:lnTo>
                  <a:pt x="2271" y="135"/>
                </a:lnTo>
                <a:lnTo>
                  <a:pt x="2270" y="140"/>
                </a:lnTo>
                <a:lnTo>
                  <a:pt x="2269" y="145"/>
                </a:lnTo>
                <a:lnTo>
                  <a:pt x="2268" y="150"/>
                </a:lnTo>
                <a:lnTo>
                  <a:pt x="2267" y="155"/>
                </a:lnTo>
                <a:lnTo>
                  <a:pt x="2267" y="161"/>
                </a:lnTo>
                <a:lnTo>
                  <a:pt x="2268" y="172"/>
                </a:lnTo>
                <a:lnTo>
                  <a:pt x="2270" y="182"/>
                </a:lnTo>
                <a:lnTo>
                  <a:pt x="2271" y="187"/>
                </a:lnTo>
                <a:lnTo>
                  <a:pt x="2272" y="191"/>
                </a:lnTo>
                <a:lnTo>
                  <a:pt x="2274" y="195"/>
                </a:lnTo>
                <a:lnTo>
                  <a:pt x="2277" y="199"/>
                </a:lnTo>
                <a:lnTo>
                  <a:pt x="2279" y="203"/>
                </a:lnTo>
                <a:lnTo>
                  <a:pt x="2282" y="206"/>
                </a:lnTo>
                <a:lnTo>
                  <a:pt x="2285" y="209"/>
                </a:lnTo>
                <a:lnTo>
                  <a:pt x="2288" y="211"/>
                </a:lnTo>
                <a:lnTo>
                  <a:pt x="2292" y="212"/>
                </a:lnTo>
                <a:lnTo>
                  <a:pt x="2296" y="214"/>
                </a:lnTo>
                <a:lnTo>
                  <a:pt x="2300" y="214"/>
                </a:lnTo>
                <a:lnTo>
                  <a:pt x="2305" y="215"/>
                </a:lnTo>
                <a:close/>
                <a:moveTo>
                  <a:pt x="2539" y="172"/>
                </a:moveTo>
                <a:lnTo>
                  <a:pt x="2430" y="172"/>
                </a:lnTo>
                <a:lnTo>
                  <a:pt x="2430" y="133"/>
                </a:lnTo>
                <a:lnTo>
                  <a:pt x="2539" y="133"/>
                </a:lnTo>
                <a:lnTo>
                  <a:pt x="2539" y="172"/>
                </a:lnTo>
                <a:close/>
                <a:moveTo>
                  <a:pt x="2603" y="315"/>
                </a:moveTo>
                <a:lnTo>
                  <a:pt x="2594" y="315"/>
                </a:lnTo>
                <a:lnTo>
                  <a:pt x="2586" y="314"/>
                </a:lnTo>
                <a:lnTo>
                  <a:pt x="2579" y="312"/>
                </a:lnTo>
                <a:lnTo>
                  <a:pt x="2573" y="310"/>
                </a:lnTo>
                <a:lnTo>
                  <a:pt x="2584" y="274"/>
                </a:lnTo>
                <a:lnTo>
                  <a:pt x="2590" y="275"/>
                </a:lnTo>
                <a:lnTo>
                  <a:pt x="2596" y="276"/>
                </a:lnTo>
                <a:lnTo>
                  <a:pt x="2601" y="276"/>
                </a:lnTo>
                <a:lnTo>
                  <a:pt x="2606" y="276"/>
                </a:lnTo>
                <a:lnTo>
                  <a:pt x="2608" y="275"/>
                </a:lnTo>
                <a:lnTo>
                  <a:pt x="2610" y="274"/>
                </a:lnTo>
                <a:lnTo>
                  <a:pt x="2614" y="271"/>
                </a:lnTo>
                <a:lnTo>
                  <a:pt x="2617" y="267"/>
                </a:lnTo>
                <a:lnTo>
                  <a:pt x="2620" y="262"/>
                </a:lnTo>
                <a:lnTo>
                  <a:pt x="2623" y="254"/>
                </a:lnTo>
                <a:lnTo>
                  <a:pt x="2559" y="72"/>
                </a:lnTo>
                <a:lnTo>
                  <a:pt x="2611" y="72"/>
                </a:lnTo>
                <a:lnTo>
                  <a:pt x="2647" y="202"/>
                </a:lnTo>
                <a:lnTo>
                  <a:pt x="2686" y="72"/>
                </a:lnTo>
                <a:lnTo>
                  <a:pt x="2738" y="72"/>
                </a:lnTo>
                <a:lnTo>
                  <a:pt x="2669" y="268"/>
                </a:lnTo>
                <a:lnTo>
                  <a:pt x="2665" y="278"/>
                </a:lnTo>
                <a:lnTo>
                  <a:pt x="2663" y="283"/>
                </a:lnTo>
                <a:lnTo>
                  <a:pt x="2660" y="287"/>
                </a:lnTo>
                <a:lnTo>
                  <a:pt x="2654" y="296"/>
                </a:lnTo>
                <a:lnTo>
                  <a:pt x="2646" y="302"/>
                </a:lnTo>
                <a:lnTo>
                  <a:pt x="2642" y="306"/>
                </a:lnTo>
                <a:lnTo>
                  <a:pt x="2638" y="308"/>
                </a:lnTo>
                <a:lnTo>
                  <a:pt x="2633" y="310"/>
                </a:lnTo>
                <a:lnTo>
                  <a:pt x="2628" y="312"/>
                </a:lnTo>
                <a:lnTo>
                  <a:pt x="2622" y="314"/>
                </a:lnTo>
                <a:lnTo>
                  <a:pt x="2616" y="315"/>
                </a:lnTo>
                <a:lnTo>
                  <a:pt x="2610" y="315"/>
                </a:lnTo>
                <a:lnTo>
                  <a:pt x="2603" y="315"/>
                </a:lnTo>
                <a:close/>
                <a:moveTo>
                  <a:pt x="2812" y="249"/>
                </a:moveTo>
                <a:lnTo>
                  <a:pt x="2763" y="249"/>
                </a:lnTo>
                <a:lnTo>
                  <a:pt x="2763" y="13"/>
                </a:lnTo>
                <a:lnTo>
                  <a:pt x="2812" y="13"/>
                </a:lnTo>
                <a:lnTo>
                  <a:pt x="2812" y="249"/>
                </a:lnTo>
                <a:close/>
                <a:moveTo>
                  <a:pt x="2877" y="50"/>
                </a:moveTo>
                <a:lnTo>
                  <a:pt x="2872" y="49"/>
                </a:lnTo>
                <a:lnTo>
                  <a:pt x="2867" y="48"/>
                </a:lnTo>
                <a:lnTo>
                  <a:pt x="2863" y="45"/>
                </a:lnTo>
                <a:lnTo>
                  <a:pt x="2859" y="42"/>
                </a:lnTo>
                <a:lnTo>
                  <a:pt x="2855" y="38"/>
                </a:lnTo>
                <a:lnTo>
                  <a:pt x="2853" y="34"/>
                </a:lnTo>
                <a:lnTo>
                  <a:pt x="2851" y="30"/>
                </a:lnTo>
                <a:lnTo>
                  <a:pt x="2851" y="25"/>
                </a:lnTo>
                <a:lnTo>
                  <a:pt x="2851" y="20"/>
                </a:lnTo>
                <a:lnTo>
                  <a:pt x="2853" y="15"/>
                </a:lnTo>
                <a:lnTo>
                  <a:pt x="2855" y="11"/>
                </a:lnTo>
                <a:lnTo>
                  <a:pt x="2859" y="7"/>
                </a:lnTo>
                <a:lnTo>
                  <a:pt x="2863" y="4"/>
                </a:lnTo>
                <a:lnTo>
                  <a:pt x="2867" y="2"/>
                </a:lnTo>
                <a:lnTo>
                  <a:pt x="2872" y="0"/>
                </a:lnTo>
                <a:lnTo>
                  <a:pt x="2877" y="0"/>
                </a:lnTo>
                <a:lnTo>
                  <a:pt x="2883" y="0"/>
                </a:lnTo>
                <a:lnTo>
                  <a:pt x="2887" y="2"/>
                </a:lnTo>
                <a:lnTo>
                  <a:pt x="2892" y="4"/>
                </a:lnTo>
                <a:lnTo>
                  <a:pt x="2896" y="7"/>
                </a:lnTo>
                <a:lnTo>
                  <a:pt x="2900" y="11"/>
                </a:lnTo>
                <a:lnTo>
                  <a:pt x="2902" y="15"/>
                </a:lnTo>
                <a:lnTo>
                  <a:pt x="2903" y="20"/>
                </a:lnTo>
                <a:lnTo>
                  <a:pt x="2904" y="25"/>
                </a:lnTo>
                <a:lnTo>
                  <a:pt x="2903" y="30"/>
                </a:lnTo>
                <a:lnTo>
                  <a:pt x="2902" y="34"/>
                </a:lnTo>
                <a:lnTo>
                  <a:pt x="2900" y="38"/>
                </a:lnTo>
                <a:lnTo>
                  <a:pt x="2896" y="42"/>
                </a:lnTo>
                <a:lnTo>
                  <a:pt x="2892" y="45"/>
                </a:lnTo>
                <a:lnTo>
                  <a:pt x="2887" y="48"/>
                </a:lnTo>
                <a:lnTo>
                  <a:pt x="2883" y="49"/>
                </a:lnTo>
                <a:lnTo>
                  <a:pt x="2877" y="50"/>
                </a:lnTo>
                <a:close/>
                <a:moveTo>
                  <a:pt x="2853" y="72"/>
                </a:moveTo>
                <a:lnTo>
                  <a:pt x="2902" y="72"/>
                </a:lnTo>
                <a:lnTo>
                  <a:pt x="2902" y="249"/>
                </a:lnTo>
                <a:lnTo>
                  <a:pt x="2853" y="249"/>
                </a:lnTo>
                <a:lnTo>
                  <a:pt x="2853" y="72"/>
                </a:lnTo>
                <a:close/>
                <a:moveTo>
                  <a:pt x="3023" y="253"/>
                </a:moveTo>
                <a:lnTo>
                  <a:pt x="3010" y="252"/>
                </a:lnTo>
                <a:lnTo>
                  <a:pt x="3003" y="251"/>
                </a:lnTo>
                <a:lnTo>
                  <a:pt x="2998" y="250"/>
                </a:lnTo>
                <a:lnTo>
                  <a:pt x="2986" y="246"/>
                </a:lnTo>
                <a:lnTo>
                  <a:pt x="2980" y="244"/>
                </a:lnTo>
                <a:lnTo>
                  <a:pt x="2975" y="241"/>
                </a:lnTo>
                <a:lnTo>
                  <a:pt x="2966" y="235"/>
                </a:lnTo>
                <a:lnTo>
                  <a:pt x="2962" y="231"/>
                </a:lnTo>
                <a:lnTo>
                  <a:pt x="2958" y="227"/>
                </a:lnTo>
                <a:lnTo>
                  <a:pt x="2951" y="219"/>
                </a:lnTo>
                <a:lnTo>
                  <a:pt x="2948" y="214"/>
                </a:lnTo>
                <a:lnTo>
                  <a:pt x="2945" y="209"/>
                </a:lnTo>
                <a:lnTo>
                  <a:pt x="2940" y="198"/>
                </a:lnTo>
                <a:lnTo>
                  <a:pt x="2939" y="193"/>
                </a:lnTo>
                <a:lnTo>
                  <a:pt x="2937" y="187"/>
                </a:lnTo>
                <a:lnTo>
                  <a:pt x="2936" y="181"/>
                </a:lnTo>
                <a:lnTo>
                  <a:pt x="2935" y="175"/>
                </a:lnTo>
                <a:lnTo>
                  <a:pt x="2935" y="168"/>
                </a:lnTo>
                <a:lnTo>
                  <a:pt x="2935" y="161"/>
                </a:lnTo>
                <a:lnTo>
                  <a:pt x="2935" y="155"/>
                </a:lnTo>
                <a:lnTo>
                  <a:pt x="2935" y="148"/>
                </a:lnTo>
                <a:lnTo>
                  <a:pt x="2936" y="142"/>
                </a:lnTo>
                <a:lnTo>
                  <a:pt x="2937" y="136"/>
                </a:lnTo>
                <a:lnTo>
                  <a:pt x="2940" y="124"/>
                </a:lnTo>
                <a:lnTo>
                  <a:pt x="2943" y="119"/>
                </a:lnTo>
                <a:lnTo>
                  <a:pt x="2945" y="114"/>
                </a:lnTo>
                <a:lnTo>
                  <a:pt x="2951" y="104"/>
                </a:lnTo>
                <a:lnTo>
                  <a:pt x="2954" y="99"/>
                </a:lnTo>
                <a:lnTo>
                  <a:pt x="2958" y="95"/>
                </a:lnTo>
                <a:lnTo>
                  <a:pt x="2962" y="91"/>
                </a:lnTo>
                <a:lnTo>
                  <a:pt x="2966" y="88"/>
                </a:lnTo>
                <a:lnTo>
                  <a:pt x="2970" y="85"/>
                </a:lnTo>
                <a:lnTo>
                  <a:pt x="2975" y="82"/>
                </a:lnTo>
                <a:lnTo>
                  <a:pt x="2980" y="79"/>
                </a:lnTo>
                <a:lnTo>
                  <a:pt x="2986" y="77"/>
                </a:lnTo>
                <a:lnTo>
                  <a:pt x="2992" y="75"/>
                </a:lnTo>
                <a:lnTo>
                  <a:pt x="2998" y="73"/>
                </a:lnTo>
                <a:lnTo>
                  <a:pt x="3003" y="72"/>
                </a:lnTo>
                <a:lnTo>
                  <a:pt x="3010" y="71"/>
                </a:lnTo>
                <a:lnTo>
                  <a:pt x="3023" y="70"/>
                </a:lnTo>
                <a:lnTo>
                  <a:pt x="3035" y="71"/>
                </a:lnTo>
                <a:lnTo>
                  <a:pt x="3042" y="72"/>
                </a:lnTo>
                <a:lnTo>
                  <a:pt x="3047" y="73"/>
                </a:lnTo>
                <a:lnTo>
                  <a:pt x="3059" y="77"/>
                </a:lnTo>
                <a:lnTo>
                  <a:pt x="3064" y="79"/>
                </a:lnTo>
                <a:lnTo>
                  <a:pt x="3069" y="82"/>
                </a:lnTo>
                <a:lnTo>
                  <a:pt x="3078" y="88"/>
                </a:lnTo>
                <a:lnTo>
                  <a:pt x="3082" y="91"/>
                </a:lnTo>
                <a:lnTo>
                  <a:pt x="3086" y="95"/>
                </a:lnTo>
                <a:lnTo>
                  <a:pt x="3093" y="104"/>
                </a:lnTo>
                <a:lnTo>
                  <a:pt x="3096" y="109"/>
                </a:lnTo>
                <a:lnTo>
                  <a:pt x="3099" y="114"/>
                </a:lnTo>
                <a:lnTo>
                  <a:pt x="3104" y="124"/>
                </a:lnTo>
                <a:lnTo>
                  <a:pt x="3105" y="130"/>
                </a:lnTo>
                <a:lnTo>
                  <a:pt x="3107" y="136"/>
                </a:lnTo>
                <a:lnTo>
                  <a:pt x="3108" y="142"/>
                </a:lnTo>
                <a:lnTo>
                  <a:pt x="3109" y="148"/>
                </a:lnTo>
                <a:lnTo>
                  <a:pt x="3109" y="155"/>
                </a:lnTo>
                <a:lnTo>
                  <a:pt x="3109" y="161"/>
                </a:lnTo>
                <a:lnTo>
                  <a:pt x="3109" y="168"/>
                </a:lnTo>
                <a:lnTo>
                  <a:pt x="3109" y="175"/>
                </a:lnTo>
                <a:lnTo>
                  <a:pt x="3108" y="181"/>
                </a:lnTo>
                <a:lnTo>
                  <a:pt x="3107" y="187"/>
                </a:lnTo>
                <a:lnTo>
                  <a:pt x="3104" y="198"/>
                </a:lnTo>
                <a:lnTo>
                  <a:pt x="3101" y="204"/>
                </a:lnTo>
                <a:lnTo>
                  <a:pt x="3099" y="209"/>
                </a:lnTo>
                <a:lnTo>
                  <a:pt x="3093" y="219"/>
                </a:lnTo>
                <a:lnTo>
                  <a:pt x="3090" y="223"/>
                </a:lnTo>
                <a:lnTo>
                  <a:pt x="3086" y="227"/>
                </a:lnTo>
                <a:lnTo>
                  <a:pt x="3082" y="231"/>
                </a:lnTo>
                <a:lnTo>
                  <a:pt x="3078" y="235"/>
                </a:lnTo>
                <a:lnTo>
                  <a:pt x="3074" y="238"/>
                </a:lnTo>
                <a:lnTo>
                  <a:pt x="3069" y="241"/>
                </a:lnTo>
                <a:lnTo>
                  <a:pt x="3064" y="244"/>
                </a:lnTo>
                <a:lnTo>
                  <a:pt x="3059" y="246"/>
                </a:lnTo>
                <a:lnTo>
                  <a:pt x="3053" y="248"/>
                </a:lnTo>
                <a:lnTo>
                  <a:pt x="3047" y="250"/>
                </a:lnTo>
                <a:lnTo>
                  <a:pt x="3042" y="251"/>
                </a:lnTo>
                <a:lnTo>
                  <a:pt x="3035" y="252"/>
                </a:lnTo>
                <a:lnTo>
                  <a:pt x="3023" y="253"/>
                </a:lnTo>
                <a:close/>
                <a:moveTo>
                  <a:pt x="3023" y="215"/>
                </a:moveTo>
                <a:lnTo>
                  <a:pt x="3027" y="214"/>
                </a:lnTo>
                <a:lnTo>
                  <a:pt x="3031" y="214"/>
                </a:lnTo>
                <a:lnTo>
                  <a:pt x="3035" y="212"/>
                </a:lnTo>
                <a:lnTo>
                  <a:pt x="3039" y="211"/>
                </a:lnTo>
                <a:lnTo>
                  <a:pt x="3042" y="209"/>
                </a:lnTo>
                <a:lnTo>
                  <a:pt x="3045" y="206"/>
                </a:lnTo>
                <a:lnTo>
                  <a:pt x="3048" y="203"/>
                </a:lnTo>
                <a:lnTo>
                  <a:pt x="3050" y="199"/>
                </a:lnTo>
                <a:lnTo>
                  <a:pt x="3052" y="195"/>
                </a:lnTo>
                <a:lnTo>
                  <a:pt x="3054" y="191"/>
                </a:lnTo>
                <a:lnTo>
                  <a:pt x="3056" y="187"/>
                </a:lnTo>
                <a:lnTo>
                  <a:pt x="3057" y="182"/>
                </a:lnTo>
                <a:lnTo>
                  <a:pt x="3059" y="172"/>
                </a:lnTo>
                <a:lnTo>
                  <a:pt x="3060" y="167"/>
                </a:lnTo>
                <a:lnTo>
                  <a:pt x="3060" y="161"/>
                </a:lnTo>
                <a:lnTo>
                  <a:pt x="3059" y="150"/>
                </a:lnTo>
                <a:lnTo>
                  <a:pt x="3057" y="140"/>
                </a:lnTo>
                <a:lnTo>
                  <a:pt x="3056" y="135"/>
                </a:lnTo>
                <a:lnTo>
                  <a:pt x="3054" y="131"/>
                </a:lnTo>
                <a:lnTo>
                  <a:pt x="3050" y="123"/>
                </a:lnTo>
                <a:lnTo>
                  <a:pt x="3048" y="119"/>
                </a:lnTo>
                <a:lnTo>
                  <a:pt x="3045" y="116"/>
                </a:lnTo>
                <a:lnTo>
                  <a:pt x="3042" y="113"/>
                </a:lnTo>
                <a:lnTo>
                  <a:pt x="3039" y="111"/>
                </a:lnTo>
                <a:lnTo>
                  <a:pt x="3035" y="110"/>
                </a:lnTo>
                <a:lnTo>
                  <a:pt x="3031" y="108"/>
                </a:lnTo>
                <a:lnTo>
                  <a:pt x="3027" y="108"/>
                </a:lnTo>
                <a:lnTo>
                  <a:pt x="3023" y="107"/>
                </a:lnTo>
                <a:lnTo>
                  <a:pt x="3018" y="108"/>
                </a:lnTo>
                <a:lnTo>
                  <a:pt x="3014" y="108"/>
                </a:lnTo>
                <a:lnTo>
                  <a:pt x="3010" y="110"/>
                </a:lnTo>
                <a:lnTo>
                  <a:pt x="3006" y="111"/>
                </a:lnTo>
                <a:lnTo>
                  <a:pt x="3003" y="113"/>
                </a:lnTo>
                <a:lnTo>
                  <a:pt x="3000" y="116"/>
                </a:lnTo>
                <a:lnTo>
                  <a:pt x="2997" y="119"/>
                </a:lnTo>
                <a:lnTo>
                  <a:pt x="2995" y="123"/>
                </a:lnTo>
                <a:lnTo>
                  <a:pt x="2991" y="131"/>
                </a:lnTo>
                <a:lnTo>
                  <a:pt x="2989" y="135"/>
                </a:lnTo>
                <a:lnTo>
                  <a:pt x="2988" y="140"/>
                </a:lnTo>
                <a:lnTo>
                  <a:pt x="2987" y="145"/>
                </a:lnTo>
                <a:lnTo>
                  <a:pt x="2986" y="150"/>
                </a:lnTo>
                <a:lnTo>
                  <a:pt x="2986" y="155"/>
                </a:lnTo>
                <a:lnTo>
                  <a:pt x="2985" y="161"/>
                </a:lnTo>
                <a:lnTo>
                  <a:pt x="2986" y="172"/>
                </a:lnTo>
                <a:lnTo>
                  <a:pt x="2988" y="182"/>
                </a:lnTo>
                <a:lnTo>
                  <a:pt x="2989" y="187"/>
                </a:lnTo>
                <a:lnTo>
                  <a:pt x="2991" y="191"/>
                </a:lnTo>
                <a:lnTo>
                  <a:pt x="2993" y="195"/>
                </a:lnTo>
                <a:lnTo>
                  <a:pt x="2995" y="199"/>
                </a:lnTo>
                <a:lnTo>
                  <a:pt x="2997" y="203"/>
                </a:lnTo>
                <a:lnTo>
                  <a:pt x="3000" y="206"/>
                </a:lnTo>
                <a:lnTo>
                  <a:pt x="3003" y="209"/>
                </a:lnTo>
                <a:lnTo>
                  <a:pt x="3006" y="211"/>
                </a:lnTo>
                <a:lnTo>
                  <a:pt x="3010" y="212"/>
                </a:lnTo>
                <a:lnTo>
                  <a:pt x="3014" y="214"/>
                </a:lnTo>
                <a:lnTo>
                  <a:pt x="3018" y="214"/>
                </a:lnTo>
                <a:lnTo>
                  <a:pt x="3023" y="215"/>
                </a:lnTo>
                <a:close/>
                <a:moveTo>
                  <a:pt x="3142" y="315"/>
                </a:moveTo>
                <a:lnTo>
                  <a:pt x="3142" y="72"/>
                </a:lnTo>
                <a:lnTo>
                  <a:pt x="3191" y="72"/>
                </a:lnTo>
                <a:lnTo>
                  <a:pt x="3191" y="102"/>
                </a:lnTo>
                <a:lnTo>
                  <a:pt x="3197" y="95"/>
                </a:lnTo>
                <a:lnTo>
                  <a:pt x="3202" y="87"/>
                </a:lnTo>
                <a:lnTo>
                  <a:pt x="3206" y="84"/>
                </a:lnTo>
                <a:lnTo>
                  <a:pt x="3209" y="81"/>
                </a:lnTo>
                <a:lnTo>
                  <a:pt x="3214" y="78"/>
                </a:lnTo>
                <a:lnTo>
                  <a:pt x="3218" y="75"/>
                </a:lnTo>
                <a:lnTo>
                  <a:pt x="3224" y="73"/>
                </a:lnTo>
                <a:lnTo>
                  <a:pt x="3227" y="72"/>
                </a:lnTo>
                <a:lnTo>
                  <a:pt x="3230" y="71"/>
                </a:lnTo>
                <a:lnTo>
                  <a:pt x="3236" y="70"/>
                </a:lnTo>
                <a:lnTo>
                  <a:pt x="3243" y="70"/>
                </a:lnTo>
                <a:lnTo>
                  <a:pt x="3253" y="71"/>
                </a:lnTo>
                <a:lnTo>
                  <a:pt x="3257" y="71"/>
                </a:lnTo>
                <a:lnTo>
                  <a:pt x="3262" y="73"/>
                </a:lnTo>
                <a:lnTo>
                  <a:pt x="3266" y="74"/>
                </a:lnTo>
                <a:lnTo>
                  <a:pt x="3270" y="76"/>
                </a:lnTo>
                <a:lnTo>
                  <a:pt x="3279" y="80"/>
                </a:lnTo>
                <a:lnTo>
                  <a:pt x="3283" y="83"/>
                </a:lnTo>
                <a:lnTo>
                  <a:pt x="3286" y="86"/>
                </a:lnTo>
                <a:lnTo>
                  <a:pt x="3290" y="89"/>
                </a:lnTo>
                <a:lnTo>
                  <a:pt x="3293" y="93"/>
                </a:lnTo>
                <a:lnTo>
                  <a:pt x="3297" y="97"/>
                </a:lnTo>
                <a:lnTo>
                  <a:pt x="3299" y="101"/>
                </a:lnTo>
                <a:lnTo>
                  <a:pt x="3302" y="106"/>
                </a:lnTo>
                <a:lnTo>
                  <a:pt x="3305" y="110"/>
                </a:lnTo>
                <a:lnTo>
                  <a:pt x="3307" y="116"/>
                </a:lnTo>
                <a:lnTo>
                  <a:pt x="3309" y="121"/>
                </a:lnTo>
                <a:lnTo>
                  <a:pt x="3311" y="127"/>
                </a:lnTo>
                <a:lnTo>
                  <a:pt x="3312" y="133"/>
                </a:lnTo>
                <a:lnTo>
                  <a:pt x="3313" y="140"/>
                </a:lnTo>
                <a:lnTo>
                  <a:pt x="3314" y="146"/>
                </a:lnTo>
                <a:lnTo>
                  <a:pt x="3314" y="154"/>
                </a:lnTo>
                <a:lnTo>
                  <a:pt x="3315" y="161"/>
                </a:lnTo>
                <a:lnTo>
                  <a:pt x="3314" y="175"/>
                </a:lnTo>
                <a:lnTo>
                  <a:pt x="3312" y="188"/>
                </a:lnTo>
                <a:lnTo>
                  <a:pt x="3311" y="194"/>
                </a:lnTo>
                <a:lnTo>
                  <a:pt x="3309" y="200"/>
                </a:lnTo>
                <a:lnTo>
                  <a:pt x="3307" y="206"/>
                </a:lnTo>
                <a:lnTo>
                  <a:pt x="3305" y="211"/>
                </a:lnTo>
                <a:lnTo>
                  <a:pt x="3303" y="216"/>
                </a:lnTo>
                <a:lnTo>
                  <a:pt x="3300" y="220"/>
                </a:lnTo>
                <a:lnTo>
                  <a:pt x="3297" y="225"/>
                </a:lnTo>
                <a:lnTo>
                  <a:pt x="3294" y="229"/>
                </a:lnTo>
                <a:lnTo>
                  <a:pt x="3287" y="236"/>
                </a:lnTo>
                <a:lnTo>
                  <a:pt x="3283" y="239"/>
                </a:lnTo>
                <a:lnTo>
                  <a:pt x="3279" y="242"/>
                </a:lnTo>
                <a:lnTo>
                  <a:pt x="3271" y="246"/>
                </a:lnTo>
                <a:lnTo>
                  <a:pt x="3267" y="248"/>
                </a:lnTo>
                <a:lnTo>
                  <a:pt x="3262" y="249"/>
                </a:lnTo>
                <a:lnTo>
                  <a:pt x="3253" y="251"/>
                </a:lnTo>
                <a:lnTo>
                  <a:pt x="3243" y="252"/>
                </a:lnTo>
                <a:lnTo>
                  <a:pt x="3236" y="252"/>
                </a:lnTo>
                <a:lnTo>
                  <a:pt x="3230" y="251"/>
                </a:lnTo>
                <a:lnTo>
                  <a:pt x="3224" y="249"/>
                </a:lnTo>
                <a:lnTo>
                  <a:pt x="3219" y="247"/>
                </a:lnTo>
                <a:lnTo>
                  <a:pt x="3214" y="245"/>
                </a:lnTo>
                <a:lnTo>
                  <a:pt x="3210" y="242"/>
                </a:lnTo>
                <a:lnTo>
                  <a:pt x="3208" y="240"/>
                </a:lnTo>
                <a:lnTo>
                  <a:pt x="3206" y="239"/>
                </a:lnTo>
                <a:lnTo>
                  <a:pt x="3203" y="235"/>
                </a:lnTo>
                <a:lnTo>
                  <a:pt x="3200" y="232"/>
                </a:lnTo>
                <a:lnTo>
                  <a:pt x="3197" y="228"/>
                </a:lnTo>
                <a:lnTo>
                  <a:pt x="3193" y="221"/>
                </a:lnTo>
                <a:lnTo>
                  <a:pt x="3191" y="315"/>
                </a:lnTo>
                <a:lnTo>
                  <a:pt x="3142" y="315"/>
                </a:lnTo>
                <a:close/>
                <a:moveTo>
                  <a:pt x="3190" y="161"/>
                </a:moveTo>
                <a:lnTo>
                  <a:pt x="3191" y="172"/>
                </a:lnTo>
                <a:lnTo>
                  <a:pt x="3193" y="182"/>
                </a:lnTo>
                <a:lnTo>
                  <a:pt x="3194" y="187"/>
                </a:lnTo>
                <a:lnTo>
                  <a:pt x="3196" y="191"/>
                </a:lnTo>
                <a:lnTo>
                  <a:pt x="3198" y="195"/>
                </a:lnTo>
                <a:lnTo>
                  <a:pt x="3200" y="199"/>
                </a:lnTo>
                <a:lnTo>
                  <a:pt x="3205" y="205"/>
                </a:lnTo>
                <a:lnTo>
                  <a:pt x="3208" y="207"/>
                </a:lnTo>
                <a:lnTo>
                  <a:pt x="3212" y="209"/>
                </a:lnTo>
                <a:lnTo>
                  <a:pt x="3215" y="211"/>
                </a:lnTo>
                <a:lnTo>
                  <a:pt x="3219" y="212"/>
                </a:lnTo>
                <a:lnTo>
                  <a:pt x="3223" y="213"/>
                </a:lnTo>
                <a:lnTo>
                  <a:pt x="3227" y="213"/>
                </a:lnTo>
                <a:lnTo>
                  <a:pt x="3232" y="213"/>
                </a:lnTo>
                <a:lnTo>
                  <a:pt x="3236" y="212"/>
                </a:lnTo>
                <a:lnTo>
                  <a:pt x="3240" y="211"/>
                </a:lnTo>
                <a:lnTo>
                  <a:pt x="3243" y="209"/>
                </a:lnTo>
                <a:lnTo>
                  <a:pt x="3247" y="207"/>
                </a:lnTo>
                <a:lnTo>
                  <a:pt x="3250" y="205"/>
                </a:lnTo>
                <a:lnTo>
                  <a:pt x="3253" y="202"/>
                </a:lnTo>
                <a:lnTo>
                  <a:pt x="3255" y="198"/>
                </a:lnTo>
                <a:lnTo>
                  <a:pt x="3259" y="191"/>
                </a:lnTo>
                <a:lnTo>
                  <a:pt x="3261" y="186"/>
                </a:lnTo>
                <a:lnTo>
                  <a:pt x="3262" y="182"/>
                </a:lnTo>
                <a:lnTo>
                  <a:pt x="3263" y="177"/>
                </a:lnTo>
                <a:lnTo>
                  <a:pt x="3264" y="172"/>
                </a:lnTo>
                <a:lnTo>
                  <a:pt x="3264" y="166"/>
                </a:lnTo>
                <a:lnTo>
                  <a:pt x="3265" y="161"/>
                </a:lnTo>
                <a:lnTo>
                  <a:pt x="3264" y="150"/>
                </a:lnTo>
                <a:lnTo>
                  <a:pt x="3262" y="140"/>
                </a:lnTo>
                <a:lnTo>
                  <a:pt x="3261" y="135"/>
                </a:lnTo>
                <a:lnTo>
                  <a:pt x="3259" y="131"/>
                </a:lnTo>
                <a:lnTo>
                  <a:pt x="3257" y="127"/>
                </a:lnTo>
                <a:lnTo>
                  <a:pt x="3255" y="123"/>
                </a:lnTo>
                <a:lnTo>
                  <a:pt x="3253" y="120"/>
                </a:lnTo>
                <a:lnTo>
                  <a:pt x="3250" y="117"/>
                </a:lnTo>
                <a:lnTo>
                  <a:pt x="3247" y="115"/>
                </a:lnTo>
                <a:lnTo>
                  <a:pt x="3243" y="113"/>
                </a:lnTo>
                <a:lnTo>
                  <a:pt x="3240" y="111"/>
                </a:lnTo>
                <a:lnTo>
                  <a:pt x="3236" y="110"/>
                </a:lnTo>
                <a:lnTo>
                  <a:pt x="3232" y="109"/>
                </a:lnTo>
                <a:lnTo>
                  <a:pt x="3227" y="109"/>
                </a:lnTo>
                <a:lnTo>
                  <a:pt x="3219" y="110"/>
                </a:lnTo>
                <a:lnTo>
                  <a:pt x="3215" y="111"/>
                </a:lnTo>
                <a:lnTo>
                  <a:pt x="3212" y="113"/>
                </a:lnTo>
                <a:lnTo>
                  <a:pt x="3208" y="115"/>
                </a:lnTo>
                <a:lnTo>
                  <a:pt x="3205" y="117"/>
                </a:lnTo>
                <a:lnTo>
                  <a:pt x="3202" y="120"/>
                </a:lnTo>
                <a:lnTo>
                  <a:pt x="3200" y="123"/>
                </a:lnTo>
                <a:lnTo>
                  <a:pt x="3196" y="131"/>
                </a:lnTo>
                <a:lnTo>
                  <a:pt x="3194" y="135"/>
                </a:lnTo>
                <a:lnTo>
                  <a:pt x="3193" y="139"/>
                </a:lnTo>
                <a:lnTo>
                  <a:pt x="3192" y="144"/>
                </a:lnTo>
                <a:lnTo>
                  <a:pt x="3191" y="150"/>
                </a:lnTo>
                <a:lnTo>
                  <a:pt x="3190" y="155"/>
                </a:lnTo>
                <a:lnTo>
                  <a:pt x="3190" y="161"/>
                </a:lnTo>
                <a:close/>
                <a:moveTo>
                  <a:pt x="3373" y="50"/>
                </a:moveTo>
                <a:lnTo>
                  <a:pt x="3368" y="49"/>
                </a:lnTo>
                <a:lnTo>
                  <a:pt x="3363" y="48"/>
                </a:lnTo>
                <a:lnTo>
                  <a:pt x="3358" y="45"/>
                </a:lnTo>
                <a:lnTo>
                  <a:pt x="3354" y="42"/>
                </a:lnTo>
                <a:lnTo>
                  <a:pt x="3351" y="38"/>
                </a:lnTo>
                <a:lnTo>
                  <a:pt x="3348" y="34"/>
                </a:lnTo>
                <a:lnTo>
                  <a:pt x="3347" y="30"/>
                </a:lnTo>
                <a:lnTo>
                  <a:pt x="3346" y="25"/>
                </a:lnTo>
                <a:lnTo>
                  <a:pt x="3347" y="20"/>
                </a:lnTo>
                <a:lnTo>
                  <a:pt x="3348" y="15"/>
                </a:lnTo>
                <a:lnTo>
                  <a:pt x="3351" y="11"/>
                </a:lnTo>
                <a:lnTo>
                  <a:pt x="3354" y="7"/>
                </a:lnTo>
                <a:lnTo>
                  <a:pt x="3358" y="4"/>
                </a:lnTo>
                <a:lnTo>
                  <a:pt x="3363" y="2"/>
                </a:lnTo>
                <a:lnTo>
                  <a:pt x="3368" y="0"/>
                </a:lnTo>
                <a:lnTo>
                  <a:pt x="3373" y="0"/>
                </a:lnTo>
                <a:lnTo>
                  <a:pt x="3378" y="0"/>
                </a:lnTo>
                <a:lnTo>
                  <a:pt x="3383" y="2"/>
                </a:lnTo>
                <a:lnTo>
                  <a:pt x="3387" y="4"/>
                </a:lnTo>
                <a:lnTo>
                  <a:pt x="3392" y="7"/>
                </a:lnTo>
                <a:lnTo>
                  <a:pt x="3395" y="11"/>
                </a:lnTo>
                <a:lnTo>
                  <a:pt x="3397" y="15"/>
                </a:lnTo>
                <a:lnTo>
                  <a:pt x="3399" y="20"/>
                </a:lnTo>
                <a:lnTo>
                  <a:pt x="3399" y="25"/>
                </a:lnTo>
                <a:lnTo>
                  <a:pt x="3399" y="30"/>
                </a:lnTo>
                <a:lnTo>
                  <a:pt x="3397" y="34"/>
                </a:lnTo>
                <a:lnTo>
                  <a:pt x="3395" y="38"/>
                </a:lnTo>
                <a:lnTo>
                  <a:pt x="3392" y="42"/>
                </a:lnTo>
                <a:lnTo>
                  <a:pt x="3387" y="45"/>
                </a:lnTo>
                <a:lnTo>
                  <a:pt x="3383" y="48"/>
                </a:lnTo>
                <a:lnTo>
                  <a:pt x="3378" y="49"/>
                </a:lnTo>
                <a:lnTo>
                  <a:pt x="3373" y="50"/>
                </a:lnTo>
                <a:close/>
                <a:moveTo>
                  <a:pt x="3348" y="72"/>
                </a:moveTo>
                <a:lnTo>
                  <a:pt x="3397" y="72"/>
                </a:lnTo>
                <a:lnTo>
                  <a:pt x="3397" y="249"/>
                </a:lnTo>
                <a:lnTo>
                  <a:pt x="3348" y="249"/>
                </a:lnTo>
                <a:lnTo>
                  <a:pt x="3348" y="72"/>
                </a:lnTo>
                <a:close/>
                <a:moveTo>
                  <a:pt x="3585" y="123"/>
                </a:moveTo>
                <a:lnTo>
                  <a:pt x="3540" y="126"/>
                </a:lnTo>
                <a:lnTo>
                  <a:pt x="3539" y="121"/>
                </a:lnTo>
                <a:lnTo>
                  <a:pt x="3537" y="118"/>
                </a:lnTo>
                <a:lnTo>
                  <a:pt x="3534" y="114"/>
                </a:lnTo>
                <a:lnTo>
                  <a:pt x="3531" y="111"/>
                </a:lnTo>
                <a:lnTo>
                  <a:pt x="3527" y="108"/>
                </a:lnTo>
                <a:lnTo>
                  <a:pt x="3522" y="106"/>
                </a:lnTo>
                <a:lnTo>
                  <a:pt x="3516" y="105"/>
                </a:lnTo>
                <a:lnTo>
                  <a:pt x="3510" y="105"/>
                </a:lnTo>
                <a:lnTo>
                  <a:pt x="3505" y="105"/>
                </a:lnTo>
                <a:lnTo>
                  <a:pt x="3500" y="106"/>
                </a:lnTo>
                <a:lnTo>
                  <a:pt x="3495" y="108"/>
                </a:lnTo>
                <a:lnTo>
                  <a:pt x="3491" y="110"/>
                </a:lnTo>
                <a:lnTo>
                  <a:pt x="3488" y="112"/>
                </a:lnTo>
                <a:lnTo>
                  <a:pt x="3485" y="115"/>
                </a:lnTo>
                <a:lnTo>
                  <a:pt x="3484" y="119"/>
                </a:lnTo>
                <a:lnTo>
                  <a:pt x="3483" y="122"/>
                </a:lnTo>
                <a:lnTo>
                  <a:pt x="3484" y="125"/>
                </a:lnTo>
                <a:lnTo>
                  <a:pt x="3485" y="128"/>
                </a:lnTo>
                <a:lnTo>
                  <a:pt x="3486" y="131"/>
                </a:lnTo>
                <a:lnTo>
                  <a:pt x="3488" y="133"/>
                </a:lnTo>
                <a:lnTo>
                  <a:pt x="3491" y="135"/>
                </a:lnTo>
                <a:lnTo>
                  <a:pt x="3495" y="137"/>
                </a:lnTo>
                <a:lnTo>
                  <a:pt x="3500" y="139"/>
                </a:lnTo>
                <a:lnTo>
                  <a:pt x="3506" y="140"/>
                </a:lnTo>
                <a:lnTo>
                  <a:pt x="3538" y="146"/>
                </a:lnTo>
                <a:lnTo>
                  <a:pt x="3544" y="148"/>
                </a:lnTo>
                <a:lnTo>
                  <a:pt x="3550" y="150"/>
                </a:lnTo>
                <a:lnTo>
                  <a:pt x="3555" y="151"/>
                </a:lnTo>
                <a:lnTo>
                  <a:pt x="3560" y="153"/>
                </a:lnTo>
                <a:lnTo>
                  <a:pt x="3569" y="158"/>
                </a:lnTo>
                <a:lnTo>
                  <a:pt x="3576" y="164"/>
                </a:lnTo>
                <a:lnTo>
                  <a:pt x="3579" y="167"/>
                </a:lnTo>
                <a:lnTo>
                  <a:pt x="3582" y="170"/>
                </a:lnTo>
                <a:lnTo>
                  <a:pt x="3584" y="174"/>
                </a:lnTo>
                <a:lnTo>
                  <a:pt x="3586" y="177"/>
                </a:lnTo>
                <a:lnTo>
                  <a:pt x="3588" y="185"/>
                </a:lnTo>
                <a:lnTo>
                  <a:pt x="3589" y="190"/>
                </a:lnTo>
                <a:lnTo>
                  <a:pt x="3589" y="194"/>
                </a:lnTo>
                <a:lnTo>
                  <a:pt x="3589" y="199"/>
                </a:lnTo>
                <a:lnTo>
                  <a:pt x="3588" y="203"/>
                </a:lnTo>
                <a:lnTo>
                  <a:pt x="3587" y="207"/>
                </a:lnTo>
                <a:lnTo>
                  <a:pt x="3586" y="211"/>
                </a:lnTo>
                <a:lnTo>
                  <a:pt x="3585" y="214"/>
                </a:lnTo>
                <a:lnTo>
                  <a:pt x="3583" y="218"/>
                </a:lnTo>
                <a:lnTo>
                  <a:pt x="3581" y="221"/>
                </a:lnTo>
                <a:lnTo>
                  <a:pt x="3579" y="225"/>
                </a:lnTo>
                <a:lnTo>
                  <a:pt x="3573" y="231"/>
                </a:lnTo>
                <a:lnTo>
                  <a:pt x="3567" y="236"/>
                </a:lnTo>
                <a:lnTo>
                  <a:pt x="3559" y="241"/>
                </a:lnTo>
                <a:lnTo>
                  <a:pt x="3551" y="245"/>
                </a:lnTo>
                <a:lnTo>
                  <a:pt x="3542" y="248"/>
                </a:lnTo>
                <a:lnTo>
                  <a:pt x="3532" y="251"/>
                </a:lnTo>
                <a:lnTo>
                  <a:pt x="3521" y="252"/>
                </a:lnTo>
                <a:lnTo>
                  <a:pt x="3510" y="253"/>
                </a:lnTo>
                <a:lnTo>
                  <a:pt x="3502" y="252"/>
                </a:lnTo>
                <a:lnTo>
                  <a:pt x="3494" y="252"/>
                </a:lnTo>
                <a:lnTo>
                  <a:pt x="3486" y="250"/>
                </a:lnTo>
                <a:lnTo>
                  <a:pt x="3479" y="249"/>
                </a:lnTo>
                <a:lnTo>
                  <a:pt x="3472" y="247"/>
                </a:lnTo>
                <a:lnTo>
                  <a:pt x="3466" y="244"/>
                </a:lnTo>
                <a:lnTo>
                  <a:pt x="3460" y="241"/>
                </a:lnTo>
                <a:lnTo>
                  <a:pt x="3454" y="238"/>
                </a:lnTo>
                <a:lnTo>
                  <a:pt x="3449" y="234"/>
                </a:lnTo>
                <a:lnTo>
                  <a:pt x="3445" y="230"/>
                </a:lnTo>
                <a:lnTo>
                  <a:pt x="3441" y="225"/>
                </a:lnTo>
                <a:lnTo>
                  <a:pt x="3437" y="221"/>
                </a:lnTo>
                <a:lnTo>
                  <a:pt x="3434" y="215"/>
                </a:lnTo>
                <a:lnTo>
                  <a:pt x="3432" y="210"/>
                </a:lnTo>
                <a:lnTo>
                  <a:pt x="3430" y="204"/>
                </a:lnTo>
                <a:lnTo>
                  <a:pt x="3429" y="198"/>
                </a:lnTo>
                <a:lnTo>
                  <a:pt x="3478" y="195"/>
                </a:lnTo>
                <a:lnTo>
                  <a:pt x="3480" y="200"/>
                </a:lnTo>
                <a:lnTo>
                  <a:pt x="3482" y="205"/>
                </a:lnTo>
                <a:lnTo>
                  <a:pt x="3485" y="209"/>
                </a:lnTo>
                <a:lnTo>
                  <a:pt x="3489" y="212"/>
                </a:lnTo>
                <a:lnTo>
                  <a:pt x="3493" y="214"/>
                </a:lnTo>
                <a:lnTo>
                  <a:pt x="3498" y="216"/>
                </a:lnTo>
                <a:lnTo>
                  <a:pt x="3504" y="217"/>
                </a:lnTo>
                <a:lnTo>
                  <a:pt x="3510" y="217"/>
                </a:lnTo>
                <a:lnTo>
                  <a:pt x="3516" y="217"/>
                </a:lnTo>
                <a:lnTo>
                  <a:pt x="3522" y="216"/>
                </a:lnTo>
                <a:lnTo>
                  <a:pt x="3527" y="214"/>
                </a:lnTo>
                <a:lnTo>
                  <a:pt x="3529" y="213"/>
                </a:lnTo>
                <a:lnTo>
                  <a:pt x="3531" y="212"/>
                </a:lnTo>
                <a:lnTo>
                  <a:pt x="3535" y="209"/>
                </a:lnTo>
                <a:lnTo>
                  <a:pt x="3537" y="206"/>
                </a:lnTo>
                <a:lnTo>
                  <a:pt x="3538" y="205"/>
                </a:lnTo>
                <a:lnTo>
                  <a:pt x="3539" y="203"/>
                </a:lnTo>
                <a:lnTo>
                  <a:pt x="3539" y="199"/>
                </a:lnTo>
                <a:lnTo>
                  <a:pt x="3539" y="196"/>
                </a:lnTo>
                <a:lnTo>
                  <a:pt x="3538" y="193"/>
                </a:lnTo>
                <a:lnTo>
                  <a:pt x="3536" y="191"/>
                </a:lnTo>
                <a:lnTo>
                  <a:pt x="3533" y="188"/>
                </a:lnTo>
                <a:lnTo>
                  <a:pt x="3530" y="186"/>
                </a:lnTo>
                <a:lnTo>
                  <a:pt x="3526" y="184"/>
                </a:lnTo>
                <a:lnTo>
                  <a:pt x="3522" y="183"/>
                </a:lnTo>
                <a:lnTo>
                  <a:pt x="3516" y="182"/>
                </a:lnTo>
                <a:lnTo>
                  <a:pt x="3486" y="176"/>
                </a:lnTo>
                <a:lnTo>
                  <a:pt x="3480" y="174"/>
                </a:lnTo>
                <a:lnTo>
                  <a:pt x="3474" y="173"/>
                </a:lnTo>
                <a:lnTo>
                  <a:pt x="3463" y="169"/>
                </a:lnTo>
                <a:lnTo>
                  <a:pt x="3459" y="166"/>
                </a:lnTo>
                <a:lnTo>
                  <a:pt x="3455" y="164"/>
                </a:lnTo>
                <a:lnTo>
                  <a:pt x="3451" y="161"/>
                </a:lnTo>
                <a:lnTo>
                  <a:pt x="3447" y="158"/>
                </a:lnTo>
                <a:lnTo>
                  <a:pt x="3444" y="155"/>
                </a:lnTo>
                <a:lnTo>
                  <a:pt x="3442" y="151"/>
                </a:lnTo>
                <a:lnTo>
                  <a:pt x="3440" y="147"/>
                </a:lnTo>
                <a:lnTo>
                  <a:pt x="3437" y="143"/>
                </a:lnTo>
                <a:lnTo>
                  <a:pt x="3435" y="139"/>
                </a:lnTo>
                <a:lnTo>
                  <a:pt x="3434" y="135"/>
                </a:lnTo>
                <a:lnTo>
                  <a:pt x="3434" y="130"/>
                </a:lnTo>
                <a:lnTo>
                  <a:pt x="3434" y="125"/>
                </a:lnTo>
                <a:lnTo>
                  <a:pt x="3434" y="119"/>
                </a:lnTo>
                <a:lnTo>
                  <a:pt x="3435" y="113"/>
                </a:lnTo>
                <a:lnTo>
                  <a:pt x="3437" y="107"/>
                </a:lnTo>
                <a:lnTo>
                  <a:pt x="3440" y="102"/>
                </a:lnTo>
                <a:lnTo>
                  <a:pt x="3443" y="97"/>
                </a:lnTo>
                <a:lnTo>
                  <a:pt x="3446" y="93"/>
                </a:lnTo>
                <a:lnTo>
                  <a:pt x="3450" y="89"/>
                </a:lnTo>
                <a:lnTo>
                  <a:pt x="3455" y="85"/>
                </a:lnTo>
                <a:lnTo>
                  <a:pt x="3460" y="81"/>
                </a:lnTo>
                <a:lnTo>
                  <a:pt x="3466" y="78"/>
                </a:lnTo>
                <a:lnTo>
                  <a:pt x="3472" y="76"/>
                </a:lnTo>
                <a:lnTo>
                  <a:pt x="3479" y="74"/>
                </a:lnTo>
                <a:lnTo>
                  <a:pt x="3482" y="73"/>
                </a:lnTo>
                <a:lnTo>
                  <a:pt x="3486" y="72"/>
                </a:lnTo>
                <a:lnTo>
                  <a:pt x="3493" y="71"/>
                </a:lnTo>
                <a:lnTo>
                  <a:pt x="3501" y="70"/>
                </a:lnTo>
                <a:lnTo>
                  <a:pt x="3510" y="70"/>
                </a:lnTo>
                <a:lnTo>
                  <a:pt x="3518" y="70"/>
                </a:lnTo>
                <a:lnTo>
                  <a:pt x="3525" y="71"/>
                </a:lnTo>
                <a:lnTo>
                  <a:pt x="3533" y="72"/>
                </a:lnTo>
                <a:lnTo>
                  <a:pt x="3540" y="74"/>
                </a:lnTo>
                <a:lnTo>
                  <a:pt x="3546" y="76"/>
                </a:lnTo>
                <a:lnTo>
                  <a:pt x="3552" y="78"/>
                </a:lnTo>
                <a:lnTo>
                  <a:pt x="3557" y="81"/>
                </a:lnTo>
                <a:lnTo>
                  <a:pt x="3562" y="84"/>
                </a:lnTo>
                <a:lnTo>
                  <a:pt x="3567" y="88"/>
                </a:lnTo>
                <a:lnTo>
                  <a:pt x="3571" y="92"/>
                </a:lnTo>
                <a:lnTo>
                  <a:pt x="3575" y="96"/>
                </a:lnTo>
                <a:lnTo>
                  <a:pt x="3578" y="101"/>
                </a:lnTo>
                <a:lnTo>
                  <a:pt x="3580" y="106"/>
                </a:lnTo>
                <a:lnTo>
                  <a:pt x="3582" y="111"/>
                </a:lnTo>
                <a:lnTo>
                  <a:pt x="3584" y="117"/>
                </a:lnTo>
                <a:lnTo>
                  <a:pt x="3585" y="123"/>
                </a:lnTo>
                <a:close/>
                <a:moveTo>
                  <a:pt x="3714" y="72"/>
                </a:moveTo>
                <a:lnTo>
                  <a:pt x="3714" y="109"/>
                </a:lnTo>
                <a:lnTo>
                  <a:pt x="3680" y="109"/>
                </a:lnTo>
                <a:lnTo>
                  <a:pt x="3680" y="195"/>
                </a:lnTo>
                <a:lnTo>
                  <a:pt x="3681" y="199"/>
                </a:lnTo>
                <a:lnTo>
                  <a:pt x="3682" y="203"/>
                </a:lnTo>
                <a:lnTo>
                  <a:pt x="3682" y="205"/>
                </a:lnTo>
                <a:lnTo>
                  <a:pt x="3683" y="206"/>
                </a:lnTo>
                <a:lnTo>
                  <a:pt x="3685" y="208"/>
                </a:lnTo>
                <a:lnTo>
                  <a:pt x="3687" y="210"/>
                </a:lnTo>
                <a:lnTo>
                  <a:pt x="3690" y="211"/>
                </a:lnTo>
                <a:lnTo>
                  <a:pt x="3693" y="212"/>
                </a:lnTo>
                <a:lnTo>
                  <a:pt x="3697" y="212"/>
                </a:lnTo>
                <a:lnTo>
                  <a:pt x="3704" y="211"/>
                </a:lnTo>
                <a:lnTo>
                  <a:pt x="3709" y="210"/>
                </a:lnTo>
                <a:lnTo>
                  <a:pt x="3717" y="247"/>
                </a:lnTo>
                <a:lnTo>
                  <a:pt x="3707" y="250"/>
                </a:lnTo>
                <a:lnTo>
                  <a:pt x="3699" y="251"/>
                </a:lnTo>
                <a:lnTo>
                  <a:pt x="3690" y="252"/>
                </a:lnTo>
                <a:lnTo>
                  <a:pt x="3684" y="252"/>
                </a:lnTo>
                <a:lnTo>
                  <a:pt x="3678" y="251"/>
                </a:lnTo>
                <a:lnTo>
                  <a:pt x="3672" y="250"/>
                </a:lnTo>
                <a:lnTo>
                  <a:pt x="3666" y="249"/>
                </a:lnTo>
                <a:lnTo>
                  <a:pt x="3661" y="248"/>
                </a:lnTo>
                <a:lnTo>
                  <a:pt x="3656" y="245"/>
                </a:lnTo>
                <a:lnTo>
                  <a:pt x="3652" y="243"/>
                </a:lnTo>
                <a:lnTo>
                  <a:pt x="3647" y="240"/>
                </a:lnTo>
                <a:lnTo>
                  <a:pt x="3644" y="237"/>
                </a:lnTo>
                <a:lnTo>
                  <a:pt x="3640" y="233"/>
                </a:lnTo>
                <a:lnTo>
                  <a:pt x="3638" y="229"/>
                </a:lnTo>
                <a:lnTo>
                  <a:pt x="3635" y="224"/>
                </a:lnTo>
                <a:lnTo>
                  <a:pt x="3634" y="219"/>
                </a:lnTo>
                <a:lnTo>
                  <a:pt x="3632" y="213"/>
                </a:lnTo>
                <a:lnTo>
                  <a:pt x="3632" y="208"/>
                </a:lnTo>
                <a:lnTo>
                  <a:pt x="3631" y="201"/>
                </a:lnTo>
                <a:lnTo>
                  <a:pt x="3631" y="109"/>
                </a:lnTo>
                <a:lnTo>
                  <a:pt x="3607" y="109"/>
                </a:lnTo>
                <a:lnTo>
                  <a:pt x="3607" y="72"/>
                </a:lnTo>
                <a:lnTo>
                  <a:pt x="3631" y="72"/>
                </a:lnTo>
                <a:lnTo>
                  <a:pt x="3631" y="30"/>
                </a:lnTo>
                <a:lnTo>
                  <a:pt x="3680" y="30"/>
                </a:lnTo>
                <a:lnTo>
                  <a:pt x="3680" y="72"/>
                </a:lnTo>
                <a:lnTo>
                  <a:pt x="3714" y="72"/>
                </a:lnTo>
                <a:close/>
                <a:moveTo>
                  <a:pt x="3821" y="253"/>
                </a:moveTo>
                <a:lnTo>
                  <a:pt x="3808" y="252"/>
                </a:lnTo>
                <a:lnTo>
                  <a:pt x="3801" y="251"/>
                </a:lnTo>
                <a:lnTo>
                  <a:pt x="3796" y="250"/>
                </a:lnTo>
                <a:lnTo>
                  <a:pt x="3784" y="246"/>
                </a:lnTo>
                <a:lnTo>
                  <a:pt x="3779" y="244"/>
                </a:lnTo>
                <a:lnTo>
                  <a:pt x="3774" y="241"/>
                </a:lnTo>
                <a:lnTo>
                  <a:pt x="3765" y="235"/>
                </a:lnTo>
                <a:lnTo>
                  <a:pt x="3761" y="231"/>
                </a:lnTo>
                <a:lnTo>
                  <a:pt x="3757" y="227"/>
                </a:lnTo>
                <a:lnTo>
                  <a:pt x="3750" y="219"/>
                </a:lnTo>
                <a:lnTo>
                  <a:pt x="3747" y="214"/>
                </a:lnTo>
                <a:lnTo>
                  <a:pt x="3744" y="209"/>
                </a:lnTo>
                <a:lnTo>
                  <a:pt x="3740" y="198"/>
                </a:lnTo>
                <a:lnTo>
                  <a:pt x="3738" y="193"/>
                </a:lnTo>
                <a:lnTo>
                  <a:pt x="3736" y="187"/>
                </a:lnTo>
                <a:lnTo>
                  <a:pt x="3735" y="181"/>
                </a:lnTo>
                <a:lnTo>
                  <a:pt x="3734" y="175"/>
                </a:lnTo>
                <a:lnTo>
                  <a:pt x="3734" y="168"/>
                </a:lnTo>
                <a:lnTo>
                  <a:pt x="3734" y="161"/>
                </a:lnTo>
                <a:lnTo>
                  <a:pt x="3734" y="155"/>
                </a:lnTo>
                <a:lnTo>
                  <a:pt x="3734" y="148"/>
                </a:lnTo>
                <a:lnTo>
                  <a:pt x="3735" y="142"/>
                </a:lnTo>
                <a:lnTo>
                  <a:pt x="3736" y="136"/>
                </a:lnTo>
                <a:lnTo>
                  <a:pt x="3740" y="124"/>
                </a:lnTo>
                <a:lnTo>
                  <a:pt x="3742" y="119"/>
                </a:lnTo>
                <a:lnTo>
                  <a:pt x="3744" y="114"/>
                </a:lnTo>
                <a:lnTo>
                  <a:pt x="3750" y="104"/>
                </a:lnTo>
                <a:lnTo>
                  <a:pt x="3753" y="99"/>
                </a:lnTo>
                <a:lnTo>
                  <a:pt x="3757" y="95"/>
                </a:lnTo>
                <a:lnTo>
                  <a:pt x="3761" y="91"/>
                </a:lnTo>
                <a:lnTo>
                  <a:pt x="3765" y="88"/>
                </a:lnTo>
                <a:lnTo>
                  <a:pt x="3770" y="85"/>
                </a:lnTo>
                <a:lnTo>
                  <a:pt x="3774" y="82"/>
                </a:lnTo>
                <a:lnTo>
                  <a:pt x="3779" y="79"/>
                </a:lnTo>
                <a:lnTo>
                  <a:pt x="3784" y="77"/>
                </a:lnTo>
                <a:lnTo>
                  <a:pt x="3790" y="75"/>
                </a:lnTo>
                <a:lnTo>
                  <a:pt x="3796" y="73"/>
                </a:lnTo>
                <a:lnTo>
                  <a:pt x="3801" y="72"/>
                </a:lnTo>
                <a:lnTo>
                  <a:pt x="3808" y="71"/>
                </a:lnTo>
                <a:lnTo>
                  <a:pt x="3821" y="70"/>
                </a:lnTo>
                <a:lnTo>
                  <a:pt x="3834" y="71"/>
                </a:lnTo>
                <a:lnTo>
                  <a:pt x="3840" y="72"/>
                </a:lnTo>
                <a:lnTo>
                  <a:pt x="3846" y="73"/>
                </a:lnTo>
                <a:lnTo>
                  <a:pt x="3857" y="77"/>
                </a:lnTo>
                <a:lnTo>
                  <a:pt x="3862" y="79"/>
                </a:lnTo>
                <a:lnTo>
                  <a:pt x="3867" y="82"/>
                </a:lnTo>
                <a:lnTo>
                  <a:pt x="3876" y="88"/>
                </a:lnTo>
                <a:lnTo>
                  <a:pt x="3880" y="91"/>
                </a:lnTo>
                <a:lnTo>
                  <a:pt x="3884" y="95"/>
                </a:lnTo>
                <a:lnTo>
                  <a:pt x="3891" y="104"/>
                </a:lnTo>
                <a:lnTo>
                  <a:pt x="3894" y="109"/>
                </a:lnTo>
                <a:lnTo>
                  <a:pt x="3897" y="114"/>
                </a:lnTo>
                <a:lnTo>
                  <a:pt x="3903" y="124"/>
                </a:lnTo>
                <a:lnTo>
                  <a:pt x="3904" y="130"/>
                </a:lnTo>
                <a:lnTo>
                  <a:pt x="3906" y="136"/>
                </a:lnTo>
                <a:lnTo>
                  <a:pt x="3907" y="142"/>
                </a:lnTo>
                <a:lnTo>
                  <a:pt x="3908" y="148"/>
                </a:lnTo>
                <a:lnTo>
                  <a:pt x="3908" y="155"/>
                </a:lnTo>
                <a:lnTo>
                  <a:pt x="3909" y="161"/>
                </a:lnTo>
                <a:lnTo>
                  <a:pt x="3908" y="168"/>
                </a:lnTo>
                <a:lnTo>
                  <a:pt x="3908" y="175"/>
                </a:lnTo>
                <a:lnTo>
                  <a:pt x="3907" y="181"/>
                </a:lnTo>
                <a:lnTo>
                  <a:pt x="3906" y="187"/>
                </a:lnTo>
                <a:lnTo>
                  <a:pt x="3903" y="198"/>
                </a:lnTo>
                <a:lnTo>
                  <a:pt x="3900" y="204"/>
                </a:lnTo>
                <a:lnTo>
                  <a:pt x="3897" y="209"/>
                </a:lnTo>
                <a:lnTo>
                  <a:pt x="3891" y="219"/>
                </a:lnTo>
                <a:lnTo>
                  <a:pt x="3888" y="223"/>
                </a:lnTo>
                <a:lnTo>
                  <a:pt x="3884" y="227"/>
                </a:lnTo>
                <a:lnTo>
                  <a:pt x="3880" y="231"/>
                </a:lnTo>
                <a:lnTo>
                  <a:pt x="3876" y="235"/>
                </a:lnTo>
                <a:lnTo>
                  <a:pt x="3872" y="238"/>
                </a:lnTo>
                <a:lnTo>
                  <a:pt x="3867" y="241"/>
                </a:lnTo>
                <a:lnTo>
                  <a:pt x="3862" y="244"/>
                </a:lnTo>
                <a:lnTo>
                  <a:pt x="3857" y="246"/>
                </a:lnTo>
                <a:lnTo>
                  <a:pt x="3851" y="248"/>
                </a:lnTo>
                <a:lnTo>
                  <a:pt x="3846" y="250"/>
                </a:lnTo>
                <a:lnTo>
                  <a:pt x="3840" y="251"/>
                </a:lnTo>
                <a:lnTo>
                  <a:pt x="3834" y="252"/>
                </a:lnTo>
                <a:lnTo>
                  <a:pt x="3821" y="253"/>
                </a:lnTo>
                <a:close/>
                <a:moveTo>
                  <a:pt x="3821" y="215"/>
                </a:moveTo>
                <a:lnTo>
                  <a:pt x="3825" y="214"/>
                </a:lnTo>
                <a:lnTo>
                  <a:pt x="3829" y="214"/>
                </a:lnTo>
                <a:lnTo>
                  <a:pt x="3833" y="212"/>
                </a:lnTo>
                <a:lnTo>
                  <a:pt x="3837" y="211"/>
                </a:lnTo>
                <a:lnTo>
                  <a:pt x="3840" y="209"/>
                </a:lnTo>
                <a:lnTo>
                  <a:pt x="3843" y="206"/>
                </a:lnTo>
                <a:lnTo>
                  <a:pt x="3846" y="203"/>
                </a:lnTo>
                <a:lnTo>
                  <a:pt x="3848" y="199"/>
                </a:lnTo>
                <a:lnTo>
                  <a:pt x="3851" y="195"/>
                </a:lnTo>
                <a:lnTo>
                  <a:pt x="3852" y="191"/>
                </a:lnTo>
                <a:lnTo>
                  <a:pt x="3854" y="187"/>
                </a:lnTo>
                <a:lnTo>
                  <a:pt x="3855" y="182"/>
                </a:lnTo>
                <a:lnTo>
                  <a:pt x="3857" y="172"/>
                </a:lnTo>
                <a:lnTo>
                  <a:pt x="3858" y="167"/>
                </a:lnTo>
                <a:lnTo>
                  <a:pt x="3858" y="161"/>
                </a:lnTo>
                <a:lnTo>
                  <a:pt x="3857" y="150"/>
                </a:lnTo>
                <a:lnTo>
                  <a:pt x="3855" y="140"/>
                </a:lnTo>
                <a:lnTo>
                  <a:pt x="3854" y="135"/>
                </a:lnTo>
                <a:lnTo>
                  <a:pt x="3852" y="131"/>
                </a:lnTo>
                <a:lnTo>
                  <a:pt x="3848" y="123"/>
                </a:lnTo>
                <a:lnTo>
                  <a:pt x="3846" y="119"/>
                </a:lnTo>
                <a:lnTo>
                  <a:pt x="3843" y="116"/>
                </a:lnTo>
                <a:lnTo>
                  <a:pt x="3840" y="113"/>
                </a:lnTo>
                <a:lnTo>
                  <a:pt x="3837" y="111"/>
                </a:lnTo>
                <a:lnTo>
                  <a:pt x="3833" y="110"/>
                </a:lnTo>
                <a:lnTo>
                  <a:pt x="3829" y="108"/>
                </a:lnTo>
                <a:lnTo>
                  <a:pt x="3825" y="108"/>
                </a:lnTo>
                <a:lnTo>
                  <a:pt x="3821" y="107"/>
                </a:lnTo>
                <a:lnTo>
                  <a:pt x="3816" y="108"/>
                </a:lnTo>
                <a:lnTo>
                  <a:pt x="3812" y="108"/>
                </a:lnTo>
                <a:lnTo>
                  <a:pt x="3808" y="110"/>
                </a:lnTo>
                <a:lnTo>
                  <a:pt x="3805" y="111"/>
                </a:lnTo>
                <a:lnTo>
                  <a:pt x="3801" y="113"/>
                </a:lnTo>
                <a:lnTo>
                  <a:pt x="3798" y="116"/>
                </a:lnTo>
                <a:lnTo>
                  <a:pt x="3795" y="119"/>
                </a:lnTo>
                <a:lnTo>
                  <a:pt x="3793" y="123"/>
                </a:lnTo>
                <a:lnTo>
                  <a:pt x="3789" y="131"/>
                </a:lnTo>
                <a:lnTo>
                  <a:pt x="3787" y="135"/>
                </a:lnTo>
                <a:lnTo>
                  <a:pt x="3786" y="140"/>
                </a:lnTo>
                <a:lnTo>
                  <a:pt x="3785" y="145"/>
                </a:lnTo>
                <a:lnTo>
                  <a:pt x="3784" y="150"/>
                </a:lnTo>
                <a:lnTo>
                  <a:pt x="3784" y="155"/>
                </a:lnTo>
                <a:lnTo>
                  <a:pt x="3783" y="161"/>
                </a:lnTo>
                <a:lnTo>
                  <a:pt x="3784" y="172"/>
                </a:lnTo>
                <a:lnTo>
                  <a:pt x="3786" y="182"/>
                </a:lnTo>
                <a:lnTo>
                  <a:pt x="3787" y="187"/>
                </a:lnTo>
                <a:lnTo>
                  <a:pt x="3789" y="191"/>
                </a:lnTo>
                <a:lnTo>
                  <a:pt x="3791" y="195"/>
                </a:lnTo>
                <a:lnTo>
                  <a:pt x="3793" y="199"/>
                </a:lnTo>
                <a:lnTo>
                  <a:pt x="3795" y="203"/>
                </a:lnTo>
                <a:lnTo>
                  <a:pt x="3798" y="206"/>
                </a:lnTo>
                <a:lnTo>
                  <a:pt x="3801" y="209"/>
                </a:lnTo>
                <a:lnTo>
                  <a:pt x="3805" y="211"/>
                </a:lnTo>
                <a:lnTo>
                  <a:pt x="3808" y="212"/>
                </a:lnTo>
                <a:lnTo>
                  <a:pt x="3812" y="214"/>
                </a:lnTo>
                <a:lnTo>
                  <a:pt x="3816" y="214"/>
                </a:lnTo>
                <a:lnTo>
                  <a:pt x="3821" y="215"/>
                </a:lnTo>
                <a:close/>
                <a:moveTo>
                  <a:pt x="1623" y="930"/>
                </a:moveTo>
                <a:lnTo>
                  <a:pt x="1569" y="930"/>
                </a:lnTo>
                <a:lnTo>
                  <a:pt x="1651" y="694"/>
                </a:lnTo>
                <a:lnTo>
                  <a:pt x="1715" y="694"/>
                </a:lnTo>
                <a:lnTo>
                  <a:pt x="1797" y="930"/>
                </a:lnTo>
                <a:lnTo>
                  <a:pt x="1743" y="930"/>
                </a:lnTo>
                <a:lnTo>
                  <a:pt x="1726" y="876"/>
                </a:lnTo>
                <a:lnTo>
                  <a:pt x="1641" y="876"/>
                </a:lnTo>
                <a:lnTo>
                  <a:pt x="1623" y="930"/>
                </a:lnTo>
                <a:close/>
                <a:moveTo>
                  <a:pt x="1653" y="837"/>
                </a:moveTo>
                <a:lnTo>
                  <a:pt x="1713" y="837"/>
                </a:lnTo>
                <a:lnTo>
                  <a:pt x="1684" y="748"/>
                </a:lnTo>
                <a:lnTo>
                  <a:pt x="1653" y="837"/>
                </a:lnTo>
                <a:close/>
                <a:moveTo>
                  <a:pt x="1874" y="933"/>
                </a:moveTo>
                <a:lnTo>
                  <a:pt x="1867" y="933"/>
                </a:lnTo>
                <a:lnTo>
                  <a:pt x="1861" y="932"/>
                </a:lnTo>
                <a:lnTo>
                  <a:pt x="1856" y="931"/>
                </a:lnTo>
                <a:lnTo>
                  <a:pt x="1850" y="930"/>
                </a:lnTo>
                <a:lnTo>
                  <a:pt x="1845" y="928"/>
                </a:lnTo>
                <a:lnTo>
                  <a:pt x="1840" y="926"/>
                </a:lnTo>
                <a:lnTo>
                  <a:pt x="1836" y="923"/>
                </a:lnTo>
                <a:lnTo>
                  <a:pt x="1832" y="920"/>
                </a:lnTo>
                <a:lnTo>
                  <a:pt x="1828" y="916"/>
                </a:lnTo>
                <a:lnTo>
                  <a:pt x="1824" y="913"/>
                </a:lnTo>
                <a:lnTo>
                  <a:pt x="1821" y="908"/>
                </a:lnTo>
                <a:lnTo>
                  <a:pt x="1820" y="906"/>
                </a:lnTo>
                <a:lnTo>
                  <a:pt x="1819" y="903"/>
                </a:lnTo>
                <a:lnTo>
                  <a:pt x="1817" y="898"/>
                </a:lnTo>
                <a:lnTo>
                  <a:pt x="1816" y="893"/>
                </a:lnTo>
                <a:lnTo>
                  <a:pt x="1815" y="887"/>
                </a:lnTo>
                <a:lnTo>
                  <a:pt x="1815" y="880"/>
                </a:lnTo>
                <a:lnTo>
                  <a:pt x="1815" y="871"/>
                </a:lnTo>
                <a:lnTo>
                  <a:pt x="1817" y="863"/>
                </a:lnTo>
                <a:lnTo>
                  <a:pt x="1818" y="859"/>
                </a:lnTo>
                <a:lnTo>
                  <a:pt x="1820" y="856"/>
                </a:lnTo>
                <a:lnTo>
                  <a:pt x="1824" y="849"/>
                </a:lnTo>
                <a:lnTo>
                  <a:pt x="1827" y="847"/>
                </a:lnTo>
                <a:lnTo>
                  <a:pt x="1829" y="844"/>
                </a:lnTo>
                <a:lnTo>
                  <a:pt x="1832" y="842"/>
                </a:lnTo>
                <a:lnTo>
                  <a:pt x="1835" y="840"/>
                </a:lnTo>
                <a:lnTo>
                  <a:pt x="1838" y="838"/>
                </a:lnTo>
                <a:lnTo>
                  <a:pt x="1841" y="836"/>
                </a:lnTo>
                <a:lnTo>
                  <a:pt x="1845" y="834"/>
                </a:lnTo>
                <a:lnTo>
                  <a:pt x="1849" y="833"/>
                </a:lnTo>
                <a:lnTo>
                  <a:pt x="1856" y="831"/>
                </a:lnTo>
                <a:lnTo>
                  <a:pt x="1864" y="829"/>
                </a:lnTo>
                <a:lnTo>
                  <a:pt x="1873" y="827"/>
                </a:lnTo>
                <a:lnTo>
                  <a:pt x="1881" y="826"/>
                </a:lnTo>
                <a:lnTo>
                  <a:pt x="1901" y="824"/>
                </a:lnTo>
                <a:lnTo>
                  <a:pt x="1908" y="822"/>
                </a:lnTo>
                <a:lnTo>
                  <a:pt x="1914" y="821"/>
                </a:lnTo>
                <a:lnTo>
                  <a:pt x="1918" y="820"/>
                </a:lnTo>
                <a:lnTo>
                  <a:pt x="1920" y="818"/>
                </a:lnTo>
                <a:lnTo>
                  <a:pt x="1922" y="817"/>
                </a:lnTo>
                <a:lnTo>
                  <a:pt x="1923" y="816"/>
                </a:lnTo>
                <a:lnTo>
                  <a:pt x="1923" y="814"/>
                </a:lnTo>
                <a:lnTo>
                  <a:pt x="1924" y="812"/>
                </a:lnTo>
                <a:lnTo>
                  <a:pt x="1924" y="810"/>
                </a:lnTo>
                <a:lnTo>
                  <a:pt x="1924" y="805"/>
                </a:lnTo>
                <a:lnTo>
                  <a:pt x="1922" y="800"/>
                </a:lnTo>
                <a:lnTo>
                  <a:pt x="1921" y="798"/>
                </a:lnTo>
                <a:lnTo>
                  <a:pt x="1920" y="796"/>
                </a:lnTo>
                <a:lnTo>
                  <a:pt x="1919" y="794"/>
                </a:lnTo>
                <a:lnTo>
                  <a:pt x="1917" y="793"/>
                </a:lnTo>
                <a:lnTo>
                  <a:pt x="1913" y="790"/>
                </a:lnTo>
                <a:lnTo>
                  <a:pt x="1909" y="788"/>
                </a:lnTo>
                <a:lnTo>
                  <a:pt x="1904" y="787"/>
                </a:lnTo>
                <a:lnTo>
                  <a:pt x="1898" y="787"/>
                </a:lnTo>
                <a:lnTo>
                  <a:pt x="1892" y="787"/>
                </a:lnTo>
                <a:lnTo>
                  <a:pt x="1886" y="788"/>
                </a:lnTo>
                <a:lnTo>
                  <a:pt x="1881" y="790"/>
                </a:lnTo>
                <a:lnTo>
                  <a:pt x="1877" y="792"/>
                </a:lnTo>
                <a:lnTo>
                  <a:pt x="1873" y="795"/>
                </a:lnTo>
                <a:lnTo>
                  <a:pt x="1870" y="799"/>
                </a:lnTo>
                <a:lnTo>
                  <a:pt x="1868" y="803"/>
                </a:lnTo>
                <a:lnTo>
                  <a:pt x="1867" y="805"/>
                </a:lnTo>
                <a:lnTo>
                  <a:pt x="1866" y="807"/>
                </a:lnTo>
                <a:lnTo>
                  <a:pt x="1821" y="803"/>
                </a:lnTo>
                <a:lnTo>
                  <a:pt x="1823" y="797"/>
                </a:lnTo>
                <a:lnTo>
                  <a:pt x="1825" y="792"/>
                </a:lnTo>
                <a:lnTo>
                  <a:pt x="1827" y="787"/>
                </a:lnTo>
                <a:lnTo>
                  <a:pt x="1830" y="782"/>
                </a:lnTo>
                <a:lnTo>
                  <a:pt x="1833" y="777"/>
                </a:lnTo>
                <a:lnTo>
                  <a:pt x="1837" y="773"/>
                </a:lnTo>
                <a:lnTo>
                  <a:pt x="1841" y="769"/>
                </a:lnTo>
                <a:lnTo>
                  <a:pt x="1846" y="765"/>
                </a:lnTo>
                <a:lnTo>
                  <a:pt x="1851" y="762"/>
                </a:lnTo>
                <a:lnTo>
                  <a:pt x="1857" y="759"/>
                </a:lnTo>
                <a:lnTo>
                  <a:pt x="1863" y="756"/>
                </a:lnTo>
                <a:lnTo>
                  <a:pt x="1869" y="754"/>
                </a:lnTo>
                <a:lnTo>
                  <a:pt x="1876" y="753"/>
                </a:lnTo>
                <a:lnTo>
                  <a:pt x="1883" y="752"/>
                </a:lnTo>
                <a:lnTo>
                  <a:pt x="1890" y="751"/>
                </a:lnTo>
                <a:lnTo>
                  <a:pt x="1898" y="751"/>
                </a:lnTo>
                <a:lnTo>
                  <a:pt x="1908" y="751"/>
                </a:lnTo>
                <a:lnTo>
                  <a:pt x="1917" y="752"/>
                </a:lnTo>
                <a:lnTo>
                  <a:pt x="1926" y="754"/>
                </a:lnTo>
                <a:lnTo>
                  <a:pt x="1935" y="757"/>
                </a:lnTo>
                <a:lnTo>
                  <a:pt x="1943" y="761"/>
                </a:lnTo>
                <a:lnTo>
                  <a:pt x="1947" y="763"/>
                </a:lnTo>
                <a:lnTo>
                  <a:pt x="1950" y="765"/>
                </a:lnTo>
                <a:lnTo>
                  <a:pt x="1957" y="770"/>
                </a:lnTo>
                <a:lnTo>
                  <a:pt x="1963" y="776"/>
                </a:lnTo>
                <a:lnTo>
                  <a:pt x="1965" y="780"/>
                </a:lnTo>
                <a:lnTo>
                  <a:pt x="1967" y="784"/>
                </a:lnTo>
                <a:lnTo>
                  <a:pt x="1969" y="787"/>
                </a:lnTo>
                <a:lnTo>
                  <a:pt x="1970" y="792"/>
                </a:lnTo>
                <a:lnTo>
                  <a:pt x="1972" y="796"/>
                </a:lnTo>
                <a:lnTo>
                  <a:pt x="1972" y="801"/>
                </a:lnTo>
                <a:lnTo>
                  <a:pt x="1973" y="806"/>
                </a:lnTo>
                <a:lnTo>
                  <a:pt x="1973" y="811"/>
                </a:lnTo>
                <a:lnTo>
                  <a:pt x="1973" y="930"/>
                </a:lnTo>
                <a:lnTo>
                  <a:pt x="1927" y="930"/>
                </a:lnTo>
                <a:lnTo>
                  <a:pt x="1927" y="905"/>
                </a:lnTo>
                <a:lnTo>
                  <a:pt x="1922" y="911"/>
                </a:lnTo>
                <a:lnTo>
                  <a:pt x="1917" y="917"/>
                </a:lnTo>
                <a:lnTo>
                  <a:pt x="1912" y="921"/>
                </a:lnTo>
                <a:lnTo>
                  <a:pt x="1906" y="925"/>
                </a:lnTo>
                <a:lnTo>
                  <a:pt x="1899" y="929"/>
                </a:lnTo>
                <a:lnTo>
                  <a:pt x="1891" y="931"/>
                </a:lnTo>
                <a:lnTo>
                  <a:pt x="1887" y="932"/>
                </a:lnTo>
                <a:lnTo>
                  <a:pt x="1883" y="933"/>
                </a:lnTo>
                <a:lnTo>
                  <a:pt x="1874" y="933"/>
                </a:lnTo>
                <a:close/>
                <a:moveTo>
                  <a:pt x="1888" y="899"/>
                </a:moveTo>
                <a:lnTo>
                  <a:pt x="1895" y="899"/>
                </a:lnTo>
                <a:lnTo>
                  <a:pt x="1902" y="897"/>
                </a:lnTo>
                <a:lnTo>
                  <a:pt x="1905" y="896"/>
                </a:lnTo>
                <a:lnTo>
                  <a:pt x="1908" y="894"/>
                </a:lnTo>
                <a:lnTo>
                  <a:pt x="1914" y="890"/>
                </a:lnTo>
                <a:lnTo>
                  <a:pt x="1916" y="888"/>
                </a:lnTo>
                <a:lnTo>
                  <a:pt x="1919" y="885"/>
                </a:lnTo>
                <a:lnTo>
                  <a:pt x="1922" y="879"/>
                </a:lnTo>
                <a:lnTo>
                  <a:pt x="1924" y="873"/>
                </a:lnTo>
                <a:lnTo>
                  <a:pt x="1924" y="870"/>
                </a:lnTo>
                <a:lnTo>
                  <a:pt x="1924" y="867"/>
                </a:lnTo>
                <a:lnTo>
                  <a:pt x="1924" y="848"/>
                </a:lnTo>
                <a:lnTo>
                  <a:pt x="1921" y="850"/>
                </a:lnTo>
                <a:lnTo>
                  <a:pt x="1915" y="851"/>
                </a:lnTo>
                <a:lnTo>
                  <a:pt x="1903" y="854"/>
                </a:lnTo>
                <a:lnTo>
                  <a:pt x="1890" y="856"/>
                </a:lnTo>
                <a:lnTo>
                  <a:pt x="1884" y="857"/>
                </a:lnTo>
                <a:lnTo>
                  <a:pt x="1879" y="859"/>
                </a:lnTo>
                <a:lnTo>
                  <a:pt x="1874" y="861"/>
                </a:lnTo>
                <a:lnTo>
                  <a:pt x="1870" y="863"/>
                </a:lnTo>
                <a:lnTo>
                  <a:pt x="1866" y="866"/>
                </a:lnTo>
                <a:lnTo>
                  <a:pt x="1864" y="870"/>
                </a:lnTo>
                <a:lnTo>
                  <a:pt x="1863" y="872"/>
                </a:lnTo>
                <a:lnTo>
                  <a:pt x="1862" y="874"/>
                </a:lnTo>
                <a:lnTo>
                  <a:pt x="1862" y="879"/>
                </a:lnTo>
                <a:lnTo>
                  <a:pt x="1862" y="884"/>
                </a:lnTo>
                <a:lnTo>
                  <a:pt x="1863" y="888"/>
                </a:lnTo>
                <a:lnTo>
                  <a:pt x="1865" y="890"/>
                </a:lnTo>
                <a:lnTo>
                  <a:pt x="1866" y="891"/>
                </a:lnTo>
                <a:lnTo>
                  <a:pt x="1869" y="894"/>
                </a:lnTo>
                <a:lnTo>
                  <a:pt x="1873" y="896"/>
                </a:lnTo>
                <a:lnTo>
                  <a:pt x="1875" y="897"/>
                </a:lnTo>
                <a:lnTo>
                  <a:pt x="1877" y="898"/>
                </a:lnTo>
                <a:lnTo>
                  <a:pt x="1882" y="899"/>
                </a:lnTo>
                <a:lnTo>
                  <a:pt x="1888" y="899"/>
                </a:lnTo>
                <a:close/>
                <a:moveTo>
                  <a:pt x="2063" y="930"/>
                </a:moveTo>
                <a:lnTo>
                  <a:pt x="2013" y="930"/>
                </a:lnTo>
                <a:lnTo>
                  <a:pt x="2013" y="694"/>
                </a:lnTo>
                <a:lnTo>
                  <a:pt x="2063" y="694"/>
                </a:lnTo>
                <a:lnTo>
                  <a:pt x="2063" y="930"/>
                </a:lnTo>
                <a:close/>
                <a:moveTo>
                  <a:pt x="2197" y="753"/>
                </a:moveTo>
                <a:lnTo>
                  <a:pt x="2197" y="790"/>
                </a:lnTo>
                <a:lnTo>
                  <a:pt x="2164" y="790"/>
                </a:lnTo>
                <a:lnTo>
                  <a:pt x="2164" y="876"/>
                </a:lnTo>
                <a:lnTo>
                  <a:pt x="2164" y="880"/>
                </a:lnTo>
                <a:lnTo>
                  <a:pt x="2165" y="884"/>
                </a:lnTo>
                <a:lnTo>
                  <a:pt x="2166" y="886"/>
                </a:lnTo>
                <a:lnTo>
                  <a:pt x="2167" y="887"/>
                </a:lnTo>
                <a:lnTo>
                  <a:pt x="2169" y="889"/>
                </a:lnTo>
                <a:lnTo>
                  <a:pt x="2171" y="891"/>
                </a:lnTo>
                <a:lnTo>
                  <a:pt x="2174" y="892"/>
                </a:lnTo>
                <a:lnTo>
                  <a:pt x="2177" y="893"/>
                </a:lnTo>
                <a:lnTo>
                  <a:pt x="2181" y="893"/>
                </a:lnTo>
                <a:lnTo>
                  <a:pt x="2188" y="892"/>
                </a:lnTo>
                <a:lnTo>
                  <a:pt x="2193" y="891"/>
                </a:lnTo>
                <a:lnTo>
                  <a:pt x="2201" y="928"/>
                </a:lnTo>
                <a:lnTo>
                  <a:pt x="2190" y="930"/>
                </a:lnTo>
                <a:lnTo>
                  <a:pt x="2183" y="932"/>
                </a:lnTo>
                <a:lnTo>
                  <a:pt x="2174" y="932"/>
                </a:lnTo>
                <a:lnTo>
                  <a:pt x="2168" y="932"/>
                </a:lnTo>
                <a:lnTo>
                  <a:pt x="2161" y="932"/>
                </a:lnTo>
                <a:lnTo>
                  <a:pt x="2156" y="931"/>
                </a:lnTo>
                <a:lnTo>
                  <a:pt x="2150" y="930"/>
                </a:lnTo>
                <a:lnTo>
                  <a:pt x="2145" y="928"/>
                </a:lnTo>
                <a:lnTo>
                  <a:pt x="2140" y="926"/>
                </a:lnTo>
                <a:lnTo>
                  <a:pt x="2135" y="924"/>
                </a:lnTo>
                <a:lnTo>
                  <a:pt x="2131" y="921"/>
                </a:lnTo>
                <a:lnTo>
                  <a:pt x="2127" y="917"/>
                </a:lnTo>
                <a:lnTo>
                  <a:pt x="2124" y="914"/>
                </a:lnTo>
                <a:lnTo>
                  <a:pt x="2121" y="909"/>
                </a:lnTo>
                <a:lnTo>
                  <a:pt x="2119" y="905"/>
                </a:lnTo>
                <a:lnTo>
                  <a:pt x="2117" y="900"/>
                </a:lnTo>
                <a:lnTo>
                  <a:pt x="2116" y="894"/>
                </a:lnTo>
                <a:lnTo>
                  <a:pt x="2115" y="888"/>
                </a:lnTo>
                <a:lnTo>
                  <a:pt x="2115" y="882"/>
                </a:lnTo>
                <a:lnTo>
                  <a:pt x="2115" y="790"/>
                </a:lnTo>
                <a:lnTo>
                  <a:pt x="2091" y="790"/>
                </a:lnTo>
                <a:lnTo>
                  <a:pt x="2091" y="753"/>
                </a:lnTo>
                <a:lnTo>
                  <a:pt x="2115" y="753"/>
                </a:lnTo>
                <a:lnTo>
                  <a:pt x="2115" y="711"/>
                </a:lnTo>
                <a:lnTo>
                  <a:pt x="2164" y="711"/>
                </a:lnTo>
                <a:lnTo>
                  <a:pt x="2164" y="753"/>
                </a:lnTo>
                <a:lnTo>
                  <a:pt x="2197" y="753"/>
                </a:lnTo>
                <a:close/>
                <a:moveTo>
                  <a:pt x="2304" y="933"/>
                </a:moveTo>
                <a:lnTo>
                  <a:pt x="2291" y="933"/>
                </a:lnTo>
                <a:lnTo>
                  <a:pt x="2285" y="932"/>
                </a:lnTo>
                <a:lnTo>
                  <a:pt x="2279" y="930"/>
                </a:lnTo>
                <a:lnTo>
                  <a:pt x="2268" y="927"/>
                </a:lnTo>
                <a:lnTo>
                  <a:pt x="2263" y="925"/>
                </a:lnTo>
                <a:lnTo>
                  <a:pt x="2258" y="922"/>
                </a:lnTo>
                <a:lnTo>
                  <a:pt x="2249" y="916"/>
                </a:lnTo>
                <a:lnTo>
                  <a:pt x="2245" y="912"/>
                </a:lnTo>
                <a:lnTo>
                  <a:pt x="2241" y="908"/>
                </a:lnTo>
                <a:lnTo>
                  <a:pt x="2234" y="900"/>
                </a:lnTo>
                <a:lnTo>
                  <a:pt x="2231" y="895"/>
                </a:lnTo>
                <a:lnTo>
                  <a:pt x="2228" y="890"/>
                </a:lnTo>
                <a:lnTo>
                  <a:pt x="2223" y="879"/>
                </a:lnTo>
                <a:lnTo>
                  <a:pt x="2221" y="874"/>
                </a:lnTo>
                <a:lnTo>
                  <a:pt x="2220" y="868"/>
                </a:lnTo>
                <a:lnTo>
                  <a:pt x="2219" y="862"/>
                </a:lnTo>
                <a:lnTo>
                  <a:pt x="2218" y="855"/>
                </a:lnTo>
                <a:lnTo>
                  <a:pt x="2218" y="849"/>
                </a:lnTo>
                <a:lnTo>
                  <a:pt x="2217" y="842"/>
                </a:lnTo>
                <a:lnTo>
                  <a:pt x="2218" y="835"/>
                </a:lnTo>
                <a:lnTo>
                  <a:pt x="2218" y="829"/>
                </a:lnTo>
                <a:lnTo>
                  <a:pt x="2219" y="823"/>
                </a:lnTo>
                <a:lnTo>
                  <a:pt x="2220" y="816"/>
                </a:lnTo>
                <a:lnTo>
                  <a:pt x="2223" y="805"/>
                </a:lnTo>
                <a:lnTo>
                  <a:pt x="2225" y="799"/>
                </a:lnTo>
                <a:lnTo>
                  <a:pt x="2228" y="794"/>
                </a:lnTo>
                <a:lnTo>
                  <a:pt x="2234" y="785"/>
                </a:lnTo>
                <a:lnTo>
                  <a:pt x="2237" y="780"/>
                </a:lnTo>
                <a:lnTo>
                  <a:pt x="2241" y="776"/>
                </a:lnTo>
                <a:lnTo>
                  <a:pt x="2245" y="772"/>
                </a:lnTo>
                <a:lnTo>
                  <a:pt x="2249" y="769"/>
                </a:lnTo>
                <a:lnTo>
                  <a:pt x="2253" y="765"/>
                </a:lnTo>
                <a:lnTo>
                  <a:pt x="2258" y="762"/>
                </a:lnTo>
                <a:lnTo>
                  <a:pt x="2263" y="760"/>
                </a:lnTo>
                <a:lnTo>
                  <a:pt x="2268" y="757"/>
                </a:lnTo>
                <a:lnTo>
                  <a:pt x="2274" y="755"/>
                </a:lnTo>
                <a:lnTo>
                  <a:pt x="2279" y="754"/>
                </a:lnTo>
                <a:lnTo>
                  <a:pt x="2285" y="752"/>
                </a:lnTo>
                <a:lnTo>
                  <a:pt x="2291" y="752"/>
                </a:lnTo>
                <a:lnTo>
                  <a:pt x="2304" y="751"/>
                </a:lnTo>
                <a:lnTo>
                  <a:pt x="2317" y="752"/>
                </a:lnTo>
                <a:lnTo>
                  <a:pt x="2323" y="752"/>
                </a:lnTo>
                <a:lnTo>
                  <a:pt x="2329" y="754"/>
                </a:lnTo>
                <a:lnTo>
                  <a:pt x="2340" y="757"/>
                </a:lnTo>
                <a:lnTo>
                  <a:pt x="2346" y="760"/>
                </a:lnTo>
                <a:lnTo>
                  <a:pt x="2351" y="762"/>
                </a:lnTo>
                <a:lnTo>
                  <a:pt x="2360" y="769"/>
                </a:lnTo>
                <a:lnTo>
                  <a:pt x="2364" y="772"/>
                </a:lnTo>
                <a:lnTo>
                  <a:pt x="2368" y="776"/>
                </a:lnTo>
                <a:lnTo>
                  <a:pt x="2375" y="785"/>
                </a:lnTo>
                <a:lnTo>
                  <a:pt x="2378" y="789"/>
                </a:lnTo>
                <a:lnTo>
                  <a:pt x="2381" y="794"/>
                </a:lnTo>
                <a:lnTo>
                  <a:pt x="2385" y="805"/>
                </a:lnTo>
                <a:lnTo>
                  <a:pt x="2387" y="811"/>
                </a:lnTo>
                <a:lnTo>
                  <a:pt x="2389" y="816"/>
                </a:lnTo>
                <a:lnTo>
                  <a:pt x="2390" y="823"/>
                </a:lnTo>
                <a:lnTo>
                  <a:pt x="2391" y="829"/>
                </a:lnTo>
                <a:lnTo>
                  <a:pt x="2391" y="835"/>
                </a:lnTo>
                <a:lnTo>
                  <a:pt x="2391" y="842"/>
                </a:lnTo>
                <a:lnTo>
                  <a:pt x="2391" y="849"/>
                </a:lnTo>
                <a:lnTo>
                  <a:pt x="2391" y="855"/>
                </a:lnTo>
                <a:lnTo>
                  <a:pt x="2390" y="862"/>
                </a:lnTo>
                <a:lnTo>
                  <a:pt x="2389" y="868"/>
                </a:lnTo>
                <a:lnTo>
                  <a:pt x="2385" y="879"/>
                </a:lnTo>
                <a:lnTo>
                  <a:pt x="2383" y="885"/>
                </a:lnTo>
                <a:lnTo>
                  <a:pt x="2381" y="890"/>
                </a:lnTo>
                <a:lnTo>
                  <a:pt x="2375" y="900"/>
                </a:lnTo>
                <a:lnTo>
                  <a:pt x="2372" y="904"/>
                </a:lnTo>
                <a:lnTo>
                  <a:pt x="2368" y="908"/>
                </a:lnTo>
                <a:lnTo>
                  <a:pt x="2364" y="912"/>
                </a:lnTo>
                <a:lnTo>
                  <a:pt x="2360" y="916"/>
                </a:lnTo>
                <a:lnTo>
                  <a:pt x="2355" y="919"/>
                </a:lnTo>
                <a:lnTo>
                  <a:pt x="2351" y="922"/>
                </a:lnTo>
                <a:lnTo>
                  <a:pt x="2346" y="925"/>
                </a:lnTo>
                <a:lnTo>
                  <a:pt x="2340" y="927"/>
                </a:lnTo>
                <a:lnTo>
                  <a:pt x="2335" y="929"/>
                </a:lnTo>
                <a:lnTo>
                  <a:pt x="2329" y="930"/>
                </a:lnTo>
                <a:lnTo>
                  <a:pt x="2323" y="932"/>
                </a:lnTo>
                <a:lnTo>
                  <a:pt x="2317" y="933"/>
                </a:lnTo>
                <a:lnTo>
                  <a:pt x="2304" y="933"/>
                </a:lnTo>
                <a:close/>
                <a:moveTo>
                  <a:pt x="2305" y="895"/>
                </a:moveTo>
                <a:lnTo>
                  <a:pt x="2309" y="895"/>
                </a:lnTo>
                <a:lnTo>
                  <a:pt x="2313" y="894"/>
                </a:lnTo>
                <a:lnTo>
                  <a:pt x="2317" y="893"/>
                </a:lnTo>
                <a:lnTo>
                  <a:pt x="2321" y="892"/>
                </a:lnTo>
                <a:lnTo>
                  <a:pt x="2324" y="889"/>
                </a:lnTo>
                <a:lnTo>
                  <a:pt x="2327" y="887"/>
                </a:lnTo>
                <a:lnTo>
                  <a:pt x="2330" y="884"/>
                </a:lnTo>
                <a:lnTo>
                  <a:pt x="2332" y="880"/>
                </a:lnTo>
                <a:lnTo>
                  <a:pt x="2334" y="876"/>
                </a:lnTo>
                <a:lnTo>
                  <a:pt x="2336" y="872"/>
                </a:lnTo>
                <a:lnTo>
                  <a:pt x="2338" y="868"/>
                </a:lnTo>
                <a:lnTo>
                  <a:pt x="2339" y="863"/>
                </a:lnTo>
                <a:lnTo>
                  <a:pt x="2341" y="853"/>
                </a:lnTo>
                <a:lnTo>
                  <a:pt x="2341" y="847"/>
                </a:lnTo>
                <a:lnTo>
                  <a:pt x="2342" y="842"/>
                </a:lnTo>
                <a:lnTo>
                  <a:pt x="2341" y="831"/>
                </a:lnTo>
                <a:lnTo>
                  <a:pt x="2339" y="821"/>
                </a:lnTo>
                <a:lnTo>
                  <a:pt x="2338" y="816"/>
                </a:lnTo>
                <a:lnTo>
                  <a:pt x="2336" y="812"/>
                </a:lnTo>
                <a:lnTo>
                  <a:pt x="2332" y="803"/>
                </a:lnTo>
                <a:lnTo>
                  <a:pt x="2330" y="800"/>
                </a:lnTo>
                <a:lnTo>
                  <a:pt x="2327" y="797"/>
                </a:lnTo>
                <a:lnTo>
                  <a:pt x="2324" y="794"/>
                </a:lnTo>
                <a:lnTo>
                  <a:pt x="2321" y="792"/>
                </a:lnTo>
                <a:lnTo>
                  <a:pt x="2317" y="790"/>
                </a:lnTo>
                <a:lnTo>
                  <a:pt x="2313" y="789"/>
                </a:lnTo>
                <a:lnTo>
                  <a:pt x="2309" y="788"/>
                </a:lnTo>
                <a:lnTo>
                  <a:pt x="2305" y="788"/>
                </a:lnTo>
                <a:lnTo>
                  <a:pt x="2300" y="788"/>
                </a:lnTo>
                <a:lnTo>
                  <a:pt x="2296" y="789"/>
                </a:lnTo>
                <a:lnTo>
                  <a:pt x="2292" y="790"/>
                </a:lnTo>
                <a:lnTo>
                  <a:pt x="2288" y="792"/>
                </a:lnTo>
                <a:lnTo>
                  <a:pt x="2285" y="794"/>
                </a:lnTo>
                <a:lnTo>
                  <a:pt x="2282" y="797"/>
                </a:lnTo>
                <a:lnTo>
                  <a:pt x="2279" y="800"/>
                </a:lnTo>
                <a:lnTo>
                  <a:pt x="2277" y="803"/>
                </a:lnTo>
                <a:lnTo>
                  <a:pt x="2272" y="812"/>
                </a:lnTo>
                <a:lnTo>
                  <a:pt x="2271" y="816"/>
                </a:lnTo>
                <a:lnTo>
                  <a:pt x="2270" y="821"/>
                </a:lnTo>
                <a:lnTo>
                  <a:pt x="2269" y="826"/>
                </a:lnTo>
                <a:lnTo>
                  <a:pt x="2268" y="831"/>
                </a:lnTo>
                <a:lnTo>
                  <a:pt x="2267" y="836"/>
                </a:lnTo>
                <a:lnTo>
                  <a:pt x="2267" y="842"/>
                </a:lnTo>
                <a:lnTo>
                  <a:pt x="2268" y="853"/>
                </a:lnTo>
                <a:lnTo>
                  <a:pt x="2270" y="863"/>
                </a:lnTo>
                <a:lnTo>
                  <a:pt x="2271" y="868"/>
                </a:lnTo>
                <a:lnTo>
                  <a:pt x="2272" y="872"/>
                </a:lnTo>
                <a:lnTo>
                  <a:pt x="2274" y="876"/>
                </a:lnTo>
                <a:lnTo>
                  <a:pt x="2277" y="880"/>
                </a:lnTo>
                <a:lnTo>
                  <a:pt x="2279" y="884"/>
                </a:lnTo>
                <a:lnTo>
                  <a:pt x="2282" y="887"/>
                </a:lnTo>
                <a:lnTo>
                  <a:pt x="2285" y="889"/>
                </a:lnTo>
                <a:lnTo>
                  <a:pt x="2288" y="892"/>
                </a:lnTo>
                <a:lnTo>
                  <a:pt x="2292" y="893"/>
                </a:lnTo>
                <a:lnTo>
                  <a:pt x="2296" y="894"/>
                </a:lnTo>
                <a:lnTo>
                  <a:pt x="2300" y="895"/>
                </a:lnTo>
                <a:lnTo>
                  <a:pt x="2305" y="895"/>
                </a:lnTo>
                <a:close/>
                <a:moveTo>
                  <a:pt x="2646" y="694"/>
                </a:moveTo>
                <a:lnTo>
                  <a:pt x="2696" y="694"/>
                </a:lnTo>
                <a:lnTo>
                  <a:pt x="2696" y="847"/>
                </a:lnTo>
                <a:lnTo>
                  <a:pt x="2696" y="854"/>
                </a:lnTo>
                <a:lnTo>
                  <a:pt x="2695" y="860"/>
                </a:lnTo>
                <a:lnTo>
                  <a:pt x="2694" y="866"/>
                </a:lnTo>
                <a:lnTo>
                  <a:pt x="2693" y="871"/>
                </a:lnTo>
                <a:lnTo>
                  <a:pt x="2691" y="877"/>
                </a:lnTo>
                <a:lnTo>
                  <a:pt x="2689" y="882"/>
                </a:lnTo>
                <a:lnTo>
                  <a:pt x="2686" y="887"/>
                </a:lnTo>
                <a:lnTo>
                  <a:pt x="2684" y="892"/>
                </a:lnTo>
                <a:lnTo>
                  <a:pt x="2680" y="897"/>
                </a:lnTo>
                <a:lnTo>
                  <a:pt x="2677" y="901"/>
                </a:lnTo>
                <a:lnTo>
                  <a:pt x="2673" y="906"/>
                </a:lnTo>
                <a:lnTo>
                  <a:pt x="2669" y="910"/>
                </a:lnTo>
                <a:lnTo>
                  <a:pt x="2664" y="913"/>
                </a:lnTo>
                <a:lnTo>
                  <a:pt x="2660" y="917"/>
                </a:lnTo>
                <a:lnTo>
                  <a:pt x="2655" y="920"/>
                </a:lnTo>
                <a:lnTo>
                  <a:pt x="2649" y="922"/>
                </a:lnTo>
                <a:lnTo>
                  <a:pt x="2638" y="927"/>
                </a:lnTo>
                <a:lnTo>
                  <a:pt x="2632" y="929"/>
                </a:lnTo>
                <a:lnTo>
                  <a:pt x="2626" y="930"/>
                </a:lnTo>
                <a:lnTo>
                  <a:pt x="2619" y="932"/>
                </a:lnTo>
                <a:lnTo>
                  <a:pt x="2612" y="932"/>
                </a:lnTo>
                <a:lnTo>
                  <a:pt x="2605" y="933"/>
                </a:lnTo>
                <a:lnTo>
                  <a:pt x="2598" y="933"/>
                </a:lnTo>
                <a:lnTo>
                  <a:pt x="2591" y="933"/>
                </a:lnTo>
                <a:lnTo>
                  <a:pt x="2584" y="932"/>
                </a:lnTo>
                <a:lnTo>
                  <a:pt x="2577" y="932"/>
                </a:lnTo>
                <a:lnTo>
                  <a:pt x="2571" y="930"/>
                </a:lnTo>
                <a:lnTo>
                  <a:pt x="2558" y="927"/>
                </a:lnTo>
                <a:lnTo>
                  <a:pt x="2552" y="925"/>
                </a:lnTo>
                <a:lnTo>
                  <a:pt x="2547" y="922"/>
                </a:lnTo>
                <a:lnTo>
                  <a:pt x="2541" y="920"/>
                </a:lnTo>
                <a:lnTo>
                  <a:pt x="2536" y="917"/>
                </a:lnTo>
                <a:lnTo>
                  <a:pt x="2527" y="910"/>
                </a:lnTo>
                <a:lnTo>
                  <a:pt x="2518" y="901"/>
                </a:lnTo>
                <a:lnTo>
                  <a:pt x="2515" y="897"/>
                </a:lnTo>
                <a:lnTo>
                  <a:pt x="2512" y="892"/>
                </a:lnTo>
                <a:lnTo>
                  <a:pt x="2509" y="887"/>
                </a:lnTo>
                <a:lnTo>
                  <a:pt x="2506" y="882"/>
                </a:lnTo>
                <a:lnTo>
                  <a:pt x="2504" y="877"/>
                </a:lnTo>
                <a:lnTo>
                  <a:pt x="2502" y="871"/>
                </a:lnTo>
                <a:lnTo>
                  <a:pt x="2501" y="866"/>
                </a:lnTo>
                <a:lnTo>
                  <a:pt x="2500" y="860"/>
                </a:lnTo>
                <a:lnTo>
                  <a:pt x="2500" y="854"/>
                </a:lnTo>
                <a:lnTo>
                  <a:pt x="2499" y="847"/>
                </a:lnTo>
                <a:lnTo>
                  <a:pt x="2499" y="694"/>
                </a:lnTo>
                <a:lnTo>
                  <a:pt x="2550" y="694"/>
                </a:lnTo>
                <a:lnTo>
                  <a:pt x="2550" y="843"/>
                </a:lnTo>
                <a:lnTo>
                  <a:pt x="2551" y="853"/>
                </a:lnTo>
                <a:lnTo>
                  <a:pt x="2552" y="857"/>
                </a:lnTo>
                <a:lnTo>
                  <a:pt x="2553" y="861"/>
                </a:lnTo>
                <a:lnTo>
                  <a:pt x="2555" y="865"/>
                </a:lnTo>
                <a:lnTo>
                  <a:pt x="2558" y="869"/>
                </a:lnTo>
                <a:lnTo>
                  <a:pt x="2560" y="873"/>
                </a:lnTo>
                <a:lnTo>
                  <a:pt x="2563" y="876"/>
                </a:lnTo>
                <a:lnTo>
                  <a:pt x="2567" y="879"/>
                </a:lnTo>
                <a:lnTo>
                  <a:pt x="2570" y="882"/>
                </a:lnTo>
                <a:lnTo>
                  <a:pt x="2574" y="884"/>
                </a:lnTo>
                <a:lnTo>
                  <a:pt x="2579" y="886"/>
                </a:lnTo>
                <a:lnTo>
                  <a:pt x="2583" y="887"/>
                </a:lnTo>
                <a:lnTo>
                  <a:pt x="2588" y="889"/>
                </a:lnTo>
                <a:lnTo>
                  <a:pt x="2598" y="889"/>
                </a:lnTo>
                <a:lnTo>
                  <a:pt x="2608" y="889"/>
                </a:lnTo>
                <a:lnTo>
                  <a:pt x="2613" y="887"/>
                </a:lnTo>
                <a:lnTo>
                  <a:pt x="2618" y="886"/>
                </a:lnTo>
                <a:lnTo>
                  <a:pt x="2622" y="884"/>
                </a:lnTo>
                <a:lnTo>
                  <a:pt x="2626" y="882"/>
                </a:lnTo>
                <a:lnTo>
                  <a:pt x="2629" y="879"/>
                </a:lnTo>
                <a:lnTo>
                  <a:pt x="2633" y="876"/>
                </a:lnTo>
                <a:lnTo>
                  <a:pt x="2636" y="873"/>
                </a:lnTo>
                <a:lnTo>
                  <a:pt x="2639" y="869"/>
                </a:lnTo>
                <a:lnTo>
                  <a:pt x="2641" y="865"/>
                </a:lnTo>
                <a:lnTo>
                  <a:pt x="2643" y="861"/>
                </a:lnTo>
                <a:lnTo>
                  <a:pt x="2644" y="857"/>
                </a:lnTo>
                <a:lnTo>
                  <a:pt x="2645" y="853"/>
                </a:lnTo>
                <a:lnTo>
                  <a:pt x="2646" y="848"/>
                </a:lnTo>
                <a:lnTo>
                  <a:pt x="2646" y="843"/>
                </a:lnTo>
                <a:lnTo>
                  <a:pt x="2646" y="694"/>
                </a:lnTo>
                <a:close/>
                <a:moveTo>
                  <a:pt x="2788" y="828"/>
                </a:moveTo>
                <a:lnTo>
                  <a:pt x="2788" y="930"/>
                </a:lnTo>
                <a:lnTo>
                  <a:pt x="2739" y="930"/>
                </a:lnTo>
                <a:lnTo>
                  <a:pt x="2739" y="753"/>
                </a:lnTo>
                <a:lnTo>
                  <a:pt x="2786" y="753"/>
                </a:lnTo>
                <a:lnTo>
                  <a:pt x="2786" y="784"/>
                </a:lnTo>
                <a:lnTo>
                  <a:pt x="2790" y="777"/>
                </a:lnTo>
                <a:lnTo>
                  <a:pt x="2796" y="770"/>
                </a:lnTo>
                <a:lnTo>
                  <a:pt x="2801" y="765"/>
                </a:lnTo>
                <a:lnTo>
                  <a:pt x="2808" y="760"/>
                </a:lnTo>
                <a:lnTo>
                  <a:pt x="2815" y="756"/>
                </a:lnTo>
                <a:lnTo>
                  <a:pt x="2819" y="754"/>
                </a:lnTo>
                <a:lnTo>
                  <a:pt x="2823" y="753"/>
                </a:lnTo>
                <a:lnTo>
                  <a:pt x="2832" y="751"/>
                </a:lnTo>
                <a:lnTo>
                  <a:pt x="2836" y="751"/>
                </a:lnTo>
                <a:lnTo>
                  <a:pt x="2841" y="751"/>
                </a:lnTo>
                <a:lnTo>
                  <a:pt x="2848" y="751"/>
                </a:lnTo>
                <a:lnTo>
                  <a:pt x="2854" y="752"/>
                </a:lnTo>
                <a:lnTo>
                  <a:pt x="2860" y="753"/>
                </a:lnTo>
                <a:lnTo>
                  <a:pt x="2866" y="755"/>
                </a:lnTo>
                <a:lnTo>
                  <a:pt x="2871" y="758"/>
                </a:lnTo>
                <a:lnTo>
                  <a:pt x="2876" y="761"/>
                </a:lnTo>
                <a:lnTo>
                  <a:pt x="2881" y="764"/>
                </a:lnTo>
                <a:lnTo>
                  <a:pt x="2885" y="769"/>
                </a:lnTo>
                <a:lnTo>
                  <a:pt x="2889" y="773"/>
                </a:lnTo>
                <a:lnTo>
                  <a:pt x="2893" y="778"/>
                </a:lnTo>
                <a:lnTo>
                  <a:pt x="2895" y="784"/>
                </a:lnTo>
                <a:lnTo>
                  <a:pt x="2897" y="787"/>
                </a:lnTo>
                <a:lnTo>
                  <a:pt x="2898" y="790"/>
                </a:lnTo>
                <a:lnTo>
                  <a:pt x="2900" y="796"/>
                </a:lnTo>
                <a:lnTo>
                  <a:pt x="2901" y="803"/>
                </a:lnTo>
                <a:lnTo>
                  <a:pt x="2902" y="810"/>
                </a:lnTo>
                <a:lnTo>
                  <a:pt x="2902" y="817"/>
                </a:lnTo>
                <a:lnTo>
                  <a:pt x="2902" y="930"/>
                </a:lnTo>
                <a:lnTo>
                  <a:pt x="2853" y="930"/>
                </a:lnTo>
                <a:lnTo>
                  <a:pt x="2853" y="826"/>
                </a:lnTo>
                <a:lnTo>
                  <a:pt x="2853" y="818"/>
                </a:lnTo>
                <a:lnTo>
                  <a:pt x="2852" y="815"/>
                </a:lnTo>
                <a:lnTo>
                  <a:pt x="2851" y="812"/>
                </a:lnTo>
                <a:lnTo>
                  <a:pt x="2848" y="806"/>
                </a:lnTo>
                <a:lnTo>
                  <a:pt x="2847" y="803"/>
                </a:lnTo>
                <a:lnTo>
                  <a:pt x="2845" y="801"/>
                </a:lnTo>
                <a:lnTo>
                  <a:pt x="2840" y="797"/>
                </a:lnTo>
                <a:lnTo>
                  <a:pt x="2837" y="795"/>
                </a:lnTo>
                <a:lnTo>
                  <a:pt x="2835" y="794"/>
                </a:lnTo>
                <a:lnTo>
                  <a:pt x="2829" y="792"/>
                </a:lnTo>
                <a:lnTo>
                  <a:pt x="2825" y="792"/>
                </a:lnTo>
                <a:lnTo>
                  <a:pt x="2822" y="792"/>
                </a:lnTo>
                <a:lnTo>
                  <a:pt x="2814" y="792"/>
                </a:lnTo>
                <a:lnTo>
                  <a:pt x="2808" y="794"/>
                </a:lnTo>
                <a:lnTo>
                  <a:pt x="2805" y="795"/>
                </a:lnTo>
                <a:lnTo>
                  <a:pt x="2802" y="797"/>
                </a:lnTo>
                <a:lnTo>
                  <a:pt x="2800" y="799"/>
                </a:lnTo>
                <a:lnTo>
                  <a:pt x="2797" y="801"/>
                </a:lnTo>
                <a:lnTo>
                  <a:pt x="2795" y="804"/>
                </a:lnTo>
                <a:lnTo>
                  <a:pt x="2793" y="806"/>
                </a:lnTo>
                <a:lnTo>
                  <a:pt x="2792" y="809"/>
                </a:lnTo>
                <a:lnTo>
                  <a:pt x="2790" y="812"/>
                </a:lnTo>
                <a:lnTo>
                  <a:pt x="2789" y="820"/>
                </a:lnTo>
                <a:lnTo>
                  <a:pt x="2788" y="824"/>
                </a:lnTo>
                <a:lnTo>
                  <a:pt x="2788" y="828"/>
                </a:lnTo>
                <a:close/>
                <a:moveTo>
                  <a:pt x="2966" y="730"/>
                </a:moveTo>
                <a:lnTo>
                  <a:pt x="2961" y="730"/>
                </a:lnTo>
                <a:lnTo>
                  <a:pt x="2956" y="729"/>
                </a:lnTo>
                <a:lnTo>
                  <a:pt x="2952" y="726"/>
                </a:lnTo>
                <a:lnTo>
                  <a:pt x="2948" y="723"/>
                </a:lnTo>
                <a:lnTo>
                  <a:pt x="2944" y="719"/>
                </a:lnTo>
                <a:lnTo>
                  <a:pt x="2942" y="715"/>
                </a:lnTo>
                <a:lnTo>
                  <a:pt x="2940" y="710"/>
                </a:lnTo>
                <a:lnTo>
                  <a:pt x="2940" y="705"/>
                </a:lnTo>
                <a:lnTo>
                  <a:pt x="2940" y="701"/>
                </a:lnTo>
                <a:lnTo>
                  <a:pt x="2942" y="696"/>
                </a:lnTo>
                <a:lnTo>
                  <a:pt x="2944" y="692"/>
                </a:lnTo>
                <a:lnTo>
                  <a:pt x="2948" y="688"/>
                </a:lnTo>
                <a:lnTo>
                  <a:pt x="2952" y="685"/>
                </a:lnTo>
                <a:lnTo>
                  <a:pt x="2956" y="683"/>
                </a:lnTo>
                <a:lnTo>
                  <a:pt x="2961" y="681"/>
                </a:lnTo>
                <a:lnTo>
                  <a:pt x="2966" y="681"/>
                </a:lnTo>
                <a:lnTo>
                  <a:pt x="2972" y="681"/>
                </a:lnTo>
                <a:lnTo>
                  <a:pt x="2977" y="683"/>
                </a:lnTo>
                <a:lnTo>
                  <a:pt x="2982" y="685"/>
                </a:lnTo>
                <a:lnTo>
                  <a:pt x="2986" y="688"/>
                </a:lnTo>
                <a:lnTo>
                  <a:pt x="2990" y="692"/>
                </a:lnTo>
                <a:lnTo>
                  <a:pt x="2992" y="696"/>
                </a:lnTo>
                <a:lnTo>
                  <a:pt x="2994" y="701"/>
                </a:lnTo>
                <a:lnTo>
                  <a:pt x="2994" y="705"/>
                </a:lnTo>
                <a:lnTo>
                  <a:pt x="2994" y="710"/>
                </a:lnTo>
                <a:lnTo>
                  <a:pt x="2992" y="715"/>
                </a:lnTo>
                <a:lnTo>
                  <a:pt x="2990" y="719"/>
                </a:lnTo>
                <a:lnTo>
                  <a:pt x="2986" y="723"/>
                </a:lnTo>
                <a:lnTo>
                  <a:pt x="2982" y="726"/>
                </a:lnTo>
                <a:lnTo>
                  <a:pt x="2977" y="729"/>
                </a:lnTo>
                <a:lnTo>
                  <a:pt x="2972" y="730"/>
                </a:lnTo>
                <a:lnTo>
                  <a:pt x="2966" y="730"/>
                </a:lnTo>
                <a:close/>
                <a:moveTo>
                  <a:pt x="2942" y="753"/>
                </a:moveTo>
                <a:lnTo>
                  <a:pt x="2992" y="753"/>
                </a:lnTo>
                <a:lnTo>
                  <a:pt x="2992" y="930"/>
                </a:lnTo>
                <a:lnTo>
                  <a:pt x="2942" y="930"/>
                </a:lnTo>
                <a:lnTo>
                  <a:pt x="2942" y="753"/>
                </a:lnTo>
                <a:close/>
                <a:moveTo>
                  <a:pt x="3195" y="753"/>
                </a:moveTo>
                <a:lnTo>
                  <a:pt x="3134" y="930"/>
                </a:lnTo>
                <a:lnTo>
                  <a:pt x="3078" y="930"/>
                </a:lnTo>
                <a:lnTo>
                  <a:pt x="3017" y="753"/>
                </a:lnTo>
                <a:lnTo>
                  <a:pt x="3068" y="753"/>
                </a:lnTo>
                <a:lnTo>
                  <a:pt x="3105" y="880"/>
                </a:lnTo>
                <a:lnTo>
                  <a:pt x="3143" y="753"/>
                </a:lnTo>
                <a:lnTo>
                  <a:pt x="3195" y="753"/>
                </a:lnTo>
                <a:close/>
                <a:moveTo>
                  <a:pt x="3294" y="933"/>
                </a:moveTo>
                <a:lnTo>
                  <a:pt x="3287" y="933"/>
                </a:lnTo>
                <a:lnTo>
                  <a:pt x="3280" y="933"/>
                </a:lnTo>
                <a:lnTo>
                  <a:pt x="3268" y="931"/>
                </a:lnTo>
                <a:lnTo>
                  <a:pt x="3263" y="929"/>
                </a:lnTo>
                <a:lnTo>
                  <a:pt x="3257" y="927"/>
                </a:lnTo>
                <a:lnTo>
                  <a:pt x="3247" y="922"/>
                </a:lnTo>
                <a:lnTo>
                  <a:pt x="3242" y="919"/>
                </a:lnTo>
                <a:lnTo>
                  <a:pt x="3237" y="916"/>
                </a:lnTo>
                <a:lnTo>
                  <a:pt x="3233" y="913"/>
                </a:lnTo>
                <a:lnTo>
                  <a:pt x="3229" y="909"/>
                </a:lnTo>
                <a:lnTo>
                  <a:pt x="3222" y="900"/>
                </a:lnTo>
                <a:lnTo>
                  <a:pt x="3219" y="896"/>
                </a:lnTo>
                <a:lnTo>
                  <a:pt x="3216" y="891"/>
                </a:lnTo>
                <a:lnTo>
                  <a:pt x="3212" y="880"/>
                </a:lnTo>
                <a:lnTo>
                  <a:pt x="3210" y="874"/>
                </a:lnTo>
                <a:lnTo>
                  <a:pt x="3209" y="868"/>
                </a:lnTo>
                <a:lnTo>
                  <a:pt x="3207" y="862"/>
                </a:lnTo>
                <a:lnTo>
                  <a:pt x="3207" y="856"/>
                </a:lnTo>
                <a:lnTo>
                  <a:pt x="3206" y="849"/>
                </a:lnTo>
                <a:lnTo>
                  <a:pt x="3206" y="842"/>
                </a:lnTo>
                <a:lnTo>
                  <a:pt x="3206" y="836"/>
                </a:lnTo>
                <a:lnTo>
                  <a:pt x="3207" y="829"/>
                </a:lnTo>
                <a:lnTo>
                  <a:pt x="3207" y="823"/>
                </a:lnTo>
                <a:lnTo>
                  <a:pt x="3209" y="817"/>
                </a:lnTo>
                <a:lnTo>
                  <a:pt x="3212" y="805"/>
                </a:lnTo>
                <a:lnTo>
                  <a:pt x="3214" y="800"/>
                </a:lnTo>
                <a:lnTo>
                  <a:pt x="3216" y="794"/>
                </a:lnTo>
                <a:lnTo>
                  <a:pt x="3222" y="785"/>
                </a:lnTo>
                <a:lnTo>
                  <a:pt x="3226" y="780"/>
                </a:lnTo>
                <a:lnTo>
                  <a:pt x="3229" y="776"/>
                </a:lnTo>
                <a:lnTo>
                  <a:pt x="3233" y="772"/>
                </a:lnTo>
                <a:lnTo>
                  <a:pt x="3237" y="769"/>
                </a:lnTo>
                <a:lnTo>
                  <a:pt x="3246" y="762"/>
                </a:lnTo>
                <a:lnTo>
                  <a:pt x="3251" y="760"/>
                </a:lnTo>
                <a:lnTo>
                  <a:pt x="3256" y="757"/>
                </a:lnTo>
                <a:lnTo>
                  <a:pt x="3262" y="755"/>
                </a:lnTo>
                <a:lnTo>
                  <a:pt x="3267" y="754"/>
                </a:lnTo>
                <a:lnTo>
                  <a:pt x="3273" y="752"/>
                </a:lnTo>
                <a:lnTo>
                  <a:pt x="3279" y="752"/>
                </a:lnTo>
                <a:lnTo>
                  <a:pt x="3292" y="751"/>
                </a:lnTo>
                <a:lnTo>
                  <a:pt x="3303" y="751"/>
                </a:lnTo>
                <a:lnTo>
                  <a:pt x="3314" y="753"/>
                </a:lnTo>
                <a:lnTo>
                  <a:pt x="3319" y="755"/>
                </a:lnTo>
                <a:lnTo>
                  <a:pt x="3324" y="756"/>
                </a:lnTo>
                <a:lnTo>
                  <a:pt x="3334" y="761"/>
                </a:lnTo>
                <a:lnTo>
                  <a:pt x="3343" y="766"/>
                </a:lnTo>
                <a:lnTo>
                  <a:pt x="3347" y="770"/>
                </a:lnTo>
                <a:lnTo>
                  <a:pt x="3351" y="773"/>
                </a:lnTo>
                <a:lnTo>
                  <a:pt x="3358" y="781"/>
                </a:lnTo>
                <a:lnTo>
                  <a:pt x="3361" y="786"/>
                </a:lnTo>
                <a:lnTo>
                  <a:pt x="3364" y="791"/>
                </a:lnTo>
                <a:lnTo>
                  <a:pt x="3366" y="796"/>
                </a:lnTo>
                <a:lnTo>
                  <a:pt x="3368" y="801"/>
                </a:lnTo>
                <a:lnTo>
                  <a:pt x="3370" y="807"/>
                </a:lnTo>
                <a:lnTo>
                  <a:pt x="3372" y="813"/>
                </a:lnTo>
                <a:lnTo>
                  <a:pt x="3373" y="819"/>
                </a:lnTo>
                <a:lnTo>
                  <a:pt x="3374" y="826"/>
                </a:lnTo>
                <a:lnTo>
                  <a:pt x="3374" y="833"/>
                </a:lnTo>
                <a:lnTo>
                  <a:pt x="3375" y="841"/>
                </a:lnTo>
                <a:lnTo>
                  <a:pt x="3375" y="854"/>
                </a:lnTo>
                <a:lnTo>
                  <a:pt x="3254" y="854"/>
                </a:lnTo>
                <a:lnTo>
                  <a:pt x="3254" y="859"/>
                </a:lnTo>
                <a:lnTo>
                  <a:pt x="3255" y="863"/>
                </a:lnTo>
                <a:lnTo>
                  <a:pt x="3256" y="868"/>
                </a:lnTo>
                <a:lnTo>
                  <a:pt x="3257" y="872"/>
                </a:lnTo>
                <a:lnTo>
                  <a:pt x="3260" y="879"/>
                </a:lnTo>
                <a:lnTo>
                  <a:pt x="3263" y="882"/>
                </a:lnTo>
                <a:lnTo>
                  <a:pt x="3265" y="885"/>
                </a:lnTo>
                <a:lnTo>
                  <a:pt x="3268" y="888"/>
                </a:lnTo>
                <a:lnTo>
                  <a:pt x="3271" y="890"/>
                </a:lnTo>
                <a:lnTo>
                  <a:pt x="3274" y="892"/>
                </a:lnTo>
                <a:lnTo>
                  <a:pt x="3278" y="894"/>
                </a:lnTo>
                <a:lnTo>
                  <a:pt x="3282" y="895"/>
                </a:lnTo>
                <a:lnTo>
                  <a:pt x="3286" y="896"/>
                </a:lnTo>
                <a:lnTo>
                  <a:pt x="3294" y="897"/>
                </a:lnTo>
                <a:lnTo>
                  <a:pt x="3300" y="896"/>
                </a:lnTo>
                <a:lnTo>
                  <a:pt x="3306" y="895"/>
                </a:lnTo>
                <a:lnTo>
                  <a:pt x="3311" y="894"/>
                </a:lnTo>
                <a:lnTo>
                  <a:pt x="3316" y="892"/>
                </a:lnTo>
                <a:lnTo>
                  <a:pt x="3318" y="890"/>
                </a:lnTo>
                <a:lnTo>
                  <a:pt x="3320" y="889"/>
                </a:lnTo>
                <a:lnTo>
                  <a:pt x="3323" y="885"/>
                </a:lnTo>
                <a:lnTo>
                  <a:pt x="3326" y="881"/>
                </a:lnTo>
                <a:lnTo>
                  <a:pt x="3328" y="876"/>
                </a:lnTo>
                <a:lnTo>
                  <a:pt x="3374" y="879"/>
                </a:lnTo>
                <a:lnTo>
                  <a:pt x="3372" y="885"/>
                </a:lnTo>
                <a:lnTo>
                  <a:pt x="3370" y="891"/>
                </a:lnTo>
                <a:lnTo>
                  <a:pt x="3367" y="896"/>
                </a:lnTo>
                <a:lnTo>
                  <a:pt x="3364" y="901"/>
                </a:lnTo>
                <a:lnTo>
                  <a:pt x="3361" y="906"/>
                </a:lnTo>
                <a:lnTo>
                  <a:pt x="3357" y="911"/>
                </a:lnTo>
                <a:lnTo>
                  <a:pt x="3352" y="915"/>
                </a:lnTo>
                <a:lnTo>
                  <a:pt x="3347" y="919"/>
                </a:lnTo>
                <a:lnTo>
                  <a:pt x="3342" y="922"/>
                </a:lnTo>
                <a:lnTo>
                  <a:pt x="3336" y="925"/>
                </a:lnTo>
                <a:lnTo>
                  <a:pt x="3330" y="928"/>
                </a:lnTo>
                <a:lnTo>
                  <a:pt x="3323" y="930"/>
                </a:lnTo>
                <a:lnTo>
                  <a:pt x="3320" y="930"/>
                </a:lnTo>
                <a:lnTo>
                  <a:pt x="3316" y="931"/>
                </a:lnTo>
                <a:lnTo>
                  <a:pt x="3309" y="932"/>
                </a:lnTo>
                <a:lnTo>
                  <a:pt x="3302" y="933"/>
                </a:lnTo>
                <a:lnTo>
                  <a:pt x="3294" y="933"/>
                </a:lnTo>
                <a:close/>
                <a:moveTo>
                  <a:pt x="3254" y="824"/>
                </a:moveTo>
                <a:lnTo>
                  <a:pt x="3329" y="824"/>
                </a:lnTo>
                <a:lnTo>
                  <a:pt x="3328" y="820"/>
                </a:lnTo>
                <a:lnTo>
                  <a:pt x="3328" y="816"/>
                </a:lnTo>
                <a:lnTo>
                  <a:pt x="3327" y="813"/>
                </a:lnTo>
                <a:lnTo>
                  <a:pt x="3326" y="809"/>
                </a:lnTo>
                <a:lnTo>
                  <a:pt x="3324" y="806"/>
                </a:lnTo>
                <a:lnTo>
                  <a:pt x="3323" y="803"/>
                </a:lnTo>
                <a:lnTo>
                  <a:pt x="3321" y="800"/>
                </a:lnTo>
                <a:lnTo>
                  <a:pt x="3318" y="798"/>
                </a:lnTo>
                <a:lnTo>
                  <a:pt x="3313" y="793"/>
                </a:lnTo>
                <a:lnTo>
                  <a:pt x="3307" y="790"/>
                </a:lnTo>
                <a:lnTo>
                  <a:pt x="3300" y="788"/>
                </a:lnTo>
                <a:lnTo>
                  <a:pt x="3292" y="787"/>
                </a:lnTo>
                <a:lnTo>
                  <a:pt x="3285" y="788"/>
                </a:lnTo>
                <a:lnTo>
                  <a:pt x="3281" y="789"/>
                </a:lnTo>
                <a:lnTo>
                  <a:pt x="3278" y="790"/>
                </a:lnTo>
                <a:lnTo>
                  <a:pt x="3271" y="793"/>
                </a:lnTo>
                <a:lnTo>
                  <a:pt x="3268" y="796"/>
                </a:lnTo>
                <a:lnTo>
                  <a:pt x="3266" y="798"/>
                </a:lnTo>
                <a:lnTo>
                  <a:pt x="3261" y="804"/>
                </a:lnTo>
                <a:lnTo>
                  <a:pt x="3258" y="810"/>
                </a:lnTo>
                <a:lnTo>
                  <a:pt x="3256" y="813"/>
                </a:lnTo>
                <a:lnTo>
                  <a:pt x="3255" y="816"/>
                </a:lnTo>
                <a:lnTo>
                  <a:pt x="3254" y="824"/>
                </a:lnTo>
                <a:close/>
                <a:moveTo>
                  <a:pt x="3409" y="930"/>
                </a:moveTo>
                <a:lnTo>
                  <a:pt x="3409" y="753"/>
                </a:lnTo>
                <a:lnTo>
                  <a:pt x="3457" y="753"/>
                </a:lnTo>
                <a:lnTo>
                  <a:pt x="3457" y="784"/>
                </a:lnTo>
                <a:lnTo>
                  <a:pt x="3461" y="776"/>
                </a:lnTo>
                <a:lnTo>
                  <a:pt x="3465" y="769"/>
                </a:lnTo>
                <a:lnTo>
                  <a:pt x="3470" y="764"/>
                </a:lnTo>
                <a:lnTo>
                  <a:pt x="3475" y="759"/>
                </a:lnTo>
                <a:lnTo>
                  <a:pt x="3478" y="757"/>
                </a:lnTo>
                <a:lnTo>
                  <a:pt x="3481" y="755"/>
                </a:lnTo>
                <a:lnTo>
                  <a:pt x="3487" y="753"/>
                </a:lnTo>
                <a:lnTo>
                  <a:pt x="3494" y="751"/>
                </a:lnTo>
                <a:lnTo>
                  <a:pt x="3501" y="751"/>
                </a:lnTo>
                <a:lnTo>
                  <a:pt x="3509" y="751"/>
                </a:lnTo>
                <a:lnTo>
                  <a:pt x="3517" y="752"/>
                </a:lnTo>
                <a:lnTo>
                  <a:pt x="3517" y="796"/>
                </a:lnTo>
                <a:lnTo>
                  <a:pt x="3513" y="795"/>
                </a:lnTo>
                <a:lnTo>
                  <a:pt x="3507" y="794"/>
                </a:lnTo>
                <a:lnTo>
                  <a:pt x="3496" y="793"/>
                </a:lnTo>
                <a:lnTo>
                  <a:pt x="3488" y="794"/>
                </a:lnTo>
                <a:lnTo>
                  <a:pt x="3485" y="795"/>
                </a:lnTo>
                <a:lnTo>
                  <a:pt x="3481" y="796"/>
                </a:lnTo>
                <a:lnTo>
                  <a:pt x="3478" y="797"/>
                </a:lnTo>
                <a:lnTo>
                  <a:pt x="3475" y="799"/>
                </a:lnTo>
                <a:lnTo>
                  <a:pt x="3472" y="801"/>
                </a:lnTo>
                <a:lnTo>
                  <a:pt x="3469" y="803"/>
                </a:lnTo>
                <a:lnTo>
                  <a:pt x="3465" y="809"/>
                </a:lnTo>
                <a:lnTo>
                  <a:pt x="3463" y="812"/>
                </a:lnTo>
                <a:lnTo>
                  <a:pt x="3461" y="815"/>
                </a:lnTo>
                <a:lnTo>
                  <a:pt x="3460" y="818"/>
                </a:lnTo>
                <a:lnTo>
                  <a:pt x="3459" y="822"/>
                </a:lnTo>
                <a:lnTo>
                  <a:pt x="3459" y="826"/>
                </a:lnTo>
                <a:lnTo>
                  <a:pt x="3459" y="830"/>
                </a:lnTo>
                <a:lnTo>
                  <a:pt x="3459" y="930"/>
                </a:lnTo>
                <a:lnTo>
                  <a:pt x="3409" y="930"/>
                </a:lnTo>
                <a:close/>
                <a:moveTo>
                  <a:pt x="3690" y="804"/>
                </a:moveTo>
                <a:lnTo>
                  <a:pt x="3645" y="806"/>
                </a:lnTo>
                <a:lnTo>
                  <a:pt x="3644" y="802"/>
                </a:lnTo>
                <a:lnTo>
                  <a:pt x="3642" y="798"/>
                </a:lnTo>
                <a:lnTo>
                  <a:pt x="3639" y="795"/>
                </a:lnTo>
                <a:lnTo>
                  <a:pt x="3636" y="792"/>
                </a:lnTo>
                <a:lnTo>
                  <a:pt x="3632" y="789"/>
                </a:lnTo>
                <a:lnTo>
                  <a:pt x="3627" y="787"/>
                </a:lnTo>
                <a:lnTo>
                  <a:pt x="3622" y="786"/>
                </a:lnTo>
                <a:lnTo>
                  <a:pt x="3616" y="786"/>
                </a:lnTo>
                <a:lnTo>
                  <a:pt x="3610" y="786"/>
                </a:lnTo>
                <a:lnTo>
                  <a:pt x="3605" y="787"/>
                </a:lnTo>
                <a:lnTo>
                  <a:pt x="3601" y="788"/>
                </a:lnTo>
                <a:lnTo>
                  <a:pt x="3596" y="790"/>
                </a:lnTo>
                <a:lnTo>
                  <a:pt x="3593" y="793"/>
                </a:lnTo>
                <a:lnTo>
                  <a:pt x="3591" y="796"/>
                </a:lnTo>
                <a:lnTo>
                  <a:pt x="3589" y="799"/>
                </a:lnTo>
                <a:lnTo>
                  <a:pt x="3589" y="803"/>
                </a:lnTo>
                <a:lnTo>
                  <a:pt x="3589" y="806"/>
                </a:lnTo>
                <a:lnTo>
                  <a:pt x="3590" y="809"/>
                </a:lnTo>
                <a:lnTo>
                  <a:pt x="3591" y="811"/>
                </a:lnTo>
                <a:lnTo>
                  <a:pt x="3594" y="814"/>
                </a:lnTo>
                <a:lnTo>
                  <a:pt x="3597" y="816"/>
                </a:lnTo>
                <a:lnTo>
                  <a:pt x="3601" y="818"/>
                </a:lnTo>
                <a:lnTo>
                  <a:pt x="3605" y="819"/>
                </a:lnTo>
                <a:lnTo>
                  <a:pt x="3611" y="821"/>
                </a:lnTo>
                <a:lnTo>
                  <a:pt x="3643" y="827"/>
                </a:lnTo>
                <a:lnTo>
                  <a:pt x="3649" y="829"/>
                </a:lnTo>
                <a:lnTo>
                  <a:pt x="3655" y="830"/>
                </a:lnTo>
                <a:lnTo>
                  <a:pt x="3660" y="832"/>
                </a:lnTo>
                <a:lnTo>
                  <a:pt x="3665" y="834"/>
                </a:lnTo>
                <a:lnTo>
                  <a:pt x="3674" y="839"/>
                </a:lnTo>
                <a:lnTo>
                  <a:pt x="3681" y="844"/>
                </a:lnTo>
                <a:lnTo>
                  <a:pt x="3684" y="848"/>
                </a:lnTo>
                <a:lnTo>
                  <a:pt x="3687" y="851"/>
                </a:lnTo>
                <a:lnTo>
                  <a:pt x="3689" y="854"/>
                </a:lnTo>
                <a:lnTo>
                  <a:pt x="3691" y="858"/>
                </a:lnTo>
                <a:lnTo>
                  <a:pt x="3693" y="866"/>
                </a:lnTo>
                <a:lnTo>
                  <a:pt x="3694" y="870"/>
                </a:lnTo>
                <a:lnTo>
                  <a:pt x="3694" y="875"/>
                </a:lnTo>
                <a:lnTo>
                  <a:pt x="3694" y="879"/>
                </a:lnTo>
                <a:lnTo>
                  <a:pt x="3694" y="883"/>
                </a:lnTo>
                <a:lnTo>
                  <a:pt x="3693" y="888"/>
                </a:lnTo>
                <a:lnTo>
                  <a:pt x="3692" y="891"/>
                </a:lnTo>
                <a:lnTo>
                  <a:pt x="3690" y="895"/>
                </a:lnTo>
                <a:lnTo>
                  <a:pt x="3688" y="899"/>
                </a:lnTo>
                <a:lnTo>
                  <a:pt x="3686" y="902"/>
                </a:lnTo>
                <a:lnTo>
                  <a:pt x="3684" y="906"/>
                </a:lnTo>
                <a:lnTo>
                  <a:pt x="3678" y="912"/>
                </a:lnTo>
                <a:lnTo>
                  <a:pt x="3672" y="917"/>
                </a:lnTo>
                <a:lnTo>
                  <a:pt x="3664" y="922"/>
                </a:lnTo>
                <a:lnTo>
                  <a:pt x="3656" y="926"/>
                </a:lnTo>
                <a:lnTo>
                  <a:pt x="3647" y="929"/>
                </a:lnTo>
                <a:lnTo>
                  <a:pt x="3637" y="931"/>
                </a:lnTo>
                <a:lnTo>
                  <a:pt x="3627" y="933"/>
                </a:lnTo>
                <a:lnTo>
                  <a:pt x="3615" y="933"/>
                </a:lnTo>
                <a:lnTo>
                  <a:pt x="3607" y="933"/>
                </a:lnTo>
                <a:lnTo>
                  <a:pt x="3599" y="932"/>
                </a:lnTo>
                <a:lnTo>
                  <a:pt x="3591" y="931"/>
                </a:lnTo>
                <a:lnTo>
                  <a:pt x="3584" y="930"/>
                </a:lnTo>
                <a:lnTo>
                  <a:pt x="3577" y="928"/>
                </a:lnTo>
                <a:lnTo>
                  <a:pt x="3571" y="925"/>
                </a:lnTo>
                <a:lnTo>
                  <a:pt x="3565" y="922"/>
                </a:lnTo>
                <a:lnTo>
                  <a:pt x="3560" y="919"/>
                </a:lnTo>
                <a:lnTo>
                  <a:pt x="3555" y="915"/>
                </a:lnTo>
                <a:lnTo>
                  <a:pt x="3550" y="911"/>
                </a:lnTo>
                <a:lnTo>
                  <a:pt x="3546" y="906"/>
                </a:lnTo>
                <a:lnTo>
                  <a:pt x="3543" y="901"/>
                </a:lnTo>
                <a:lnTo>
                  <a:pt x="3540" y="896"/>
                </a:lnTo>
                <a:lnTo>
                  <a:pt x="3538" y="891"/>
                </a:lnTo>
                <a:lnTo>
                  <a:pt x="3536" y="885"/>
                </a:lnTo>
                <a:lnTo>
                  <a:pt x="3535" y="879"/>
                </a:lnTo>
                <a:lnTo>
                  <a:pt x="3584" y="876"/>
                </a:lnTo>
                <a:lnTo>
                  <a:pt x="3585" y="881"/>
                </a:lnTo>
                <a:lnTo>
                  <a:pt x="3587" y="886"/>
                </a:lnTo>
                <a:lnTo>
                  <a:pt x="3590" y="889"/>
                </a:lnTo>
                <a:lnTo>
                  <a:pt x="3594" y="892"/>
                </a:lnTo>
                <a:lnTo>
                  <a:pt x="3599" y="895"/>
                </a:lnTo>
                <a:lnTo>
                  <a:pt x="3604" y="897"/>
                </a:lnTo>
                <a:lnTo>
                  <a:pt x="3609" y="898"/>
                </a:lnTo>
                <a:lnTo>
                  <a:pt x="3616" y="898"/>
                </a:lnTo>
                <a:lnTo>
                  <a:pt x="3622" y="898"/>
                </a:lnTo>
                <a:lnTo>
                  <a:pt x="3627" y="897"/>
                </a:lnTo>
                <a:lnTo>
                  <a:pt x="3632" y="895"/>
                </a:lnTo>
                <a:lnTo>
                  <a:pt x="3634" y="894"/>
                </a:lnTo>
                <a:lnTo>
                  <a:pt x="3636" y="893"/>
                </a:lnTo>
                <a:lnTo>
                  <a:pt x="3640" y="890"/>
                </a:lnTo>
                <a:lnTo>
                  <a:pt x="3642" y="887"/>
                </a:lnTo>
                <a:lnTo>
                  <a:pt x="3643" y="886"/>
                </a:lnTo>
                <a:lnTo>
                  <a:pt x="3644" y="884"/>
                </a:lnTo>
                <a:lnTo>
                  <a:pt x="3644" y="880"/>
                </a:lnTo>
                <a:lnTo>
                  <a:pt x="3644" y="877"/>
                </a:lnTo>
                <a:lnTo>
                  <a:pt x="3643" y="874"/>
                </a:lnTo>
                <a:lnTo>
                  <a:pt x="3641" y="871"/>
                </a:lnTo>
                <a:lnTo>
                  <a:pt x="3639" y="869"/>
                </a:lnTo>
                <a:lnTo>
                  <a:pt x="3635" y="867"/>
                </a:lnTo>
                <a:lnTo>
                  <a:pt x="3631" y="865"/>
                </a:lnTo>
                <a:lnTo>
                  <a:pt x="3627" y="864"/>
                </a:lnTo>
                <a:lnTo>
                  <a:pt x="3622" y="862"/>
                </a:lnTo>
                <a:lnTo>
                  <a:pt x="3591" y="856"/>
                </a:lnTo>
                <a:lnTo>
                  <a:pt x="3585" y="855"/>
                </a:lnTo>
                <a:lnTo>
                  <a:pt x="3579" y="853"/>
                </a:lnTo>
                <a:lnTo>
                  <a:pt x="3569" y="849"/>
                </a:lnTo>
                <a:lnTo>
                  <a:pt x="3564" y="847"/>
                </a:lnTo>
                <a:lnTo>
                  <a:pt x="3560" y="844"/>
                </a:lnTo>
                <a:lnTo>
                  <a:pt x="3556" y="842"/>
                </a:lnTo>
                <a:lnTo>
                  <a:pt x="3553" y="839"/>
                </a:lnTo>
                <a:lnTo>
                  <a:pt x="3550" y="835"/>
                </a:lnTo>
                <a:lnTo>
                  <a:pt x="3547" y="832"/>
                </a:lnTo>
                <a:lnTo>
                  <a:pt x="3545" y="828"/>
                </a:lnTo>
                <a:lnTo>
                  <a:pt x="3543" y="824"/>
                </a:lnTo>
                <a:lnTo>
                  <a:pt x="3542" y="820"/>
                </a:lnTo>
                <a:lnTo>
                  <a:pt x="3541" y="815"/>
                </a:lnTo>
                <a:lnTo>
                  <a:pt x="3540" y="811"/>
                </a:lnTo>
                <a:lnTo>
                  <a:pt x="3540" y="806"/>
                </a:lnTo>
                <a:lnTo>
                  <a:pt x="3540" y="800"/>
                </a:lnTo>
                <a:lnTo>
                  <a:pt x="3541" y="794"/>
                </a:lnTo>
                <a:lnTo>
                  <a:pt x="3543" y="788"/>
                </a:lnTo>
                <a:lnTo>
                  <a:pt x="3545" y="783"/>
                </a:lnTo>
                <a:lnTo>
                  <a:pt x="3548" y="778"/>
                </a:lnTo>
                <a:lnTo>
                  <a:pt x="3551" y="774"/>
                </a:lnTo>
                <a:lnTo>
                  <a:pt x="3556" y="769"/>
                </a:lnTo>
                <a:lnTo>
                  <a:pt x="3560" y="766"/>
                </a:lnTo>
                <a:lnTo>
                  <a:pt x="3566" y="762"/>
                </a:lnTo>
                <a:lnTo>
                  <a:pt x="3572" y="759"/>
                </a:lnTo>
                <a:lnTo>
                  <a:pt x="3578" y="757"/>
                </a:lnTo>
                <a:lnTo>
                  <a:pt x="3584" y="754"/>
                </a:lnTo>
                <a:lnTo>
                  <a:pt x="3588" y="754"/>
                </a:lnTo>
                <a:lnTo>
                  <a:pt x="3591" y="753"/>
                </a:lnTo>
                <a:lnTo>
                  <a:pt x="3599" y="752"/>
                </a:lnTo>
                <a:lnTo>
                  <a:pt x="3607" y="751"/>
                </a:lnTo>
                <a:lnTo>
                  <a:pt x="3615" y="751"/>
                </a:lnTo>
                <a:lnTo>
                  <a:pt x="3623" y="751"/>
                </a:lnTo>
                <a:lnTo>
                  <a:pt x="3631" y="752"/>
                </a:lnTo>
                <a:lnTo>
                  <a:pt x="3638" y="753"/>
                </a:lnTo>
                <a:lnTo>
                  <a:pt x="3645" y="754"/>
                </a:lnTo>
                <a:lnTo>
                  <a:pt x="3651" y="756"/>
                </a:lnTo>
                <a:lnTo>
                  <a:pt x="3657" y="759"/>
                </a:lnTo>
                <a:lnTo>
                  <a:pt x="3663" y="762"/>
                </a:lnTo>
                <a:lnTo>
                  <a:pt x="3668" y="765"/>
                </a:lnTo>
                <a:lnTo>
                  <a:pt x="3672" y="769"/>
                </a:lnTo>
                <a:lnTo>
                  <a:pt x="3676" y="773"/>
                </a:lnTo>
                <a:lnTo>
                  <a:pt x="3680" y="777"/>
                </a:lnTo>
                <a:lnTo>
                  <a:pt x="3683" y="782"/>
                </a:lnTo>
                <a:lnTo>
                  <a:pt x="3685" y="787"/>
                </a:lnTo>
                <a:lnTo>
                  <a:pt x="3688" y="792"/>
                </a:lnTo>
                <a:lnTo>
                  <a:pt x="3689" y="798"/>
                </a:lnTo>
                <a:lnTo>
                  <a:pt x="3690" y="804"/>
                </a:lnTo>
                <a:close/>
                <a:moveTo>
                  <a:pt x="3751" y="730"/>
                </a:moveTo>
                <a:lnTo>
                  <a:pt x="3746" y="730"/>
                </a:lnTo>
                <a:lnTo>
                  <a:pt x="3741" y="729"/>
                </a:lnTo>
                <a:lnTo>
                  <a:pt x="3736" y="726"/>
                </a:lnTo>
                <a:lnTo>
                  <a:pt x="3732" y="723"/>
                </a:lnTo>
                <a:lnTo>
                  <a:pt x="3729" y="719"/>
                </a:lnTo>
                <a:lnTo>
                  <a:pt x="3726" y="715"/>
                </a:lnTo>
                <a:lnTo>
                  <a:pt x="3725" y="710"/>
                </a:lnTo>
                <a:lnTo>
                  <a:pt x="3724" y="705"/>
                </a:lnTo>
                <a:lnTo>
                  <a:pt x="3725" y="701"/>
                </a:lnTo>
                <a:lnTo>
                  <a:pt x="3726" y="696"/>
                </a:lnTo>
                <a:lnTo>
                  <a:pt x="3729" y="692"/>
                </a:lnTo>
                <a:lnTo>
                  <a:pt x="3732" y="688"/>
                </a:lnTo>
                <a:lnTo>
                  <a:pt x="3736" y="685"/>
                </a:lnTo>
                <a:lnTo>
                  <a:pt x="3741" y="683"/>
                </a:lnTo>
                <a:lnTo>
                  <a:pt x="3746" y="681"/>
                </a:lnTo>
                <a:lnTo>
                  <a:pt x="3751" y="681"/>
                </a:lnTo>
                <a:lnTo>
                  <a:pt x="3756" y="681"/>
                </a:lnTo>
                <a:lnTo>
                  <a:pt x="3761" y="683"/>
                </a:lnTo>
                <a:lnTo>
                  <a:pt x="3765" y="685"/>
                </a:lnTo>
                <a:lnTo>
                  <a:pt x="3770" y="688"/>
                </a:lnTo>
                <a:lnTo>
                  <a:pt x="3773" y="692"/>
                </a:lnTo>
                <a:lnTo>
                  <a:pt x="3775" y="696"/>
                </a:lnTo>
                <a:lnTo>
                  <a:pt x="3777" y="701"/>
                </a:lnTo>
                <a:lnTo>
                  <a:pt x="3777" y="705"/>
                </a:lnTo>
                <a:lnTo>
                  <a:pt x="3777" y="710"/>
                </a:lnTo>
                <a:lnTo>
                  <a:pt x="3775" y="715"/>
                </a:lnTo>
                <a:lnTo>
                  <a:pt x="3773" y="719"/>
                </a:lnTo>
                <a:lnTo>
                  <a:pt x="3770" y="723"/>
                </a:lnTo>
                <a:lnTo>
                  <a:pt x="3765" y="726"/>
                </a:lnTo>
                <a:lnTo>
                  <a:pt x="3761" y="729"/>
                </a:lnTo>
                <a:lnTo>
                  <a:pt x="3756" y="730"/>
                </a:lnTo>
                <a:lnTo>
                  <a:pt x="3751" y="730"/>
                </a:lnTo>
                <a:close/>
                <a:moveTo>
                  <a:pt x="3726" y="753"/>
                </a:moveTo>
                <a:lnTo>
                  <a:pt x="3775" y="753"/>
                </a:lnTo>
                <a:lnTo>
                  <a:pt x="3775" y="930"/>
                </a:lnTo>
                <a:lnTo>
                  <a:pt x="3726" y="930"/>
                </a:lnTo>
                <a:lnTo>
                  <a:pt x="3726" y="753"/>
                </a:lnTo>
                <a:close/>
                <a:moveTo>
                  <a:pt x="3908" y="753"/>
                </a:moveTo>
                <a:lnTo>
                  <a:pt x="3908" y="790"/>
                </a:lnTo>
                <a:lnTo>
                  <a:pt x="3874" y="790"/>
                </a:lnTo>
                <a:lnTo>
                  <a:pt x="3874" y="876"/>
                </a:lnTo>
                <a:lnTo>
                  <a:pt x="3874" y="880"/>
                </a:lnTo>
                <a:lnTo>
                  <a:pt x="3875" y="884"/>
                </a:lnTo>
                <a:lnTo>
                  <a:pt x="3876" y="886"/>
                </a:lnTo>
                <a:lnTo>
                  <a:pt x="3877" y="887"/>
                </a:lnTo>
                <a:lnTo>
                  <a:pt x="3879" y="889"/>
                </a:lnTo>
                <a:lnTo>
                  <a:pt x="3881" y="891"/>
                </a:lnTo>
                <a:lnTo>
                  <a:pt x="3884" y="892"/>
                </a:lnTo>
                <a:lnTo>
                  <a:pt x="3887" y="893"/>
                </a:lnTo>
                <a:lnTo>
                  <a:pt x="3891" y="893"/>
                </a:lnTo>
                <a:lnTo>
                  <a:pt x="3899" y="892"/>
                </a:lnTo>
                <a:lnTo>
                  <a:pt x="3904" y="891"/>
                </a:lnTo>
                <a:lnTo>
                  <a:pt x="3912" y="928"/>
                </a:lnTo>
                <a:lnTo>
                  <a:pt x="3901" y="930"/>
                </a:lnTo>
                <a:lnTo>
                  <a:pt x="3893" y="932"/>
                </a:lnTo>
                <a:lnTo>
                  <a:pt x="3884" y="932"/>
                </a:lnTo>
                <a:lnTo>
                  <a:pt x="3878" y="932"/>
                </a:lnTo>
                <a:lnTo>
                  <a:pt x="3871" y="932"/>
                </a:lnTo>
                <a:lnTo>
                  <a:pt x="3866" y="931"/>
                </a:lnTo>
                <a:lnTo>
                  <a:pt x="3860" y="930"/>
                </a:lnTo>
                <a:lnTo>
                  <a:pt x="3855" y="928"/>
                </a:lnTo>
                <a:lnTo>
                  <a:pt x="3850" y="926"/>
                </a:lnTo>
                <a:lnTo>
                  <a:pt x="3845" y="924"/>
                </a:lnTo>
                <a:lnTo>
                  <a:pt x="3841" y="921"/>
                </a:lnTo>
                <a:lnTo>
                  <a:pt x="3837" y="917"/>
                </a:lnTo>
                <a:lnTo>
                  <a:pt x="3834" y="914"/>
                </a:lnTo>
                <a:lnTo>
                  <a:pt x="3831" y="909"/>
                </a:lnTo>
                <a:lnTo>
                  <a:pt x="3829" y="905"/>
                </a:lnTo>
                <a:lnTo>
                  <a:pt x="3827" y="900"/>
                </a:lnTo>
                <a:lnTo>
                  <a:pt x="3826" y="894"/>
                </a:lnTo>
                <a:lnTo>
                  <a:pt x="3825" y="888"/>
                </a:lnTo>
                <a:lnTo>
                  <a:pt x="3825" y="882"/>
                </a:lnTo>
                <a:lnTo>
                  <a:pt x="3825" y="790"/>
                </a:lnTo>
                <a:lnTo>
                  <a:pt x="3801" y="790"/>
                </a:lnTo>
                <a:lnTo>
                  <a:pt x="3801" y="753"/>
                </a:lnTo>
                <a:lnTo>
                  <a:pt x="3825" y="753"/>
                </a:lnTo>
                <a:lnTo>
                  <a:pt x="3825" y="711"/>
                </a:lnTo>
                <a:lnTo>
                  <a:pt x="3874" y="711"/>
                </a:lnTo>
                <a:lnTo>
                  <a:pt x="3874" y="753"/>
                </a:lnTo>
                <a:lnTo>
                  <a:pt x="3908" y="753"/>
                </a:lnTo>
                <a:close/>
                <a:moveTo>
                  <a:pt x="3974" y="996"/>
                </a:moveTo>
                <a:lnTo>
                  <a:pt x="3965" y="996"/>
                </a:lnTo>
                <a:lnTo>
                  <a:pt x="3956" y="995"/>
                </a:lnTo>
                <a:lnTo>
                  <a:pt x="3949" y="993"/>
                </a:lnTo>
                <a:lnTo>
                  <a:pt x="3943" y="991"/>
                </a:lnTo>
                <a:lnTo>
                  <a:pt x="3954" y="954"/>
                </a:lnTo>
                <a:lnTo>
                  <a:pt x="3960" y="956"/>
                </a:lnTo>
                <a:lnTo>
                  <a:pt x="3966" y="957"/>
                </a:lnTo>
                <a:lnTo>
                  <a:pt x="3971" y="957"/>
                </a:lnTo>
                <a:lnTo>
                  <a:pt x="3976" y="957"/>
                </a:lnTo>
                <a:lnTo>
                  <a:pt x="3978" y="956"/>
                </a:lnTo>
                <a:lnTo>
                  <a:pt x="3980" y="955"/>
                </a:lnTo>
                <a:lnTo>
                  <a:pt x="3984" y="952"/>
                </a:lnTo>
                <a:lnTo>
                  <a:pt x="3987" y="948"/>
                </a:lnTo>
                <a:lnTo>
                  <a:pt x="3990" y="942"/>
                </a:lnTo>
                <a:lnTo>
                  <a:pt x="3993" y="935"/>
                </a:lnTo>
                <a:lnTo>
                  <a:pt x="3930" y="753"/>
                </a:lnTo>
                <a:lnTo>
                  <a:pt x="3981" y="753"/>
                </a:lnTo>
                <a:lnTo>
                  <a:pt x="4018" y="883"/>
                </a:lnTo>
                <a:lnTo>
                  <a:pt x="4056" y="753"/>
                </a:lnTo>
                <a:lnTo>
                  <a:pt x="4108" y="753"/>
                </a:lnTo>
                <a:lnTo>
                  <a:pt x="4040" y="949"/>
                </a:lnTo>
                <a:lnTo>
                  <a:pt x="4035" y="959"/>
                </a:lnTo>
                <a:lnTo>
                  <a:pt x="4033" y="964"/>
                </a:lnTo>
                <a:lnTo>
                  <a:pt x="4030" y="968"/>
                </a:lnTo>
                <a:lnTo>
                  <a:pt x="4024" y="976"/>
                </a:lnTo>
                <a:lnTo>
                  <a:pt x="4017" y="983"/>
                </a:lnTo>
                <a:lnTo>
                  <a:pt x="4013" y="986"/>
                </a:lnTo>
                <a:lnTo>
                  <a:pt x="4008" y="989"/>
                </a:lnTo>
                <a:lnTo>
                  <a:pt x="4003" y="991"/>
                </a:lnTo>
                <a:lnTo>
                  <a:pt x="3998" y="993"/>
                </a:lnTo>
                <a:lnTo>
                  <a:pt x="3993" y="994"/>
                </a:lnTo>
                <a:lnTo>
                  <a:pt x="3987" y="995"/>
                </a:lnTo>
                <a:lnTo>
                  <a:pt x="3980" y="996"/>
                </a:lnTo>
                <a:lnTo>
                  <a:pt x="3974" y="996"/>
                </a:lnTo>
                <a:close/>
                <a:moveTo>
                  <a:pt x="1623" y="590"/>
                </a:moveTo>
                <a:lnTo>
                  <a:pt x="1569" y="590"/>
                </a:lnTo>
                <a:lnTo>
                  <a:pt x="1651" y="354"/>
                </a:lnTo>
                <a:lnTo>
                  <a:pt x="1715" y="354"/>
                </a:lnTo>
                <a:lnTo>
                  <a:pt x="1797" y="590"/>
                </a:lnTo>
                <a:lnTo>
                  <a:pt x="1743" y="590"/>
                </a:lnTo>
                <a:lnTo>
                  <a:pt x="1726" y="536"/>
                </a:lnTo>
                <a:lnTo>
                  <a:pt x="1641" y="536"/>
                </a:lnTo>
                <a:lnTo>
                  <a:pt x="1623" y="590"/>
                </a:lnTo>
                <a:close/>
                <a:moveTo>
                  <a:pt x="1653" y="497"/>
                </a:moveTo>
                <a:lnTo>
                  <a:pt x="1713" y="497"/>
                </a:lnTo>
                <a:lnTo>
                  <a:pt x="1684" y="408"/>
                </a:lnTo>
                <a:lnTo>
                  <a:pt x="1653" y="497"/>
                </a:lnTo>
                <a:close/>
                <a:moveTo>
                  <a:pt x="1874" y="593"/>
                </a:moveTo>
                <a:lnTo>
                  <a:pt x="1867" y="593"/>
                </a:lnTo>
                <a:lnTo>
                  <a:pt x="1861" y="592"/>
                </a:lnTo>
                <a:lnTo>
                  <a:pt x="1856" y="591"/>
                </a:lnTo>
                <a:lnTo>
                  <a:pt x="1850" y="590"/>
                </a:lnTo>
                <a:lnTo>
                  <a:pt x="1845" y="588"/>
                </a:lnTo>
                <a:lnTo>
                  <a:pt x="1840" y="586"/>
                </a:lnTo>
                <a:lnTo>
                  <a:pt x="1836" y="583"/>
                </a:lnTo>
                <a:lnTo>
                  <a:pt x="1832" y="580"/>
                </a:lnTo>
                <a:lnTo>
                  <a:pt x="1828" y="576"/>
                </a:lnTo>
                <a:lnTo>
                  <a:pt x="1824" y="572"/>
                </a:lnTo>
                <a:lnTo>
                  <a:pt x="1821" y="568"/>
                </a:lnTo>
                <a:lnTo>
                  <a:pt x="1820" y="566"/>
                </a:lnTo>
                <a:lnTo>
                  <a:pt x="1819" y="563"/>
                </a:lnTo>
                <a:lnTo>
                  <a:pt x="1817" y="558"/>
                </a:lnTo>
                <a:lnTo>
                  <a:pt x="1816" y="553"/>
                </a:lnTo>
                <a:lnTo>
                  <a:pt x="1815" y="547"/>
                </a:lnTo>
                <a:lnTo>
                  <a:pt x="1815" y="540"/>
                </a:lnTo>
                <a:lnTo>
                  <a:pt x="1815" y="531"/>
                </a:lnTo>
                <a:lnTo>
                  <a:pt x="1817" y="523"/>
                </a:lnTo>
                <a:lnTo>
                  <a:pt x="1818" y="519"/>
                </a:lnTo>
                <a:lnTo>
                  <a:pt x="1820" y="515"/>
                </a:lnTo>
                <a:lnTo>
                  <a:pt x="1824" y="509"/>
                </a:lnTo>
                <a:lnTo>
                  <a:pt x="1827" y="507"/>
                </a:lnTo>
                <a:lnTo>
                  <a:pt x="1829" y="504"/>
                </a:lnTo>
                <a:lnTo>
                  <a:pt x="1832" y="502"/>
                </a:lnTo>
                <a:lnTo>
                  <a:pt x="1835" y="499"/>
                </a:lnTo>
                <a:lnTo>
                  <a:pt x="1838" y="497"/>
                </a:lnTo>
                <a:lnTo>
                  <a:pt x="1841" y="496"/>
                </a:lnTo>
                <a:lnTo>
                  <a:pt x="1845" y="494"/>
                </a:lnTo>
                <a:lnTo>
                  <a:pt x="1849" y="493"/>
                </a:lnTo>
                <a:lnTo>
                  <a:pt x="1856" y="490"/>
                </a:lnTo>
                <a:lnTo>
                  <a:pt x="1864" y="488"/>
                </a:lnTo>
                <a:lnTo>
                  <a:pt x="1873" y="487"/>
                </a:lnTo>
                <a:lnTo>
                  <a:pt x="1881" y="486"/>
                </a:lnTo>
                <a:lnTo>
                  <a:pt x="1901" y="484"/>
                </a:lnTo>
                <a:lnTo>
                  <a:pt x="1908" y="482"/>
                </a:lnTo>
                <a:lnTo>
                  <a:pt x="1914" y="481"/>
                </a:lnTo>
                <a:lnTo>
                  <a:pt x="1918" y="479"/>
                </a:lnTo>
                <a:lnTo>
                  <a:pt x="1920" y="478"/>
                </a:lnTo>
                <a:lnTo>
                  <a:pt x="1922" y="477"/>
                </a:lnTo>
                <a:lnTo>
                  <a:pt x="1923" y="476"/>
                </a:lnTo>
                <a:lnTo>
                  <a:pt x="1923" y="474"/>
                </a:lnTo>
                <a:lnTo>
                  <a:pt x="1924" y="472"/>
                </a:lnTo>
                <a:lnTo>
                  <a:pt x="1924" y="470"/>
                </a:lnTo>
                <a:lnTo>
                  <a:pt x="1924" y="464"/>
                </a:lnTo>
                <a:lnTo>
                  <a:pt x="1922" y="460"/>
                </a:lnTo>
                <a:lnTo>
                  <a:pt x="1921" y="458"/>
                </a:lnTo>
                <a:lnTo>
                  <a:pt x="1920" y="456"/>
                </a:lnTo>
                <a:lnTo>
                  <a:pt x="1919" y="454"/>
                </a:lnTo>
                <a:lnTo>
                  <a:pt x="1917" y="452"/>
                </a:lnTo>
                <a:lnTo>
                  <a:pt x="1913" y="450"/>
                </a:lnTo>
                <a:lnTo>
                  <a:pt x="1909" y="448"/>
                </a:lnTo>
                <a:lnTo>
                  <a:pt x="1904" y="447"/>
                </a:lnTo>
                <a:lnTo>
                  <a:pt x="1898" y="446"/>
                </a:lnTo>
                <a:lnTo>
                  <a:pt x="1892" y="447"/>
                </a:lnTo>
                <a:lnTo>
                  <a:pt x="1886" y="448"/>
                </a:lnTo>
                <a:lnTo>
                  <a:pt x="1881" y="450"/>
                </a:lnTo>
                <a:lnTo>
                  <a:pt x="1877" y="452"/>
                </a:lnTo>
                <a:lnTo>
                  <a:pt x="1873" y="455"/>
                </a:lnTo>
                <a:lnTo>
                  <a:pt x="1870" y="459"/>
                </a:lnTo>
                <a:lnTo>
                  <a:pt x="1868" y="463"/>
                </a:lnTo>
                <a:lnTo>
                  <a:pt x="1867" y="465"/>
                </a:lnTo>
                <a:lnTo>
                  <a:pt x="1866" y="467"/>
                </a:lnTo>
                <a:lnTo>
                  <a:pt x="1821" y="463"/>
                </a:lnTo>
                <a:lnTo>
                  <a:pt x="1823" y="457"/>
                </a:lnTo>
                <a:lnTo>
                  <a:pt x="1825" y="452"/>
                </a:lnTo>
                <a:lnTo>
                  <a:pt x="1827" y="446"/>
                </a:lnTo>
                <a:lnTo>
                  <a:pt x="1830" y="441"/>
                </a:lnTo>
                <a:lnTo>
                  <a:pt x="1833" y="437"/>
                </a:lnTo>
                <a:lnTo>
                  <a:pt x="1837" y="432"/>
                </a:lnTo>
                <a:lnTo>
                  <a:pt x="1841" y="428"/>
                </a:lnTo>
                <a:lnTo>
                  <a:pt x="1846" y="425"/>
                </a:lnTo>
                <a:lnTo>
                  <a:pt x="1851" y="421"/>
                </a:lnTo>
                <a:lnTo>
                  <a:pt x="1857" y="419"/>
                </a:lnTo>
                <a:lnTo>
                  <a:pt x="1863" y="416"/>
                </a:lnTo>
                <a:lnTo>
                  <a:pt x="1869" y="414"/>
                </a:lnTo>
                <a:lnTo>
                  <a:pt x="1876" y="413"/>
                </a:lnTo>
                <a:lnTo>
                  <a:pt x="1883" y="412"/>
                </a:lnTo>
                <a:lnTo>
                  <a:pt x="1890" y="411"/>
                </a:lnTo>
                <a:lnTo>
                  <a:pt x="1898" y="411"/>
                </a:lnTo>
                <a:lnTo>
                  <a:pt x="1908" y="411"/>
                </a:lnTo>
                <a:lnTo>
                  <a:pt x="1917" y="412"/>
                </a:lnTo>
                <a:lnTo>
                  <a:pt x="1926" y="414"/>
                </a:lnTo>
                <a:lnTo>
                  <a:pt x="1935" y="417"/>
                </a:lnTo>
                <a:lnTo>
                  <a:pt x="1943" y="420"/>
                </a:lnTo>
                <a:lnTo>
                  <a:pt x="1947" y="422"/>
                </a:lnTo>
                <a:lnTo>
                  <a:pt x="1950" y="425"/>
                </a:lnTo>
                <a:lnTo>
                  <a:pt x="1957" y="430"/>
                </a:lnTo>
                <a:lnTo>
                  <a:pt x="1963" y="436"/>
                </a:lnTo>
                <a:lnTo>
                  <a:pt x="1965" y="440"/>
                </a:lnTo>
                <a:lnTo>
                  <a:pt x="1967" y="443"/>
                </a:lnTo>
                <a:lnTo>
                  <a:pt x="1969" y="447"/>
                </a:lnTo>
                <a:lnTo>
                  <a:pt x="1970" y="451"/>
                </a:lnTo>
                <a:lnTo>
                  <a:pt x="1972" y="456"/>
                </a:lnTo>
                <a:lnTo>
                  <a:pt x="1972" y="460"/>
                </a:lnTo>
                <a:lnTo>
                  <a:pt x="1973" y="465"/>
                </a:lnTo>
                <a:lnTo>
                  <a:pt x="1973" y="470"/>
                </a:lnTo>
                <a:lnTo>
                  <a:pt x="1973" y="590"/>
                </a:lnTo>
                <a:lnTo>
                  <a:pt x="1927" y="590"/>
                </a:lnTo>
                <a:lnTo>
                  <a:pt x="1927" y="565"/>
                </a:lnTo>
                <a:lnTo>
                  <a:pt x="1922" y="571"/>
                </a:lnTo>
                <a:lnTo>
                  <a:pt x="1917" y="576"/>
                </a:lnTo>
                <a:lnTo>
                  <a:pt x="1912" y="581"/>
                </a:lnTo>
                <a:lnTo>
                  <a:pt x="1906" y="585"/>
                </a:lnTo>
                <a:lnTo>
                  <a:pt x="1899" y="589"/>
                </a:lnTo>
                <a:lnTo>
                  <a:pt x="1891" y="591"/>
                </a:lnTo>
                <a:lnTo>
                  <a:pt x="1887" y="592"/>
                </a:lnTo>
                <a:lnTo>
                  <a:pt x="1883" y="592"/>
                </a:lnTo>
                <a:lnTo>
                  <a:pt x="1874" y="593"/>
                </a:lnTo>
                <a:close/>
                <a:moveTo>
                  <a:pt x="1888" y="559"/>
                </a:moveTo>
                <a:lnTo>
                  <a:pt x="1895" y="559"/>
                </a:lnTo>
                <a:lnTo>
                  <a:pt x="1902" y="557"/>
                </a:lnTo>
                <a:lnTo>
                  <a:pt x="1905" y="556"/>
                </a:lnTo>
                <a:lnTo>
                  <a:pt x="1908" y="554"/>
                </a:lnTo>
                <a:lnTo>
                  <a:pt x="1914" y="550"/>
                </a:lnTo>
                <a:lnTo>
                  <a:pt x="1916" y="547"/>
                </a:lnTo>
                <a:lnTo>
                  <a:pt x="1919" y="545"/>
                </a:lnTo>
                <a:lnTo>
                  <a:pt x="1922" y="539"/>
                </a:lnTo>
                <a:lnTo>
                  <a:pt x="1924" y="533"/>
                </a:lnTo>
                <a:lnTo>
                  <a:pt x="1924" y="530"/>
                </a:lnTo>
                <a:lnTo>
                  <a:pt x="1924" y="527"/>
                </a:lnTo>
                <a:lnTo>
                  <a:pt x="1924" y="508"/>
                </a:lnTo>
                <a:lnTo>
                  <a:pt x="1921" y="510"/>
                </a:lnTo>
                <a:lnTo>
                  <a:pt x="1915" y="511"/>
                </a:lnTo>
                <a:lnTo>
                  <a:pt x="1903" y="514"/>
                </a:lnTo>
                <a:lnTo>
                  <a:pt x="1890" y="516"/>
                </a:lnTo>
                <a:lnTo>
                  <a:pt x="1884" y="517"/>
                </a:lnTo>
                <a:lnTo>
                  <a:pt x="1879" y="518"/>
                </a:lnTo>
                <a:lnTo>
                  <a:pt x="1874" y="520"/>
                </a:lnTo>
                <a:lnTo>
                  <a:pt x="1870" y="523"/>
                </a:lnTo>
                <a:lnTo>
                  <a:pt x="1866" y="526"/>
                </a:lnTo>
                <a:lnTo>
                  <a:pt x="1864" y="530"/>
                </a:lnTo>
                <a:lnTo>
                  <a:pt x="1863" y="532"/>
                </a:lnTo>
                <a:lnTo>
                  <a:pt x="1862" y="534"/>
                </a:lnTo>
                <a:lnTo>
                  <a:pt x="1862" y="539"/>
                </a:lnTo>
                <a:lnTo>
                  <a:pt x="1862" y="543"/>
                </a:lnTo>
                <a:lnTo>
                  <a:pt x="1863" y="548"/>
                </a:lnTo>
                <a:lnTo>
                  <a:pt x="1865" y="549"/>
                </a:lnTo>
                <a:lnTo>
                  <a:pt x="1866" y="551"/>
                </a:lnTo>
                <a:lnTo>
                  <a:pt x="1869" y="554"/>
                </a:lnTo>
                <a:lnTo>
                  <a:pt x="1873" y="556"/>
                </a:lnTo>
                <a:lnTo>
                  <a:pt x="1875" y="557"/>
                </a:lnTo>
                <a:lnTo>
                  <a:pt x="1877" y="558"/>
                </a:lnTo>
                <a:lnTo>
                  <a:pt x="1882" y="559"/>
                </a:lnTo>
                <a:lnTo>
                  <a:pt x="1888" y="559"/>
                </a:lnTo>
                <a:close/>
                <a:moveTo>
                  <a:pt x="2063" y="590"/>
                </a:moveTo>
                <a:lnTo>
                  <a:pt x="2013" y="590"/>
                </a:lnTo>
                <a:lnTo>
                  <a:pt x="2013" y="354"/>
                </a:lnTo>
                <a:lnTo>
                  <a:pt x="2063" y="354"/>
                </a:lnTo>
                <a:lnTo>
                  <a:pt x="2063" y="590"/>
                </a:lnTo>
                <a:close/>
                <a:moveTo>
                  <a:pt x="2197" y="413"/>
                </a:moveTo>
                <a:lnTo>
                  <a:pt x="2197" y="450"/>
                </a:lnTo>
                <a:lnTo>
                  <a:pt x="2164" y="450"/>
                </a:lnTo>
                <a:lnTo>
                  <a:pt x="2164" y="535"/>
                </a:lnTo>
                <a:lnTo>
                  <a:pt x="2164" y="540"/>
                </a:lnTo>
                <a:lnTo>
                  <a:pt x="2165" y="544"/>
                </a:lnTo>
                <a:lnTo>
                  <a:pt x="2166" y="545"/>
                </a:lnTo>
                <a:lnTo>
                  <a:pt x="2167" y="547"/>
                </a:lnTo>
                <a:lnTo>
                  <a:pt x="2169" y="549"/>
                </a:lnTo>
                <a:lnTo>
                  <a:pt x="2171" y="551"/>
                </a:lnTo>
                <a:lnTo>
                  <a:pt x="2174" y="552"/>
                </a:lnTo>
                <a:lnTo>
                  <a:pt x="2177" y="552"/>
                </a:lnTo>
                <a:lnTo>
                  <a:pt x="2181" y="553"/>
                </a:lnTo>
                <a:lnTo>
                  <a:pt x="2188" y="552"/>
                </a:lnTo>
                <a:lnTo>
                  <a:pt x="2193" y="551"/>
                </a:lnTo>
                <a:lnTo>
                  <a:pt x="2201" y="587"/>
                </a:lnTo>
                <a:lnTo>
                  <a:pt x="2190" y="590"/>
                </a:lnTo>
                <a:lnTo>
                  <a:pt x="2183" y="591"/>
                </a:lnTo>
                <a:lnTo>
                  <a:pt x="2174" y="592"/>
                </a:lnTo>
                <a:lnTo>
                  <a:pt x="2168" y="592"/>
                </a:lnTo>
                <a:lnTo>
                  <a:pt x="2161" y="592"/>
                </a:lnTo>
                <a:lnTo>
                  <a:pt x="2156" y="591"/>
                </a:lnTo>
                <a:lnTo>
                  <a:pt x="2150" y="590"/>
                </a:lnTo>
                <a:lnTo>
                  <a:pt x="2145" y="588"/>
                </a:lnTo>
                <a:lnTo>
                  <a:pt x="2140" y="586"/>
                </a:lnTo>
                <a:lnTo>
                  <a:pt x="2135" y="583"/>
                </a:lnTo>
                <a:lnTo>
                  <a:pt x="2131" y="581"/>
                </a:lnTo>
                <a:lnTo>
                  <a:pt x="2127" y="577"/>
                </a:lnTo>
                <a:lnTo>
                  <a:pt x="2124" y="573"/>
                </a:lnTo>
                <a:lnTo>
                  <a:pt x="2121" y="569"/>
                </a:lnTo>
                <a:lnTo>
                  <a:pt x="2119" y="564"/>
                </a:lnTo>
                <a:lnTo>
                  <a:pt x="2117" y="559"/>
                </a:lnTo>
                <a:lnTo>
                  <a:pt x="2116" y="554"/>
                </a:lnTo>
                <a:lnTo>
                  <a:pt x="2115" y="548"/>
                </a:lnTo>
                <a:lnTo>
                  <a:pt x="2115" y="542"/>
                </a:lnTo>
                <a:lnTo>
                  <a:pt x="2115" y="450"/>
                </a:lnTo>
                <a:lnTo>
                  <a:pt x="2091" y="450"/>
                </a:lnTo>
                <a:lnTo>
                  <a:pt x="2091" y="413"/>
                </a:lnTo>
                <a:lnTo>
                  <a:pt x="2115" y="413"/>
                </a:lnTo>
                <a:lnTo>
                  <a:pt x="2115" y="371"/>
                </a:lnTo>
                <a:lnTo>
                  <a:pt x="2164" y="371"/>
                </a:lnTo>
                <a:lnTo>
                  <a:pt x="2164" y="413"/>
                </a:lnTo>
                <a:lnTo>
                  <a:pt x="2197" y="413"/>
                </a:lnTo>
                <a:close/>
                <a:moveTo>
                  <a:pt x="2304" y="593"/>
                </a:moveTo>
                <a:lnTo>
                  <a:pt x="2291" y="592"/>
                </a:lnTo>
                <a:lnTo>
                  <a:pt x="2285" y="591"/>
                </a:lnTo>
                <a:lnTo>
                  <a:pt x="2279" y="590"/>
                </a:lnTo>
                <a:lnTo>
                  <a:pt x="2268" y="587"/>
                </a:lnTo>
                <a:lnTo>
                  <a:pt x="2263" y="584"/>
                </a:lnTo>
                <a:lnTo>
                  <a:pt x="2258" y="582"/>
                </a:lnTo>
                <a:lnTo>
                  <a:pt x="2249" y="575"/>
                </a:lnTo>
                <a:lnTo>
                  <a:pt x="2245" y="572"/>
                </a:lnTo>
                <a:lnTo>
                  <a:pt x="2241" y="568"/>
                </a:lnTo>
                <a:lnTo>
                  <a:pt x="2234" y="559"/>
                </a:lnTo>
                <a:lnTo>
                  <a:pt x="2231" y="555"/>
                </a:lnTo>
                <a:lnTo>
                  <a:pt x="2228" y="550"/>
                </a:lnTo>
                <a:lnTo>
                  <a:pt x="2223" y="539"/>
                </a:lnTo>
                <a:lnTo>
                  <a:pt x="2221" y="533"/>
                </a:lnTo>
                <a:lnTo>
                  <a:pt x="2220" y="527"/>
                </a:lnTo>
                <a:lnTo>
                  <a:pt x="2219" y="521"/>
                </a:lnTo>
                <a:lnTo>
                  <a:pt x="2218" y="515"/>
                </a:lnTo>
                <a:lnTo>
                  <a:pt x="2218" y="509"/>
                </a:lnTo>
                <a:lnTo>
                  <a:pt x="2217" y="502"/>
                </a:lnTo>
                <a:lnTo>
                  <a:pt x="2218" y="495"/>
                </a:lnTo>
                <a:lnTo>
                  <a:pt x="2218" y="489"/>
                </a:lnTo>
                <a:lnTo>
                  <a:pt x="2219" y="482"/>
                </a:lnTo>
                <a:lnTo>
                  <a:pt x="2220" y="476"/>
                </a:lnTo>
                <a:lnTo>
                  <a:pt x="2223" y="465"/>
                </a:lnTo>
                <a:lnTo>
                  <a:pt x="2225" y="459"/>
                </a:lnTo>
                <a:lnTo>
                  <a:pt x="2228" y="454"/>
                </a:lnTo>
                <a:lnTo>
                  <a:pt x="2234" y="444"/>
                </a:lnTo>
                <a:lnTo>
                  <a:pt x="2237" y="440"/>
                </a:lnTo>
                <a:lnTo>
                  <a:pt x="2241" y="436"/>
                </a:lnTo>
                <a:lnTo>
                  <a:pt x="2245" y="432"/>
                </a:lnTo>
                <a:lnTo>
                  <a:pt x="2249" y="428"/>
                </a:lnTo>
                <a:lnTo>
                  <a:pt x="2253" y="425"/>
                </a:lnTo>
                <a:lnTo>
                  <a:pt x="2258" y="422"/>
                </a:lnTo>
                <a:lnTo>
                  <a:pt x="2263" y="419"/>
                </a:lnTo>
                <a:lnTo>
                  <a:pt x="2268" y="417"/>
                </a:lnTo>
                <a:lnTo>
                  <a:pt x="2274" y="415"/>
                </a:lnTo>
                <a:lnTo>
                  <a:pt x="2279" y="413"/>
                </a:lnTo>
                <a:lnTo>
                  <a:pt x="2285" y="412"/>
                </a:lnTo>
                <a:lnTo>
                  <a:pt x="2291" y="411"/>
                </a:lnTo>
                <a:lnTo>
                  <a:pt x="2304" y="411"/>
                </a:lnTo>
                <a:lnTo>
                  <a:pt x="2317" y="411"/>
                </a:lnTo>
                <a:lnTo>
                  <a:pt x="2323" y="412"/>
                </a:lnTo>
                <a:lnTo>
                  <a:pt x="2329" y="413"/>
                </a:lnTo>
                <a:lnTo>
                  <a:pt x="2340" y="417"/>
                </a:lnTo>
                <a:lnTo>
                  <a:pt x="2346" y="419"/>
                </a:lnTo>
                <a:lnTo>
                  <a:pt x="2351" y="422"/>
                </a:lnTo>
                <a:lnTo>
                  <a:pt x="2360" y="428"/>
                </a:lnTo>
                <a:lnTo>
                  <a:pt x="2364" y="432"/>
                </a:lnTo>
                <a:lnTo>
                  <a:pt x="2368" y="436"/>
                </a:lnTo>
                <a:lnTo>
                  <a:pt x="2375" y="444"/>
                </a:lnTo>
                <a:lnTo>
                  <a:pt x="2378" y="449"/>
                </a:lnTo>
                <a:lnTo>
                  <a:pt x="2381" y="454"/>
                </a:lnTo>
                <a:lnTo>
                  <a:pt x="2385" y="465"/>
                </a:lnTo>
                <a:lnTo>
                  <a:pt x="2387" y="470"/>
                </a:lnTo>
                <a:lnTo>
                  <a:pt x="2389" y="476"/>
                </a:lnTo>
                <a:lnTo>
                  <a:pt x="2390" y="482"/>
                </a:lnTo>
                <a:lnTo>
                  <a:pt x="2391" y="489"/>
                </a:lnTo>
                <a:lnTo>
                  <a:pt x="2391" y="495"/>
                </a:lnTo>
                <a:lnTo>
                  <a:pt x="2391" y="502"/>
                </a:lnTo>
                <a:lnTo>
                  <a:pt x="2391" y="509"/>
                </a:lnTo>
                <a:lnTo>
                  <a:pt x="2391" y="515"/>
                </a:lnTo>
                <a:lnTo>
                  <a:pt x="2390" y="521"/>
                </a:lnTo>
                <a:lnTo>
                  <a:pt x="2389" y="527"/>
                </a:lnTo>
                <a:lnTo>
                  <a:pt x="2385" y="539"/>
                </a:lnTo>
                <a:lnTo>
                  <a:pt x="2383" y="544"/>
                </a:lnTo>
                <a:lnTo>
                  <a:pt x="2381" y="550"/>
                </a:lnTo>
                <a:lnTo>
                  <a:pt x="2375" y="559"/>
                </a:lnTo>
                <a:lnTo>
                  <a:pt x="2372" y="564"/>
                </a:lnTo>
                <a:lnTo>
                  <a:pt x="2368" y="568"/>
                </a:lnTo>
                <a:lnTo>
                  <a:pt x="2364" y="572"/>
                </a:lnTo>
                <a:lnTo>
                  <a:pt x="2360" y="575"/>
                </a:lnTo>
                <a:lnTo>
                  <a:pt x="2355" y="579"/>
                </a:lnTo>
                <a:lnTo>
                  <a:pt x="2351" y="582"/>
                </a:lnTo>
                <a:lnTo>
                  <a:pt x="2346" y="584"/>
                </a:lnTo>
                <a:lnTo>
                  <a:pt x="2340" y="587"/>
                </a:lnTo>
                <a:lnTo>
                  <a:pt x="2335" y="589"/>
                </a:lnTo>
                <a:lnTo>
                  <a:pt x="2329" y="590"/>
                </a:lnTo>
                <a:lnTo>
                  <a:pt x="2323" y="591"/>
                </a:lnTo>
                <a:lnTo>
                  <a:pt x="2317" y="592"/>
                </a:lnTo>
                <a:lnTo>
                  <a:pt x="2304" y="593"/>
                </a:lnTo>
                <a:close/>
                <a:moveTo>
                  <a:pt x="2305" y="555"/>
                </a:moveTo>
                <a:lnTo>
                  <a:pt x="2309" y="555"/>
                </a:lnTo>
                <a:lnTo>
                  <a:pt x="2313" y="554"/>
                </a:lnTo>
                <a:lnTo>
                  <a:pt x="2317" y="553"/>
                </a:lnTo>
                <a:lnTo>
                  <a:pt x="2321" y="551"/>
                </a:lnTo>
                <a:lnTo>
                  <a:pt x="2324" y="549"/>
                </a:lnTo>
                <a:lnTo>
                  <a:pt x="2327" y="547"/>
                </a:lnTo>
                <a:lnTo>
                  <a:pt x="2330" y="544"/>
                </a:lnTo>
                <a:lnTo>
                  <a:pt x="2332" y="540"/>
                </a:lnTo>
                <a:lnTo>
                  <a:pt x="2334" y="536"/>
                </a:lnTo>
                <a:lnTo>
                  <a:pt x="2336" y="532"/>
                </a:lnTo>
                <a:lnTo>
                  <a:pt x="2338" y="527"/>
                </a:lnTo>
                <a:lnTo>
                  <a:pt x="2339" y="523"/>
                </a:lnTo>
                <a:lnTo>
                  <a:pt x="2341" y="513"/>
                </a:lnTo>
                <a:lnTo>
                  <a:pt x="2341" y="507"/>
                </a:lnTo>
                <a:lnTo>
                  <a:pt x="2342" y="502"/>
                </a:lnTo>
                <a:lnTo>
                  <a:pt x="2341" y="491"/>
                </a:lnTo>
                <a:lnTo>
                  <a:pt x="2339" y="480"/>
                </a:lnTo>
                <a:lnTo>
                  <a:pt x="2338" y="476"/>
                </a:lnTo>
                <a:lnTo>
                  <a:pt x="2336" y="471"/>
                </a:lnTo>
                <a:lnTo>
                  <a:pt x="2332" y="463"/>
                </a:lnTo>
                <a:lnTo>
                  <a:pt x="2330" y="460"/>
                </a:lnTo>
                <a:lnTo>
                  <a:pt x="2327" y="457"/>
                </a:lnTo>
                <a:lnTo>
                  <a:pt x="2324" y="454"/>
                </a:lnTo>
                <a:lnTo>
                  <a:pt x="2321" y="452"/>
                </a:lnTo>
                <a:lnTo>
                  <a:pt x="2317" y="450"/>
                </a:lnTo>
                <a:lnTo>
                  <a:pt x="2313" y="449"/>
                </a:lnTo>
                <a:lnTo>
                  <a:pt x="2309" y="448"/>
                </a:lnTo>
                <a:lnTo>
                  <a:pt x="2305" y="448"/>
                </a:lnTo>
                <a:lnTo>
                  <a:pt x="2300" y="448"/>
                </a:lnTo>
                <a:lnTo>
                  <a:pt x="2296" y="449"/>
                </a:lnTo>
                <a:lnTo>
                  <a:pt x="2292" y="450"/>
                </a:lnTo>
                <a:lnTo>
                  <a:pt x="2288" y="452"/>
                </a:lnTo>
                <a:lnTo>
                  <a:pt x="2285" y="454"/>
                </a:lnTo>
                <a:lnTo>
                  <a:pt x="2282" y="457"/>
                </a:lnTo>
                <a:lnTo>
                  <a:pt x="2279" y="460"/>
                </a:lnTo>
                <a:lnTo>
                  <a:pt x="2277" y="463"/>
                </a:lnTo>
                <a:lnTo>
                  <a:pt x="2272" y="471"/>
                </a:lnTo>
                <a:lnTo>
                  <a:pt x="2271" y="476"/>
                </a:lnTo>
                <a:lnTo>
                  <a:pt x="2270" y="480"/>
                </a:lnTo>
                <a:lnTo>
                  <a:pt x="2269" y="485"/>
                </a:lnTo>
                <a:lnTo>
                  <a:pt x="2268" y="491"/>
                </a:lnTo>
                <a:lnTo>
                  <a:pt x="2267" y="496"/>
                </a:lnTo>
                <a:lnTo>
                  <a:pt x="2267" y="502"/>
                </a:lnTo>
                <a:lnTo>
                  <a:pt x="2268" y="513"/>
                </a:lnTo>
                <a:lnTo>
                  <a:pt x="2270" y="523"/>
                </a:lnTo>
                <a:lnTo>
                  <a:pt x="2271" y="527"/>
                </a:lnTo>
                <a:lnTo>
                  <a:pt x="2272" y="532"/>
                </a:lnTo>
                <a:lnTo>
                  <a:pt x="2274" y="536"/>
                </a:lnTo>
                <a:lnTo>
                  <a:pt x="2277" y="540"/>
                </a:lnTo>
                <a:lnTo>
                  <a:pt x="2279" y="544"/>
                </a:lnTo>
                <a:lnTo>
                  <a:pt x="2282" y="547"/>
                </a:lnTo>
                <a:lnTo>
                  <a:pt x="2285" y="549"/>
                </a:lnTo>
                <a:lnTo>
                  <a:pt x="2288" y="551"/>
                </a:lnTo>
                <a:lnTo>
                  <a:pt x="2292" y="553"/>
                </a:lnTo>
                <a:lnTo>
                  <a:pt x="2296" y="554"/>
                </a:lnTo>
                <a:lnTo>
                  <a:pt x="2300" y="555"/>
                </a:lnTo>
                <a:lnTo>
                  <a:pt x="2305" y="555"/>
                </a:lnTo>
                <a:close/>
                <a:moveTo>
                  <a:pt x="2539" y="512"/>
                </a:moveTo>
                <a:lnTo>
                  <a:pt x="2430" y="512"/>
                </a:lnTo>
                <a:lnTo>
                  <a:pt x="2430" y="473"/>
                </a:lnTo>
                <a:lnTo>
                  <a:pt x="2539" y="473"/>
                </a:lnTo>
                <a:lnTo>
                  <a:pt x="2539" y="512"/>
                </a:lnTo>
                <a:close/>
                <a:moveTo>
                  <a:pt x="2695" y="514"/>
                </a:moveTo>
                <a:lnTo>
                  <a:pt x="2695" y="413"/>
                </a:lnTo>
                <a:lnTo>
                  <a:pt x="2744" y="413"/>
                </a:lnTo>
                <a:lnTo>
                  <a:pt x="2744" y="590"/>
                </a:lnTo>
                <a:lnTo>
                  <a:pt x="2697" y="590"/>
                </a:lnTo>
                <a:lnTo>
                  <a:pt x="2697" y="558"/>
                </a:lnTo>
                <a:lnTo>
                  <a:pt x="2693" y="565"/>
                </a:lnTo>
                <a:lnTo>
                  <a:pt x="2688" y="572"/>
                </a:lnTo>
                <a:lnTo>
                  <a:pt x="2682" y="577"/>
                </a:lnTo>
                <a:lnTo>
                  <a:pt x="2675" y="583"/>
                </a:lnTo>
                <a:lnTo>
                  <a:pt x="2672" y="585"/>
                </a:lnTo>
                <a:lnTo>
                  <a:pt x="2668" y="587"/>
                </a:lnTo>
                <a:lnTo>
                  <a:pt x="2666" y="588"/>
                </a:lnTo>
                <a:lnTo>
                  <a:pt x="2664" y="588"/>
                </a:lnTo>
                <a:lnTo>
                  <a:pt x="2660" y="590"/>
                </a:lnTo>
                <a:lnTo>
                  <a:pt x="2651" y="591"/>
                </a:lnTo>
                <a:lnTo>
                  <a:pt x="2647" y="592"/>
                </a:lnTo>
                <a:lnTo>
                  <a:pt x="2642" y="592"/>
                </a:lnTo>
                <a:lnTo>
                  <a:pt x="2635" y="592"/>
                </a:lnTo>
                <a:lnTo>
                  <a:pt x="2629" y="591"/>
                </a:lnTo>
                <a:lnTo>
                  <a:pt x="2623" y="589"/>
                </a:lnTo>
                <a:lnTo>
                  <a:pt x="2618" y="588"/>
                </a:lnTo>
                <a:lnTo>
                  <a:pt x="2612" y="585"/>
                </a:lnTo>
                <a:lnTo>
                  <a:pt x="2607" y="582"/>
                </a:lnTo>
                <a:lnTo>
                  <a:pt x="2603" y="578"/>
                </a:lnTo>
                <a:lnTo>
                  <a:pt x="2598" y="574"/>
                </a:lnTo>
                <a:lnTo>
                  <a:pt x="2596" y="572"/>
                </a:lnTo>
                <a:lnTo>
                  <a:pt x="2595" y="570"/>
                </a:lnTo>
                <a:lnTo>
                  <a:pt x="2591" y="564"/>
                </a:lnTo>
                <a:lnTo>
                  <a:pt x="2588" y="559"/>
                </a:lnTo>
                <a:lnTo>
                  <a:pt x="2587" y="556"/>
                </a:lnTo>
                <a:lnTo>
                  <a:pt x="2586" y="553"/>
                </a:lnTo>
                <a:lnTo>
                  <a:pt x="2584" y="547"/>
                </a:lnTo>
                <a:lnTo>
                  <a:pt x="2583" y="540"/>
                </a:lnTo>
                <a:lnTo>
                  <a:pt x="2582" y="533"/>
                </a:lnTo>
                <a:lnTo>
                  <a:pt x="2582" y="525"/>
                </a:lnTo>
                <a:lnTo>
                  <a:pt x="2582" y="413"/>
                </a:lnTo>
                <a:lnTo>
                  <a:pt x="2631" y="413"/>
                </a:lnTo>
                <a:lnTo>
                  <a:pt x="2631" y="517"/>
                </a:lnTo>
                <a:lnTo>
                  <a:pt x="2631" y="524"/>
                </a:lnTo>
                <a:lnTo>
                  <a:pt x="2633" y="531"/>
                </a:lnTo>
                <a:lnTo>
                  <a:pt x="2636" y="536"/>
                </a:lnTo>
                <a:lnTo>
                  <a:pt x="2637" y="539"/>
                </a:lnTo>
                <a:lnTo>
                  <a:pt x="2639" y="541"/>
                </a:lnTo>
                <a:lnTo>
                  <a:pt x="2644" y="545"/>
                </a:lnTo>
                <a:lnTo>
                  <a:pt x="2646" y="547"/>
                </a:lnTo>
                <a:lnTo>
                  <a:pt x="2649" y="548"/>
                </a:lnTo>
                <a:lnTo>
                  <a:pt x="2655" y="550"/>
                </a:lnTo>
                <a:lnTo>
                  <a:pt x="2658" y="550"/>
                </a:lnTo>
                <a:lnTo>
                  <a:pt x="2661" y="551"/>
                </a:lnTo>
                <a:lnTo>
                  <a:pt x="2668" y="550"/>
                </a:lnTo>
                <a:lnTo>
                  <a:pt x="2674" y="548"/>
                </a:lnTo>
                <a:lnTo>
                  <a:pt x="2680" y="545"/>
                </a:lnTo>
                <a:lnTo>
                  <a:pt x="2685" y="541"/>
                </a:lnTo>
                <a:lnTo>
                  <a:pt x="2687" y="539"/>
                </a:lnTo>
                <a:lnTo>
                  <a:pt x="2689" y="536"/>
                </a:lnTo>
                <a:lnTo>
                  <a:pt x="2693" y="530"/>
                </a:lnTo>
                <a:lnTo>
                  <a:pt x="2695" y="523"/>
                </a:lnTo>
                <a:lnTo>
                  <a:pt x="2695" y="519"/>
                </a:lnTo>
                <a:lnTo>
                  <a:pt x="2695" y="514"/>
                </a:lnTo>
                <a:close/>
                <a:moveTo>
                  <a:pt x="2834" y="487"/>
                </a:moveTo>
                <a:lnTo>
                  <a:pt x="2834" y="590"/>
                </a:lnTo>
                <a:lnTo>
                  <a:pt x="2785" y="590"/>
                </a:lnTo>
                <a:lnTo>
                  <a:pt x="2785" y="413"/>
                </a:lnTo>
                <a:lnTo>
                  <a:pt x="2832" y="413"/>
                </a:lnTo>
                <a:lnTo>
                  <a:pt x="2832" y="444"/>
                </a:lnTo>
                <a:lnTo>
                  <a:pt x="2837" y="437"/>
                </a:lnTo>
                <a:lnTo>
                  <a:pt x="2842" y="430"/>
                </a:lnTo>
                <a:lnTo>
                  <a:pt x="2847" y="425"/>
                </a:lnTo>
                <a:lnTo>
                  <a:pt x="2854" y="420"/>
                </a:lnTo>
                <a:lnTo>
                  <a:pt x="2861" y="416"/>
                </a:lnTo>
                <a:lnTo>
                  <a:pt x="2865" y="414"/>
                </a:lnTo>
                <a:lnTo>
                  <a:pt x="2869" y="413"/>
                </a:lnTo>
                <a:lnTo>
                  <a:pt x="2878" y="411"/>
                </a:lnTo>
                <a:lnTo>
                  <a:pt x="2882" y="411"/>
                </a:lnTo>
                <a:lnTo>
                  <a:pt x="2887" y="411"/>
                </a:lnTo>
                <a:lnTo>
                  <a:pt x="2894" y="411"/>
                </a:lnTo>
                <a:lnTo>
                  <a:pt x="2900" y="412"/>
                </a:lnTo>
                <a:lnTo>
                  <a:pt x="2906" y="413"/>
                </a:lnTo>
                <a:lnTo>
                  <a:pt x="2912" y="415"/>
                </a:lnTo>
                <a:lnTo>
                  <a:pt x="2917" y="418"/>
                </a:lnTo>
                <a:lnTo>
                  <a:pt x="2922" y="421"/>
                </a:lnTo>
                <a:lnTo>
                  <a:pt x="2927" y="424"/>
                </a:lnTo>
                <a:lnTo>
                  <a:pt x="2932" y="428"/>
                </a:lnTo>
                <a:lnTo>
                  <a:pt x="2935" y="433"/>
                </a:lnTo>
                <a:lnTo>
                  <a:pt x="2939" y="438"/>
                </a:lnTo>
                <a:lnTo>
                  <a:pt x="2942" y="444"/>
                </a:lnTo>
                <a:lnTo>
                  <a:pt x="2943" y="446"/>
                </a:lnTo>
                <a:lnTo>
                  <a:pt x="2944" y="449"/>
                </a:lnTo>
                <a:lnTo>
                  <a:pt x="2946" y="456"/>
                </a:lnTo>
                <a:lnTo>
                  <a:pt x="2947" y="462"/>
                </a:lnTo>
                <a:lnTo>
                  <a:pt x="2948" y="470"/>
                </a:lnTo>
                <a:lnTo>
                  <a:pt x="2948" y="477"/>
                </a:lnTo>
                <a:lnTo>
                  <a:pt x="2948" y="590"/>
                </a:lnTo>
                <a:lnTo>
                  <a:pt x="2899" y="590"/>
                </a:lnTo>
                <a:lnTo>
                  <a:pt x="2899" y="486"/>
                </a:lnTo>
                <a:lnTo>
                  <a:pt x="2899" y="478"/>
                </a:lnTo>
                <a:lnTo>
                  <a:pt x="2898" y="475"/>
                </a:lnTo>
                <a:lnTo>
                  <a:pt x="2897" y="471"/>
                </a:lnTo>
                <a:lnTo>
                  <a:pt x="2895" y="466"/>
                </a:lnTo>
                <a:lnTo>
                  <a:pt x="2893" y="463"/>
                </a:lnTo>
                <a:lnTo>
                  <a:pt x="2891" y="461"/>
                </a:lnTo>
                <a:lnTo>
                  <a:pt x="2886" y="457"/>
                </a:lnTo>
                <a:lnTo>
                  <a:pt x="2884" y="455"/>
                </a:lnTo>
                <a:lnTo>
                  <a:pt x="2881" y="454"/>
                </a:lnTo>
                <a:lnTo>
                  <a:pt x="2875" y="452"/>
                </a:lnTo>
                <a:lnTo>
                  <a:pt x="2871" y="451"/>
                </a:lnTo>
                <a:lnTo>
                  <a:pt x="2868" y="451"/>
                </a:lnTo>
                <a:lnTo>
                  <a:pt x="2861" y="452"/>
                </a:lnTo>
                <a:lnTo>
                  <a:pt x="2854" y="454"/>
                </a:lnTo>
                <a:lnTo>
                  <a:pt x="2851" y="455"/>
                </a:lnTo>
                <a:lnTo>
                  <a:pt x="2849" y="457"/>
                </a:lnTo>
                <a:lnTo>
                  <a:pt x="2846" y="459"/>
                </a:lnTo>
                <a:lnTo>
                  <a:pt x="2844" y="461"/>
                </a:lnTo>
                <a:lnTo>
                  <a:pt x="2842" y="463"/>
                </a:lnTo>
                <a:lnTo>
                  <a:pt x="2840" y="466"/>
                </a:lnTo>
                <a:lnTo>
                  <a:pt x="2838" y="469"/>
                </a:lnTo>
                <a:lnTo>
                  <a:pt x="2837" y="472"/>
                </a:lnTo>
                <a:lnTo>
                  <a:pt x="2835" y="479"/>
                </a:lnTo>
                <a:lnTo>
                  <a:pt x="2834" y="483"/>
                </a:lnTo>
                <a:lnTo>
                  <a:pt x="2834" y="487"/>
                </a:lnTo>
                <a:close/>
                <a:moveTo>
                  <a:pt x="3014" y="390"/>
                </a:moveTo>
                <a:lnTo>
                  <a:pt x="3008" y="390"/>
                </a:lnTo>
                <a:lnTo>
                  <a:pt x="3004" y="388"/>
                </a:lnTo>
                <a:lnTo>
                  <a:pt x="2999" y="386"/>
                </a:lnTo>
                <a:lnTo>
                  <a:pt x="2995" y="383"/>
                </a:lnTo>
                <a:lnTo>
                  <a:pt x="2992" y="379"/>
                </a:lnTo>
                <a:lnTo>
                  <a:pt x="2989" y="375"/>
                </a:lnTo>
                <a:lnTo>
                  <a:pt x="2988" y="370"/>
                </a:lnTo>
                <a:lnTo>
                  <a:pt x="2987" y="365"/>
                </a:lnTo>
                <a:lnTo>
                  <a:pt x="2988" y="360"/>
                </a:lnTo>
                <a:lnTo>
                  <a:pt x="2989" y="356"/>
                </a:lnTo>
                <a:lnTo>
                  <a:pt x="2992" y="352"/>
                </a:lnTo>
                <a:lnTo>
                  <a:pt x="2995" y="348"/>
                </a:lnTo>
                <a:lnTo>
                  <a:pt x="2999" y="345"/>
                </a:lnTo>
                <a:lnTo>
                  <a:pt x="3004" y="342"/>
                </a:lnTo>
                <a:lnTo>
                  <a:pt x="3008" y="341"/>
                </a:lnTo>
                <a:lnTo>
                  <a:pt x="3014" y="341"/>
                </a:lnTo>
                <a:lnTo>
                  <a:pt x="3019" y="341"/>
                </a:lnTo>
                <a:lnTo>
                  <a:pt x="3024" y="342"/>
                </a:lnTo>
                <a:lnTo>
                  <a:pt x="3028" y="345"/>
                </a:lnTo>
                <a:lnTo>
                  <a:pt x="3032" y="348"/>
                </a:lnTo>
                <a:lnTo>
                  <a:pt x="3036" y="352"/>
                </a:lnTo>
                <a:lnTo>
                  <a:pt x="3038" y="356"/>
                </a:lnTo>
                <a:lnTo>
                  <a:pt x="3040" y="360"/>
                </a:lnTo>
                <a:lnTo>
                  <a:pt x="3040" y="365"/>
                </a:lnTo>
                <a:lnTo>
                  <a:pt x="3040" y="370"/>
                </a:lnTo>
                <a:lnTo>
                  <a:pt x="3038" y="375"/>
                </a:lnTo>
                <a:lnTo>
                  <a:pt x="3036" y="379"/>
                </a:lnTo>
                <a:lnTo>
                  <a:pt x="3032" y="383"/>
                </a:lnTo>
                <a:lnTo>
                  <a:pt x="3028" y="386"/>
                </a:lnTo>
                <a:lnTo>
                  <a:pt x="3024" y="388"/>
                </a:lnTo>
                <a:lnTo>
                  <a:pt x="3019" y="390"/>
                </a:lnTo>
                <a:lnTo>
                  <a:pt x="3014" y="390"/>
                </a:lnTo>
                <a:close/>
                <a:moveTo>
                  <a:pt x="2989" y="413"/>
                </a:moveTo>
                <a:lnTo>
                  <a:pt x="3038" y="413"/>
                </a:lnTo>
                <a:lnTo>
                  <a:pt x="3038" y="590"/>
                </a:lnTo>
                <a:lnTo>
                  <a:pt x="2989" y="590"/>
                </a:lnTo>
                <a:lnTo>
                  <a:pt x="2989" y="413"/>
                </a:lnTo>
                <a:close/>
                <a:moveTo>
                  <a:pt x="3242" y="413"/>
                </a:moveTo>
                <a:lnTo>
                  <a:pt x="3180" y="590"/>
                </a:lnTo>
                <a:lnTo>
                  <a:pt x="3125" y="590"/>
                </a:lnTo>
                <a:lnTo>
                  <a:pt x="3063" y="413"/>
                </a:lnTo>
                <a:lnTo>
                  <a:pt x="3115" y="413"/>
                </a:lnTo>
                <a:lnTo>
                  <a:pt x="3151" y="539"/>
                </a:lnTo>
                <a:lnTo>
                  <a:pt x="3190" y="413"/>
                </a:lnTo>
                <a:lnTo>
                  <a:pt x="3242" y="413"/>
                </a:lnTo>
                <a:close/>
                <a:moveTo>
                  <a:pt x="3340" y="593"/>
                </a:moveTo>
                <a:lnTo>
                  <a:pt x="3333" y="593"/>
                </a:lnTo>
                <a:lnTo>
                  <a:pt x="3327" y="592"/>
                </a:lnTo>
                <a:lnTo>
                  <a:pt x="3315" y="590"/>
                </a:lnTo>
                <a:lnTo>
                  <a:pt x="3309" y="589"/>
                </a:lnTo>
                <a:lnTo>
                  <a:pt x="3303" y="587"/>
                </a:lnTo>
                <a:lnTo>
                  <a:pt x="3293" y="582"/>
                </a:lnTo>
                <a:lnTo>
                  <a:pt x="3288" y="579"/>
                </a:lnTo>
                <a:lnTo>
                  <a:pt x="3284" y="576"/>
                </a:lnTo>
                <a:lnTo>
                  <a:pt x="3279" y="572"/>
                </a:lnTo>
                <a:lnTo>
                  <a:pt x="3276" y="569"/>
                </a:lnTo>
                <a:lnTo>
                  <a:pt x="3269" y="560"/>
                </a:lnTo>
                <a:lnTo>
                  <a:pt x="3266" y="555"/>
                </a:lnTo>
                <a:lnTo>
                  <a:pt x="3263" y="550"/>
                </a:lnTo>
                <a:lnTo>
                  <a:pt x="3258" y="540"/>
                </a:lnTo>
                <a:lnTo>
                  <a:pt x="3256" y="534"/>
                </a:lnTo>
                <a:lnTo>
                  <a:pt x="3255" y="528"/>
                </a:lnTo>
                <a:lnTo>
                  <a:pt x="3254" y="522"/>
                </a:lnTo>
                <a:lnTo>
                  <a:pt x="3253" y="516"/>
                </a:lnTo>
                <a:lnTo>
                  <a:pt x="3252" y="509"/>
                </a:lnTo>
                <a:lnTo>
                  <a:pt x="3252" y="502"/>
                </a:lnTo>
                <a:lnTo>
                  <a:pt x="3252" y="495"/>
                </a:lnTo>
                <a:lnTo>
                  <a:pt x="3253" y="489"/>
                </a:lnTo>
                <a:lnTo>
                  <a:pt x="3254" y="483"/>
                </a:lnTo>
                <a:lnTo>
                  <a:pt x="3255" y="477"/>
                </a:lnTo>
                <a:lnTo>
                  <a:pt x="3258" y="465"/>
                </a:lnTo>
                <a:lnTo>
                  <a:pt x="3260" y="459"/>
                </a:lnTo>
                <a:lnTo>
                  <a:pt x="3263" y="454"/>
                </a:lnTo>
                <a:lnTo>
                  <a:pt x="3269" y="445"/>
                </a:lnTo>
                <a:lnTo>
                  <a:pt x="3272" y="440"/>
                </a:lnTo>
                <a:lnTo>
                  <a:pt x="3275" y="436"/>
                </a:lnTo>
                <a:lnTo>
                  <a:pt x="3279" y="432"/>
                </a:lnTo>
                <a:lnTo>
                  <a:pt x="3283" y="428"/>
                </a:lnTo>
                <a:lnTo>
                  <a:pt x="3293" y="422"/>
                </a:lnTo>
                <a:lnTo>
                  <a:pt x="3297" y="419"/>
                </a:lnTo>
                <a:lnTo>
                  <a:pt x="3303" y="417"/>
                </a:lnTo>
                <a:lnTo>
                  <a:pt x="3308" y="415"/>
                </a:lnTo>
                <a:lnTo>
                  <a:pt x="3314" y="413"/>
                </a:lnTo>
                <a:lnTo>
                  <a:pt x="3319" y="412"/>
                </a:lnTo>
                <a:lnTo>
                  <a:pt x="3325" y="411"/>
                </a:lnTo>
                <a:lnTo>
                  <a:pt x="3338" y="411"/>
                </a:lnTo>
                <a:lnTo>
                  <a:pt x="3349" y="411"/>
                </a:lnTo>
                <a:lnTo>
                  <a:pt x="3360" y="413"/>
                </a:lnTo>
                <a:lnTo>
                  <a:pt x="3365" y="414"/>
                </a:lnTo>
                <a:lnTo>
                  <a:pt x="3370" y="416"/>
                </a:lnTo>
                <a:lnTo>
                  <a:pt x="3380" y="421"/>
                </a:lnTo>
                <a:lnTo>
                  <a:pt x="3389" y="426"/>
                </a:lnTo>
                <a:lnTo>
                  <a:pt x="3393" y="429"/>
                </a:lnTo>
                <a:lnTo>
                  <a:pt x="3397" y="433"/>
                </a:lnTo>
                <a:lnTo>
                  <a:pt x="3404" y="441"/>
                </a:lnTo>
                <a:lnTo>
                  <a:pt x="3407" y="446"/>
                </a:lnTo>
                <a:lnTo>
                  <a:pt x="3410" y="450"/>
                </a:lnTo>
                <a:lnTo>
                  <a:pt x="3412" y="456"/>
                </a:lnTo>
                <a:lnTo>
                  <a:pt x="3415" y="461"/>
                </a:lnTo>
                <a:lnTo>
                  <a:pt x="3417" y="467"/>
                </a:lnTo>
                <a:lnTo>
                  <a:pt x="3418" y="473"/>
                </a:lnTo>
                <a:lnTo>
                  <a:pt x="3419" y="479"/>
                </a:lnTo>
                <a:lnTo>
                  <a:pt x="3420" y="486"/>
                </a:lnTo>
                <a:lnTo>
                  <a:pt x="3421" y="493"/>
                </a:lnTo>
                <a:lnTo>
                  <a:pt x="3421" y="500"/>
                </a:lnTo>
                <a:lnTo>
                  <a:pt x="3421" y="514"/>
                </a:lnTo>
                <a:lnTo>
                  <a:pt x="3301" y="514"/>
                </a:lnTo>
                <a:lnTo>
                  <a:pt x="3301" y="519"/>
                </a:lnTo>
                <a:lnTo>
                  <a:pt x="3301" y="523"/>
                </a:lnTo>
                <a:lnTo>
                  <a:pt x="3302" y="528"/>
                </a:lnTo>
                <a:lnTo>
                  <a:pt x="3303" y="532"/>
                </a:lnTo>
                <a:lnTo>
                  <a:pt x="3307" y="539"/>
                </a:lnTo>
                <a:lnTo>
                  <a:pt x="3309" y="542"/>
                </a:lnTo>
                <a:lnTo>
                  <a:pt x="3311" y="545"/>
                </a:lnTo>
                <a:lnTo>
                  <a:pt x="3314" y="548"/>
                </a:lnTo>
                <a:lnTo>
                  <a:pt x="3317" y="550"/>
                </a:lnTo>
                <a:lnTo>
                  <a:pt x="3321" y="552"/>
                </a:lnTo>
                <a:lnTo>
                  <a:pt x="3324" y="554"/>
                </a:lnTo>
                <a:lnTo>
                  <a:pt x="3328" y="555"/>
                </a:lnTo>
                <a:lnTo>
                  <a:pt x="3332" y="556"/>
                </a:lnTo>
                <a:lnTo>
                  <a:pt x="3341" y="557"/>
                </a:lnTo>
                <a:lnTo>
                  <a:pt x="3347" y="556"/>
                </a:lnTo>
                <a:lnTo>
                  <a:pt x="3352" y="555"/>
                </a:lnTo>
                <a:lnTo>
                  <a:pt x="3357" y="554"/>
                </a:lnTo>
                <a:lnTo>
                  <a:pt x="3362" y="551"/>
                </a:lnTo>
                <a:lnTo>
                  <a:pt x="3364" y="550"/>
                </a:lnTo>
                <a:lnTo>
                  <a:pt x="3366" y="548"/>
                </a:lnTo>
                <a:lnTo>
                  <a:pt x="3370" y="545"/>
                </a:lnTo>
                <a:lnTo>
                  <a:pt x="3372" y="541"/>
                </a:lnTo>
                <a:lnTo>
                  <a:pt x="3375" y="536"/>
                </a:lnTo>
                <a:lnTo>
                  <a:pt x="3420" y="539"/>
                </a:lnTo>
                <a:lnTo>
                  <a:pt x="3418" y="545"/>
                </a:lnTo>
                <a:lnTo>
                  <a:pt x="3416" y="551"/>
                </a:lnTo>
                <a:lnTo>
                  <a:pt x="3414" y="556"/>
                </a:lnTo>
                <a:lnTo>
                  <a:pt x="3411" y="561"/>
                </a:lnTo>
                <a:lnTo>
                  <a:pt x="3407" y="566"/>
                </a:lnTo>
                <a:lnTo>
                  <a:pt x="3403" y="570"/>
                </a:lnTo>
                <a:lnTo>
                  <a:pt x="3399" y="575"/>
                </a:lnTo>
                <a:lnTo>
                  <a:pt x="3394" y="578"/>
                </a:lnTo>
                <a:lnTo>
                  <a:pt x="3388" y="582"/>
                </a:lnTo>
                <a:lnTo>
                  <a:pt x="3382" y="585"/>
                </a:lnTo>
                <a:lnTo>
                  <a:pt x="3376" y="587"/>
                </a:lnTo>
                <a:lnTo>
                  <a:pt x="3370" y="589"/>
                </a:lnTo>
                <a:lnTo>
                  <a:pt x="3366" y="590"/>
                </a:lnTo>
                <a:lnTo>
                  <a:pt x="3363" y="591"/>
                </a:lnTo>
                <a:lnTo>
                  <a:pt x="3355" y="592"/>
                </a:lnTo>
                <a:lnTo>
                  <a:pt x="3348" y="593"/>
                </a:lnTo>
                <a:lnTo>
                  <a:pt x="3340" y="593"/>
                </a:lnTo>
                <a:close/>
                <a:moveTo>
                  <a:pt x="3301" y="483"/>
                </a:moveTo>
                <a:lnTo>
                  <a:pt x="3375" y="483"/>
                </a:lnTo>
                <a:lnTo>
                  <a:pt x="3375" y="480"/>
                </a:lnTo>
                <a:lnTo>
                  <a:pt x="3374" y="476"/>
                </a:lnTo>
                <a:lnTo>
                  <a:pt x="3373" y="472"/>
                </a:lnTo>
                <a:lnTo>
                  <a:pt x="3372" y="469"/>
                </a:lnTo>
                <a:lnTo>
                  <a:pt x="3371" y="466"/>
                </a:lnTo>
                <a:lnTo>
                  <a:pt x="3369" y="463"/>
                </a:lnTo>
                <a:lnTo>
                  <a:pt x="3367" y="460"/>
                </a:lnTo>
                <a:lnTo>
                  <a:pt x="3365" y="457"/>
                </a:lnTo>
                <a:lnTo>
                  <a:pt x="3359" y="453"/>
                </a:lnTo>
                <a:lnTo>
                  <a:pt x="3353" y="450"/>
                </a:lnTo>
                <a:lnTo>
                  <a:pt x="3346" y="448"/>
                </a:lnTo>
                <a:lnTo>
                  <a:pt x="3339" y="447"/>
                </a:lnTo>
                <a:lnTo>
                  <a:pt x="3331" y="448"/>
                </a:lnTo>
                <a:lnTo>
                  <a:pt x="3327" y="449"/>
                </a:lnTo>
                <a:lnTo>
                  <a:pt x="3324" y="450"/>
                </a:lnTo>
                <a:lnTo>
                  <a:pt x="3317" y="453"/>
                </a:lnTo>
                <a:lnTo>
                  <a:pt x="3315" y="455"/>
                </a:lnTo>
                <a:lnTo>
                  <a:pt x="3312" y="458"/>
                </a:lnTo>
                <a:lnTo>
                  <a:pt x="3307" y="463"/>
                </a:lnTo>
                <a:lnTo>
                  <a:pt x="3304" y="470"/>
                </a:lnTo>
                <a:lnTo>
                  <a:pt x="3303" y="473"/>
                </a:lnTo>
                <a:lnTo>
                  <a:pt x="3302" y="476"/>
                </a:lnTo>
                <a:lnTo>
                  <a:pt x="3301" y="483"/>
                </a:lnTo>
                <a:close/>
                <a:moveTo>
                  <a:pt x="3456" y="590"/>
                </a:moveTo>
                <a:lnTo>
                  <a:pt x="3456" y="413"/>
                </a:lnTo>
                <a:lnTo>
                  <a:pt x="3503" y="413"/>
                </a:lnTo>
                <a:lnTo>
                  <a:pt x="3503" y="444"/>
                </a:lnTo>
                <a:lnTo>
                  <a:pt x="3507" y="436"/>
                </a:lnTo>
                <a:lnTo>
                  <a:pt x="3511" y="429"/>
                </a:lnTo>
                <a:lnTo>
                  <a:pt x="3516" y="424"/>
                </a:lnTo>
                <a:lnTo>
                  <a:pt x="3521" y="419"/>
                </a:lnTo>
                <a:lnTo>
                  <a:pt x="3524" y="417"/>
                </a:lnTo>
                <a:lnTo>
                  <a:pt x="3527" y="415"/>
                </a:lnTo>
                <a:lnTo>
                  <a:pt x="3534" y="413"/>
                </a:lnTo>
                <a:lnTo>
                  <a:pt x="3540" y="411"/>
                </a:lnTo>
                <a:lnTo>
                  <a:pt x="3548" y="410"/>
                </a:lnTo>
                <a:lnTo>
                  <a:pt x="3556" y="411"/>
                </a:lnTo>
                <a:lnTo>
                  <a:pt x="3563" y="412"/>
                </a:lnTo>
                <a:lnTo>
                  <a:pt x="3563" y="456"/>
                </a:lnTo>
                <a:lnTo>
                  <a:pt x="3559" y="455"/>
                </a:lnTo>
                <a:lnTo>
                  <a:pt x="3554" y="454"/>
                </a:lnTo>
                <a:lnTo>
                  <a:pt x="3542" y="453"/>
                </a:lnTo>
                <a:lnTo>
                  <a:pt x="3535" y="454"/>
                </a:lnTo>
                <a:lnTo>
                  <a:pt x="3531" y="454"/>
                </a:lnTo>
                <a:lnTo>
                  <a:pt x="3528" y="456"/>
                </a:lnTo>
                <a:lnTo>
                  <a:pt x="3524" y="457"/>
                </a:lnTo>
                <a:lnTo>
                  <a:pt x="3521" y="459"/>
                </a:lnTo>
                <a:lnTo>
                  <a:pt x="3518" y="461"/>
                </a:lnTo>
                <a:lnTo>
                  <a:pt x="3515" y="463"/>
                </a:lnTo>
                <a:lnTo>
                  <a:pt x="3511" y="469"/>
                </a:lnTo>
                <a:lnTo>
                  <a:pt x="3509" y="472"/>
                </a:lnTo>
                <a:lnTo>
                  <a:pt x="3508" y="475"/>
                </a:lnTo>
                <a:lnTo>
                  <a:pt x="3506" y="478"/>
                </a:lnTo>
                <a:lnTo>
                  <a:pt x="3506" y="482"/>
                </a:lnTo>
                <a:lnTo>
                  <a:pt x="3505" y="486"/>
                </a:lnTo>
                <a:lnTo>
                  <a:pt x="3505" y="490"/>
                </a:lnTo>
                <a:lnTo>
                  <a:pt x="3505" y="590"/>
                </a:lnTo>
                <a:lnTo>
                  <a:pt x="3456" y="590"/>
                </a:lnTo>
                <a:close/>
                <a:moveTo>
                  <a:pt x="3736" y="463"/>
                </a:moveTo>
                <a:lnTo>
                  <a:pt x="3692" y="466"/>
                </a:lnTo>
                <a:lnTo>
                  <a:pt x="3690" y="462"/>
                </a:lnTo>
                <a:lnTo>
                  <a:pt x="3688" y="458"/>
                </a:lnTo>
                <a:lnTo>
                  <a:pt x="3686" y="455"/>
                </a:lnTo>
                <a:lnTo>
                  <a:pt x="3682" y="451"/>
                </a:lnTo>
                <a:lnTo>
                  <a:pt x="3678" y="449"/>
                </a:lnTo>
                <a:lnTo>
                  <a:pt x="3673" y="447"/>
                </a:lnTo>
                <a:lnTo>
                  <a:pt x="3668" y="446"/>
                </a:lnTo>
                <a:lnTo>
                  <a:pt x="3662" y="445"/>
                </a:lnTo>
                <a:lnTo>
                  <a:pt x="3656" y="446"/>
                </a:lnTo>
                <a:lnTo>
                  <a:pt x="3651" y="447"/>
                </a:lnTo>
                <a:lnTo>
                  <a:pt x="3647" y="448"/>
                </a:lnTo>
                <a:lnTo>
                  <a:pt x="3643" y="450"/>
                </a:lnTo>
                <a:lnTo>
                  <a:pt x="3639" y="453"/>
                </a:lnTo>
                <a:lnTo>
                  <a:pt x="3637" y="456"/>
                </a:lnTo>
                <a:lnTo>
                  <a:pt x="3635" y="459"/>
                </a:lnTo>
                <a:lnTo>
                  <a:pt x="3635" y="463"/>
                </a:lnTo>
                <a:lnTo>
                  <a:pt x="3635" y="466"/>
                </a:lnTo>
                <a:lnTo>
                  <a:pt x="3636" y="469"/>
                </a:lnTo>
                <a:lnTo>
                  <a:pt x="3638" y="471"/>
                </a:lnTo>
                <a:lnTo>
                  <a:pt x="3640" y="474"/>
                </a:lnTo>
                <a:lnTo>
                  <a:pt x="3643" y="476"/>
                </a:lnTo>
                <a:lnTo>
                  <a:pt x="3647" y="478"/>
                </a:lnTo>
                <a:lnTo>
                  <a:pt x="3652" y="479"/>
                </a:lnTo>
                <a:lnTo>
                  <a:pt x="3657" y="481"/>
                </a:lnTo>
                <a:lnTo>
                  <a:pt x="3689" y="487"/>
                </a:lnTo>
                <a:lnTo>
                  <a:pt x="3696" y="488"/>
                </a:lnTo>
                <a:lnTo>
                  <a:pt x="3701" y="490"/>
                </a:lnTo>
                <a:lnTo>
                  <a:pt x="3707" y="492"/>
                </a:lnTo>
                <a:lnTo>
                  <a:pt x="3712" y="494"/>
                </a:lnTo>
                <a:lnTo>
                  <a:pt x="3720" y="499"/>
                </a:lnTo>
                <a:lnTo>
                  <a:pt x="3728" y="504"/>
                </a:lnTo>
                <a:lnTo>
                  <a:pt x="3731" y="507"/>
                </a:lnTo>
                <a:lnTo>
                  <a:pt x="3733" y="511"/>
                </a:lnTo>
                <a:lnTo>
                  <a:pt x="3735" y="514"/>
                </a:lnTo>
                <a:lnTo>
                  <a:pt x="3737" y="518"/>
                </a:lnTo>
                <a:lnTo>
                  <a:pt x="3740" y="526"/>
                </a:lnTo>
                <a:lnTo>
                  <a:pt x="3740" y="530"/>
                </a:lnTo>
                <a:lnTo>
                  <a:pt x="3740" y="535"/>
                </a:lnTo>
                <a:lnTo>
                  <a:pt x="3740" y="539"/>
                </a:lnTo>
                <a:lnTo>
                  <a:pt x="3740" y="543"/>
                </a:lnTo>
                <a:lnTo>
                  <a:pt x="3739" y="547"/>
                </a:lnTo>
                <a:lnTo>
                  <a:pt x="3738" y="551"/>
                </a:lnTo>
                <a:lnTo>
                  <a:pt x="3736" y="555"/>
                </a:lnTo>
                <a:lnTo>
                  <a:pt x="3735" y="559"/>
                </a:lnTo>
                <a:lnTo>
                  <a:pt x="3733" y="562"/>
                </a:lnTo>
                <a:lnTo>
                  <a:pt x="3730" y="565"/>
                </a:lnTo>
                <a:lnTo>
                  <a:pt x="3725" y="572"/>
                </a:lnTo>
                <a:lnTo>
                  <a:pt x="3718" y="577"/>
                </a:lnTo>
                <a:lnTo>
                  <a:pt x="3711" y="582"/>
                </a:lnTo>
                <a:lnTo>
                  <a:pt x="3702" y="586"/>
                </a:lnTo>
                <a:lnTo>
                  <a:pt x="3693" y="589"/>
                </a:lnTo>
                <a:lnTo>
                  <a:pt x="3683" y="591"/>
                </a:lnTo>
                <a:lnTo>
                  <a:pt x="3673" y="593"/>
                </a:lnTo>
                <a:lnTo>
                  <a:pt x="3662" y="593"/>
                </a:lnTo>
                <a:lnTo>
                  <a:pt x="3653" y="593"/>
                </a:lnTo>
                <a:lnTo>
                  <a:pt x="3645" y="592"/>
                </a:lnTo>
                <a:lnTo>
                  <a:pt x="3637" y="591"/>
                </a:lnTo>
                <a:lnTo>
                  <a:pt x="3630" y="589"/>
                </a:lnTo>
                <a:lnTo>
                  <a:pt x="3623" y="587"/>
                </a:lnTo>
                <a:lnTo>
                  <a:pt x="3617" y="585"/>
                </a:lnTo>
                <a:lnTo>
                  <a:pt x="3611" y="582"/>
                </a:lnTo>
                <a:lnTo>
                  <a:pt x="3606" y="578"/>
                </a:lnTo>
                <a:lnTo>
                  <a:pt x="3601" y="575"/>
                </a:lnTo>
                <a:lnTo>
                  <a:pt x="3596" y="570"/>
                </a:lnTo>
                <a:lnTo>
                  <a:pt x="3593" y="566"/>
                </a:lnTo>
                <a:lnTo>
                  <a:pt x="3589" y="561"/>
                </a:lnTo>
                <a:lnTo>
                  <a:pt x="3587" y="556"/>
                </a:lnTo>
                <a:lnTo>
                  <a:pt x="3584" y="550"/>
                </a:lnTo>
                <a:lnTo>
                  <a:pt x="3583" y="545"/>
                </a:lnTo>
                <a:lnTo>
                  <a:pt x="3582" y="538"/>
                </a:lnTo>
                <a:lnTo>
                  <a:pt x="3630" y="536"/>
                </a:lnTo>
                <a:lnTo>
                  <a:pt x="3631" y="541"/>
                </a:lnTo>
                <a:lnTo>
                  <a:pt x="3634" y="545"/>
                </a:lnTo>
                <a:lnTo>
                  <a:pt x="3637" y="549"/>
                </a:lnTo>
                <a:lnTo>
                  <a:pt x="3640" y="552"/>
                </a:lnTo>
                <a:lnTo>
                  <a:pt x="3645" y="555"/>
                </a:lnTo>
                <a:lnTo>
                  <a:pt x="3650" y="556"/>
                </a:lnTo>
                <a:lnTo>
                  <a:pt x="3656" y="557"/>
                </a:lnTo>
                <a:lnTo>
                  <a:pt x="3662" y="558"/>
                </a:lnTo>
                <a:lnTo>
                  <a:pt x="3668" y="557"/>
                </a:lnTo>
                <a:lnTo>
                  <a:pt x="3673" y="557"/>
                </a:lnTo>
                <a:lnTo>
                  <a:pt x="3678" y="555"/>
                </a:lnTo>
                <a:lnTo>
                  <a:pt x="3681" y="554"/>
                </a:lnTo>
                <a:lnTo>
                  <a:pt x="3683" y="553"/>
                </a:lnTo>
                <a:lnTo>
                  <a:pt x="3686" y="550"/>
                </a:lnTo>
                <a:lnTo>
                  <a:pt x="3689" y="547"/>
                </a:lnTo>
                <a:lnTo>
                  <a:pt x="3689" y="545"/>
                </a:lnTo>
                <a:lnTo>
                  <a:pt x="3690" y="544"/>
                </a:lnTo>
                <a:lnTo>
                  <a:pt x="3691" y="540"/>
                </a:lnTo>
                <a:lnTo>
                  <a:pt x="3690" y="537"/>
                </a:lnTo>
                <a:lnTo>
                  <a:pt x="3689" y="534"/>
                </a:lnTo>
                <a:lnTo>
                  <a:pt x="3687" y="531"/>
                </a:lnTo>
                <a:lnTo>
                  <a:pt x="3685" y="529"/>
                </a:lnTo>
                <a:lnTo>
                  <a:pt x="3682" y="527"/>
                </a:lnTo>
                <a:lnTo>
                  <a:pt x="3678" y="525"/>
                </a:lnTo>
                <a:lnTo>
                  <a:pt x="3673" y="523"/>
                </a:lnTo>
                <a:lnTo>
                  <a:pt x="3668" y="522"/>
                </a:lnTo>
                <a:lnTo>
                  <a:pt x="3637" y="516"/>
                </a:lnTo>
                <a:lnTo>
                  <a:pt x="3631" y="515"/>
                </a:lnTo>
                <a:lnTo>
                  <a:pt x="3625" y="513"/>
                </a:lnTo>
                <a:lnTo>
                  <a:pt x="3615" y="509"/>
                </a:lnTo>
                <a:lnTo>
                  <a:pt x="3610" y="507"/>
                </a:lnTo>
                <a:lnTo>
                  <a:pt x="3606" y="504"/>
                </a:lnTo>
                <a:lnTo>
                  <a:pt x="3602" y="501"/>
                </a:lnTo>
                <a:lnTo>
                  <a:pt x="3599" y="498"/>
                </a:lnTo>
                <a:lnTo>
                  <a:pt x="3596" y="495"/>
                </a:lnTo>
                <a:lnTo>
                  <a:pt x="3593" y="492"/>
                </a:lnTo>
                <a:lnTo>
                  <a:pt x="3591" y="488"/>
                </a:lnTo>
                <a:lnTo>
                  <a:pt x="3589" y="484"/>
                </a:lnTo>
                <a:lnTo>
                  <a:pt x="3588" y="480"/>
                </a:lnTo>
                <a:lnTo>
                  <a:pt x="3587" y="475"/>
                </a:lnTo>
                <a:lnTo>
                  <a:pt x="3586" y="471"/>
                </a:lnTo>
                <a:lnTo>
                  <a:pt x="3586" y="466"/>
                </a:lnTo>
                <a:lnTo>
                  <a:pt x="3587" y="459"/>
                </a:lnTo>
                <a:lnTo>
                  <a:pt x="3587" y="454"/>
                </a:lnTo>
                <a:lnTo>
                  <a:pt x="3589" y="448"/>
                </a:lnTo>
                <a:lnTo>
                  <a:pt x="3591" y="443"/>
                </a:lnTo>
                <a:lnTo>
                  <a:pt x="3594" y="438"/>
                </a:lnTo>
                <a:lnTo>
                  <a:pt x="3598" y="433"/>
                </a:lnTo>
                <a:lnTo>
                  <a:pt x="3602" y="429"/>
                </a:lnTo>
                <a:lnTo>
                  <a:pt x="3607" y="425"/>
                </a:lnTo>
                <a:lnTo>
                  <a:pt x="3612" y="422"/>
                </a:lnTo>
                <a:lnTo>
                  <a:pt x="3618" y="419"/>
                </a:lnTo>
                <a:lnTo>
                  <a:pt x="3624" y="416"/>
                </a:lnTo>
                <a:lnTo>
                  <a:pt x="3631" y="414"/>
                </a:lnTo>
                <a:lnTo>
                  <a:pt x="3634" y="413"/>
                </a:lnTo>
                <a:lnTo>
                  <a:pt x="3638" y="413"/>
                </a:lnTo>
                <a:lnTo>
                  <a:pt x="3645" y="412"/>
                </a:lnTo>
                <a:lnTo>
                  <a:pt x="3653" y="411"/>
                </a:lnTo>
                <a:lnTo>
                  <a:pt x="3661" y="411"/>
                </a:lnTo>
                <a:lnTo>
                  <a:pt x="3669" y="411"/>
                </a:lnTo>
                <a:lnTo>
                  <a:pt x="3677" y="412"/>
                </a:lnTo>
                <a:lnTo>
                  <a:pt x="3684" y="413"/>
                </a:lnTo>
                <a:lnTo>
                  <a:pt x="3691" y="414"/>
                </a:lnTo>
                <a:lnTo>
                  <a:pt x="3697" y="416"/>
                </a:lnTo>
                <a:lnTo>
                  <a:pt x="3703" y="419"/>
                </a:lnTo>
                <a:lnTo>
                  <a:pt x="3709" y="421"/>
                </a:lnTo>
                <a:lnTo>
                  <a:pt x="3714" y="425"/>
                </a:lnTo>
                <a:lnTo>
                  <a:pt x="3718" y="428"/>
                </a:lnTo>
                <a:lnTo>
                  <a:pt x="3723" y="432"/>
                </a:lnTo>
                <a:lnTo>
                  <a:pt x="3726" y="437"/>
                </a:lnTo>
                <a:lnTo>
                  <a:pt x="3728" y="439"/>
                </a:lnTo>
                <a:lnTo>
                  <a:pt x="3729" y="441"/>
                </a:lnTo>
                <a:lnTo>
                  <a:pt x="3732" y="446"/>
                </a:lnTo>
                <a:lnTo>
                  <a:pt x="3734" y="452"/>
                </a:lnTo>
                <a:lnTo>
                  <a:pt x="3735" y="457"/>
                </a:lnTo>
                <a:lnTo>
                  <a:pt x="3736" y="463"/>
                </a:lnTo>
                <a:close/>
                <a:moveTo>
                  <a:pt x="3797" y="390"/>
                </a:moveTo>
                <a:lnTo>
                  <a:pt x="3792" y="390"/>
                </a:lnTo>
                <a:lnTo>
                  <a:pt x="3787" y="388"/>
                </a:lnTo>
                <a:lnTo>
                  <a:pt x="3783" y="386"/>
                </a:lnTo>
                <a:lnTo>
                  <a:pt x="3778" y="383"/>
                </a:lnTo>
                <a:lnTo>
                  <a:pt x="3775" y="379"/>
                </a:lnTo>
                <a:lnTo>
                  <a:pt x="3773" y="375"/>
                </a:lnTo>
                <a:lnTo>
                  <a:pt x="3771" y="370"/>
                </a:lnTo>
                <a:lnTo>
                  <a:pt x="3771" y="365"/>
                </a:lnTo>
                <a:lnTo>
                  <a:pt x="3771" y="360"/>
                </a:lnTo>
                <a:lnTo>
                  <a:pt x="3773" y="356"/>
                </a:lnTo>
                <a:lnTo>
                  <a:pt x="3775" y="352"/>
                </a:lnTo>
                <a:lnTo>
                  <a:pt x="3778" y="348"/>
                </a:lnTo>
                <a:lnTo>
                  <a:pt x="3783" y="345"/>
                </a:lnTo>
                <a:lnTo>
                  <a:pt x="3787" y="342"/>
                </a:lnTo>
                <a:lnTo>
                  <a:pt x="3792" y="341"/>
                </a:lnTo>
                <a:lnTo>
                  <a:pt x="3797" y="341"/>
                </a:lnTo>
                <a:lnTo>
                  <a:pt x="3802" y="341"/>
                </a:lnTo>
                <a:lnTo>
                  <a:pt x="3807" y="342"/>
                </a:lnTo>
                <a:lnTo>
                  <a:pt x="3812" y="345"/>
                </a:lnTo>
                <a:lnTo>
                  <a:pt x="3816" y="348"/>
                </a:lnTo>
                <a:lnTo>
                  <a:pt x="3819" y="352"/>
                </a:lnTo>
                <a:lnTo>
                  <a:pt x="3822" y="356"/>
                </a:lnTo>
                <a:lnTo>
                  <a:pt x="3823" y="360"/>
                </a:lnTo>
                <a:lnTo>
                  <a:pt x="3824" y="365"/>
                </a:lnTo>
                <a:lnTo>
                  <a:pt x="3823" y="370"/>
                </a:lnTo>
                <a:lnTo>
                  <a:pt x="3822" y="375"/>
                </a:lnTo>
                <a:lnTo>
                  <a:pt x="3819" y="379"/>
                </a:lnTo>
                <a:lnTo>
                  <a:pt x="3816" y="383"/>
                </a:lnTo>
                <a:lnTo>
                  <a:pt x="3812" y="386"/>
                </a:lnTo>
                <a:lnTo>
                  <a:pt x="3807" y="388"/>
                </a:lnTo>
                <a:lnTo>
                  <a:pt x="3802" y="390"/>
                </a:lnTo>
                <a:lnTo>
                  <a:pt x="3797" y="390"/>
                </a:lnTo>
                <a:close/>
                <a:moveTo>
                  <a:pt x="3772" y="413"/>
                </a:moveTo>
                <a:lnTo>
                  <a:pt x="3822" y="413"/>
                </a:lnTo>
                <a:lnTo>
                  <a:pt x="3822" y="590"/>
                </a:lnTo>
                <a:lnTo>
                  <a:pt x="3772" y="590"/>
                </a:lnTo>
                <a:lnTo>
                  <a:pt x="3772" y="413"/>
                </a:lnTo>
                <a:close/>
                <a:moveTo>
                  <a:pt x="3955" y="413"/>
                </a:moveTo>
                <a:lnTo>
                  <a:pt x="3955" y="450"/>
                </a:lnTo>
                <a:lnTo>
                  <a:pt x="3921" y="450"/>
                </a:lnTo>
                <a:lnTo>
                  <a:pt x="3921" y="535"/>
                </a:lnTo>
                <a:lnTo>
                  <a:pt x="3922" y="540"/>
                </a:lnTo>
                <a:lnTo>
                  <a:pt x="3923" y="544"/>
                </a:lnTo>
                <a:lnTo>
                  <a:pt x="3923" y="545"/>
                </a:lnTo>
                <a:lnTo>
                  <a:pt x="3924" y="547"/>
                </a:lnTo>
                <a:lnTo>
                  <a:pt x="3926" y="549"/>
                </a:lnTo>
                <a:lnTo>
                  <a:pt x="3929" y="551"/>
                </a:lnTo>
                <a:lnTo>
                  <a:pt x="3931" y="552"/>
                </a:lnTo>
                <a:lnTo>
                  <a:pt x="3935" y="552"/>
                </a:lnTo>
                <a:lnTo>
                  <a:pt x="3938" y="553"/>
                </a:lnTo>
                <a:lnTo>
                  <a:pt x="3945" y="552"/>
                </a:lnTo>
                <a:lnTo>
                  <a:pt x="3950" y="551"/>
                </a:lnTo>
                <a:lnTo>
                  <a:pt x="3958" y="587"/>
                </a:lnTo>
                <a:lnTo>
                  <a:pt x="3948" y="590"/>
                </a:lnTo>
                <a:lnTo>
                  <a:pt x="3940" y="591"/>
                </a:lnTo>
                <a:lnTo>
                  <a:pt x="3931" y="592"/>
                </a:lnTo>
                <a:lnTo>
                  <a:pt x="3925" y="592"/>
                </a:lnTo>
                <a:lnTo>
                  <a:pt x="3919" y="592"/>
                </a:lnTo>
                <a:lnTo>
                  <a:pt x="3913" y="591"/>
                </a:lnTo>
                <a:lnTo>
                  <a:pt x="3907" y="590"/>
                </a:lnTo>
                <a:lnTo>
                  <a:pt x="3902" y="588"/>
                </a:lnTo>
                <a:lnTo>
                  <a:pt x="3896" y="586"/>
                </a:lnTo>
                <a:lnTo>
                  <a:pt x="3892" y="583"/>
                </a:lnTo>
                <a:lnTo>
                  <a:pt x="3887" y="581"/>
                </a:lnTo>
                <a:lnTo>
                  <a:pt x="3884" y="577"/>
                </a:lnTo>
                <a:lnTo>
                  <a:pt x="3880" y="573"/>
                </a:lnTo>
                <a:lnTo>
                  <a:pt x="3878" y="569"/>
                </a:lnTo>
                <a:lnTo>
                  <a:pt x="3875" y="564"/>
                </a:lnTo>
                <a:lnTo>
                  <a:pt x="3874" y="559"/>
                </a:lnTo>
                <a:lnTo>
                  <a:pt x="3872" y="554"/>
                </a:lnTo>
                <a:lnTo>
                  <a:pt x="3872" y="548"/>
                </a:lnTo>
                <a:lnTo>
                  <a:pt x="3871" y="542"/>
                </a:lnTo>
                <a:lnTo>
                  <a:pt x="3871" y="450"/>
                </a:lnTo>
                <a:lnTo>
                  <a:pt x="3847" y="450"/>
                </a:lnTo>
                <a:lnTo>
                  <a:pt x="3847" y="413"/>
                </a:lnTo>
                <a:lnTo>
                  <a:pt x="3871" y="413"/>
                </a:lnTo>
                <a:lnTo>
                  <a:pt x="3871" y="371"/>
                </a:lnTo>
                <a:lnTo>
                  <a:pt x="3921" y="371"/>
                </a:lnTo>
                <a:lnTo>
                  <a:pt x="3921" y="413"/>
                </a:lnTo>
                <a:lnTo>
                  <a:pt x="3955" y="413"/>
                </a:lnTo>
                <a:close/>
                <a:moveTo>
                  <a:pt x="4062" y="593"/>
                </a:moveTo>
                <a:lnTo>
                  <a:pt x="4056" y="593"/>
                </a:lnTo>
                <a:lnTo>
                  <a:pt x="4049" y="592"/>
                </a:lnTo>
                <a:lnTo>
                  <a:pt x="4037" y="590"/>
                </a:lnTo>
                <a:lnTo>
                  <a:pt x="4031" y="589"/>
                </a:lnTo>
                <a:lnTo>
                  <a:pt x="4026" y="587"/>
                </a:lnTo>
                <a:lnTo>
                  <a:pt x="4015" y="582"/>
                </a:lnTo>
                <a:lnTo>
                  <a:pt x="4011" y="579"/>
                </a:lnTo>
                <a:lnTo>
                  <a:pt x="4006" y="576"/>
                </a:lnTo>
                <a:lnTo>
                  <a:pt x="4002" y="572"/>
                </a:lnTo>
                <a:lnTo>
                  <a:pt x="3998" y="569"/>
                </a:lnTo>
                <a:lnTo>
                  <a:pt x="3991" y="560"/>
                </a:lnTo>
                <a:lnTo>
                  <a:pt x="3988" y="555"/>
                </a:lnTo>
                <a:lnTo>
                  <a:pt x="3985" y="550"/>
                </a:lnTo>
                <a:lnTo>
                  <a:pt x="3981" y="540"/>
                </a:lnTo>
                <a:lnTo>
                  <a:pt x="3979" y="534"/>
                </a:lnTo>
                <a:lnTo>
                  <a:pt x="3977" y="528"/>
                </a:lnTo>
                <a:lnTo>
                  <a:pt x="3976" y="522"/>
                </a:lnTo>
                <a:lnTo>
                  <a:pt x="3975" y="516"/>
                </a:lnTo>
                <a:lnTo>
                  <a:pt x="3975" y="509"/>
                </a:lnTo>
                <a:lnTo>
                  <a:pt x="3975" y="502"/>
                </a:lnTo>
                <a:lnTo>
                  <a:pt x="3975" y="495"/>
                </a:lnTo>
                <a:lnTo>
                  <a:pt x="3975" y="489"/>
                </a:lnTo>
                <a:lnTo>
                  <a:pt x="3976" y="483"/>
                </a:lnTo>
                <a:lnTo>
                  <a:pt x="3977" y="477"/>
                </a:lnTo>
                <a:lnTo>
                  <a:pt x="3981" y="465"/>
                </a:lnTo>
                <a:lnTo>
                  <a:pt x="3983" y="459"/>
                </a:lnTo>
                <a:lnTo>
                  <a:pt x="3985" y="454"/>
                </a:lnTo>
                <a:lnTo>
                  <a:pt x="3991" y="445"/>
                </a:lnTo>
                <a:lnTo>
                  <a:pt x="3994" y="440"/>
                </a:lnTo>
                <a:lnTo>
                  <a:pt x="3998" y="436"/>
                </a:lnTo>
                <a:lnTo>
                  <a:pt x="4002" y="432"/>
                </a:lnTo>
                <a:lnTo>
                  <a:pt x="4006" y="428"/>
                </a:lnTo>
                <a:lnTo>
                  <a:pt x="4015" y="422"/>
                </a:lnTo>
                <a:lnTo>
                  <a:pt x="4020" y="419"/>
                </a:lnTo>
                <a:lnTo>
                  <a:pt x="4025" y="417"/>
                </a:lnTo>
                <a:lnTo>
                  <a:pt x="4030" y="415"/>
                </a:lnTo>
                <a:lnTo>
                  <a:pt x="4036" y="413"/>
                </a:lnTo>
                <a:lnTo>
                  <a:pt x="4042" y="412"/>
                </a:lnTo>
                <a:lnTo>
                  <a:pt x="4048" y="411"/>
                </a:lnTo>
                <a:lnTo>
                  <a:pt x="4060" y="411"/>
                </a:lnTo>
                <a:lnTo>
                  <a:pt x="4072" y="411"/>
                </a:lnTo>
                <a:lnTo>
                  <a:pt x="4083" y="413"/>
                </a:lnTo>
                <a:lnTo>
                  <a:pt x="4088" y="414"/>
                </a:lnTo>
                <a:lnTo>
                  <a:pt x="4093" y="416"/>
                </a:lnTo>
                <a:lnTo>
                  <a:pt x="4103" y="421"/>
                </a:lnTo>
                <a:lnTo>
                  <a:pt x="4111" y="426"/>
                </a:lnTo>
                <a:lnTo>
                  <a:pt x="4116" y="429"/>
                </a:lnTo>
                <a:lnTo>
                  <a:pt x="4119" y="433"/>
                </a:lnTo>
                <a:lnTo>
                  <a:pt x="4126" y="441"/>
                </a:lnTo>
                <a:lnTo>
                  <a:pt x="4129" y="446"/>
                </a:lnTo>
                <a:lnTo>
                  <a:pt x="4132" y="450"/>
                </a:lnTo>
                <a:lnTo>
                  <a:pt x="4135" y="456"/>
                </a:lnTo>
                <a:lnTo>
                  <a:pt x="4137" y="461"/>
                </a:lnTo>
                <a:lnTo>
                  <a:pt x="4139" y="467"/>
                </a:lnTo>
                <a:lnTo>
                  <a:pt x="4141" y="473"/>
                </a:lnTo>
                <a:lnTo>
                  <a:pt x="4142" y="479"/>
                </a:lnTo>
                <a:lnTo>
                  <a:pt x="4143" y="486"/>
                </a:lnTo>
                <a:lnTo>
                  <a:pt x="4143" y="493"/>
                </a:lnTo>
                <a:lnTo>
                  <a:pt x="4143" y="500"/>
                </a:lnTo>
                <a:lnTo>
                  <a:pt x="4143" y="514"/>
                </a:lnTo>
                <a:lnTo>
                  <a:pt x="4023" y="514"/>
                </a:lnTo>
                <a:lnTo>
                  <a:pt x="4023" y="519"/>
                </a:lnTo>
                <a:lnTo>
                  <a:pt x="4024" y="523"/>
                </a:lnTo>
                <a:lnTo>
                  <a:pt x="4026" y="532"/>
                </a:lnTo>
                <a:lnTo>
                  <a:pt x="4027" y="535"/>
                </a:lnTo>
                <a:lnTo>
                  <a:pt x="4029" y="539"/>
                </a:lnTo>
                <a:lnTo>
                  <a:pt x="4031" y="542"/>
                </a:lnTo>
                <a:lnTo>
                  <a:pt x="4034" y="545"/>
                </a:lnTo>
                <a:lnTo>
                  <a:pt x="4037" y="548"/>
                </a:lnTo>
                <a:lnTo>
                  <a:pt x="4040" y="550"/>
                </a:lnTo>
                <a:lnTo>
                  <a:pt x="4043" y="552"/>
                </a:lnTo>
                <a:lnTo>
                  <a:pt x="4047" y="554"/>
                </a:lnTo>
                <a:lnTo>
                  <a:pt x="4050" y="555"/>
                </a:lnTo>
                <a:lnTo>
                  <a:pt x="4054" y="556"/>
                </a:lnTo>
                <a:lnTo>
                  <a:pt x="4063" y="557"/>
                </a:lnTo>
                <a:lnTo>
                  <a:pt x="4069" y="556"/>
                </a:lnTo>
                <a:lnTo>
                  <a:pt x="4075" y="555"/>
                </a:lnTo>
                <a:lnTo>
                  <a:pt x="4080" y="554"/>
                </a:lnTo>
                <a:lnTo>
                  <a:pt x="4084" y="551"/>
                </a:lnTo>
                <a:lnTo>
                  <a:pt x="4087" y="550"/>
                </a:lnTo>
                <a:lnTo>
                  <a:pt x="4089" y="548"/>
                </a:lnTo>
                <a:lnTo>
                  <a:pt x="4092" y="545"/>
                </a:lnTo>
                <a:lnTo>
                  <a:pt x="4095" y="541"/>
                </a:lnTo>
                <a:lnTo>
                  <a:pt x="4097" y="536"/>
                </a:lnTo>
                <a:lnTo>
                  <a:pt x="4142" y="539"/>
                </a:lnTo>
                <a:lnTo>
                  <a:pt x="4141" y="545"/>
                </a:lnTo>
                <a:lnTo>
                  <a:pt x="4139" y="551"/>
                </a:lnTo>
                <a:lnTo>
                  <a:pt x="4136" y="556"/>
                </a:lnTo>
                <a:lnTo>
                  <a:pt x="4133" y="561"/>
                </a:lnTo>
                <a:lnTo>
                  <a:pt x="4130" y="566"/>
                </a:lnTo>
                <a:lnTo>
                  <a:pt x="4126" y="570"/>
                </a:lnTo>
                <a:lnTo>
                  <a:pt x="4121" y="575"/>
                </a:lnTo>
                <a:lnTo>
                  <a:pt x="4116" y="578"/>
                </a:lnTo>
                <a:lnTo>
                  <a:pt x="4111" y="582"/>
                </a:lnTo>
                <a:lnTo>
                  <a:pt x="4105" y="585"/>
                </a:lnTo>
                <a:lnTo>
                  <a:pt x="4099" y="587"/>
                </a:lnTo>
                <a:lnTo>
                  <a:pt x="4092" y="589"/>
                </a:lnTo>
                <a:lnTo>
                  <a:pt x="4089" y="590"/>
                </a:lnTo>
                <a:lnTo>
                  <a:pt x="4085" y="591"/>
                </a:lnTo>
                <a:lnTo>
                  <a:pt x="4078" y="592"/>
                </a:lnTo>
                <a:lnTo>
                  <a:pt x="4070" y="593"/>
                </a:lnTo>
                <a:lnTo>
                  <a:pt x="4062" y="593"/>
                </a:lnTo>
                <a:close/>
                <a:moveTo>
                  <a:pt x="4023" y="483"/>
                </a:moveTo>
                <a:lnTo>
                  <a:pt x="4097" y="483"/>
                </a:lnTo>
                <a:lnTo>
                  <a:pt x="4097" y="480"/>
                </a:lnTo>
                <a:lnTo>
                  <a:pt x="4097" y="476"/>
                </a:lnTo>
                <a:lnTo>
                  <a:pt x="4096" y="472"/>
                </a:lnTo>
                <a:lnTo>
                  <a:pt x="4095" y="469"/>
                </a:lnTo>
                <a:lnTo>
                  <a:pt x="4093" y="466"/>
                </a:lnTo>
                <a:lnTo>
                  <a:pt x="4092" y="463"/>
                </a:lnTo>
                <a:lnTo>
                  <a:pt x="4089" y="460"/>
                </a:lnTo>
                <a:lnTo>
                  <a:pt x="4087" y="457"/>
                </a:lnTo>
                <a:lnTo>
                  <a:pt x="4082" y="453"/>
                </a:lnTo>
                <a:lnTo>
                  <a:pt x="4076" y="450"/>
                </a:lnTo>
                <a:lnTo>
                  <a:pt x="4069" y="448"/>
                </a:lnTo>
                <a:lnTo>
                  <a:pt x="4061" y="447"/>
                </a:lnTo>
                <a:lnTo>
                  <a:pt x="4053" y="448"/>
                </a:lnTo>
                <a:lnTo>
                  <a:pt x="4050" y="449"/>
                </a:lnTo>
                <a:lnTo>
                  <a:pt x="4046" y="450"/>
                </a:lnTo>
                <a:lnTo>
                  <a:pt x="4040" y="453"/>
                </a:lnTo>
                <a:lnTo>
                  <a:pt x="4037" y="455"/>
                </a:lnTo>
                <a:lnTo>
                  <a:pt x="4034" y="458"/>
                </a:lnTo>
                <a:lnTo>
                  <a:pt x="4030" y="463"/>
                </a:lnTo>
                <a:lnTo>
                  <a:pt x="4026" y="470"/>
                </a:lnTo>
                <a:lnTo>
                  <a:pt x="4025" y="473"/>
                </a:lnTo>
                <a:lnTo>
                  <a:pt x="4024" y="476"/>
                </a:lnTo>
                <a:lnTo>
                  <a:pt x="4023" y="483"/>
                </a:lnTo>
                <a:close/>
                <a:moveTo>
                  <a:pt x="4267" y="413"/>
                </a:moveTo>
                <a:lnTo>
                  <a:pt x="4267" y="450"/>
                </a:lnTo>
                <a:lnTo>
                  <a:pt x="4234" y="450"/>
                </a:lnTo>
                <a:lnTo>
                  <a:pt x="4234" y="535"/>
                </a:lnTo>
                <a:lnTo>
                  <a:pt x="4234" y="540"/>
                </a:lnTo>
                <a:lnTo>
                  <a:pt x="4235" y="544"/>
                </a:lnTo>
                <a:lnTo>
                  <a:pt x="4236" y="545"/>
                </a:lnTo>
                <a:lnTo>
                  <a:pt x="4236" y="547"/>
                </a:lnTo>
                <a:lnTo>
                  <a:pt x="4238" y="549"/>
                </a:lnTo>
                <a:lnTo>
                  <a:pt x="4241" y="551"/>
                </a:lnTo>
                <a:lnTo>
                  <a:pt x="4244" y="552"/>
                </a:lnTo>
                <a:lnTo>
                  <a:pt x="4247" y="552"/>
                </a:lnTo>
                <a:lnTo>
                  <a:pt x="4250" y="553"/>
                </a:lnTo>
                <a:lnTo>
                  <a:pt x="4257" y="552"/>
                </a:lnTo>
                <a:lnTo>
                  <a:pt x="4263" y="551"/>
                </a:lnTo>
                <a:lnTo>
                  <a:pt x="4270" y="587"/>
                </a:lnTo>
                <a:lnTo>
                  <a:pt x="4260" y="590"/>
                </a:lnTo>
                <a:lnTo>
                  <a:pt x="4253" y="591"/>
                </a:lnTo>
                <a:lnTo>
                  <a:pt x="4244" y="592"/>
                </a:lnTo>
                <a:lnTo>
                  <a:pt x="4237" y="592"/>
                </a:lnTo>
                <a:lnTo>
                  <a:pt x="4231" y="592"/>
                </a:lnTo>
                <a:lnTo>
                  <a:pt x="4225" y="591"/>
                </a:lnTo>
                <a:lnTo>
                  <a:pt x="4220" y="590"/>
                </a:lnTo>
                <a:lnTo>
                  <a:pt x="4214" y="588"/>
                </a:lnTo>
                <a:lnTo>
                  <a:pt x="4210" y="586"/>
                </a:lnTo>
                <a:lnTo>
                  <a:pt x="4205" y="583"/>
                </a:lnTo>
                <a:lnTo>
                  <a:pt x="4201" y="581"/>
                </a:lnTo>
                <a:lnTo>
                  <a:pt x="4197" y="577"/>
                </a:lnTo>
                <a:lnTo>
                  <a:pt x="4194" y="573"/>
                </a:lnTo>
                <a:lnTo>
                  <a:pt x="4191" y="569"/>
                </a:lnTo>
                <a:lnTo>
                  <a:pt x="4189" y="564"/>
                </a:lnTo>
                <a:lnTo>
                  <a:pt x="4187" y="559"/>
                </a:lnTo>
                <a:lnTo>
                  <a:pt x="4186" y="554"/>
                </a:lnTo>
                <a:lnTo>
                  <a:pt x="4185" y="548"/>
                </a:lnTo>
                <a:lnTo>
                  <a:pt x="4185" y="542"/>
                </a:lnTo>
                <a:lnTo>
                  <a:pt x="4185" y="450"/>
                </a:lnTo>
                <a:lnTo>
                  <a:pt x="4161" y="450"/>
                </a:lnTo>
                <a:lnTo>
                  <a:pt x="4161" y="413"/>
                </a:lnTo>
                <a:lnTo>
                  <a:pt x="4185" y="413"/>
                </a:lnTo>
                <a:lnTo>
                  <a:pt x="4185" y="371"/>
                </a:lnTo>
                <a:lnTo>
                  <a:pt x="4234" y="371"/>
                </a:lnTo>
                <a:lnTo>
                  <a:pt x="4234" y="413"/>
                </a:lnTo>
                <a:lnTo>
                  <a:pt x="4267" y="413"/>
                </a:lnTo>
                <a:close/>
                <a:moveTo>
                  <a:pt x="4376" y="593"/>
                </a:moveTo>
                <a:lnTo>
                  <a:pt x="4369" y="593"/>
                </a:lnTo>
                <a:lnTo>
                  <a:pt x="4363" y="592"/>
                </a:lnTo>
                <a:lnTo>
                  <a:pt x="4349" y="590"/>
                </a:lnTo>
                <a:lnTo>
                  <a:pt x="4344" y="589"/>
                </a:lnTo>
                <a:lnTo>
                  <a:pt x="4338" y="587"/>
                </a:lnTo>
                <a:lnTo>
                  <a:pt x="4328" y="582"/>
                </a:lnTo>
                <a:lnTo>
                  <a:pt x="4323" y="579"/>
                </a:lnTo>
                <a:lnTo>
                  <a:pt x="4319" y="576"/>
                </a:lnTo>
                <a:lnTo>
                  <a:pt x="4314" y="572"/>
                </a:lnTo>
                <a:lnTo>
                  <a:pt x="4310" y="569"/>
                </a:lnTo>
                <a:lnTo>
                  <a:pt x="4303" y="560"/>
                </a:lnTo>
                <a:lnTo>
                  <a:pt x="4300" y="555"/>
                </a:lnTo>
                <a:lnTo>
                  <a:pt x="4298" y="550"/>
                </a:lnTo>
                <a:lnTo>
                  <a:pt x="4293" y="540"/>
                </a:lnTo>
                <a:lnTo>
                  <a:pt x="4291" y="534"/>
                </a:lnTo>
                <a:lnTo>
                  <a:pt x="4290" y="528"/>
                </a:lnTo>
                <a:lnTo>
                  <a:pt x="4289" y="522"/>
                </a:lnTo>
                <a:lnTo>
                  <a:pt x="4288" y="516"/>
                </a:lnTo>
                <a:lnTo>
                  <a:pt x="4287" y="509"/>
                </a:lnTo>
                <a:lnTo>
                  <a:pt x="4287" y="502"/>
                </a:lnTo>
                <a:lnTo>
                  <a:pt x="4287" y="495"/>
                </a:lnTo>
                <a:lnTo>
                  <a:pt x="4288" y="489"/>
                </a:lnTo>
                <a:lnTo>
                  <a:pt x="4289" y="483"/>
                </a:lnTo>
                <a:lnTo>
                  <a:pt x="4290" y="477"/>
                </a:lnTo>
                <a:lnTo>
                  <a:pt x="4293" y="465"/>
                </a:lnTo>
                <a:lnTo>
                  <a:pt x="4295" y="459"/>
                </a:lnTo>
                <a:lnTo>
                  <a:pt x="4298" y="454"/>
                </a:lnTo>
                <a:lnTo>
                  <a:pt x="4303" y="445"/>
                </a:lnTo>
                <a:lnTo>
                  <a:pt x="4307" y="440"/>
                </a:lnTo>
                <a:lnTo>
                  <a:pt x="4310" y="436"/>
                </a:lnTo>
                <a:lnTo>
                  <a:pt x="4314" y="432"/>
                </a:lnTo>
                <a:lnTo>
                  <a:pt x="4318" y="428"/>
                </a:lnTo>
                <a:lnTo>
                  <a:pt x="4327" y="422"/>
                </a:lnTo>
                <a:lnTo>
                  <a:pt x="4332" y="419"/>
                </a:lnTo>
                <a:lnTo>
                  <a:pt x="4338" y="417"/>
                </a:lnTo>
                <a:lnTo>
                  <a:pt x="4343" y="415"/>
                </a:lnTo>
                <a:lnTo>
                  <a:pt x="4348" y="413"/>
                </a:lnTo>
                <a:lnTo>
                  <a:pt x="4354" y="412"/>
                </a:lnTo>
                <a:lnTo>
                  <a:pt x="4361" y="411"/>
                </a:lnTo>
                <a:lnTo>
                  <a:pt x="4374" y="411"/>
                </a:lnTo>
                <a:lnTo>
                  <a:pt x="4385" y="411"/>
                </a:lnTo>
                <a:lnTo>
                  <a:pt x="4396" y="413"/>
                </a:lnTo>
                <a:lnTo>
                  <a:pt x="4401" y="414"/>
                </a:lnTo>
                <a:lnTo>
                  <a:pt x="4406" y="416"/>
                </a:lnTo>
                <a:lnTo>
                  <a:pt x="4416" y="421"/>
                </a:lnTo>
                <a:lnTo>
                  <a:pt x="4425" y="426"/>
                </a:lnTo>
                <a:lnTo>
                  <a:pt x="4429" y="429"/>
                </a:lnTo>
                <a:lnTo>
                  <a:pt x="4433" y="433"/>
                </a:lnTo>
                <a:lnTo>
                  <a:pt x="4440" y="441"/>
                </a:lnTo>
                <a:lnTo>
                  <a:pt x="4443" y="446"/>
                </a:lnTo>
                <a:lnTo>
                  <a:pt x="4446" y="450"/>
                </a:lnTo>
                <a:lnTo>
                  <a:pt x="4448" y="456"/>
                </a:lnTo>
                <a:lnTo>
                  <a:pt x="4451" y="461"/>
                </a:lnTo>
                <a:lnTo>
                  <a:pt x="4453" y="467"/>
                </a:lnTo>
                <a:lnTo>
                  <a:pt x="4454" y="473"/>
                </a:lnTo>
                <a:lnTo>
                  <a:pt x="4455" y="479"/>
                </a:lnTo>
                <a:lnTo>
                  <a:pt x="4456" y="486"/>
                </a:lnTo>
                <a:lnTo>
                  <a:pt x="4457" y="493"/>
                </a:lnTo>
                <a:lnTo>
                  <a:pt x="4457" y="500"/>
                </a:lnTo>
                <a:lnTo>
                  <a:pt x="4457" y="514"/>
                </a:lnTo>
                <a:lnTo>
                  <a:pt x="4335" y="514"/>
                </a:lnTo>
                <a:lnTo>
                  <a:pt x="4336" y="519"/>
                </a:lnTo>
                <a:lnTo>
                  <a:pt x="4336" y="523"/>
                </a:lnTo>
                <a:lnTo>
                  <a:pt x="4338" y="532"/>
                </a:lnTo>
                <a:lnTo>
                  <a:pt x="4342" y="539"/>
                </a:lnTo>
                <a:lnTo>
                  <a:pt x="4344" y="542"/>
                </a:lnTo>
                <a:lnTo>
                  <a:pt x="4346" y="545"/>
                </a:lnTo>
                <a:lnTo>
                  <a:pt x="4349" y="548"/>
                </a:lnTo>
                <a:lnTo>
                  <a:pt x="4352" y="550"/>
                </a:lnTo>
                <a:lnTo>
                  <a:pt x="4355" y="552"/>
                </a:lnTo>
                <a:lnTo>
                  <a:pt x="4360" y="554"/>
                </a:lnTo>
                <a:lnTo>
                  <a:pt x="4364" y="555"/>
                </a:lnTo>
                <a:lnTo>
                  <a:pt x="4368" y="556"/>
                </a:lnTo>
                <a:lnTo>
                  <a:pt x="4377" y="557"/>
                </a:lnTo>
                <a:lnTo>
                  <a:pt x="4382" y="556"/>
                </a:lnTo>
                <a:lnTo>
                  <a:pt x="4388" y="555"/>
                </a:lnTo>
                <a:lnTo>
                  <a:pt x="4393" y="554"/>
                </a:lnTo>
                <a:lnTo>
                  <a:pt x="4398" y="551"/>
                </a:lnTo>
                <a:lnTo>
                  <a:pt x="4400" y="550"/>
                </a:lnTo>
                <a:lnTo>
                  <a:pt x="4402" y="548"/>
                </a:lnTo>
                <a:lnTo>
                  <a:pt x="4405" y="545"/>
                </a:lnTo>
                <a:lnTo>
                  <a:pt x="4408" y="541"/>
                </a:lnTo>
                <a:lnTo>
                  <a:pt x="4410" y="536"/>
                </a:lnTo>
                <a:lnTo>
                  <a:pt x="4456" y="539"/>
                </a:lnTo>
                <a:lnTo>
                  <a:pt x="4454" y="545"/>
                </a:lnTo>
                <a:lnTo>
                  <a:pt x="4452" y="551"/>
                </a:lnTo>
                <a:lnTo>
                  <a:pt x="4450" y="556"/>
                </a:lnTo>
                <a:lnTo>
                  <a:pt x="4447" y="561"/>
                </a:lnTo>
                <a:lnTo>
                  <a:pt x="4443" y="566"/>
                </a:lnTo>
                <a:lnTo>
                  <a:pt x="4439" y="570"/>
                </a:lnTo>
                <a:lnTo>
                  <a:pt x="4435" y="575"/>
                </a:lnTo>
                <a:lnTo>
                  <a:pt x="4430" y="578"/>
                </a:lnTo>
                <a:lnTo>
                  <a:pt x="4424" y="582"/>
                </a:lnTo>
                <a:lnTo>
                  <a:pt x="4418" y="585"/>
                </a:lnTo>
                <a:lnTo>
                  <a:pt x="4412" y="587"/>
                </a:lnTo>
                <a:lnTo>
                  <a:pt x="4406" y="589"/>
                </a:lnTo>
                <a:lnTo>
                  <a:pt x="4402" y="590"/>
                </a:lnTo>
                <a:lnTo>
                  <a:pt x="4399" y="591"/>
                </a:lnTo>
                <a:lnTo>
                  <a:pt x="4391" y="592"/>
                </a:lnTo>
                <a:lnTo>
                  <a:pt x="4384" y="593"/>
                </a:lnTo>
                <a:lnTo>
                  <a:pt x="4376" y="593"/>
                </a:lnTo>
                <a:close/>
                <a:moveTo>
                  <a:pt x="4335" y="483"/>
                </a:moveTo>
                <a:lnTo>
                  <a:pt x="4411" y="483"/>
                </a:lnTo>
                <a:lnTo>
                  <a:pt x="4411" y="480"/>
                </a:lnTo>
                <a:lnTo>
                  <a:pt x="4410" y="476"/>
                </a:lnTo>
                <a:lnTo>
                  <a:pt x="4409" y="472"/>
                </a:lnTo>
                <a:lnTo>
                  <a:pt x="4408" y="469"/>
                </a:lnTo>
                <a:lnTo>
                  <a:pt x="4407" y="466"/>
                </a:lnTo>
                <a:lnTo>
                  <a:pt x="4405" y="463"/>
                </a:lnTo>
                <a:lnTo>
                  <a:pt x="4403" y="460"/>
                </a:lnTo>
                <a:lnTo>
                  <a:pt x="4401" y="457"/>
                </a:lnTo>
                <a:lnTo>
                  <a:pt x="4395" y="453"/>
                </a:lnTo>
                <a:lnTo>
                  <a:pt x="4389" y="450"/>
                </a:lnTo>
                <a:lnTo>
                  <a:pt x="4382" y="448"/>
                </a:lnTo>
                <a:lnTo>
                  <a:pt x="4375" y="447"/>
                </a:lnTo>
                <a:lnTo>
                  <a:pt x="4367" y="448"/>
                </a:lnTo>
                <a:lnTo>
                  <a:pt x="4363" y="449"/>
                </a:lnTo>
                <a:lnTo>
                  <a:pt x="4360" y="450"/>
                </a:lnTo>
                <a:lnTo>
                  <a:pt x="4352" y="453"/>
                </a:lnTo>
                <a:lnTo>
                  <a:pt x="4349" y="455"/>
                </a:lnTo>
                <a:lnTo>
                  <a:pt x="4347" y="458"/>
                </a:lnTo>
                <a:lnTo>
                  <a:pt x="4342" y="463"/>
                </a:lnTo>
                <a:lnTo>
                  <a:pt x="4339" y="470"/>
                </a:lnTo>
                <a:lnTo>
                  <a:pt x="4337" y="473"/>
                </a:lnTo>
                <a:lnTo>
                  <a:pt x="4336" y="476"/>
                </a:lnTo>
                <a:lnTo>
                  <a:pt x="4335" y="483"/>
                </a:lnTo>
                <a:close/>
                <a:moveTo>
                  <a:pt x="4580" y="413"/>
                </a:moveTo>
                <a:lnTo>
                  <a:pt x="4580" y="450"/>
                </a:lnTo>
                <a:lnTo>
                  <a:pt x="4547" y="450"/>
                </a:lnTo>
                <a:lnTo>
                  <a:pt x="4547" y="535"/>
                </a:lnTo>
                <a:lnTo>
                  <a:pt x="4548" y="540"/>
                </a:lnTo>
                <a:lnTo>
                  <a:pt x="4548" y="544"/>
                </a:lnTo>
                <a:lnTo>
                  <a:pt x="4549" y="545"/>
                </a:lnTo>
                <a:lnTo>
                  <a:pt x="4550" y="547"/>
                </a:lnTo>
                <a:lnTo>
                  <a:pt x="4552" y="549"/>
                </a:lnTo>
                <a:lnTo>
                  <a:pt x="4554" y="551"/>
                </a:lnTo>
                <a:lnTo>
                  <a:pt x="4557" y="552"/>
                </a:lnTo>
                <a:lnTo>
                  <a:pt x="4560" y="552"/>
                </a:lnTo>
                <a:lnTo>
                  <a:pt x="4564" y="553"/>
                </a:lnTo>
                <a:lnTo>
                  <a:pt x="4571" y="552"/>
                </a:lnTo>
                <a:lnTo>
                  <a:pt x="4576" y="551"/>
                </a:lnTo>
                <a:lnTo>
                  <a:pt x="4584" y="587"/>
                </a:lnTo>
                <a:lnTo>
                  <a:pt x="4573" y="590"/>
                </a:lnTo>
                <a:lnTo>
                  <a:pt x="4566" y="591"/>
                </a:lnTo>
                <a:lnTo>
                  <a:pt x="4557" y="592"/>
                </a:lnTo>
                <a:lnTo>
                  <a:pt x="4551" y="592"/>
                </a:lnTo>
                <a:lnTo>
                  <a:pt x="4544" y="592"/>
                </a:lnTo>
                <a:lnTo>
                  <a:pt x="4539" y="591"/>
                </a:lnTo>
                <a:lnTo>
                  <a:pt x="4533" y="590"/>
                </a:lnTo>
                <a:lnTo>
                  <a:pt x="4528" y="588"/>
                </a:lnTo>
                <a:lnTo>
                  <a:pt x="4523" y="586"/>
                </a:lnTo>
                <a:lnTo>
                  <a:pt x="4518" y="583"/>
                </a:lnTo>
                <a:lnTo>
                  <a:pt x="4514" y="581"/>
                </a:lnTo>
                <a:lnTo>
                  <a:pt x="4510" y="577"/>
                </a:lnTo>
                <a:lnTo>
                  <a:pt x="4507" y="573"/>
                </a:lnTo>
                <a:lnTo>
                  <a:pt x="4504" y="569"/>
                </a:lnTo>
                <a:lnTo>
                  <a:pt x="4502" y="564"/>
                </a:lnTo>
                <a:lnTo>
                  <a:pt x="4500" y="559"/>
                </a:lnTo>
                <a:lnTo>
                  <a:pt x="4499" y="554"/>
                </a:lnTo>
                <a:lnTo>
                  <a:pt x="4498" y="548"/>
                </a:lnTo>
                <a:lnTo>
                  <a:pt x="4498" y="542"/>
                </a:lnTo>
                <a:lnTo>
                  <a:pt x="4498" y="450"/>
                </a:lnTo>
                <a:lnTo>
                  <a:pt x="4474" y="450"/>
                </a:lnTo>
                <a:lnTo>
                  <a:pt x="4474" y="413"/>
                </a:lnTo>
                <a:lnTo>
                  <a:pt x="4498" y="413"/>
                </a:lnTo>
                <a:lnTo>
                  <a:pt x="4498" y="371"/>
                </a:lnTo>
                <a:lnTo>
                  <a:pt x="4547" y="371"/>
                </a:lnTo>
                <a:lnTo>
                  <a:pt x="4547" y="413"/>
                </a:lnTo>
                <a:lnTo>
                  <a:pt x="4580" y="413"/>
                </a:lnTo>
                <a:close/>
                <a:moveTo>
                  <a:pt x="578" y="585"/>
                </a:moveTo>
                <a:lnTo>
                  <a:pt x="465" y="257"/>
                </a:lnTo>
                <a:lnTo>
                  <a:pt x="352" y="585"/>
                </a:lnTo>
                <a:lnTo>
                  <a:pt x="578" y="585"/>
                </a:lnTo>
                <a:close/>
                <a:moveTo>
                  <a:pt x="930" y="930"/>
                </a:moveTo>
                <a:lnTo>
                  <a:pt x="699" y="930"/>
                </a:lnTo>
                <a:lnTo>
                  <a:pt x="642" y="768"/>
                </a:lnTo>
                <a:lnTo>
                  <a:pt x="288" y="768"/>
                </a:lnTo>
                <a:lnTo>
                  <a:pt x="232" y="930"/>
                </a:lnTo>
                <a:lnTo>
                  <a:pt x="0" y="930"/>
                </a:lnTo>
                <a:lnTo>
                  <a:pt x="162" y="471"/>
                </a:lnTo>
                <a:lnTo>
                  <a:pt x="326" y="12"/>
                </a:lnTo>
                <a:lnTo>
                  <a:pt x="603" y="12"/>
                </a:lnTo>
                <a:lnTo>
                  <a:pt x="767" y="471"/>
                </a:lnTo>
                <a:lnTo>
                  <a:pt x="930" y="930"/>
                </a:lnTo>
                <a:close/>
                <a:moveTo>
                  <a:pt x="1016" y="930"/>
                </a:moveTo>
                <a:lnTo>
                  <a:pt x="1016" y="722"/>
                </a:lnTo>
                <a:lnTo>
                  <a:pt x="1225" y="722"/>
                </a:lnTo>
                <a:lnTo>
                  <a:pt x="1225" y="930"/>
                </a:lnTo>
                <a:lnTo>
                  <a:pt x="1016" y="93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5214FC4-D5E6-4BFF-BDD7-E1A5F00F21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600056" y="1233937"/>
            <a:ext cx="396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9F6B43-DE36-0148-A7EA-157879F2945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319856C-22BD-41FC-AF81-1BB70C92327F}" type="datetime1">
              <a:rPr lang="fi-FI" smtClean="0"/>
              <a:t>8.5.2025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D05162-E4FC-F030-07AC-FC3AEEFFF4E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2E61C5-655F-9E60-460E-8B16B76A7F3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8E73BB4C-6EC5-371E-1EAE-C8A6FEDC360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00055" y="4869160"/>
            <a:ext cx="5183957" cy="276999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800"/>
            </a:lvl1pPr>
            <a:lvl2pPr marL="0" indent="0">
              <a:spcBef>
                <a:spcPts val="0"/>
              </a:spcBef>
              <a:buFontTx/>
              <a:buNone/>
              <a:defRPr sz="1800"/>
            </a:lvl2pPr>
            <a:lvl3pPr marL="0" indent="0">
              <a:spcBef>
                <a:spcPts val="0"/>
              </a:spcBef>
              <a:buFontTx/>
              <a:buNone/>
              <a:defRPr sz="1800"/>
            </a:lvl3pPr>
            <a:lvl4pPr marL="0" indent="0">
              <a:spcBef>
                <a:spcPts val="0"/>
              </a:spcBef>
              <a:buFontTx/>
              <a:buNone/>
              <a:defRPr sz="1800"/>
            </a:lvl4pPr>
            <a:lvl5pPr marL="0" indent="0">
              <a:spcBef>
                <a:spcPts val="0"/>
              </a:spcBef>
              <a:buFontTx/>
              <a:buNone/>
              <a:defRPr sz="1800"/>
            </a:lvl5pPr>
            <a:lvl6pPr marL="0" indent="0">
              <a:spcBef>
                <a:spcPts val="0"/>
              </a:spcBef>
              <a:buFontTx/>
              <a:buNone/>
              <a:defRPr sz="1800"/>
            </a:lvl6pPr>
            <a:lvl7pPr marL="0" indent="0">
              <a:spcBef>
                <a:spcPts val="0"/>
              </a:spcBef>
              <a:buFontTx/>
              <a:buNone/>
              <a:defRPr sz="1800"/>
            </a:lvl7pPr>
            <a:lvl8pPr marL="0" indent="0">
              <a:spcBef>
                <a:spcPts val="0"/>
              </a:spcBef>
              <a:buFontTx/>
              <a:buNone/>
              <a:defRPr sz="1800"/>
            </a:lvl8pPr>
            <a:lvl9pPr marL="0" indent="0">
              <a:spcBef>
                <a:spcPts val="0"/>
              </a:spcBef>
              <a:buFontTx/>
              <a:buNone/>
              <a:defRPr sz="1800"/>
            </a:lvl9pPr>
          </a:lstStyle>
          <a:p>
            <a:pPr lvl="0"/>
            <a:r>
              <a:rPr lang="en-US" dirty="0"/>
              <a:t>Presenter Name / Date / Place</a:t>
            </a:r>
          </a:p>
        </p:txBody>
      </p:sp>
    </p:spTree>
    <p:extLst>
      <p:ext uri="{BB962C8B-B14F-4D97-AF65-F5344CB8AC3E}">
        <p14:creationId xmlns:p14="http://schemas.microsoft.com/office/powerpoint/2010/main" val="29082001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ictur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6CACCF6-B7F1-B81D-EB1E-E2F15D5314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3429000"/>
            <a:ext cx="6096000" cy="3429000"/>
          </a:xfrm>
          <a:solidFill>
            <a:schemeClr val="bg2"/>
          </a:solidFill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200" dirty="0"/>
            </a:lvl1pPr>
          </a:lstStyle>
          <a:p>
            <a:pPr marR="0" lvl="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i-FI" noProof="1"/>
              <a:t>Click icon to add image</a:t>
            </a:r>
            <a:br>
              <a:rPr lang="fi-FI" noProof="1"/>
            </a:br>
            <a:r>
              <a:rPr lang="fi-FI" noProof="1"/>
              <a:t>Fit the image to frame by choosing:</a:t>
            </a:r>
            <a:br>
              <a:rPr lang="fi-FI" noProof="1"/>
            </a:br>
            <a:r>
              <a:rPr lang="fi-FI" noProof="1"/>
              <a:t>crop&gt;fit / rajaa&gt;sovita</a:t>
            </a:r>
          </a:p>
          <a:p>
            <a:pPr marR="0" lvl="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777C7DB-D21C-CF04-BEAE-6225DF214D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6096000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7275C4-164C-69B1-48F1-6ABBCFDD46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00676" y="1495871"/>
            <a:ext cx="5183337" cy="492443"/>
          </a:xfrm>
        </p:spPr>
        <p:txBody>
          <a:bodyPr wrap="square" anchor="b" anchorCtr="0">
            <a:spAutoFit/>
          </a:bodyPr>
          <a:lstStyle>
            <a:lvl1pPr algn="l">
              <a:lnSpc>
                <a:spcPct val="100000"/>
              </a:lnSpc>
              <a:defRPr sz="3200">
                <a:latin typeface="+mj-lt"/>
              </a:defRPr>
            </a:lvl1pPr>
          </a:lstStyle>
          <a:p>
            <a:r>
              <a:rPr lang="en-US" dirty="0"/>
              <a:t>Headline</a:t>
            </a:r>
            <a:endParaRPr lang="fi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45A747-631B-1133-C63C-B48ADA15D1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00676" y="1988313"/>
            <a:ext cx="5183337" cy="984885"/>
          </a:xfr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B048024D-E928-1A47-E81D-E73CEDEC7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7988" y="432000"/>
            <a:ext cx="2650987" cy="576000"/>
          </a:xfrm>
          <a:custGeom>
            <a:avLst/>
            <a:gdLst>
              <a:gd name="T0" fmla="*/ 1856 w 4584"/>
              <a:gd name="T1" fmla="*/ 150 h 996"/>
              <a:gd name="T2" fmla="*/ 1926 w 4584"/>
              <a:gd name="T3" fmla="*/ 74 h 996"/>
              <a:gd name="T4" fmla="*/ 1862 w 4584"/>
              <a:gd name="T5" fmla="*/ 198 h 996"/>
              <a:gd name="T6" fmla="*/ 2091 w 4584"/>
              <a:gd name="T7" fmla="*/ 109 h 996"/>
              <a:gd name="T8" fmla="*/ 2346 w 4584"/>
              <a:gd name="T9" fmla="*/ 79 h 996"/>
              <a:gd name="T10" fmla="*/ 2341 w 4584"/>
              <a:gd name="T11" fmla="*/ 150 h 996"/>
              <a:gd name="T12" fmla="*/ 2584 w 4584"/>
              <a:gd name="T13" fmla="*/ 274 h 996"/>
              <a:gd name="T14" fmla="*/ 2883 w 4584"/>
              <a:gd name="T15" fmla="*/ 0 h 996"/>
              <a:gd name="T16" fmla="*/ 2966 w 4584"/>
              <a:gd name="T17" fmla="*/ 88 h 996"/>
              <a:gd name="T18" fmla="*/ 3031 w 4584"/>
              <a:gd name="T19" fmla="*/ 214 h 996"/>
              <a:gd name="T20" fmla="*/ 3010 w 4584"/>
              <a:gd name="T21" fmla="*/ 212 h 996"/>
              <a:gd name="T22" fmla="*/ 3283 w 4584"/>
              <a:gd name="T23" fmla="*/ 239 h 996"/>
              <a:gd name="T24" fmla="*/ 3261 w 4584"/>
              <a:gd name="T25" fmla="*/ 135 h 996"/>
              <a:gd name="T26" fmla="*/ 3397 w 4584"/>
              <a:gd name="T27" fmla="*/ 34 h 996"/>
              <a:gd name="T28" fmla="*/ 3589 w 4584"/>
              <a:gd name="T29" fmla="*/ 199 h 996"/>
              <a:gd name="T30" fmla="*/ 3538 w 4584"/>
              <a:gd name="T31" fmla="*/ 193 h 996"/>
              <a:gd name="T32" fmla="*/ 3580 w 4584"/>
              <a:gd name="T33" fmla="*/ 106 h 996"/>
              <a:gd name="T34" fmla="*/ 3779 w 4584"/>
              <a:gd name="T35" fmla="*/ 244 h 996"/>
              <a:gd name="T36" fmla="*/ 3908 w 4584"/>
              <a:gd name="T37" fmla="*/ 148 h 996"/>
              <a:gd name="T38" fmla="*/ 3821 w 4584"/>
              <a:gd name="T39" fmla="*/ 107 h 996"/>
              <a:gd name="T40" fmla="*/ 1828 w 4584"/>
              <a:gd name="T41" fmla="*/ 916 h 996"/>
              <a:gd name="T42" fmla="*/ 1868 w 4584"/>
              <a:gd name="T43" fmla="*/ 803 h 996"/>
              <a:gd name="T44" fmla="*/ 1905 w 4584"/>
              <a:gd name="T45" fmla="*/ 896 h 996"/>
              <a:gd name="T46" fmla="*/ 2193 w 4584"/>
              <a:gd name="T47" fmla="*/ 891 h 996"/>
              <a:gd name="T48" fmla="*/ 2220 w 4584"/>
              <a:gd name="T49" fmla="*/ 816 h 996"/>
              <a:gd name="T50" fmla="*/ 2340 w 4584"/>
              <a:gd name="T51" fmla="*/ 927 h 996"/>
              <a:gd name="T52" fmla="*/ 2271 w 4584"/>
              <a:gd name="T53" fmla="*/ 868 h 996"/>
              <a:gd name="T54" fmla="*/ 2506 w 4584"/>
              <a:gd name="T55" fmla="*/ 882 h 996"/>
              <a:gd name="T56" fmla="*/ 2823 w 4584"/>
              <a:gd name="T57" fmla="*/ 753 h 996"/>
              <a:gd name="T58" fmla="*/ 2952 w 4584"/>
              <a:gd name="T59" fmla="*/ 726 h 996"/>
              <a:gd name="T60" fmla="*/ 3233 w 4584"/>
              <a:gd name="T61" fmla="*/ 913 h 996"/>
              <a:gd name="T62" fmla="*/ 3254 w 4584"/>
              <a:gd name="T63" fmla="*/ 854 h 996"/>
              <a:gd name="T64" fmla="*/ 3313 w 4584"/>
              <a:gd name="T65" fmla="*/ 793 h 996"/>
              <a:gd name="T66" fmla="*/ 3644 w 4584"/>
              <a:gd name="T67" fmla="*/ 802 h 996"/>
              <a:gd name="T68" fmla="*/ 3627 w 4584"/>
              <a:gd name="T69" fmla="*/ 933 h 996"/>
              <a:gd name="T70" fmla="*/ 3553 w 4584"/>
              <a:gd name="T71" fmla="*/ 839 h 996"/>
              <a:gd name="T72" fmla="*/ 3726 w 4584"/>
              <a:gd name="T73" fmla="*/ 696 h 996"/>
              <a:gd name="T74" fmla="*/ 3850 w 4584"/>
              <a:gd name="T75" fmla="*/ 926 h 996"/>
              <a:gd name="T76" fmla="*/ 3980 w 4584"/>
              <a:gd name="T77" fmla="*/ 996 h 996"/>
              <a:gd name="T78" fmla="*/ 1914 w 4584"/>
              <a:gd name="T79" fmla="*/ 481 h 996"/>
              <a:gd name="T80" fmla="*/ 1963 w 4584"/>
              <a:gd name="T81" fmla="*/ 436 h 996"/>
              <a:gd name="T82" fmla="*/ 1873 w 4584"/>
              <a:gd name="T83" fmla="*/ 556 h 996"/>
              <a:gd name="T84" fmla="*/ 2197 w 4584"/>
              <a:gd name="T85" fmla="*/ 413 h 996"/>
              <a:gd name="T86" fmla="*/ 2378 w 4584"/>
              <a:gd name="T87" fmla="*/ 449 h 996"/>
              <a:gd name="T88" fmla="*/ 2327 w 4584"/>
              <a:gd name="T89" fmla="*/ 457 h 996"/>
              <a:gd name="T90" fmla="*/ 2668 w 4584"/>
              <a:gd name="T91" fmla="*/ 587 h 996"/>
              <a:gd name="T92" fmla="*/ 2785 w 4584"/>
              <a:gd name="T93" fmla="*/ 413 h 996"/>
              <a:gd name="T94" fmla="*/ 2840 w 4584"/>
              <a:gd name="T95" fmla="*/ 466 h 996"/>
              <a:gd name="T96" fmla="*/ 3340 w 4584"/>
              <a:gd name="T97" fmla="*/ 593 h 996"/>
              <a:gd name="T98" fmla="*/ 3412 w 4584"/>
              <a:gd name="T99" fmla="*/ 456 h 996"/>
              <a:gd name="T100" fmla="*/ 3375 w 4584"/>
              <a:gd name="T101" fmla="*/ 483 h 996"/>
              <a:gd name="T102" fmla="*/ 3508 w 4584"/>
              <a:gd name="T103" fmla="*/ 475 h 996"/>
              <a:gd name="T104" fmla="*/ 3735 w 4584"/>
              <a:gd name="T105" fmla="*/ 559 h 996"/>
              <a:gd name="T106" fmla="*/ 3673 w 4584"/>
              <a:gd name="T107" fmla="*/ 523 h 996"/>
              <a:gd name="T108" fmla="*/ 3797 w 4584"/>
              <a:gd name="T109" fmla="*/ 390 h 996"/>
              <a:gd name="T110" fmla="*/ 3950 w 4584"/>
              <a:gd name="T111" fmla="*/ 551 h 996"/>
              <a:gd name="T112" fmla="*/ 3976 w 4584"/>
              <a:gd name="T113" fmla="*/ 483 h 996"/>
              <a:gd name="T114" fmla="*/ 4063 w 4584"/>
              <a:gd name="T115" fmla="*/ 557 h 996"/>
              <a:gd name="T116" fmla="*/ 4023 w 4584"/>
              <a:gd name="T117" fmla="*/ 483 h 996"/>
              <a:gd name="T118" fmla="*/ 4319 w 4584"/>
              <a:gd name="T119" fmla="*/ 576 h 996"/>
              <a:gd name="T120" fmla="*/ 4457 w 4584"/>
              <a:gd name="T121" fmla="*/ 514 h 996"/>
              <a:gd name="T122" fmla="*/ 4395 w 4584"/>
              <a:gd name="T123" fmla="*/ 453 h 996"/>
              <a:gd name="T124" fmla="*/ 4474 w 4584"/>
              <a:gd name="T125" fmla="*/ 413 h 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584" h="996">
                <a:moveTo>
                  <a:pt x="1232" y="330"/>
                </a:moveTo>
                <a:lnTo>
                  <a:pt x="1178" y="648"/>
                </a:lnTo>
                <a:lnTo>
                  <a:pt x="1055" y="648"/>
                </a:lnTo>
                <a:lnTo>
                  <a:pt x="1010" y="330"/>
                </a:lnTo>
                <a:lnTo>
                  <a:pt x="1010" y="12"/>
                </a:lnTo>
                <a:lnTo>
                  <a:pt x="1232" y="12"/>
                </a:lnTo>
                <a:lnTo>
                  <a:pt x="1232" y="330"/>
                </a:lnTo>
                <a:close/>
                <a:moveTo>
                  <a:pt x="1623" y="249"/>
                </a:moveTo>
                <a:lnTo>
                  <a:pt x="1569" y="249"/>
                </a:lnTo>
                <a:lnTo>
                  <a:pt x="1651" y="13"/>
                </a:lnTo>
                <a:lnTo>
                  <a:pt x="1715" y="13"/>
                </a:lnTo>
                <a:lnTo>
                  <a:pt x="1797" y="249"/>
                </a:lnTo>
                <a:lnTo>
                  <a:pt x="1743" y="249"/>
                </a:lnTo>
                <a:lnTo>
                  <a:pt x="1726" y="195"/>
                </a:lnTo>
                <a:lnTo>
                  <a:pt x="1641" y="195"/>
                </a:lnTo>
                <a:lnTo>
                  <a:pt x="1623" y="249"/>
                </a:lnTo>
                <a:close/>
                <a:moveTo>
                  <a:pt x="1653" y="156"/>
                </a:moveTo>
                <a:lnTo>
                  <a:pt x="1713" y="156"/>
                </a:lnTo>
                <a:lnTo>
                  <a:pt x="1684" y="67"/>
                </a:lnTo>
                <a:lnTo>
                  <a:pt x="1653" y="156"/>
                </a:lnTo>
                <a:close/>
                <a:moveTo>
                  <a:pt x="1874" y="252"/>
                </a:moveTo>
                <a:lnTo>
                  <a:pt x="1867" y="252"/>
                </a:lnTo>
                <a:lnTo>
                  <a:pt x="1861" y="252"/>
                </a:lnTo>
                <a:lnTo>
                  <a:pt x="1856" y="251"/>
                </a:lnTo>
                <a:lnTo>
                  <a:pt x="1850" y="249"/>
                </a:lnTo>
                <a:lnTo>
                  <a:pt x="1845" y="247"/>
                </a:lnTo>
                <a:lnTo>
                  <a:pt x="1840" y="245"/>
                </a:lnTo>
                <a:lnTo>
                  <a:pt x="1836" y="242"/>
                </a:lnTo>
                <a:lnTo>
                  <a:pt x="1832" y="239"/>
                </a:lnTo>
                <a:lnTo>
                  <a:pt x="1828" y="236"/>
                </a:lnTo>
                <a:lnTo>
                  <a:pt x="1824" y="232"/>
                </a:lnTo>
                <a:lnTo>
                  <a:pt x="1821" y="227"/>
                </a:lnTo>
                <a:lnTo>
                  <a:pt x="1820" y="225"/>
                </a:lnTo>
                <a:lnTo>
                  <a:pt x="1819" y="223"/>
                </a:lnTo>
                <a:lnTo>
                  <a:pt x="1817" y="218"/>
                </a:lnTo>
                <a:lnTo>
                  <a:pt x="1816" y="212"/>
                </a:lnTo>
                <a:lnTo>
                  <a:pt x="1815" y="206"/>
                </a:lnTo>
                <a:lnTo>
                  <a:pt x="1815" y="200"/>
                </a:lnTo>
                <a:lnTo>
                  <a:pt x="1815" y="190"/>
                </a:lnTo>
                <a:lnTo>
                  <a:pt x="1817" y="182"/>
                </a:lnTo>
                <a:lnTo>
                  <a:pt x="1818" y="178"/>
                </a:lnTo>
                <a:lnTo>
                  <a:pt x="1820" y="175"/>
                </a:lnTo>
                <a:lnTo>
                  <a:pt x="1824" y="169"/>
                </a:lnTo>
                <a:lnTo>
                  <a:pt x="1827" y="166"/>
                </a:lnTo>
                <a:lnTo>
                  <a:pt x="1829" y="163"/>
                </a:lnTo>
                <a:lnTo>
                  <a:pt x="1832" y="161"/>
                </a:lnTo>
                <a:lnTo>
                  <a:pt x="1835" y="159"/>
                </a:lnTo>
                <a:lnTo>
                  <a:pt x="1838" y="157"/>
                </a:lnTo>
                <a:lnTo>
                  <a:pt x="1841" y="155"/>
                </a:lnTo>
                <a:lnTo>
                  <a:pt x="1845" y="154"/>
                </a:lnTo>
                <a:lnTo>
                  <a:pt x="1849" y="152"/>
                </a:lnTo>
                <a:lnTo>
                  <a:pt x="1856" y="150"/>
                </a:lnTo>
                <a:lnTo>
                  <a:pt x="1864" y="148"/>
                </a:lnTo>
                <a:lnTo>
                  <a:pt x="1873" y="146"/>
                </a:lnTo>
                <a:lnTo>
                  <a:pt x="1881" y="145"/>
                </a:lnTo>
                <a:lnTo>
                  <a:pt x="1901" y="143"/>
                </a:lnTo>
                <a:lnTo>
                  <a:pt x="1908" y="142"/>
                </a:lnTo>
                <a:lnTo>
                  <a:pt x="1914" y="140"/>
                </a:lnTo>
                <a:lnTo>
                  <a:pt x="1918" y="139"/>
                </a:lnTo>
                <a:lnTo>
                  <a:pt x="1920" y="138"/>
                </a:lnTo>
                <a:lnTo>
                  <a:pt x="1922" y="136"/>
                </a:lnTo>
                <a:lnTo>
                  <a:pt x="1923" y="135"/>
                </a:lnTo>
                <a:lnTo>
                  <a:pt x="1923" y="133"/>
                </a:lnTo>
                <a:lnTo>
                  <a:pt x="1924" y="131"/>
                </a:lnTo>
                <a:lnTo>
                  <a:pt x="1924" y="129"/>
                </a:lnTo>
                <a:lnTo>
                  <a:pt x="1924" y="124"/>
                </a:lnTo>
                <a:lnTo>
                  <a:pt x="1922" y="119"/>
                </a:lnTo>
                <a:lnTo>
                  <a:pt x="1921" y="117"/>
                </a:lnTo>
                <a:lnTo>
                  <a:pt x="1920" y="115"/>
                </a:lnTo>
                <a:lnTo>
                  <a:pt x="1919" y="113"/>
                </a:lnTo>
                <a:lnTo>
                  <a:pt x="1917" y="112"/>
                </a:lnTo>
                <a:lnTo>
                  <a:pt x="1913" y="109"/>
                </a:lnTo>
                <a:lnTo>
                  <a:pt x="1909" y="107"/>
                </a:lnTo>
                <a:lnTo>
                  <a:pt x="1904" y="106"/>
                </a:lnTo>
                <a:lnTo>
                  <a:pt x="1898" y="106"/>
                </a:lnTo>
                <a:lnTo>
                  <a:pt x="1892" y="106"/>
                </a:lnTo>
                <a:lnTo>
                  <a:pt x="1886" y="107"/>
                </a:lnTo>
                <a:lnTo>
                  <a:pt x="1881" y="109"/>
                </a:lnTo>
                <a:lnTo>
                  <a:pt x="1877" y="112"/>
                </a:lnTo>
                <a:lnTo>
                  <a:pt x="1873" y="115"/>
                </a:lnTo>
                <a:lnTo>
                  <a:pt x="1870" y="118"/>
                </a:lnTo>
                <a:lnTo>
                  <a:pt x="1868" y="122"/>
                </a:lnTo>
                <a:lnTo>
                  <a:pt x="1867" y="124"/>
                </a:lnTo>
                <a:lnTo>
                  <a:pt x="1866" y="126"/>
                </a:lnTo>
                <a:lnTo>
                  <a:pt x="1821" y="123"/>
                </a:lnTo>
                <a:lnTo>
                  <a:pt x="1823" y="117"/>
                </a:lnTo>
                <a:lnTo>
                  <a:pt x="1825" y="111"/>
                </a:lnTo>
                <a:lnTo>
                  <a:pt x="1827" y="106"/>
                </a:lnTo>
                <a:lnTo>
                  <a:pt x="1830" y="101"/>
                </a:lnTo>
                <a:lnTo>
                  <a:pt x="1833" y="96"/>
                </a:lnTo>
                <a:lnTo>
                  <a:pt x="1837" y="92"/>
                </a:lnTo>
                <a:lnTo>
                  <a:pt x="1841" y="88"/>
                </a:lnTo>
                <a:lnTo>
                  <a:pt x="1846" y="84"/>
                </a:lnTo>
                <a:lnTo>
                  <a:pt x="1851" y="81"/>
                </a:lnTo>
                <a:lnTo>
                  <a:pt x="1857" y="78"/>
                </a:lnTo>
                <a:lnTo>
                  <a:pt x="1863" y="76"/>
                </a:lnTo>
                <a:lnTo>
                  <a:pt x="1869" y="74"/>
                </a:lnTo>
                <a:lnTo>
                  <a:pt x="1876" y="72"/>
                </a:lnTo>
                <a:lnTo>
                  <a:pt x="1883" y="71"/>
                </a:lnTo>
                <a:lnTo>
                  <a:pt x="1890" y="70"/>
                </a:lnTo>
                <a:lnTo>
                  <a:pt x="1898" y="70"/>
                </a:lnTo>
                <a:lnTo>
                  <a:pt x="1908" y="70"/>
                </a:lnTo>
                <a:lnTo>
                  <a:pt x="1917" y="72"/>
                </a:lnTo>
                <a:lnTo>
                  <a:pt x="1926" y="74"/>
                </a:lnTo>
                <a:lnTo>
                  <a:pt x="1935" y="76"/>
                </a:lnTo>
                <a:lnTo>
                  <a:pt x="1943" y="80"/>
                </a:lnTo>
                <a:lnTo>
                  <a:pt x="1947" y="82"/>
                </a:lnTo>
                <a:lnTo>
                  <a:pt x="1950" y="84"/>
                </a:lnTo>
                <a:lnTo>
                  <a:pt x="1957" y="90"/>
                </a:lnTo>
                <a:lnTo>
                  <a:pt x="1963" y="96"/>
                </a:lnTo>
                <a:lnTo>
                  <a:pt x="1965" y="99"/>
                </a:lnTo>
                <a:lnTo>
                  <a:pt x="1967" y="103"/>
                </a:lnTo>
                <a:lnTo>
                  <a:pt x="1969" y="107"/>
                </a:lnTo>
                <a:lnTo>
                  <a:pt x="1970" y="111"/>
                </a:lnTo>
                <a:lnTo>
                  <a:pt x="1972" y="115"/>
                </a:lnTo>
                <a:lnTo>
                  <a:pt x="1972" y="120"/>
                </a:lnTo>
                <a:lnTo>
                  <a:pt x="1973" y="125"/>
                </a:lnTo>
                <a:lnTo>
                  <a:pt x="1973" y="130"/>
                </a:lnTo>
                <a:lnTo>
                  <a:pt x="1973" y="249"/>
                </a:lnTo>
                <a:lnTo>
                  <a:pt x="1927" y="249"/>
                </a:lnTo>
                <a:lnTo>
                  <a:pt x="1927" y="225"/>
                </a:lnTo>
                <a:lnTo>
                  <a:pt x="1922" y="230"/>
                </a:lnTo>
                <a:lnTo>
                  <a:pt x="1917" y="236"/>
                </a:lnTo>
                <a:lnTo>
                  <a:pt x="1912" y="241"/>
                </a:lnTo>
                <a:lnTo>
                  <a:pt x="1906" y="245"/>
                </a:lnTo>
                <a:lnTo>
                  <a:pt x="1899" y="248"/>
                </a:lnTo>
                <a:lnTo>
                  <a:pt x="1891" y="250"/>
                </a:lnTo>
                <a:lnTo>
                  <a:pt x="1887" y="251"/>
                </a:lnTo>
                <a:lnTo>
                  <a:pt x="1883" y="252"/>
                </a:lnTo>
                <a:lnTo>
                  <a:pt x="1874" y="252"/>
                </a:lnTo>
                <a:close/>
                <a:moveTo>
                  <a:pt x="1888" y="219"/>
                </a:moveTo>
                <a:lnTo>
                  <a:pt x="1895" y="218"/>
                </a:lnTo>
                <a:lnTo>
                  <a:pt x="1902" y="216"/>
                </a:lnTo>
                <a:lnTo>
                  <a:pt x="1905" y="215"/>
                </a:lnTo>
                <a:lnTo>
                  <a:pt x="1908" y="213"/>
                </a:lnTo>
                <a:lnTo>
                  <a:pt x="1914" y="209"/>
                </a:lnTo>
                <a:lnTo>
                  <a:pt x="1916" y="207"/>
                </a:lnTo>
                <a:lnTo>
                  <a:pt x="1919" y="204"/>
                </a:lnTo>
                <a:lnTo>
                  <a:pt x="1922" y="199"/>
                </a:lnTo>
                <a:lnTo>
                  <a:pt x="1924" y="193"/>
                </a:lnTo>
                <a:lnTo>
                  <a:pt x="1924" y="189"/>
                </a:lnTo>
                <a:lnTo>
                  <a:pt x="1924" y="186"/>
                </a:lnTo>
                <a:lnTo>
                  <a:pt x="1924" y="167"/>
                </a:lnTo>
                <a:lnTo>
                  <a:pt x="1921" y="169"/>
                </a:lnTo>
                <a:lnTo>
                  <a:pt x="1915" y="171"/>
                </a:lnTo>
                <a:lnTo>
                  <a:pt x="1903" y="173"/>
                </a:lnTo>
                <a:lnTo>
                  <a:pt x="1890" y="175"/>
                </a:lnTo>
                <a:lnTo>
                  <a:pt x="1884" y="176"/>
                </a:lnTo>
                <a:lnTo>
                  <a:pt x="1879" y="178"/>
                </a:lnTo>
                <a:lnTo>
                  <a:pt x="1874" y="180"/>
                </a:lnTo>
                <a:lnTo>
                  <a:pt x="1870" y="182"/>
                </a:lnTo>
                <a:lnTo>
                  <a:pt x="1866" y="185"/>
                </a:lnTo>
                <a:lnTo>
                  <a:pt x="1864" y="189"/>
                </a:lnTo>
                <a:lnTo>
                  <a:pt x="1863" y="191"/>
                </a:lnTo>
                <a:lnTo>
                  <a:pt x="1862" y="193"/>
                </a:lnTo>
                <a:lnTo>
                  <a:pt x="1862" y="198"/>
                </a:lnTo>
                <a:lnTo>
                  <a:pt x="1862" y="203"/>
                </a:lnTo>
                <a:lnTo>
                  <a:pt x="1863" y="207"/>
                </a:lnTo>
                <a:lnTo>
                  <a:pt x="1865" y="209"/>
                </a:lnTo>
                <a:lnTo>
                  <a:pt x="1866" y="211"/>
                </a:lnTo>
                <a:lnTo>
                  <a:pt x="1869" y="213"/>
                </a:lnTo>
                <a:lnTo>
                  <a:pt x="1873" y="216"/>
                </a:lnTo>
                <a:lnTo>
                  <a:pt x="1875" y="217"/>
                </a:lnTo>
                <a:lnTo>
                  <a:pt x="1877" y="217"/>
                </a:lnTo>
                <a:lnTo>
                  <a:pt x="1882" y="218"/>
                </a:lnTo>
                <a:lnTo>
                  <a:pt x="1888" y="219"/>
                </a:lnTo>
                <a:close/>
                <a:moveTo>
                  <a:pt x="2063" y="249"/>
                </a:moveTo>
                <a:lnTo>
                  <a:pt x="2013" y="249"/>
                </a:lnTo>
                <a:lnTo>
                  <a:pt x="2013" y="13"/>
                </a:lnTo>
                <a:lnTo>
                  <a:pt x="2063" y="13"/>
                </a:lnTo>
                <a:lnTo>
                  <a:pt x="2063" y="249"/>
                </a:lnTo>
                <a:close/>
                <a:moveTo>
                  <a:pt x="2197" y="72"/>
                </a:moveTo>
                <a:lnTo>
                  <a:pt x="2197" y="109"/>
                </a:lnTo>
                <a:lnTo>
                  <a:pt x="2164" y="109"/>
                </a:lnTo>
                <a:lnTo>
                  <a:pt x="2164" y="195"/>
                </a:lnTo>
                <a:lnTo>
                  <a:pt x="2164" y="199"/>
                </a:lnTo>
                <a:lnTo>
                  <a:pt x="2165" y="203"/>
                </a:lnTo>
                <a:lnTo>
                  <a:pt x="2166" y="205"/>
                </a:lnTo>
                <a:lnTo>
                  <a:pt x="2167" y="206"/>
                </a:lnTo>
                <a:lnTo>
                  <a:pt x="2169" y="208"/>
                </a:lnTo>
                <a:lnTo>
                  <a:pt x="2171" y="210"/>
                </a:lnTo>
                <a:lnTo>
                  <a:pt x="2174" y="211"/>
                </a:lnTo>
                <a:lnTo>
                  <a:pt x="2177" y="212"/>
                </a:lnTo>
                <a:lnTo>
                  <a:pt x="2181" y="212"/>
                </a:lnTo>
                <a:lnTo>
                  <a:pt x="2188" y="211"/>
                </a:lnTo>
                <a:lnTo>
                  <a:pt x="2193" y="210"/>
                </a:lnTo>
                <a:lnTo>
                  <a:pt x="2201" y="247"/>
                </a:lnTo>
                <a:lnTo>
                  <a:pt x="2190" y="250"/>
                </a:lnTo>
                <a:lnTo>
                  <a:pt x="2183" y="251"/>
                </a:lnTo>
                <a:lnTo>
                  <a:pt x="2174" y="252"/>
                </a:lnTo>
                <a:lnTo>
                  <a:pt x="2168" y="252"/>
                </a:lnTo>
                <a:lnTo>
                  <a:pt x="2161" y="251"/>
                </a:lnTo>
                <a:lnTo>
                  <a:pt x="2156" y="250"/>
                </a:lnTo>
                <a:lnTo>
                  <a:pt x="2150" y="249"/>
                </a:lnTo>
                <a:lnTo>
                  <a:pt x="2145" y="248"/>
                </a:lnTo>
                <a:lnTo>
                  <a:pt x="2140" y="245"/>
                </a:lnTo>
                <a:lnTo>
                  <a:pt x="2135" y="243"/>
                </a:lnTo>
                <a:lnTo>
                  <a:pt x="2131" y="240"/>
                </a:lnTo>
                <a:lnTo>
                  <a:pt x="2127" y="237"/>
                </a:lnTo>
                <a:lnTo>
                  <a:pt x="2124" y="233"/>
                </a:lnTo>
                <a:lnTo>
                  <a:pt x="2121" y="229"/>
                </a:lnTo>
                <a:lnTo>
                  <a:pt x="2119" y="224"/>
                </a:lnTo>
                <a:lnTo>
                  <a:pt x="2117" y="219"/>
                </a:lnTo>
                <a:lnTo>
                  <a:pt x="2116" y="213"/>
                </a:lnTo>
                <a:lnTo>
                  <a:pt x="2115" y="208"/>
                </a:lnTo>
                <a:lnTo>
                  <a:pt x="2115" y="201"/>
                </a:lnTo>
                <a:lnTo>
                  <a:pt x="2115" y="109"/>
                </a:lnTo>
                <a:lnTo>
                  <a:pt x="2091" y="109"/>
                </a:lnTo>
                <a:lnTo>
                  <a:pt x="2091" y="72"/>
                </a:lnTo>
                <a:lnTo>
                  <a:pt x="2115" y="72"/>
                </a:lnTo>
                <a:lnTo>
                  <a:pt x="2115" y="30"/>
                </a:lnTo>
                <a:lnTo>
                  <a:pt x="2164" y="30"/>
                </a:lnTo>
                <a:lnTo>
                  <a:pt x="2164" y="72"/>
                </a:lnTo>
                <a:lnTo>
                  <a:pt x="2197" y="72"/>
                </a:lnTo>
                <a:close/>
                <a:moveTo>
                  <a:pt x="2304" y="253"/>
                </a:moveTo>
                <a:lnTo>
                  <a:pt x="2291" y="252"/>
                </a:lnTo>
                <a:lnTo>
                  <a:pt x="2285" y="251"/>
                </a:lnTo>
                <a:lnTo>
                  <a:pt x="2279" y="250"/>
                </a:lnTo>
                <a:lnTo>
                  <a:pt x="2268" y="246"/>
                </a:lnTo>
                <a:lnTo>
                  <a:pt x="2263" y="244"/>
                </a:lnTo>
                <a:lnTo>
                  <a:pt x="2258" y="241"/>
                </a:lnTo>
                <a:lnTo>
                  <a:pt x="2249" y="235"/>
                </a:lnTo>
                <a:lnTo>
                  <a:pt x="2245" y="231"/>
                </a:lnTo>
                <a:lnTo>
                  <a:pt x="2241" y="227"/>
                </a:lnTo>
                <a:lnTo>
                  <a:pt x="2234" y="219"/>
                </a:lnTo>
                <a:lnTo>
                  <a:pt x="2231" y="214"/>
                </a:lnTo>
                <a:lnTo>
                  <a:pt x="2228" y="209"/>
                </a:lnTo>
                <a:lnTo>
                  <a:pt x="2223" y="198"/>
                </a:lnTo>
                <a:lnTo>
                  <a:pt x="2221" y="193"/>
                </a:lnTo>
                <a:lnTo>
                  <a:pt x="2220" y="187"/>
                </a:lnTo>
                <a:lnTo>
                  <a:pt x="2219" y="181"/>
                </a:lnTo>
                <a:lnTo>
                  <a:pt x="2218" y="175"/>
                </a:lnTo>
                <a:lnTo>
                  <a:pt x="2218" y="168"/>
                </a:lnTo>
                <a:lnTo>
                  <a:pt x="2217" y="161"/>
                </a:lnTo>
                <a:lnTo>
                  <a:pt x="2218" y="155"/>
                </a:lnTo>
                <a:lnTo>
                  <a:pt x="2218" y="148"/>
                </a:lnTo>
                <a:lnTo>
                  <a:pt x="2219" y="142"/>
                </a:lnTo>
                <a:lnTo>
                  <a:pt x="2220" y="136"/>
                </a:lnTo>
                <a:lnTo>
                  <a:pt x="2223" y="124"/>
                </a:lnTo>
                <a:lnTo>
                  <a:pt x="2225" y="119"/>
                </a:lnTo>
                <a:lnTo>
                  <a:pt x="2228" y="114"/>
                </a:lnTo>
                <a:lnTo>
                  <a:pt x="2234" y="104"/>
                </a:lnTo>
                <a:lnTo>
                  <a:pt x="2237" y="99"/>
                </a:lnTo>
                <a:lnTo>
                  <a:pt x="2241" y="95"/>
                </a:lnTo>
                <a:lnTo>
                  <a:pt x="2245" y="91"/>
                </a:lnTo>
                <a:lnTo>
                  <a:pt x="2249" y="88"/>
                </a:lnTo>
                <a:lnTo>
                  <a:pt x="2253" y="85"/>
                </a:lnTo>
                <a:lnTo>
                  <a:pt x="2258" y="82"/>
                </a:lnTo>
                <a:lnTo>
                  <a:pt x="2263" y="79"/>
                </a:lnTo>
                <a:lnTo>
                  <a:pt x="2268" y="77"/>
                </a:lnTo>
                <a:lnTo>
                  <a:pt x="2274" y="75"/>
                </a:lnTo>
                <a:lnTo>
                  <a:pt x="2279" y="73"/>
                </a:lnTo>
                <a:lnTo>
                  <a:pt x="2285" y="72"/>
                </a:lnTo>
                <a:lnTo>
                  <a:pt x="2291" y="71"/>
                </a:lnTo>
                <a:lnTo>
                  <a:pt x="2304" y="70"/>
                </a:lnTo>
                <a:lnTo>
                  <a:pt x="2317" y="71"/>
                </a:lnTo>
                <a:lnTo>
                  <a:pt x="2323" y="72"/>
                </a:lnTo>
                <a:lnTo>
                  <a:pt x="2329" y="73"/>
                </a:lnTo>
                <a:lnTo>
                  <a:pt x="2340" y="77"/>
                </a:lnTo>
                <a:lnTo>
                  <a:pt x="2346" y="79"/>
                </a:lnTo>
                <a:lnTo>
                  <a:pt x="2351" y="82"/>
                </a:lnTo>
                <a:lnTo>
                  <a:pt x="2360" y="88"/>
                </a:lnTo>
                <a:lnTo>
                  <a:pt x="2364" y="91"/>
                </a:lnTo>
                <a:lnTo>
                  <a:pt x="2368" y="95"/>
                </a:lnTo>
                <a:lnTo>
                  <a:pt x="2375" y="104"/>
                </a:lnTo>
                <a:lnTo>
                  <a:pt x="2378" y="109"/>
                </a:lnTo>
                <a:lnTo>
                  <a:pt x="2381" y="114"/>
                </a:lnTo>
                <a:lnTo>
                  <a:pt x="2385" y="124"/>
                </a:lnTo>
                <a:lnTo>
                  <a:pt x="2387" y="130"/>
                </a:lnTo>
                <a:lnTo>
                  <a:pt x="2389" y="136"/>
                </a:lnTo>
                <a:lnTo>
                  <a:pt x="2390" y="142"/>
                </a:lnTo>
                <a:lnTo>
                  <a:pt x="2391" y="148"/>
                </a:lnTo>
                <a:lnTo>
                  <a:pt x="2391" y="155"/>
                </a:lnTo>
                <a:lnTo>
                  <a:pt x="2391" y="161"/>
                </a:lnTo>
                <a:lnTo>
                  <a:pt x="2391" y="168"/>
                </a:lnTo>
                <a:lnTo>
                  <a:pt x="2391" y="175"/>
                </a:lnTo>
                <a:lnTo>
                  <a:pt x="2390" y="181"/>
                </a:lnTo>
                <a:lnTo>
                  <a:pt x="2389" y="187"/>
                </a:lnTo>
                <a:lnTo>
                  <a:pt x="2385" y="198"/>
                </a:lnTo>
                <a:lnTo>
                  <a:pt x="2383" y="204"/>
                </a:lnTo>
                <a:lnTo>
                  <a:pt x="2381" y="209"/>
                </a:lnTo>
                <a:lnTo>
                  <a:pt x="2375" y="219"/>
                </a:lnTo>
                <a:lnTo>
                  <a:pt x="2372" y="223"/>
                </a:lnTo>
                <a:lnTo>
                  <a:pt x="2368" y="227"/>
                </a:lnTo>
                <a:lnTo>
                  <a:pt x="2364" y="231"/>
                </a:lnTo>
                <a:lnTo>
                  <a:pt x="2360" y="235"/>
                </a:lnTo>
                <a:lnTo>
                  <a:pt x="2355" y="238"/>
                </a:lnTo>
                <a:lnTo>
                  <a:pt x="2351" y="241"/>
                </a:lnTo>
                <a:lnTo>
                  <a:pt x="2346" y="244"/>
                </a:lnTo>
                <a:lnTo>
                  <a:pt x="2340" y="246"/>
                </a:lnTo>
                <a:lnTo>
                  <a:pt x="2335" y="248"/>
                </a:lnTo>
                <a:lnTo>
                  <a:pt x="2329" y="250"/>
                </a:lnTo>
                <a:lnTo>
                  <a:pt x="2323" y="251"/>
                </a:lnTo>
                <a:lnTo>
                  <a:pt x="2317" y="252"/>
                </a:lnTo>
                <a:lnTo>
                  <a:pt x="2304" y="253"/>
                </a:lnTo>
                <a:close/>
                <a:moveTo>
                  <a:pt x="2305" y="215"/>
                </a:moveTo>
                <a:lnTo>
                  <a:pt x="2309" y="214"/>
                </a:lnTo>
                <a:lnTo>
                  <a:pt x="2313" y="214"/>
                </a:lnTo>
                <a:lnTo>
                  <a:pt x="2317" y="212"/>
                </a:lnTo>
                <a:lnTo>
                  <a:pt x="2321" y="211"/>
                </a:lnTo>
                <a:lnTo>
                  <a:pt x="2324" y="209"/>
                </a:lnTo>
                <a:lnTo>
                  <a:pt x="2327" y="206"/>
                </a:lnTo>
                <a:lnTo>
                  <a:pt x="2330" y="203"/>
                </a:lnTo>
                <a:lnTo>
                  <a:pt x="2332" y="199"/>
                </a:lnTo>
                <a:lnTo>
                  <a:pt x="2334" y="195"/>
                </a:lnTo>
                <a:lnTo>
                  <a:pt x="2336" y="191"/>
                </a:lnTo>
                <a:lnTo>
                  <a:pt x="2338" y="187"/>
                </a:lnTo>
                <a:lnTo>
                  <a:pt x="2339" y="182"/>
                </a:lnTo>
                <a:lnTo>
                  <a:pt x="2341" y="172"/>
                </a:lnTo>
                <a:lnTo>
                  <a:pt x="2341" y="167"/>
                </a:lnTo>
                <a:lnTo>
                  <a:pt x="2342" y="161"/>
                </a:lnTo>
                <a:lnTo>
                  <a:pt x="2341" y="150"/>
                </a:lnTo>
                <a:lnTo>
                  <a:pt x="2339" y="140"/>
                </a:lnTo>
                <a:lnTo>
                  <a:pt x="2338" y="135"/>
                </a:lnTo>
                <a:lnTo>
                  <a:pt x="2336" y="131"/>
                </a:lnTo>
                <a:lnTo>
                  <a:pt x="2332" y="123"/>
                </a:lnTo>
                <a:lnTo>
                  <a:pt x="2330" y="119"/>
                </a:lnTo>
                <a:lnTo>
                  <a:pt x="2327" y="116"/>
                </a:lnTo>
                <a:lnTo>
                  <a:pt x="2324" y="113"/>
                </a:lnTo>
                <a:lnTo>
                  <a:pt x="2321" y="111"/>
                </a:lnTo>
                <a:lnTo>
                  <a:pt x="2317" y="110"/>
                </a:lnTo>
                <a:lnTo>
                  <a:pt x="2313" y="108"/>
                </a:lnTo>
                <a:lnTo>
                  <a:pt x="2309" y="108"/>
                </a:lnTo>
                <a:lnTo>
                  <a:pt x="2305" y="107"/>
                </a:lnTo>
                <a:lnTo>
                  <a:pt x="2300" y="108"/>
                </a:lnTo>
                <a:lnTo>
                  <a:pt x="2296" y="108"/>
                </a:lnTo>
                <a:lnTo>
                  <a:pt x="2292" y="110"/>
                </a:lnTo>
                <a:lnTo>
                  <a:pt x="2288" y="111"/>
                </a:lnTo>
                <a:lnTo>
                  <a:pt x="2285" y="113"/>
                </a:lnTo>
                <a:lnTo>
                  <a:pt x="2282" y="116"/>
                </a:lnTo>
                <a:lnTo>
                  <a:pt x="2279" y="119"/>
                </a:lnTo>
                <a:lnTo>
                  <a:pt x="2277" y="123"/>
                </a:lnTo>
                <a:lnTo>
                  <a:pt x="2272" y="131"/>
                </a:lnTo>
                <a:lnTo>
                  <a:pt x="2271" y="135"/>
                </a:lnTo>
                <a:lnTo>
                  <a:pt x="2270" y="140"/>
                </a:lnTo>
                <a:lnTo>
                  <a:pt x="2269" y="145"/>
                </a:lnTo>
                <a:lnTo>
                  <a:pt x="2268" y="150"/>
                </a:lnTo>
                <a:lnTo>
                  <a:pt x="2267" y="155"/>
                </a:lnTo>
                <a:lnTo>
                  <a:pt x="2267" y="161"/>
                </a:lnTo>
                <a:lnTo>
                  <a:pt x="2268" y="172"/>
                </a:lnTo>
                <a:lnTo>
                  <a:pt x="2270" y="182"/>
                </a:lnTo>
                <a:lnTo>
                  <a:pt x="2271" y="187"/>
                </a:lnTo>
                <a:lnTo>
                  <a:pt x="2272" y="191"/>
                </a:lnTo>
                <a:lnTo>
                  <a:pt x="2274" y="195"/>
                </a:lnTo>
                <a:lnTo>
                  <a:pt x="2277" y="199"/>
                </a:lnTo>
                <a:lnTo>
                  <a:pt x="2279" y="203"/>
                </a:lnTo>
                <a:lnTo>
                  <a:pt x="2282" y="206"/>
                </a:lnTo>
                <a:lnTo>
                  <a:pt x="2285" y="209"/>
                </a:lnTo>
                <a:lnTo>
                  <a:pt x="2288" y="211"/>
                </a:lnTo>
                <a:lnTo>
                  <a:pt x="2292" y="212"/>
                </a:lnTo>
                <a:lnTo>
                  <a:pt x="2296" y="214"/>
                </a:lnTo>
                <a:lnTo>
                  <a:pt x="2300" y="214"/>
                </a:lnTo>
                <a:lnTo>
                  <a:pt x="2305" y="215"/>
                </a:lnTo>
                <a:close/>
                <a:moveTo>
                  <a:pt x="2539" y="172"/>
                </a:moveTo>
                <a:lnTo>
                  <a:pt x="2430" y="172"/>
                </a:lnTo>
                <a:lnTo>
                  <a:pt x="2430" y="133"/>
                </a:lnTo>
                <a:lnTo>
                  <a:pt x="2539" y="133"/>
                </a:lnTo>
                <a:lnTo>
                  <a:pt x="2539" y="172"/>
                </a:lnTo>
                <a:close/>
                <a:moveTo>
                  <a:pt x="2603" y="315"/>
                </a:moveTo>
                <a:lnTo>
                  <a:pt x="2594" y="315"/>
                </a:lnTo>
                <a:lnTo>
                  <a:pt x="2586" y="314"/>
                </a:lnTo>
                <a:lnTo>
                  <a:pt x="2579" y="312"/>
                </a:lnTo>
                <a:lnTo>
                  <a:pt x="2573" y="310"/>
                </a:lnTo>
                <a:lnTo>
                  <a:pt x="2584" y="274"/>
                </a:lnTo>
                <a:lnTo>
                  <a:pt x="2590" y="275"/>
                </a:lnTo>
                <a:lnTo>
                  <a:pt x="2596" y="276"/>
                </a:lnTo>
                <a:lnTo>
                  <a:pt x="2601" y="276"/>
                </a:lnTo>
                <a:lnTo>
                  <a:pt x="2606" y="276"/>
                </a:lnTo>
                <a:lnTo>
                  <a:pt x="2608" y="275"/>
                </a:lnTo>
                <a:lnTo>
                  <a:pt x="2610" y="274"/>
                </a:lnTo>
                <a:lnTo>
                  <a:pt x="2614" y="271"/>
                </a:lnTo>
                <a:lnTo>
                  <a:pt x="2617" y="267"/>
                </a:lnTo>
                <a:lnTo>
                  <a:pt x="2620" y="262"/>
                </a:lnTo>
                <a:lnTo>
                  <a:pt x="2623" y="254"/>
                </a:lnTo>
                <a:lnTo>
                  <a:pt x="2559" y="72"/>
                </a:lnTo>
                <a:lnTo>
                  <a:pt x="2611" y="72"/>
                </a:lnTo>
                <a:lnTo>
                  <a:pt x="2647" y="202"/>
                </a:lnTo>
                <a:lnTo>
                  <a:pt x="2686" y="72"/>
                </a:lnTo>
                <a:lnTo>
                  <a:pt x="2738" y="72"/>
                </a:lnTo>
                <a:lnTo>
                  <a:pt x="2669" y="268"/>
                </a:lnTo>
                <a:lnTo>
                  <a:pt x="2665" y="278"/>
                </a:lnTo>
                <a:lnTo>
                  <a:pt x="2663" y="283"/>
                </a:lnTo>
                <a:lnTo>
                  <a:pt x="2660" y="287"/>
                </a:lnTo>
                <a:lnTo>
                  <a:pt x="2654" y="296"/>
                </a:lnTo>
                <a:lnTo>
                  <a:pt x="2646" y="302"/>
                </a:lnTo>
                <a:lnTo>
                  <a:pt x="2642" y="306"/>
                </a:lnTo>
                <a:lnTo>
                  <a:pt x="2638" y="308"/>
                </a:lnTo>
                <a:lnTo>
                  <a:pt x="2633" y="310"/>
                </a:lnTo>
                <a:lnTo>
                  <a:pt x="2628" y="312"/>
                </a:lnTo>
                <a:lnTo>
                  <a:pt x="2622" y="314"/>
                </a:lnTo>
                <a:lnTo>
                  <a:pt x="2616" y="315"/>
                </a:lnTo>
                <a:lnTo>
                  <a:pt x="2610" y="315"/>
                </a:lnTo>
                <a:lnTo>
                  <a:pt x="2603" y="315"/>
                </a:lnTo>
                <a:close/>
                <a:moveTo>
                  <a:pt x="2812" y="249"/>
                </a:moveTo>
                <a:lnTo>
                  <a:pt x="2763" y="249"/>
                </a:lnTo>
                <a:lnTo>
                  <a:pt x="2763" y="13"/>
                </a:lnTo>
                <a:lnTo>
                  <a:pt x="2812" y="13"/>
                </a:lnTo>
                <a:lnTo>
                  <a:pt x="2812" y="249"/>
                </a:lnTo>
                <a:close/>
                <a:moveTo>
                  <a:pt x="2877" y="50"/>
                </a:moveTo>
                <a:lnTo>
                  <a:pt x="2872" y="49"/>
                </a:lnTo>
                <a:lnTo>
                  <a:pt x="2867" y="48"/>
                </a:lnTo>
                <a:lnTo>
                  <a:pt x="2863" y="45"/>
                </a:lnTo>
                <a:lnTo>
                  <a:pt x="2859" y="42"/>
                </a:lnTo>
                <a:lnTo>
                  <a:pt x="2855" y="38"/>
                </a:lnTo>
                <a:lnTo>
                  <a:pt x="2853" y="34"/>
                </a:lnTo>
                <a:lnTo>
                  <a:pt x="2851" y="30"/>
                </a:lnTo>
                <a:lnTo>
                  <a:pt x="2851" y="25"/>
                </a:lnTo>
                <a:lnTo>
                  <a:pt x="2851" y="20"/>
                </a:lnTo>
                <a:lnTo>
                  <a:pt x="2853" y="15"/>
                </a:lnTo>
                <a:lnTo>
                  <a:pt x="2855" y="11"/>
                </a:lnTo>
                <a:lnTo>
                  <a:pt x="2859" y="7"/>
                </a:lnTo>
                <a:lnTo>
                  <a:pt x="2863" y="4"/>
                </a:lnTo>
                <a:lnTo>
                  <a:pt x="2867" y="2"/>
                </a:lnTo>
                <a:lnTo>
                  <a:pt x="2872" y="0"/>
                </a:lnTo>
                <a:lnTo>
                  <a:pt x="2877" y="0"/>
                </a:lnTo>
                <a:lnTo>
                  <a:pt x="2883" y="0"/>
                </a:lnTo>
                <a:lnTo>
                  <a:pt x="2887" y="2"/>
                </a:lnTo>
                <a:lnTo>
                  <a:pt x="2892" y="4"/>
                </a:lnTo>
                <a:lnTo>
                  <a:pt x="2896" y="7"/>
                </a:lnTo>
                <a:lnTo>
                  <a:pt x="2900" y="11"/>
                </a:lnTo>
                <a:lnTo>
                  <a:pt x="2902" y="15"/>
                </a:lnTo>
                <a:lnTo>
                  <a:pt x="2903" y="20"/>
                </a:lnTo>
                <a:lnTo>
                  <a:pt x="2904" y="25"/>
                </a:lnTo>
                <a:lnTo>
                  <a:pt x="2903" y="30"/>
                </a:lnTo>
                <a:lnTo>
                  <a:pt x="2902" y="34"/>
                </a:lnTo>
                <a:lnTo>
                  <a:pt x="2900" y="38"/>
                </a:lnTo>
                <a:lnTo>
                  <a:pt x="2896" y="42"/>
                </a:lnTo>
                <a:lnTo>
                  <a:pt x="2892" y="45"/>
                </a:lnTo>
                <a:lnTo>
                  <a:pt x="2887" y="48"/>
                </a:lnTo>
                <a:lnTo>
                  <a:pt x="2883" y="49"/>
                </a:lnTo>
                <a:lnTo>
                  <a:pt x="2877" y="50"/>
                </a:lnTo>
                <a:close/>
                <a:moveTo>
                  <a:pt x="2853" y="72"/>
                </a:moveTo>
                <a:lnTo>
                  <a:pt x="2902" y="72"/>
                </a:lnTo>
                <a:lnTo>
                  <a:pt x="2902" y="249"/>
                </a:lnTo>
                <a:lnTo>
                  <a:pt x="2853" y="249"/>
                </a:lnTo>
                <a:lnTo>
                  <a:pt x="2853" y="72"/>
                </a:lnTo>
                <a:close/>
                <a:moveTo>
                  <a:pt x="3023" y="253"/>
                </a:moveTo>
                <a:lnTo>
                  <a:pt x="3010" y="252"/>
                </a:lnTo>
                <a:lnTo>
                  <a:pt x="3003" y="251"/>
                </a:lnTo>
                <a:lnTo>
                  <a:pt x="2998" y="250"/>
                </a:lnTo>
                <a:lnTo>
                  <a:pt x="2986" y="246"/>
                </a:lnTo>
                <a:lnTo>
                  <a:pt x="2980" y="244"/>
                </a:lnTo>
                <a:lnTo>
                  <a:pt x="2975" y="241"/>
                </a:lnTo>
                <a:lnTo>
                  <a:pt x="2966" y="235"/>
                </a:lnTo>
                <a:lnTo>
                  <a:pt x="2962" y="231"/>
                </a:lnTo>
                <a:lnTo>
                  <a:pt x="2958" y="227"/>
                </a:lnTo>
                <a:lnTo>
                  <a:pt x="2951" y="219"/>
                </a:lnTo>
                <a:lnTo>
                  <a:pt x="2948" y="214"/>
                </a:lnTo>
                <a:lnTo>
                  <a:pt x="2945" y="209"/>
                </a:lnTo>
                <a:lnTo>
                  <a:pt x="2940" y="198"/>
                </a:lnTo>
                <a:lnTo>
                  <a:pt x="2939" y="193"/>
                </a:lnTo>
                <a:lnTo>
                  <a:pt x="2937" y="187"/>
                </a:lnTo>
                <a:lnTo>
                  <a:pt x="2936" y="181"/>
                </a:lnTo>
                <a:lnTo>
                  <a:pt x="2935" y="175"/>
                </a:lnTo>
                <a:lnTo>
                  <a:pt x="2935" y="168"/>
                </a:lnTo>
                <a:lnTo>
                  <a:pt x="2935" y="161"/>
                </a:lnTo>
                <a:lnTo>
                  <a:pt x="2935" y="155"/>
                </a:lnTo>
                <a:lnTo>
                  <a:pt x="2935" y="148"/>
                </a:lnTo>
                <a:lnTo>
                  <a:pt x="2936" y="142"/>
                </a:lnTo>
                <a:lnTo>
                  <a:pt x="2937" y="136"/>
                </a:lnTo>
                <a:lnTo>
                  <a:pt x="2940" y="124"/>
                </a:lnTo>
                <a:lnTo>
                  <a:pt x="2943" y="119"/>
                </a:lnTo>
                <a:lnTo>
                  <a:pt x="2945" y="114"/>
                </a:lnTo>
                <a:lnTo>
                  <a:pt x="2951" y="104"/>
                </a:lnTo>
                <a:lnTo>
                  <a:pt x="2954" y="99"/>
                </a:lnTo>
                <a:lnTo>
                  <a:pt x="2958" y="95"/>
                </a:lnTo>
                <a:lnTo>
                  <a:pt x="2962" y="91"/>
                </a:lnTo>
                <a:lnTo>
                  <a:pt x="2966" y="88"/>
                </a:lnTo>
                <a:lnTo>
                  <a:pt x="2970" y="85"/>
                </a:lnTo>
                <a:lnTo>
                  <a:pt x="2975" y="82"/>
                </a:lnTo>
                <a:lnTo>
                  <a:pt x="2980" y="79"/>
                </a:lnTo>
                <a:lnTo>
                  <a:pt x="2986" y="77"/>
                </a:lnTo>
                <a:lnTo>
                  <a:pt x="2992" y="75"/>
                </a:lnTo>
                <a:lnTo>
                  <a:pt x="2998" y="73"/>
                </a:lnTo>
                <a:lnTo>
                  <a:pt x="3003" y="72"/>
                </a:lnTo>
                <a:lnTo>
                  <a:pt x="3010" y="71"/>
                </a:lnTo>
                <a:lnTo>
                  <a:pt x="3023" y="70"/>
                </a:lnTo>
                <a:lnTo>
                  <a:pt x="3035" y="71"/>
                </a:lnTo>
                <a:lnTo>
                  <a:pt x="3042" y="72"/>
                </a:lnTo>
                <a:lnTo>
                  <a:pt x="3047" y="73"/>
                </a:lnTo>
                <a:lnTo>
                  <a:pt x="3059" y="77"/>
                </a:lnTo>
                <a:lnTo>
                  <a:pt x="3064" y="79"/>
                </a:lnTo>
                <a:lnTo>
                  <a:pt x="3069" y="82"/>
                </a:lnTo>
                <a:lnTo>
                  <a:pt x="3078" y="88"/>
                </a:lnTo>
                <a:lnTo>
                  <a:pt x="3082" y="91"/>
                </a:lnTo>
                <a:lnTo>
                  <a:pt x="3086" y="95"/>
                </a:lnTo>
                <a:lnTo>
                  <a:pt x="3093" y="104"/>
                </a:lnTo>
                <a:lnTo>
                  <a:pt x="3096" y="109"/>
                </a:lnTo>
                <a:lnTo>
                  <a:pt x="3099" y="114"/>
                </a:lnTo>
                <a:lnTo>
                  <a:pt x="3104" y="124"/>
                </a:lnTo>
                <a:lnTo>
                  <a:pt x="3105" y="130"/>
                </a:lnTo>
                <a:lnTo>
                  <a:pt x="3107" y="136"/>
                </a:lnTo>
                <a:lnTo>
                  <a:pt x="3108" y="142"/>
                </a:lnTo>
                <a:lnTo>
                  <a:pt x="3109" y="148"/>
                </a:lnTo>
                <a:lnTo>
                  <a:pt x="3109" y="155"/>
                </a:lnTo>
                <a:lnTo>
                  <a:pt x="3109" y="161"/>
                </a:lnTo>
                <a:lnTo>
                  <a:pt x="3109" y="168"/>
                </a:lnTo>
                <a:lnTo>
                  <a:pt x="3109" y="175"/>
                </a:lnTo>
                <a:lnTo>
                  <a:pt x="3108" y="181"/>
                </a:lnTo>
                <a:lnTo>
                  <a:pt x="3107" y="187"/>
                </a:lnTo>
                <a:lnTo>
                  <a:pt x="3104" y="198"/>
                </a:lnTo>
                <a:lnTo>
                  <a:pt x="3101" y="204"/>
                </a:lnTo>
                <a:lnTo>
                  <a:pt x="3099" y="209"/>
                </a:lnTo>
                <a:lnTo>
                  <a:pt x="3093" y="219"/>
                </a:lnTo>
                <a:lnTo>
                  <a:pt x="3090" y="223"/>
                </a:lnTo>
                <a:lnTo>
                  <a:pt x="3086" y="227"/>
                </a:lnTo>
                <a:lnTo>
                  <a:pt x="3082" y="231"/>
                </a:lnTo>
                <a:lnTo>
                  <a:pt x="3078" y="235"/>
                </a:lnTo>
                <a:lnTo>
                  <a:pt x="3074" y="238"/>
                </a:lnTo>
                <a:lnTo>
                  <a:pt x="3069" y="241"/>
                </a:lnTo>
                <a:lnTo>
                  <a:pt x="3064" y="244"/>
                </a:lnTo>
                <a:lnTo>
                  <a:pt x="3059" y="246"/>
                </a:lnTo>
                <a:lnTo>
                  <a:pt x="3053" y="248"/>
                </a:lnTo>
                <a:lnTo>
                  <a:pt x="3047" y="250"/>
                </a:lnTo>
                <a:lnTo>
                  <a:pt x="3042" y="251"/>
                </a:lnTo>
                <a:lnTo>
                  <a:pt x="3035" y="252"/>
                </a:lnTo>
                <a:lnTo>
                  <a:pt x="3023" y="253"/>
                </a:lnTo>
                <a:close/>
                <a:moveTo>
                  <a:pt x="3023" y="215"/>
                </a:moveTo>
                <a:lnTo>
                  <a:pt x="3027" y="214"/>
                </a:lnTo>
                <a:lnTo>
                  <a:pt x="3031" y="214"/>
                </a:lnTo>
                <a:lnTo>
                  <a:pt x="3035" y="212"/>
                </a:lnTo>
                <a:lnTo>
                  <a:pt x="3039" y="211"/>
                </a:lnTo>
                <a:lnTo>
                  <a:pt x="3042" y="209"/>
                </a:lnTo>
                <a:lnTo>
                  <a:pt x="3045" y="206"/>
                </a:lnTo>
                <a:lnTo>
                  <a:pt x="3048" y="203"/>
                </a:lnTo>
                <a:lnTo>
                  <a:pt x="3050" y="199"/>
                </a:lnTo>
                <a:lnTo>
                  <a:pt x="3052" y="195"/>
                </a:lnTo>
                <a:lnTo>
                  <a:pt x="3054" y="191"/>
                </a:lnTo>
                <a:lnTo>
                  <a:pt x="3056" y="187"/>
                </a:lnTo>
                <a:lnTo>
                  <a:pt x="3057" y="182"/>
                </a:lnTo>
                <a:lnTo>
                  <a:pt x="3059" y="172"/>
                </a:lnTo>
                <a:lnTo>
                  <a:pt x="3060" y="167"/>
                </a:lnTo>
                <a:lnTo>
                  <a:pt x="3060" y="161"/>
                </a:lnTo>
                <a:lnTo>
                  <a:pt x="3059" y="150"/>
                </a:lnTo>
                <a:lnTo>
                  <a:pt x="3057" y="140"/>
                </a:lnTo>
                <a:lnTo>
                  <a:pt x="3056" y="135"/>
                </a:lnTo>
                <a:lnTo>
                  <a:pt x="3054" y="131"/>
                </a:lnTo>
                <a:lnTo>
                  <a:pt x="3050" y="123"/>
                </a:lnTo>
                <a:lnTo>
                  <a:pt x="3048" y="119"/>
                </a:lnTo>
                <a:lnTo>
                  <a:pt x="3045" y="116"/>
                </a:lnTo>
                <a:lnTo>
                  <a:pt x="3042" y="113"/>
                </a:lnTo>
                <a:lnTo>
                  <a:pt x="3039" y="111"/>
                </a:lnTo>
                <a:lnTo>
                  <a:pt x="3035" y="110"/>
                </a:lnTo>
                <a:lnTo>
                  <a:pt x="3031" y="108"/>
                </a:lnTo>
                <a:lnTo>
                  <a:pt x="3027" y="108"/>
                </a:lnTo>
                <a:lnTo>
                  <a:pt x="3023" y="107"/>
                </a:lnTo>
                <a:lnTo>
                  <a:pt x="3018" y="108"/>
                </a:lnTo>
                <a:lnTo>
                  <a:pt x="3014" y="108"/>
                </a:lnTo>
                <a:lnTo>
                  <a:pt x="3010" y="110"/>
                </a:lnTo>
                <a:lnTo>
                  <a:pt x="3006" y="111"/>
                </a:lnTo>
                <a:lnTo>
                  <a:pt x="3003" y="113"/>
                </a:lnTo>
                <a:lnTo>
                  <a:pt x="3000" y="116"/>
                </a:lnTo>
                <a:lnTo>
                  <a:pt x="2997" y="119"/>
                </a:lnTo>
                <a:lnTo>
                  <a:pt x="2995" y="123"/>
                </a:lnTo>
                <a:lnTo>
                  <a:pt x="2991" y="131"/>
                </a:lnTo>
                <a:lnTo>
                  <a:pt x="2989" y="135"/>
                </a:lnTo>
                <a:lnTo>
                  <a:pt x="2988" y="140"/>
                </a:lnTo>
                <a:lnTo>
                  <a:pt x="2987" y="145"/>
                </a:lnTo>
                <a:lnTo>
                  <a:pt x="2986" y="150"/>
                </a:lnTo>
                <a:lnTo>
                  <a:pt x="2986" y="155"/>
                </a:lnTo>
                <a:lnTo>
                  <a:pt x="2985" y="161"/>
                </a:lnTo>
                <a:lnTo>
                  <a:pt x="2986" y="172"/>
                </a:lnTo>
                <a:lnTo>
                  <a:pt x="2988" y="182"/>
                </a:lnTo>
                <a:lnTo>
                  <a:pt x="2989" y="187"/>
                </a:lnTo>
                <a:lnTo>
                  <a:pt x="2991" y="191"/>
                </a:lnTo>
                <a:lnTo>
                  <a:pt x="2993" y="195"/>
                </a:lnTo>
                <a:lnTo>
                  <a:pt x="2995" y="199"/>
                </a:lnTo>
                <a:lnTo>
                  <a:pt x="2997" y="203"/>
                </a:lnTo>
                <a:lnTo>
                  <a:pt x="3000" y="206"/>
                </a:lnTo>
                <a:lnTo>
                  <a:pt x="3003" y="209"/>
                </a:lnTo>
                <a:lnTo>
                  <a:pt x="3006" y="211"/>
                </a:lnTo>
                <a:lnTo>
                  <a:pt x="3010" y="212"/>
                </a:lnTo>
                <a:lnTo>
                  <a:pt x="3014" y="214"/>
                </a:lnTo>
                <a:lnTo>
                  <a:pt x="3018" y="214"/>
                </a:lnTo>
                <a:lnTo>
                  <a:pt x="3023" y="215"/>
                </a:lnTo>
                <a:close/>
                <a:moveTo>
                  <a:pt x="3142" y="315"/>
                </a:moveTo>
                <a:lnTo>
                  <a:pt x="3142" y="72"/>
                </a:lnTo>
                <a:lnTo>
                  <a:pt x="3191" y="72"/>
                </a:lnTo>
                <a:lnTo>
                  <a:pt x="3191" y="102"/>
                </a:lnTo>
                <a:lnTo>
                  <a:pt x="3197" y="95"/>
                </a:lnTo>
                <a:lnTo>
                  <a:pt x="3202" y="87"/>
                </a:lnTo>
                <a:lnTo>
                  <a:pt x="3206" y="84"/>
                </a:lnTo>
                <a:lnTo>
                  <a:pt x="3209" y="81"/>
                </a:lnTo>
                <a:lnTo>
                  <a:pt x="3214" y="78"/>
                </a:lnTo>
                <a:lnTo>
                  <a:pt x="3218" y="75"/>
                </a:lnTo>
                <a:lnTo>
                  <a:pt x="3224" y="73"/>
                </a:lnTo>
                <a:lnTo>
                  <a:pt x="3227" y="72"/>
                </a:lnTo>
                <a:lnTo>
                  <a:pt x="3230" y="71"/>
                </a:lnTo>
                <a:lnTo>
                  <a:pt x="3236" y="70"/>
                </a:lnTo>
                <a:lnTo>
                  <a:pt x="3243" y="70"/>
                </a:lnTo>
                <a:lnTo>
                  <a:pt x="3253" y="71"/>
                </a:lnTo>
                <a:lnTo>
                  <a:pt x="3257" y="71"/>
                </a:lnTo>
                <a:lnTo>
                  <a:pt x="3262" y="73"/>
                </a:lnTo>
                <a:lnTo>
                  <a:pt x="3266" y="74"/>
                </a:lnTo>
                <a:lnTo>
                  <a:pt x="3270" y="76"/>
                </a:lnTo>
                <a:lnTo>
                  <a:pt x="3279" y="80"/>
                </a:lnTo>
                <a:lnTo>
                  <a:pt x="3283" y="83"/>
                </a:lnTo>
                <a:lnTo>
                  <a:pt x="3286" y="86"/>
                </a:lnTo>
                <a:lnTo>
                  <a:pt x="3290" y="89"/>
                </a:lnTo>
                <a:lnTo>
                  <a:pt x="3293" y="93"/>
                </a:lnTo>
                <a:lnTo>
                  <a:pt x="3297" y="97"/>
                </a:lnTo>
                <a:lnTo>
                  <a:pt x="3299" y="101"/>
                </a:lnTo>
                <a:lnTo>
                  <a:pt x="3302" y="106"/>
                </a:lnTo>
                <a:lnTo>
                  <a:pt x="3305" y="110"/>
                </a:lnTo>
                <a:lnTo>
                  <a:pt x="3307" y="116"/>
                </a:lnTo>
                <a:lnTo>
                  <a:pt x="3309" y="121"/>
                </a:lnTo>
                <a:lnTo>
                  <a:pt x="3311" y="127"/>
                </a:lnTo>
                <a:lnTo>
                  <a:pt x="3312" y="133"/>
                </a:lnTo>
                <a:lnTo>
                  <a:pt x="3313" y="140"/>
                </a:lnTo>
                <a:lnTo>
                  <a:pt x="3314" y="146"/>
                </a:lnTo>
                <a:lnTo>
                  <a:pt x="3314" y="154"/>
                </a:lnTo>
                <a:lnTo>
                  <a:pt x="3315" y="161"/>
                </a:lnTo>
                <a:lnTo>
                  <a:pt x="3314" y="175"/>
                </a:lnTo>
                <a:lnTo>
                  <a:pt x="3312" y="188"/>
                </a:lnTo>
                <a:lnTo>
                  <a:pt x="3311" y="194"/>
                </a:lnTo>
                <a:lnTo>
                  <a:pt x="3309" y="200"/>
                </a:lnTo>
                <a:lnTo>
                  <a:pt x="3307" y="206"/>
                </a:lnTo>
                <a:lnTo>
                  <a:pt x="3305" y="211"/>
                </a:lnTo>
                <a:lnTo>
                  <a:pt x="3303" y="216"/>
                </a:lnTo>
                <a:lnTo>
                  <a:pt x="3300" y="220"/>
                </a:lnTo>
                <a:lnTo>
                  <a:pt x="3297" y="225"/>
                </a:lnTo>
                <a:lnTo>
                  <a:pt x="3294" y="229"/>
                </a:lnTo>
                <a:lnTo>
                  <a:pt x="3287" y="236"/>
                </a:lnTo>
                <a:lnTo>
                  <a:pt x="3283" y="239"/>
                </a:lnTo>
                <a:lnTo>
                  <a:pt x="3279" y="242"/>
                </a:lnTo>
                <a:lnTo>
                  <a:pt x="3271" y="246"/>
                </a:lnTo>
                <a:lnTo>
                  <a:pt x="3267" y="248"/>
                </a:lnTo>
                <a:lnTo>
                  <a:pt x="3262" y="249"/>
                </a:lnTo>
                <a:lnTo>
                  <a:pt x="3253" y="251"/>
                </a:lnTo>
                <a:lnTo>
                  <a:pt x="3243" y="252"/>
                </a:lnTo>
                <a:lnTo>
                  <a:pt x="3236" y="252"/>
                </a:lnTo>
                <a:lnTo>
                  <a:pt x="3230" y="251"/>
                </a:lnTo>
                <a:lnTo>
                  <a:pt x="3224" y="249"/>
                </a:lnTo>
                <a:lnTo>
                  <a:pt x="3219" y="247"/>
                </a:lnTo>
                <a:lnTo>
                  <a:pt x="3214" y="245"/>
                </a:lnTo>
                <a:lnTo>
                  <a:pt x="3210" y="242"/>
                </a:lnTo>
                <a:lnTo>
                  <a:pt x="3208" y="240"/>
                </a:lnTo>
                <a:lnTo>
                  <a:pt x="3206" y="239"/>
                </a:lnTo>
                <a:lnTo>
                  <a:pt x="3203" y="235"/>
                </a:lnTo>
                <a:lnTo>
                  <a:pt x="3200" y="232"/>
                </a:lnTo>
                <a:lnTo>
                  <a:pt x="3197" y="228"/>
                </a:lnTo>
                <a:lnTo>
                  <a:pt x="3193" y="221"/>
                </a:lnTo>
                <a:lnTo>
                  <a:pt x="3191" y="315"/>
                </a:lnTo>
                <a:lnTo>
                  <a:pt x="3142" y="315"/>
                </a:lnTo>
                <a:close/>
                <a:moveTo>
                  <a:pt x="3190" y="161"/>
                </a:moveTo>
                <a:lnTo>
                  <a:pt x="3191" y="172"/>
                </a:lnTo>
                <a:lnTo>
                  <a:pt x="3193" y="182"/>
                </a:lnTo>
                <a:lnTo>
                  <a:pt x="3194" y="187"/>
                </a:lnTo>
                <a:lnTo>
                  <a:pt x="3196" y="191"/>
                </a:lnTo>
                <a:lnTo>
                  <a:pt x="3198" y="195"/>
                </a:lnTo>
                <a:lnTo>
                  <a:pt x="3200" y="199"/>
                </a:lnTo>
                <a:lnTo>
                  <a:pt x="3205" y="205"/>
                </a:lnTo>
                <a:lnTo>
                  <a:pt x="3208" y="207"/>
                </a:lnTo>
                <a:lnTo>
                  <a:pt x="3212" y="209"/>
                </a:lnTo>
                <a:lnTo>
                  <a:pt x="3215" y="211"/>
                </a:lnTo>
                <a:lnTo>
                  <a:pt x="3219" y="212"/>
                </a:lnTo>
                <a:lnTo>
                  <a:pt x="3223" y="213"/>
                </a:lnTo>
                <a:lnTo>
                  <a:pt x="3227" y="213"/>
                </a:lnTo>
                <a:lnTo>
                  <a:pt x="3232" y="213"/>
                </a:lnTo>
                <a:lnTo>
                  <a:pt x="3236" y="212"/>
                </a:lnTo>
                <a:lnTo>
                  <a:pt x="3240" y="211"/>
                </a:lnTo>
                <a:lnTo>
                  <a:pt x="3243" y="209"/>
                </a:lnTo>
                <a:lnTo>
                  <a:pt x="3247" y="207"/>
                </a:lnTo>
                <a:lnTo>
                  <a:pt x="3250" y="205"/>
                </a:lnTo>
                <a:lnTo>
                  <a:pt x="3253" y="202"/>
                </a:lnTo>
                <a:lnTo>
                  <a:pt x="3255" y="198"/>
                </a:lnTo>
                <a:lnTo>
                  <a:pt x="3259" y="191"/>
                </a:lnTo>
                <a:lnTo>
                  <a:pt x="3261" y="186"/>
                </a:lnTo>
                <a:lnTo>
                  <a:pt x="3262" y="182"/>
                </a:lnTo>
                <a:lnTo>
                  <a:pt x="3263" y="177"/>
                </a:lnTo>
                <a:lnTo>
                  <a:pt x="3264" y="172"/>
                </a:lnTo>
                <a:lnTo>
                  <a:pt x="3264" y="166"/>
                </a:lnTo>
                <a:lnTo>
                  <a:pt x="3265" y="161"/>
                </a:lnTo>
                <a:lnTo>
                  <a:pt x="3264" y="150"/>
                </a:lnTo>
                <a:lnTo>
                  <a:pt x="3262" y="140"/>
                </a:lnTo>
                <a:lnTo>
                  <a:pt x="3261" y="135"/>
                </a:lnTo>
                <a:lnTo>
                  <a:pt x="3259" y="131"/>
                </a:lnTo>
                <a:lnTo>
                  <a:pt x="3257" y="127"/>
                </a:lnTo>
                <a:lnTo>
                  <a:pt x="3255" y="123"/>
                </a:lnTo>
                <a:lnTo>
                  <a:pt x="3253" y="120"/>
                </a:lnTo>
                <a:lnTo>
                  <a:pt x="3250" y="117"/>
                </a:lnTo>
                <a:lnTo>
                  <a:pt x="3247" y="115"/>
                </a:lnTo>
                <a:lnTo>
                  <a:pt x="3243" y="113"/>
                </a:lnTo>
                <a:lnTo>
                  <a:pt x="3240" y="111"/>
                </a:lnTo>
                <a:lnTo>
                  <a:pt x="3236" y="110"/>
                </a:lnTo>
                <a:lnTo>
                  <a:pt x="3232" y="109"/>
                </a:lnTo>
                <a:lnTo>
                  <a:pt x="3227" y="109"/>
                </a:lnTo>
                <a:lnTo>
                  <a:pt x="3219" y="110"/>
                </a:lnTo>
                <a:lnTo>
                  <a:pt x="3215" y="111"/>
                </a:lnTo>
                <a:lnTo>
                  <a:pt x="3212" y="113"/>
                </a:lnTo>
                <a:lnTo>
                  <a:pt x="3208" y="115"/>
                </a:lnTo>
                <a:lnTo>
                  <a:pt x="3205" y="117"/>
                </a:lnTo>
                <a:lnTo>
                  <a:pt x="3202" y="120"/>
                </a:lnTo>
                <a:lnTo>
                  <a:pt x="3200" y="123"/>
                </a:lnTo>
                <a:lnTo>
                  <a:pt x="3196" y="131"/>
                </a:lnTo>
                <a:lnTo>
                  <a:pt x="3194" y="135"/>
                </a:lnTo>
                <a:lnTo>
                  <a:pt x="3193" y="139"/>
                </a:lnTo>
                <a:lnTo>
                  <a:pt x="3192" y="144"/>
                </a:lnTo>
                <a:lnTo>
                  <a:pt x="3191" y="150"/>
                </a:lnTo>
                <a:lnTo>
                  <a:pt x="3190" y="155"/>
                </a:lnTo>
                <a:lnTo>
                  <a:pt x="3190" y="161"/>
                </a:lnTo>
                <a:close/>
                <a:moveTo>
                  <a:pt x="3373" y="50"/>
                </a:moveTo>
                <a:lnTo>
                  <a:pt x="3368" y="49"/>
                </a:lnTo>
                <a:lnTo>
                  <a:pt x="3363" y="48"/>
                </a:lnTo>
                <a:lnTo>
                  <a:pt x="3358" y="45"/>
                </a:lnTo>
                <a:lnTo>
                  <a:pt x="3354" y="42"/>
                </a:lnTo>
                <a:lnTo>
                  <a:pt x="3351" y="38"/>
                </a:lnTo>
                <a:lnTo>
                  <a:pt x="3348" y="34"/>
                </a:lnTo>
                <a:lnTo>
                  <a:pt x="3347" y="30"/>
                </a:lnTo>
                <a:lnTo>
                  <a:pt x="3346" y="25"/>
                </a:lnTo>
                <a:lnTo>
                  <a:pt x="3347" y="20"/>
                </a:lnTo>
                <a:lnTo>
                  <a:pt x="3348" y="15"/>
                </a:lnTo>
                <a:lnTo>
                  <a:pt x="3351" y="11"/>
                </a:lnTo>
                <a:lnTo>
                  <a:pt x="3354" y="7"/>
                </a:lnTo>
                <a:lnTo>
                  <a:pt x="3358" y="4"/>
                </a:lnTo>
                <a:lnTo>
                  <a:pt x="3363" y="2"/>
                </a:lnTo>
                <a:lnTo>
                  <a:pt x="3368" y="0"/>
                </a:lnTo>
                <a:lnTo>
                  <a:pt x="3373" y="0"/>
                </a:lnTo>
                <a:lnTo>
                  <a:pt x="3378" y="0"/>
                </a:lnTo>
                <a:lnTo>
                  <a:pt x="3383" y="2"/>
                </a:lnTo>
                <a:lnTo>
                  <a:pt x="3387" y="4"/>
                </a:lnTo>
                <a:lnTo>
                  <a:pt x="3392" y="7"/>
                </a:lnTo>
                <a:lnTo>
                  <a:pt x="3395" y="11"/>
                </a:lnTo>
                <a:lnTo>
                  <a:pt x="3397" y="15"/>
                </a:lnTo>
                <a:lnTo>
                  <a:pt x="3399" y="20"/>
                </a:lnTo>
                <a:lnTo>
                  <a:pt x="3399" y="25"/>
                </a:lnTo>
                <a:lnTo>
                  <a:pt x="3399" y="30"/>
                </a:lnTo>
                <a:lnTo>
                  <a:pt x="3397" y="34"/>
                </a:lnTo>
                <a:lnTo>
                  <a:pt x="3395" y="38"/>
                </a:lnTo>
                <a:lnTo>
                  <a:pt x="3392" y="42"/>
                </a:lnTo>
                <a:lnTo>
                  <a:pt x="3387" y="45"/>
                </a:lnTo>
                <a:lnTo>
                  <a:pt x="3383" y="48"/>
                </a:lnTo>
                <a:lnTo>
                  <a:pt x="3378" y="49"/>
                </a:lnTo>
                <a:lnTo>
                  <a:pt x="3373" y="50"/>
                </a:lnTo>
                <a:close/>
                <a:moveTo>
                  <a:pt x="3348" y="72"/>
                </a:moveTo>
                <a:lnTo>
                  <a:pt x="3397" y="72"/>
                </a:lnTo>
                <a:lnTo>
                  <a:pt x="3397" y="249"/>
                </a:lnTo>
                <a:lnTo>
                  <a:pt x="3348" y="249"/>
                </a:lnTo>
                <a:lnTo>
                  <a:pt x="3348" y="72"/>
                </a:lnTo>
                <a:close/>
                <a:moveTo>
                  <a:pt x="3585" y="123"/>
                </a:moveTo>
                <a:lnTo>
                  <a:pt x="3540" y="126"/>
                </a:lnTo>
                <a:lnTo>
                  <a:pt x="3539" y="121"/>
                </a:lnTo>
                <a:lnTo>
                  <a:pt x="3537" y="118"/>
                </a:lnTo>
                <a:lnTo>
                  <a:pt x="3534" y="114"/>
                </a:lnTo>
                <a:lnTo>
                  <a:pt x="3531" y="111"/>
                </a:lnTo>
                <a:lnTo>
                  <a:pt x="3527" y="108"/>
                </a:lnTo>
                <a:lnTo>
                  <a:pt x="3522" y="106"/>
                </a:lnTo>
                <a:lnTo>
                  <a:pt x="3516" y="105"/>
                </a:lnTo>
                <a:lnTo>
                  <a:pt x="3510" y="105"/>
                </a:lnTo>
                <a:lnTo>
                  <a:pt x="3505" y="105"/>
                </a:lnTo>
                <a:lnTo>
                  <a:pt x="3500" y="106"/>
                </a:lnTo>
                <a:lnTo>
                  <a:pt x="3495" y="108"/>
                </a:lnTo>
                <a:lnTo>
                  <a:pt x="3491" y="110"/>
                </a:lnTo>
                <a:lnTo>
                  <a:pt x="3488" y="112"/>
                </a:lnTo>
                <a:lnTo>
                  <a:pt x="3485" y="115"/>
                </a:lnTo>
                <a:lnTo>
                  <a:pt x="3484" y="119"/>
                </a:lnTo>
                <a:lnTo>
                  <a:pt x="3483" y="122"/>
                </a:lnTo>
                <a:lnTo>
                  <a:pt x="3484" y="125"/>
                </a:lnTo>
                <a:lnTo>
                  <a:pt x="3485" y="128"/>
                </a:lnTo>
                <a:lnTo>
                  <a:pt x="3486" y="131"/>
                </a:lnTo>
                <a:lnTo>
                  <a:pt x="3488" y="133"/>
                </a:lnTo>
                <a:lnTo>
                  <a:pt x="3491" y="135"/>
                </a:lnTo>
                <a:lnTo>
                  <a:pt x="3495" y="137"/>
                </a:lnTo>
                <a:lnTo>
                  <a:pt x="3500" y="139"/>
                </a:lnTo>
                <a:lnTo>
                  <a:pt x="3506" y="140"/>
                </a:lnTo>
                <a:lnTo>
                  <a:pt x="3538" y="146"/>
                </a:lnTo>
                <a:lnTo>
                  <a:pt x="3544" y="148"/>
                </a:lnTo>
                <a:lnTo>
                  <a:pt x="3550" y="150"/>
                </a:lnTo>
                <a:lnTo>
                  <a:pt x="3555" y="151"/>
                </a:lnTo>
                <a:lnTo>
                  <a:pt x="3560" y="153"/>
                </a:lnTo>
                <a:lnTo>
                  <a:pt x="3569" y="158"/>
                </a:lnTo>
                <a:lnTo>
                  <a:pt x="3576" y="164"/>
                </a:lnTo>
                <a:lnTo>
                  <a:pt x="3579" y="167"/>
                </a:lnTo>
                <a:lnTo>
                  <a:pt x="3582" y="170"/>
                </a:lnTo>
                <a:lnTo>
                  <a:pt x="3584" y="174"/>
                </a:lnTo>
                <a:lnTo>
                  <a:pt x="3586" y="177"/>
                </a:lnTo>
                <a:lnTo>
                  <a:pt x="3588" y="185"/>
                </a:lnTo>
                <a:lnTo>
                  <a:pt x="3589" y="190"/>
                </a:lnTo>
                <a:lnTo>
                  <a:pt x="3589" y="194"/>
                </a:lnTo>
                <a:lnTo>
                  <a:pt x="3589" y="199"/>
                </a:lnTo>
                <a:lnTo>
                  <a:pt x="3588" y="203"/>
                </a:lnTo>
                <a:lnTo>
                  <a:pt x="3587" y="207"/>
                </a:lnTo>
                <a:lnTo>
                  <a:pt x="3586" y="211"/>
                </a:lnTo>
                <a:lnTo>
                  <a:pt x="3585" y="214"/>
                </a:lnTo>
                <a:lnTo>
                  <a:pt x="3583" y="218"/>
                </a:lnTo>
                <a:lnTo>
                  <a:pt x="3581" y="221"/>
                </a:lnTo>
                <a:lnTo>
                  <a:pt x="3579" y="225"/>
                </a:lnTo>
                <a:lnTo>
                  <a:pt x="3573" y="231"/>
                </a:lnTo>
                <a:lnTo>
                  <a:pt x="3567" y="236"/>
                </a:lnTo>
                <a:lnTo>
                  <a:pt x="3559" y="241"/>
                </a:lnTo>
                <a:lnTo>
                  <a:pt x="3551" y="245"/>
                </a:lnTo>
                <a:lnTo>
                  <a:pt x="3542" y="248"/>
                </a:lnTo>
                <a:lnTo>
                  <a:pt x="3532" y="251"/>
                </a:lnTo>
                <a:lnTo>
                  <a:pt x="3521" y="252"/>
                </a:lnTo>
                <a:lnTo>
                  <a:pt x="3510" y="253"/>
                </a:lnTo>
                <a:lnTo>
                  <a:pt x="3502" y="252"/>
                </a:lnTo>
                <a:lnTo>
                  <a:pt x="3494" y="252"/>
                </a:lnTo>
                <a:lnTo>
                  <a:pt x="3486" y="250"/>
                </a:lnTo>
                <a:lnTo>
                  <a:pt x="3479" y="249"/>
                </a:lnTo>
                <a:lnTo>
                  <a:pt x="3472" y="247"/>
                </a:lnTo>
                <a:lnTo>
                  <a:pt x="3466" y="244"/>
                </a:lnTo>
                <a:lnTo>
                  <a:pt x="3460" y="241"/>
                </a:lnTo>
                <a:lnTo>
                  <a:pt x="3454" y="238"/>
                </a:lnTo>
                <a:lnTo>
                  <a:pt x="3449" y="234"/>
                </a:lnTo>
                <a:lnTo>
                  <a:pt x="3445" y="230"/>
                </a:lnTo>
                <a:lnTo>
                  <a:pt x="3441" y="225"/>
                </a:lnTo>
                <a:lnTo>
                  <a:pt x="3437" y="221"/>
                </a:lnTo>
                <a:lnTo>
                  <a:pt x="3434" y="215"/>
                </a:lnTo>
                <a:lnTo>
                  <a:pt x="3432" y="210"/>
                </a:lnTo>
                <a:lnTo>
                  <a:pt x="3430" y="204"/>
                </a:lnTo>
                <a:lnTo>
                  <a:pt x="3429" y="198"/>
                </a:lnTo>
                <a:lnTo>
                  <a:pt x="3478" y="195"/>
                </a:lnTo>
                <a:lnTo>
                  <a:pt x="3480" y="200"/>
                </a:lnTo>
                <a:lnTo>
                  <a:pt x="3482" y="205"/>
                </a:lnTo>
                <a:lnTo>
                  <a:pt x="3485" y="209"/>
                </a:lnTo>
                <a:lnTo>
                  <a:pt x="3489" y="212"/>
                </a:lnTo>
                <a:lnTo>
                  <a:pt x="3493" y="214"/>
                </a:lnTo>
                <a:lnTo>
                  <a:pt x="3498" y="216"/>
                </a:lnTo>
                <a:lnTo>
                  <a:pt x="3504" y="217"/>
                </a:lnTo>
                <a:lnTo>
                  <a:pt x="3510" y="217"/>
                </a:lnTo>
                <a:lnTo>
                  <a:pt x="3516" y="217"/>
                </a:lnTo>
                <a:lnTo>
                  <a:pt x="3522" y="216"/>
                </a:lnTo>
                <a:lnTo>
                  <a:pt x="3527" y="214"/>
                </a:lnTo>
                <a:lnTo>
                  <a:pt x="3529" y="213"/>
                </a:lnTo>
                <a:lnTo>
                  <a:pt x="3531" y="212"/>
                </a:lnTo>
                <a:lnTo>
                  <a:pt x="3535" y="209"/>
                </a:lnTo>
                <a:lnTo>
                  <a:pt x="3537" y="206"/>
                </a:lnTo>
                <a:lnTo>
                  <a:pt x="3538" y="205"/>
                </a:lnTo>
                <a:lnTo>
                  <a:pt x="3539" y="203"/>
                </a:lnTo>
                <a:lnTo>
                  <a:pt x="3539" y="199"/>
                </a:lnTo>
                <a:lnTo>
                  <a:pt x="3539" y="196"/>
                </a:lnTo>
                <a:lnTo>
                  <a:pt x="3538" y="193"/>
                </a:lnTo>
                <a:lnTo>
                  <a:pt x="3536" y="191"/>
                </a:lnTo>
                <a:lnTo>
                  <a:pt x="3533" y="188"/>
                </a:lnTo>
                <a:lnTo>
                  <a:pt x="3530" y="186"/>
                </a:lnTo>
                <a:lnTo>
                  <a:pt x="3526" y="184"/>
                </a:lnTo>
                <a:lnTo>
                  <a:pt x="3522" y="183"/>
                </a:lnTo>
                <a:lnTo>
                  <a:pt x="3516" y="182"/>
                </a:lnTo>
                <a:lnTo>
                  <a:pt x="3486" y="176"/>
                </a:lnTo>
                <a:lnTo>
                  <a:pt x="3480" y="174"/>
                </a:lnTo>
                <a:lnTo>
                  <a:pt x="3474" y="173"/>
                </a:lnTo>
                <a:lnTo>
                  <a:pt x="3463" y="169"/>
                </a:lnTo>
                <a:lnTo>
                  <a:pt x="3459" y="166"/>
                </a:lnTo>
                <a:lnTo>
                  <a:pt x="3455" y="164"/>
                </a:lnTo>
                <a:lnTo>
                  <a:pt x="3451" y="161"/>
                </a:lnTo>
                <a:lnTo>
                  <a:pt x="3447" y="158"/>
                </a:lnTo>
                <a:lnTo>
                  <a:pt x="3444" y="155"/>
                </a:lnTo>
                <a:lnTo>
                  <a:pt x="3442" y="151"/>
                </a:lnTo>
                <a:lnTo>
                  <a:pt x="3440" y="147"/>
                </a:lnTo>
                <a:lnTo>
                  <a:pt x="3437" y="143"/>
                </a:lnTo>
                <a:lnTo>
                  <a:pt x="3435" y="139"/>
                </a:lnTo>
                <a:lnTo>
                  <a:pt x="3434" y="135"/>
                </a:lnTo>
                <a:lnTo>
                  <a:pt x="3434" y="130"/>
                </a:lnTo>
                <a:lnTo>
                  <a:pt x="3434" y="125"/>
                </a:lnTo>
                <a:lnTo>
                  <a:pt x="3434" y="119"/>
                </a:lnTo>
                <a:lnTo>
                  <a:pt x="3435" y="113"/>
                </a:lnTo>
                <a:lnTo>
                  <a:pt x="3437" y="107"/>
                </a:lnTo>
                <a:lnTo>
                  <a:pt x="3440" y="102"/>
                </a:lnTo>
                <a:lnTo>
                  <a:pt x="3443" y="97"/>
                </a:lnTo>
                <a:lnTo>
                  <a:pt x="3446" y="93"/>
                </a:lnTo>
                <a:lnTo>
                  <a:pt x="3450" y="89"/>
                </a:lnTo>
                <a:lnTo>
                  <a:pt x="3455" y="85"/>
                </a:lnTo>
                <a:lnTo>
                  <a:pt x="3460" y="81"/>
                </a:lnTo>
                <a:lnTo>
                  <a:pt x="3466" y="78"/>
                </a:lnTo>
                <a:lnTo>
                  <a:pt x="3472" y="76"/>
                </a:lnTo>
                <a:lnTo>
                  <a:pt x="3479" y="74"/>
                </a:lnTo>
                <a:lnTo>
                  <a:pt x="3482" y="73"/>
                </a:lnTo>
                <a:lnTo>
                  <a:pt x="3486" y="72"/>
                </a:lnTo>
                <a:lnTo>
                  <a:pt x="3493" y="71"/>
                </a:lnTo>
                <a:lnTo>
                  <a:pt x="3501" y="70"/>
                </a:lnTo>
                <a:lnTo>
                  <a:pt x="3510" y="70"/>
                </a:lnTo>
                <a:lnTo>
                  <a:pt x="3518" y="70"/>
                </a:lnTo>
                <a:lnTo>
                  <a:pt x="3525" y="71"/>
                </a:lnTo>
                <a:lnTo>
                  <a:pt x="3533" y="72"/>
                </a:lnTo>
                <a:lnTo>
                  <a:pt x="3540" y="74"/>
                </a:lnTo>
                <a:lnTo>
                  <a:pt x="3546" y="76"/>
                </a:lnTo>
                <a:lnTo>
                  <a:pt x="3552" y="78"/>
                </a:lnTo>
                <a:lnTo>
                  <a:pt x="3557" y="81"/>
                </a:lnTo>
                <a:lnTo>
                  <a:pt x="3562" y="84"/>
                </a:lnTo>
                <a:lnTo>
                  <a:pt x="3567" y="88"/>
                </a:lnTo>
                <a:lnTo>
                  <a:pt x="3571" y="92"/>
                </a:lnTo>
                <a:lnTo>
                  <a:pt x="3575" y="96"/>
                </a:lnTo>
                <a:lnTo>
                  <a:pt x="3578" y="101"/>
                </a:lnTo>
                <a:lnTo>
                  <a:pt x="3580" y="106"/>
                </a:lnTo>
                <a:lnTo>
                  <a:pt x="3582" y="111"/>
                </a:lnTo>
                <a:lnTo>
                  <a:pt x="3584" y="117"/>
                </a:lnTo>
                <a:lnTo>
                  <a:pt x="3585" y="123"/>
                </a:lnTo>
                <a:close/>
                <a:moveTo>
                  <a:pt x="3714" y="72"/>
                </a:moveTo>
                <a:lnTo>
                  <a:pt x="3714" y="109"/>
                </a:lnTo>
                <a:lnTo>
                  <a:pt x="3680" y="109"/>
                </a:lnTo>
                <a:lnTo>
                  <a:pt x="3680" y="195"/>
                </a:lnTo>
                <a:lnTo>
                  <a:pt x="3681" y="199"/>
                </a:lnTo>
                <a:lnTo>
                  <a:pt x="3682" y="203"/>
                </a:lnTo>
                <a:lnTo>
                  <a:pt x="3682" y="205"/>
                </a:lnTo>
                <a:lnTo>
                  <a:pt x="3683" y="206"/>
                </a:lnTo>
                <a:lnTo>
                  <a:pt x="3685" y="208"/>
                </a:lnTo>
                <a:lnTo>
                  <a:pt x="3687" y="210"/>
                </a:lnTo>
                <a:lnTo>
                  <a:pt x="3690" y="211"/>
                </a:lnTo>
                <a:lnTo>
                  <a:pt x="3693" y="212"/>
                </a:lnTo>
                <a:lnTo>
                  <a:pt x="3697" y="212"/>
                </a:lnTo>
                <a:lnTo>
                  <a:pt x="3704" y="211"/>
                </a:lnTo>
                <a:lnTo>
                  <a:pt x="3709" y="210"/>
                </a:lnTo>
                <a:lnTo>
                  <a:pt x="3717" y="247"/>
                </a:lnTo>
                <a:lnTo>
                  <a:pt x="3707" y="250"/>
                </a:lnTo>
                <a:lnTo>
                  <a:pt x="3699" y="251"/>
                </a:lnTo>
                <a:lnTo>
                  <a:pt x="3690" y="252"/>
                </a:lnTo>
                <a:lnTo>
                  <a:pt x="3684" y="252"/>
                </a:lnTo>
                <a:lnTo>
                  <a:pt x="3678" y="251"/>
                </a:lnTo>
                <a:lnTo>
                  <a:pt x="3672" y="250"/>
                </a:lnTo>
                <a:lnTo>
                  <a:pt x="3666" y="249"/>
                </a:lnTo>
                <a:lnTo>
                  <a:pt x="3661" y="248"/>
                </a:lnTo>
                <a:lnTo>
                  <a:pt x="3656" y="245"/>
                </a:lnTo>
                <a:lnTo>
                  <a:pt x="3652" y="243"/>
                </a:lnTo>
                <a:lnTo>
                  <a:pt x="3647" y="240"/>
                </a:lnTo>
                <a:lnTo>
                  <a:pt x="3644" y="237"/>
                </a:lnTo>
                <a:lnTo>
                  <a:pt x="3640" y="233"/>
                </a:lnTo>
                <a:lnTo>
                  <a:pt x="3638" y="229"/>
                </a:lnTo>
                <a:lnTo>
                  <a:pt x="3635" y="224"/>
                </a:lnTo>
                <a:lnTo>
                  <a:pt x="3634" y="219"/>
                </a:lnTo>
                <a:lnTo>
                  <a:pt x="3632" y="213"/>
                </a:lnTo>
                <a:lnTo>
                  <a:pt x="3632" y="208"/>
                </a:lnTo>
                <a:lnTo>
                  <a:pt x="3631" y="201"/>
                </a:lnTo>
                <a:lnTo>
                  <a:pt x="3631" y="109"/>
                </a:lnTo>
                <a:lnTo>
                  <a:pt x="3607" y="109"/>
                </a:lnTo>
                <a:lnTo>
                  <a:pt x="3607" y="72"/>
                </a:lnTo>
                <a:lnTo>
                  <a:pt x="3631" y="72"/>
                </a:lnTo>
                <a:lnTo>
                  <a:pt x="3631" y="30"/>
                </a:lnTo>
                <a:lnTo>
                  <a:pt x="3680" y="30"/>
                </a:lnTo>
                <a:lnTo>
                  <a:pt x="3680" y="72"/>
                </a:lnTo>
                <a:lnTo>
                  <a:pt x="3714" y="72"/>
                </a:lnTo>
                <a:close/>
                <a:moveTo>
                  <a:pt x="3821" y="253"/>
                </a:moveTo>
                <a:lnTo>
                  <a:pt x="3808" y="252"/>
                </a:lnTo>
                <a:lnTo>
                  <a:pt x="3801" y="251"/>
                </a:lnTo>
                <a:lnTo>
                  <a:pt x="3796" y="250"/>
                </a:lnTo>
                <a:lnTo>
                  <a:pt x="3784" y="246"/>
                </a:lnTo>
                <a:lnTo>
                  <a:pt x="3779" y="244"/>
                </a:lnTo>
                <a:lnTo>
                  <a:pt x="3774" y="241"/>
                </a:lnTo>
                <a:lnTo>
                  <a:pt x="3765" y="235"/>
                </a:lnTo>
                <a:lnTo>
                  <a:pt x="3761" y="231"/>
                </a:lnTo>
                <a:lnTo>
                  <a:pt x="3757" y="227"/>
                </a:lnTo>
                <a:lnTo>
                  <a:pt x="3750" y="219"/>
                </a:lnTo>
                <a:lnTo>
                  <a:pt x="3747" y="214"/>
                </a:lnTo>
                <a:lnTo>
                  <a:pt x="3744" y="209"/>
                </a:lnTo>
                <a:lnTo>
                  <a:pt x="3740" y="198"/>
                </a:lnTo>
                <a:lnTo>
                  <a:pt x="3738" y="193"/>
                </a:lnTo>
                <a:lnTo>
                  <a:pt x="3736" y="187"/>
                </a:lnTo>
                <a:lnTo>
                  <a:pt x="3735" y="181"/>
                </a:lnTo>
                <a:lnTo>
                  <a:pt x="3734" y="175"/>
                </a:lnTo>
                <a:lnTo>
                  <a:pt x="3734" y="168"/>
                </a:lnTo>
                <a:lnTo>
                  <a:pt x="3734" y="161"/>
                </a:lnTo>
                <a:lnTo>
                  <a:pt x="3734" y="155"/>
                </a:lnTo>
                <a:lnTo>
                  <a:pt x="3734" y="148"/>
                </a:lnTo>
                <a:lnTo>
                  <a:pt x="3735" y="142"/>
                </a:lnTo>
                <a:lnTo>
                  <a:pt x="3736" y="136"/>
                </a:lnTo>
                <a:lnTo>
                  <a:pt x="3740" y="124"/>
                </a:lnTo>
                <a:lnTo>
                  <a:pt x="3742" y="119"/>
                </a:lnTo>
                <a:lnTo>
                  <a:pt x="3744" y="114"/>
                </a:lnTo>
                <a:lnTo>
                  <a:pt x="3750" y="104"/>
                </a:lnTo>
                <a:lnTo>
                  <a:pt x="3753" y="99"/>
                </a:lnTo>
                <a:lnTo>
                  <a:pt x="3757" y="95"/>
                </a:lnTo>
                <a:lnTo>
                  <a:pt x="3761" y="91"/>
                </a:lnTo>
                <a:lnTo>
                  <a:pt x="3765" y="88"/>
                </a:lnTo>
                <a:lnTo>
                  <a:pt x="3770" y="85"/>
                </a:lnTo>
                <a:lnTo>
                  <a:pt x="3774" y="82"/>
                </a:lnTo>
                <a:lnTo>
                  <a:pt x="3779" y="79"/>
                </a:lnTo>
                <a:lnTo>
                  <a:pt x="3784" y="77"/>
                </a:lnTo>
                <a:lnTo>
                  <a:pt x="3790" y="75"/>
                </a:lnTo>
                <a:lnTo>
                  <a:pt x="3796" y="73"/>
                </a:lnTo>
                <a:lnTo>
                  <a:pt x="3801" y="72"/>
                </a:lnTo>
                <a:lnTo>
                  <a:pt x="3808" y="71"/>
                </a:lnTo>
                <a:lnTo>
                  <a:pt x="3821" y="70"/>
                </a:lnTo>
                <a:lnTo>
                  <a:pt x="3834" y="71"/>
                </a:lnTo>
                <a:lnTo>
                  <a:pt x="3840" y="72"/>
                </a:lnTo>
                <a:lnTo>
                  <a:pt x="3846" y="73"/>
                </a:lnTo>
                <a:lnTo>
                  <a:pt x="3857" y="77"/>
                </a:lnTo>
                <a:lnTo>
                  <a:pt x="3862" y="79"/>
                </a:lnTo>
                <a:lnTo>
                  <a:pt x="3867" y="82"/>
                </a:lnTo>
                <a:lnTo>
                  <a:pt x="3876" y="88"/>
                </a:lnTo>
                <a:lnTo>
                  <a:pt x="3880" y="91"/>
                </a:lnTo>
                <a:lnTo>
                  <a:pt x="3884" y="95"/>
                </a:lnTo>
                <a:lnTo>
                  <a:pt x="3891" y="104"/>
                </a:lnTo>
                <a:lnTo>
                  <a:pt x="3894" y="109"/>
                </a:lnTo>
                <a:lnTo>
                  <a:pt x="3897" y="114"/>
                </a:lnTo>
                <a:lnTo>
                  <a:pt x="3903" y="124"/>
                </a:lnTo>
                <a:lnTo>
                  <a:pt x="3904" y="130"/>
                </a:lnTo>
                <a:lnTo>
                  <a:pt x="3906" y="136"/>
                </a:lnTo>
                <a:lnTo>
                  <a:pt x="3907" y="142"/>
                </a:lnTo>
                <a:lnTo>
                  <a:pt x="3908" y="148"/>
                </a:lnTo>
                <a:lnTo>
                  <a:pt x="3908" y="155"/>
                </a:lnTo>
                <a:lnTo>
                  <a:pt x="3909" y="161"/>
                </a:lnTo>
                <a:lnTo>
                  <a:pt x="3908" y="168"/>
                </a:lnTo>
                <a:lnTo>
                  <a:pt x="3908" y="175"/>
                </a:lnTo>
                <a:lnTo>
                  <a:pt x="3907" y="181"/>
                </a:lnTo>
                <a:lnTo>
                  <a:pt x="3906" y="187"/>
                </a:lnTo>
                <a:lnTo>
                  <a:pt x="3903" y="198"/>
                </a:lnTo>
                <a:lnTo>
                  <a:pt x="3900" y="204"/>
                </a:lnTo>
                <a:lnTo>
                  <a:pt x="3897" y="209"/>
                </a:lnTo>
                <a:lnTo>
                  <a:pt x="3891" y="219"/>
                </a:lnTo>
                <a:lnTo>
                  <a:pt x="3888" y="223"/>
                </a:lnTo>
                <a:lnTo>
                  <a:pt x="3884" y="227"/>
                </a:lnTo>
                <a:lnTo>
                  <a:pt x="3880" y="231"/>
                </a:lnTo>
                <a:lnTo>
                  <a:pt x="3876" y="235"/>
                </a:lnTo>
                <a:lnTo>
                  <a:pt x="3872" y="238"/>
                </a:lnTo>
                <a:lnTo>
                  <a:pt x="3867" y="241"/>
                </a:lnTo>
                <a:lnTo>
                  <a:pt x="3862" y="244"/>
                </a:lnTo>
                <a:lnTo>
                  <a:pt x="3857" y="246"/>
                </a:lnTo>
                <a:lnTo>
                  <a:pt x="3851" y="248"/>
                </a:lnTo>
                <a:lnTo>
                  <a:pt x="3846" y="250"/>
                </a:lnTo>
                <a:lnTo>
                  <a:pt x="3840" y="251"/>
                </a:lnTo>
                <a:lnTo>
                  <a:pt x="3834" y="252"/>
                </a:lnTo>
                <a:lnTo>
                  <a:pt x="3821" y="253"/>
                </a:lnTo>
                <a:close/>
                <a:moveTo>
                  <a:pt x="3821" y="215"/>
                </a:moveTo>
                <a:lnTo>
                  <a:pt x="3825" y="214"/>
                </a:lnTo>
                <a:lnTo>
                  <a:pt x="3829" y="214"/>
                </a:lnTo>
                <a:lnTo>
                  <a:pt x="3833" y="212"/>
                </a:lnTo>
                <a:lnTo>
                  <a:pt x="3837" y="211"/>
                </a:lnTo>
                <a:lnTo>
                  <a:pt x="3840" y="209"/>
                </a:lnTo>
                <a:lnTo>
                  <a:pt x="3843" y="206"/>
                </a:lnTo>
                <a:lnTo>
                  <a:pt x="3846" y="203"/>
                </a:lnTo>
                <a:lnTo>
                  <a:pt x="3848" y="199"/>
                </a:lnTo>
                <a:lnTo>
                  <a:pt x="3851" y="195"/>
                </a:lnTo>
                <a:lnTo>
                  <a:pt x="3852" y="191"/>
                </a:lnTo>
                <a:lnTo>
                  <a:pt x="3854" y="187"/>
                </a:lnTo>
                <a:lnTo>
                  <a:pt x="3855" y="182"/>
                </a:lnTo>
                <a:lnTo>
                  <a:pt x="3857" y="172"/>
                </a:lnTo>
                <a:lnTo>
                  <a:pt x="3858" y="167"/>
                </a:lnTo>
                <a:lnTo>
                  <a:pt x="3858" y="161"/>
                </a:lnTo>
                <a:lnTo>
                  <a:pt x="3857" y="150"/>
                </a:lnTo>
                <a:lnTo>
                  <a:pt x="3855" y="140"/>
                </a:lnTo>
                <a:lnTo>
                  <a:pt x="3854" y="135"/>
                </a:lnTo>
                <a:lnTo>
                  <a:pt x="3852" y="131"/>
                </a:lnTo>
                <a:lnTo>
                  <a:pt x="3848" y="123"/>
                </a:lnTo>
                <a:lnTo>
                  <a:pt x="3846" y="119"/>
                </a:lnTo>
                <a:lnTo>
                  <a:pt x="3843" y="116"/>
                </a:lnTo>
                <a:lnTo>
                  <a:pt x="3840" y="113"/>
                </a:lnTo>
                <a:lnTo>
                  <a:pt x="3837" y="111"/>
                </a:lnTo>
                <a:lnTo>
                  <a:pt x="3833" y="110"/>
                </a:lnTo>
                <a:lnTo>
                  <a:pt x="3829" y="108"/>
                </a:lnTo>
                <a:lnTo>
                  <a:pt x="3825" y="108"/>
                </a:lnTo>
                <a:lnTo>
                  <a:pt x="3821" y="107"/>
                </a:lnTo>
                <a:lnTo>
                  <a:pt x="3816" y="108"/>
                </a:lnTo>
                <a:lnTo>
                  <a:pt x="3812" y="108"/>
                </a:lnTo>
                <a:lnTo>
                  <a:pt x="3808" y="110"/>
                </a:lnTo>
                <a:lnTo>
                  <a:pt x="3805" y="111"/>
                </a:lnTo>
                <a:lnTo>
                  <a:pt x="3801" y="113"/>
                </a:lnTo>
                <a:lnTo>
                  <a:pt x="3798" y="116"/>
                </a:lnTo>
                <a:lnTo>
                  <a:pt x="3795" y="119"/>
                </a:lnTo>
                <a:lnTo>
                  <a:pt x="3793" y="123"/>
                </a:lnTo>
                <a:lnTo>
                  <a:pt x="3789" y="131"/>
                </a:lnTo>
                <a:lnTo>
                  <a:pt x="3787" y="135"/>
                </a:lnTo>
                <a:lnTo>
                  <a:pt x="3786" y="140"/>
                </a:lnTo>
                <a:lnTo>
                  <a:pt x="3785" y="145"/>
                </a:lnTo>
                <a:lnTo>
                  <a:pt x="3784" y="150"/>
                </a:lnTo>
                <a:lnTo>
                  <a:pt x="3784" y="155"/>
                </a:lnTo>
                <a:lnTo>
                  <a:pt x="3783" y="161"/>
                </a:lnTo>
                <a:lnTo>
                  <a:pt x="3784" y="172"/>
                </a:lnTo>
                <a:lnTo>
                  <a:pt x="3786" y="182"/>
                </a:lnTo>
                <a:lnTo>
                  <a:pt x="3787" y="187"/>
                </a:lnTo>
                <a:lnTo>
                  <a:pt x="3789" y="191"/>
                </a:lnTo>
                <a:lnTo>
                  <a:pt x="3791" y="195"/>
                </a:lnTo>
                <a:lnTo>
                  <a:pt x="3793" y="199"/>
                </a:lnTo>
                <a:lnTo>
                  <a:pt x="3795" y="203"/>
                </a:lnTo>
                <a:lnTo>
                  <a:pt x="3798" y="206"/>
                </a:lnTo>
                <a:lnTo>
                  <a:pt x="3801" y="209"/>
                </a:lnTo>
                <a:lnTo>
                  <a:pt x="3805" y="211"/>
                </a:lnTo>
                <a:lnTo>
                  <a:pt x="3808" y="212"/>
                </a:lnTo>
                <a:lnTo>
                  <a:pt x="3812" y="214"/>
                </a:lnTo>
                <a:lnTo>
                  <a:pt x="3816" y="214"/>
                </a:lnTo>
                <a:lnTo>
                  <a:pt x="3821" y="215"/>
                </a:lnTo>
                <a:close/>
                <a:moveTo>
                  <a:pt x="1623" y="930"/>
                </a:moveTo>
                <a:lnTo>
                  <a:pt x="1569" y="930"/>
                </a:lnTo>
                <a:lnTo>
                  <a:pt x="1651" y="694"/>
                </a:lnTo>
                <a:lnTo>
                  <a:pt x="1715" y="694"/>
                </a:lnTo>
                <a:lnTo>
                  <a:pt x="1797" y="930"/>
                </a:lnTo>
                <a:lnTo>
                  <a:pt x="1743" y="930"/>
                </a:lnTo>
                <a:lnTo>
                  <a:pt x="1726" y="876"/>
                </a:lnTo>
                <a:lnTo>
                  <a:pt x="1641" y="876"/>
                </a:lnTo>
                <a:lnTo>
                  <a:pt x="1623" y="930"/>
                </a:lnTo>
                <a:close/>
                <a:moveTo>
                  <a:pt x="1653" y="837"/>
                </a:moveTo>
                <a:lnTo>
                  <a:pt x="1713" y="837"/>
                </a:lnTo>
                <a:lnTo>
                  <a:pt x="1684" y="748"/>
                </a:lnTo>
                <a:lnTo>
                  <a:pt x="1653" y="837"/>
                </a:lnTo>
                <a:close/>
                <a:moveTo>
                  <a:pt x="1874" y="933"/>
                </a:moveTo>
                <a:lnTo>
                  <a:pt x="1867" y="933"/>
                </a:lnTo>
                <a:lnTo>
                  <a:pt x="1861" y="932"/>
                </a:lnTo>
                <a:lnTo>
                  <a:pt x="1856" y="931"/>
                </a:lnTo>
                <a:lnTo>
                  <a:pt x="1850" y="930"/>
                </a:lnTo>
                <a:lnTo>
                  <a:pt x="1845" y="928"/>
                </a:lnTo>
                <a:lnTo>
                  <a:pt x="1840" y="926"/>
                </a:lnTo>
                <a:lnTo>
                  <a:pt x="1836" y="923"/>
                </a:lnTo>
                <a:lnTo>
                  <a:pt x="1832" y="920"/>
                </a:lnTo>
                <a:lnTo>
                  <a:pt x="1828" y="916"/>
                </a:lnTo>
                <a:lnTo>
                  <a:pt x="1824" y="913"/>
                </a:lnTo>
                <a:lnTo>
                  <a:pt x="1821" y="908"/>
                </a:lnTo>
                <a:lnTo>
                  <a:pt x="1820" y="906"/>
                </a:lnTo>
                <a:lnTo>
                  <a:pt x="1819" y="903"/>
                </a:lnTo>
                <a:lnTo>
                  <a:pt x="1817" y="898"/>
                </a:lnTo>
                <a:lnTo>
                  <a:pt x="1816" y="893"/>
                </a:lnTo>
                <a:lnTo>
                  <a:pt x="1815" y="887"/>
                </a:lnTo>
                <a:lnTo>
                  <a:pt x="1815" y="880"/>
                </a:lnTo>
                <a:lnTo>
                  <a:pt x="1815" y="871"/>
                </a:lnTo>
                <a:lnTo>
                  <a:pt x="1817" y="863"/>
                </a:lnTo>
                <a:lnTo>
                  <a:pt x="1818" y="859"/>
                </a:lnTo>
                <a:lnTo>
                  <a:pt x="1820" y="856"/>
                </a:lnTo>
                <a:lnTo>
                  <a:pt x="1824" y="849"/>
                </a:lnTo>
                <a:lnTo>
                  <a:pt x="1827" y="847"/>
                </a:lnTo>
                <a:lnTo>
                  <a:pt x="1829" y="844"/>
                </a:lnTo>
                <a:lnTo>
                  <a:pt x="1832" y="842"/>
                </a:lnTo>
                <a:lnTo>
                  <a:pt x="1835" y="840"/>
                </a:lnTo>
                <a:lnTo>
                  <a:pt x="1838" y="838"/>
                </a:lnTo>
                <a:lnTo>
                  <a:pt x="1841" y="836"/>
                </a:lnTo>
                <a:lnTo>
                  <a:pt x="1845" y="834"/>
                </a:lnTo>
                <a:lnTo>
                  <a:pt x="1849" y="833"/>
                </a:lnTo>
                <a:lnTo>
                  <a:pt x="1856" y="831"/>
                </a:lnTo>
                <a:lnTo>
                  <a:pt x="1864" y="829"/>
                </a:lnTo>
                <a:lnTo>
                  <a:pt x="1873" y="827"/>
                </a:lnTo>
                <a:lnTo>
                  <a:pt x="1881" y="826"/>
                </a:lnTo>
                <a:lnTo>
                  <a:pt x="1901" y="824"/>
                </a:lnTo>
                <a:lnTo>
                  <a:pt x="1908" y="822"/>
                </a:lnTo>
                <a:lnTo>
                  <a:pt x="1914" y="821"/>
                </a:lnTo>
                <a:lnTo>
                  <a:pt x="1918" y="820"/>
                </a:lnTo>
                <a:lnTo>
                  <a:pt x="1920" y="818"/>
                </a:lnTo>
                <a:lnTo>
                  <a:pt x="1922" y="817"/>
                </a:lnTo>
                <a:lnTo>
                  <a:pt x="1923" y="816"/>
                </a:lnTo>
                <a:lnTo>
                  <a:pt x="1923" y="814"/>
                </a:lnTo>
                <a:lnTo>
                  <a:pt x="1924" y="812"/>
                </a:lnTo>
                <a:lnTo>
                  <a:pt x="1924" y="810"/>
                </a:lnTo>
                <a:lnTo>
                  <a:pt x="1924" y="805"/>
                </a:lnTo>
                <a:lnTo>
                  <a:pt x="1922" y="800"/>
                </a:lnTo>
                <a:lnTo>
                  <a:pt x="1921" y="798"/>
                </a:lnTo>
                <a:lnTo>
                  <a:pt x="1920" y="796"/>
                </a:lnTo>
                <a:lnTo>
                  <a:pt x="1919" y="794"/>
                </a:lnTo>
                <a:lnTo>
                  <a:pt x="1917" y="793"/>
                </a:lnTo>
                <a:lnTo>
                  <a:pt x="1913" y="790"/>
                </a:lnTo>
                <a:lnTo>
                  <a:pt x="1909" y="788"/>
                </a:lnTo>
                <a:lnTo>
                  <a:pt x="1904" y="787"/>
                </a:lnTo>
                <a:lnTo>
                  <a:pt x="1898" y="787"/>
                </a:lnTo>
                <a:lnTo>
                  <a:pt x="1892" y="787"/>
                </a:lnTo>
                <a:lnTo>
                  <a:pt x="1886" y="788"/>
                </a:lnTo>
                <a:lnTo>
                  <a:pt x="1881" y="790"/>
                </a:lnTo>
                <a:lnTo>
                  <a:pt x="1877" y="792"/>
                </a:lnTo>
                <a:lnTo>
                  <a:pt x="1873" y="795"/>
                </a:lnTo>
                <a:lnTo>
                  <a:pt x="1870" y="799"/>
                </a:lnTo>
                <a:lnTo>
                  <a:pt x="1868" y="803"/>
                </a:lnTo>
                <a:lnTo>
                  <a:pt x="1867" y="805"/>
                </a:lnTo>
                <a:lnTo>
                  <a:pt x="1866" y="807"/>
                </a:lnTo>
                <a:lnTo>
                  <a:pt x="1821" y="803"/>
                </a:lnTo>
                <a:lnTo>
                  <a:pt x="1823" y="797"/>
                </a:lnTo>
                <a:lnTo>
                  <a:pt x="1825" y="792"/>
                </a:lnTo>
                <a:lnTo>
                  <a:pt x="1827" y="787"/>
                </a:lnTo>
                <a:lnTo>
                  <a:pt x="1830" y="782"/>
                </a:lnTo>
                <a:lnTo>
                  <a:pt x="1833" y="777"/>
                </a:lnTo>
                <a:lnTo>
                  <a:pt x="1837" y="773"/>
                </a:lnTo>
                <a:lnTo>
                  <a:pt x="1841" y="769"/>
                </a:lnTo>
                <a:lnTo>
                  <a:pt x="1846" y="765"/>
                </a:lnTo>
                <a:lnTo>
                  <a:pt x="1851" y="762"/>
                </a:lnTo>
                <a:lnTo>
                  <a:pt x="1857" y="759"/>
                </a:lnTo>
                <a:lnTo>
                  <a:pt x="1863" y="756"/>
                </a:lnTo>
                <a:lnTo>
                  <a:pt x="1869" y="754"/>
                </a:lnTo>
                <a:lnTo>
                  <a:pt x="1876" y="753"/>
                </a:lnTo>
                <a:lnTo>
                  <a:pt x="1883" y="752"/>
                </a:lnTo>
                <a:lnTo>
                  <a:pt x="1890" y="751"/>
                </a:lnTo>
                <a:lnTo>
                  <a:pt x="1898" y="751"/>
                </a:lnTo>
                <a:lnTo>
                  <a:pt x="1908" y="751"/>
                </a:lnTo>
                <a:lnTo>
                  <a:pt x="1917" y="752"/>
                </a:lnTo>
                <a:lnTo>
                  <a:pt x="1926" y="754"/>
                </a:lnTo>
                <a:lnTo>
                  <a:pt x="1935" y="757"/>
                </a:lnTo>
                <a:lnTo>
                  <a:pt x="1943" y="761"/>
                </a:lnTo>
                <a:lnTo>
                  <a:pt x="1947" y="763"/>
                </a:lnTo>
                <a:lnTo>
                  <a:pt x="1950" y="765"/>
                </a:lnTo>
                <a:lnTo>
                  <a:pt x="1957" y="770"/>
                </a:lnTo>
                <a:lnTo>
                  <a:pt x="1963" y="776"/>
                </a:lnTo>
                <a:lnTo>
                  <a:pt x="1965" y="780"/>
                </a:lnTo>
                <a:lnTo>
                  <a:pt x="1967" y="784"/>
                </a:lnTo>
                <a:lnTo>
                  <a:pt x="1969" y="787"/>
                </a:lnTo>
                <a:lnTo>
                  <a:pt x="1970" y="792"/>
                </a:lnTo>
                <a:lnTo>
                  <a:pt x="1972" y="796"/>
                </a:lnTo>
                <a:lnTo>
                  <a:pt x="1972" y="801"/>
                </a:lnTo>
                <a:lnTo>
                  <a:pt x="1973" y="806"/>
                </a:lnTo>
                <a:lnTo>
                  <a:pt x="1973" y="811"/>
                </a:lnTo>
                <a:lnTo>
                  <a:pt x="1973" y="930"/>
                </a:lnTo>
                <a:lnTo>
                  <a:pt x="1927" y="930"/>
                </a:lnTo>
                <a:lnTo>
                  <a:pt x="1927" y="905"/>
                </a:lnTo>
                <a:lnTo>
                  <a:pt x="1922" y="911"/>
                </a:lnTo>
                <a:lnTo>
                  <a:pt x="1917" y="917"/>
                </a:lnTo>
                <a:lnTo>
                  <a:pt x="1912" y="921"/>
                </a:lnTo>
                <a:lnTo>
                  <a:pt x="1906" y="925"/>
                </a:lnTo>
                <a:lnTo>
                  <a:pt x="1899" y="929"/>
                </a:lnTo>
                <a:lnTo>
                  <a:pt x="1891" y="931"/>
                </a:lnTo>
                <a:lnTo>
                  <a:pt x="1887" y="932"/>
                </a:lnTo>
                <a:lnTo>
                  <a:pt x="1883" y="933"/>
                </a:lnTo>
                <a:lnTo>
                  <a:pt x="1874" y="933"/>
                </a:lnTo>
                <a:close/>
                <a:moveTo>
                  <a:pt x="1888" y="899"/>
                </a:moveTo>
                <a:lnTo>
                  <a:pt x="1895" y="899"/>
                </a:lnTo>
                <a:lnTo>
                  <a:pt x="1902" y="897"/>
                </a:lnTo>
                <a:lnTo>
                  <a:pt x="1905" y="896"/>
                </a:lnTo>
                <a:lnTo>
                  <a:pt x="1908" y="894"/>
                </a:lnTo>
                <a:lnTo>
                  <a:pt x="1914" y="890"/>
                </a:lnTo>
                <a:lnTo>
                  <a:pt x="1916" y="888"/>
                </a:lnTo>
                <a:lnTo>
                  <a:pt x="1919" y="885"/>
                </a:lnTo>
                <a:lnTo>
                  <a:pt x="1922" y="879"/>
                </a:lnTo>
                <a:lnTo>
                  <a:pt x="1924" y="873"/>
                </a:lnTo>
                <a:lnTo>
                  <a:pt x="1924" y="870"/>
                </a:lnTo>
                <a:lnTo>
                  <a:pt x="1924" y="867"/>
                </a:lnTo>
                <a:lnTo>
                  <a:pt x="1924" y="848"/>
                </a:lnTo>
                <a:lnTo>
                  <a:pt x="1921" y="850"/>
                </a:lnTo>
                <a:lnTo>
                  <a:pt x="1915" y="851"/>
                </a:lnTo>
                <a:lnTo>
                  <a:pt x="1903" y="854"/>
                </a:lnTo>
                <a:lnTo>
                  <a:pt x="1890" y="856"/>
                </a:lnTo>
                <a:lnTo>
                  <a:pt x="1884" y="857"/>
                </a:lnTo>
                <a:lnTo>
                  <a:pt x="1879" y="859"/>
                </a:lnTo>
                <a:lnTo>
                  <a:pt x="1874" y="861"/>
                </a:lnTo>
                <a:lnTo>
                  <a:pt x="1870" y="863"/>
                </a:lnTo>
                <a:lnTo>
                  <a:pt x="1866" y="866"/>
                </a:lnTo>
                <a:lnTo>
                  <a:pt x="1864" y="870"/>
                </a:lnTo>
                <a:lnTo>
                  <a:pt x="1863" y="872"/>
                </a:lnTo>
                <a:lnTo>
                  <a:pt x="1862" y="874"/>
                </a:lnTo>
                <a:lnTo>
                  <a:pt x="1862" y="879"/>
                </a:lnTo>
                <a:lnTo>
                  <a:pt x="1862" y="884"/>
                </a:lnTo>
                <a:lnTo>
                  <a:pt x="1863" y="888"/>
                </a:lnTo>
                <a:lnTo>
                  <a:pt x="1865" y="890"/>
                </a:lnTo>
                <a:lnTo>
                  <a:pt x="1866" y="891"/>
                </a:lnTo>
                <a:lnTo>
                  <a:pt x="1869" y="894"/>
                </a:lnTo>
                <a:lnTo>
                  <a:pt x="1873" y="896"/>
                </a:lnTo>
                <a:lnTo>
                  <a:pt x="1875" y="897"/>
                </a:lnTo>
                <a:lnTo>
                  <a:pt x="1877" y="898"/>
                </a:lnTo>
                <a:lnTo>
                  <a:pt x="1882" y="899"/>
                </a:lnTo>
                <a:lnTo>
                  <a:pt x="1888" y="899"/>
                </a:lnTo>
                <a:close/>
                <a:moveTo>
                  <a:pt x="2063" y="930"/>
                </a:moveTo>
                <a:lnTo>
                  <a:pt x="2013" y="930"/>
                </a:lnTo>
                <a:lnTo>
                  <a:pt x="2013" y="694"/>
                </a:lnTo>
                <a:lnTo>
                  <a:pt x="2063" y="694"/>
                </a:lnTo>
                <a:lnTo>
                  <a:pt x="2063" y="930"/>
                </a:lnTo>
                <a:close/>
                <a:moveTo>
                  <a:pt x="2197" y="753"/>
                </a:moveTo>
                <a:lnTo>
                  <a:pt x="2197" y="790"/>
                </a:lnTo>
                <a:lnTo>
                  <a:pt x="2164" y="790"/>
                </a:lnTo>
                <a:lnTo>
                  <a:pt x="2164" y="876"/>
                </a:lnTo>
                <a:lnTo>
                  <a:pt x="2164" y="880"/>
                </a:lnTo>
                <a:lnTo>
                  <a:pt x="2165" y="884"/>
                </a:lnTo>
                <a:lnTo>
                  <a:pt x="2166" y="886"/>
                </a:lnTo>
                <a:lnTo>
                  <a:pt x="2167" y="887"/>
                </a:lnTo>
                <a:lnTo>
                  <a:pt x="2169" y="889"/>
                </a:lnTo>
                <a:lnTo>
                  <a:pt x="2171" y="891"/>
                </a:lnTo>
                <a:lnTo>
                  <a:pt x="2174" y="892"/>
                </a:lnTo>
                <a:lnTo>
                  <a:pt x="2177" y="893"/>
                </a:lnTo>
                <a:lnTo>
                  <a:pt x="2181" y="893"/>
                </a:lnTo>
                <a:lnTo>
                  <a:pt x="2188" y="892"/>
                </a:lnTo>
                <a:lnTo>
                  <a:pt x="2193" y="891"/>
                </a:lnTo>
                <a:lnTo>
                  <a:pt x="2201" y="928"/>
                </a:lnTo>
                <a:lnTo>
                  <a:pt x="2190" y="930"/>
                </a:lnTo>
                <a:lnTo>
                  <a:pt x="2183" y="932"/>
                </a:lnTo>
                <a:lnTo>
                  <a:pt x="2174" y="932"/>
                </a:lnTo>
                <a:lnTo>
                  <a:pt x="2168" y="932"/>
                </a:lnTo>
                <a:lnTo>
                  <a:pt x="2161" y="932"/>
                </a:lnTo>
                <a:lnTo>
                  <a:pt x="2156" y="931"/>
                </a:lnTo>
                <a:lnTo>
                  <a:pt x="2150" y="930"/>
                </a:lnTo>
                <a:lnTo>
                  <a:pt x="2145" y="928"/>
                </a:lnTo>
                <a:lnTo>
                  <a:pt x="2140" y="926"/>
                </a:lnTo>
                <a:lnTo>
                  <a:pt x="2135" y="924"/>
                </a:lnTo>
                <a:lnTo>
                  <a:pt x="2131" y="921"/>
                </a:lnTo>
                <a:lnTo>
                  <a:pt x="2127" y="917"/>
                </a:lnTo>
                <a:lnTo>
                  <a:pt x="2124" y="914"/>
                </a:lnTo>
                <a:lnTo>
                  <a:pt x="2121" y="909"/>
                </a:lnTo>
                <a:lnTo>
                  <a:pt x="2119" y="905"/>
                </a:lnTo>
                <a:lnTo>
                  <a:pt x="2117" y="900"/>
                </a:lnTo>
                <a:lnTo>
                  <a:pt x="2116" y="894"/>
                </a:lnTo>
                <a:lnTo>
                  <a:pt x="2115" y="888"/>
                </a:lnTo>
                <a:lnTo>
                  <a:pt x="2115" y="882"/>
                </a:lnTo>
                <a:lnTo>
                  <a:pt x="2115" y="790"/>
                </a:lnTo>
                <a:lnTo>
                  <a:pt x="2091" y="790"/>
                </a:lnTo>
                <a:lnTo>
                  <a:pt x="2091" y="753"/>
                </a:lnTo>
                <a:lnTo>
                  <a:pt x="2115" y="753"/>
                </a:lnTo>
                <a:lnTo>
                  <a:pt x="2115" y="711"/>
                </a:lnTo>
                <a:lnTo>
                  <a:pt x="2164" y="711"/>
                </a:lnTo>
                <a:lnTo>
                  <a:pt x="2164" y="753"/>
                </a:lnTo>
                <a:lnTo>
                  <a:pt x="2197" y="753"/>
                </a:lnTo>
                <a:close/>
                <a:moveTo>
                  <a:pt x="2304" y="933"/>
                </a:moveTo>
                <a:lnTo>
                  <a:pt x="2291" y="933"/>
                </a:lnTo>
                <a:lnTo>
                  <a:pt x="2285" y="932"/>
                </a:lnTo>
                <a:lnTo>
                  <a:pt x="2279" y="930"/>
                </a:lnTo>
                <a:lnTo>
                  <a:pt x="2268" y="927"/>
                </a:lnTo>
                <a:lnTo>
                  <a:pt x="2263" y="925"/>
                </a:lnTo>
                <a:lnTo>
                  <a:pt x="2258" y="922"/>
                </a:lnTo>
                <a:lnTo>
                  <a:pt x="2249" y="916"/>
                </a:lnTo>
                <a:lnTo>
                  <a:pt x="2245" y="912"/>
                </a:lnTo>
                <a:lnTo>
                  <a:pt x="2241" y="908"/>
                </a:lnTo>
                <a:lnTo>
                  <a:pt x="2234" y="900"/>
                </a:lnTo>
                <a:lnTo>
                  <a:pt x="2231" y="895"/>
                </a:lnTo>
                <a:lnTo>
                  <a:pt x="2228" y="890"/>
                </a:lnTo>
                <a:lnTo>
                  <a:pt x="2223" y="879"/>
                </a:lnTo>
                <a:lnTo>
                  <a:pt x="2221" y="874"/>
                </a:lnTo>
                <a:lnTo>
                  <a:pt x="2220" y="868"/>
                </a:lnTo>
                <a:lnTo>
                  <a:pt x="2219" y="862"/>
                </a:lnTo>
                <a:lnTo>
                  <a:pt x="2218" y="855"/>
                </a:lnTo>
                <a:lnTo>
                  <a:pt x="2218" y="849"/>
                </a:lnTo>
                <a:lnTo>
                  <a:pt x="2217" y="842"/>
                </a:lnTo>
                <a:lnTo>
                  <a:pt x="2218" y="835"/>
                </a:lnTo>
                <a:lnTo>
                  <a:pt x="2218" y="829"/>
                </a:lnTo>
                <a:lnTo>
                  <a:pt x="2219" y="823"/>
                </a:lnTo>
                <a:lnTo>
                  <a:pt x="2220" y="816"/>
                </a:lnTo>
                <a:lnTo>
                  <a:pt x="2223" y="805"/>
                </a:lnTo>
                <a:lnTo>
                  <a:pt x="2225" y="799"/>
                </a:lnTo>
                <a:lnTo>
                  <a:pt x="2228" y="794"/>
                </a:lnTo>
                <a:lnTo>
                  <a:pt x="2234" y="785"/>
                </a:lnTo>
                <a:lnTo>
                  <a:pt x="2237" y="780"/>
                </a:lnTo>
                <a:lnTo>
                  <a:pt x="2241" y="776"/>
                </a:lnTo>
                <a:lnTo>
                  <a:pt x="2245" y="772"/>
                </a:lnTo>
                <a:lnTo>
                  <a:pt x="2249" y="769"/>
                </a:lnTo>
                <a:lnTo>
                  <a:pt x="2253" y="765"/>
                </a:lnTo>
                <a:lnTo>
                  <a:pt x="2258" y="762"/>
                </a:lnTo>
                <a:lnTo>
                  <a:pt x="2263" y="760"/>
                </a:lnTo>
                <a:lnTo>
                  <a:pt x="2268" y="757"/>
                </a:lnTo>
                <a:lnTo>
                  <a:pt x="2274" y="755"/>
                </a:lnTo>
                <a:lnTo>
                  <a:pt x="2279" y="754"/>
                </a:lnTo>
                <a:lnTo>
                  <a:pt x="2285" y="752"/>
                </a:lnTo>
                <a:lnTo>
                  <a:pt x="2291" y="752"/>
                </a:lnTo>
                <a:lnTo>
                  <a:pt x="2304" y="751"/>
                </a:lnTo>
                <a:lnTo>
                  <a:pt x="2317" y="752"/>
                </a:lnTo>
                <a:lnTo>
                  <a:pt x="2323" y="752"/>
                </a:lnTo>
                <a:lnTo>
                  <a:pt x="2329" y="754"/>
                </a:lnTo>
                <a:lnTo>
                  <a:pt x="2340" y="757"/>
                </a:lnTo>
                <a:lnTo>
                  <a:pt x="2346" y="760"/>
                </a:lnTo>
                <a:lnTo>
                  <a:pt x="2351" y="762"/>
                </a:lnTo>
                <a:lnTo>
                  <a:pt x="2360" y="769"/>
                </a:lnTo>
                <a:lnTo>
                  <a:pt x="2364" y="772"/>
                </a:lnTo>
                <a:lnTo>
                  <a:pt x="2368" y="776"/>
                </a:lnTo>
                <a:lnTo>
                  <a:pt x="2375" y="785"/>
                </a:lnTo>
                <a:lnTo>
                  <a:pt x="2378" y="789"/>
                </a:lnTo>
                <a:lnTo>
                  <a:pt x="2381" y="794"/>
                </a:lnTo>
                <a:lnTo>
                  <a:pt x="2385" y="805"/>
                </a:lnTo>
                <a:lnTo>
                  <a:pt x="2387" y="811"/>
                </a:lnTo>
                <a:lnTo>
                  <a:pt x="2389" y="816"/>
                </a:lnTo>
                <a:lnTo>
                  <a:pt x="2390" y="823"/>
                </a:lnTo>
                <a:lnTo>
                  <a:pt x="2391" y="829"/>
                </a:lnTo>
                <a:lnTo>
                  <a:pt x="2391" y="835"/>
                </a:lnTo>
                <a:lnTo>
                  <a:pt x="2391" y="842"/>
                </a:lnTo>
                <a:lnTo>
                  <a:pt x="2391" y="849"/>
                </a:lnTo>
                <a:lnTo>
                  <a:pt x="2391" y="855"/>
                </a:lnTo>
                <a:lnTo>
                  <a:pt x="2390" y="862"/>
                </a:lnTo>
                <a:lnTo>
                  <a:pt x="2389" y="868"/>
                </a:lnTo>
                <a:lnTo>
                  <a:pt x="2385" y="879"/>
                </a:lnTo>
                <a:lnTo>
                  <a:pt x="2383" y="885"/>
                </a:lnTo>
                <a:lnTo>
                  <a:pt x="2381" y="890"/>
                </a:lnTo>
                <a:lnTo>
                  <a:pt x="2375" y="900"/>
                </a:lnTo>
                <a:lnTo>
                  <a:pt x="2372" y="904"/>
                </a:lnTo>
                <a:lnTo>
                  <a:pt x="2368" y="908"/>
                </a:lnTo>
                <a:lnTo>
                  <a:pt x="2364" y="912"/>
                </a:lnTo>
                <a:lnTo>
                  <a:pt x="2360" y="916"/>
                </a:lnTo>
                <a:lnTo>
                  <a:pt x="2355" y="919"/>
                </a:lnTo>
                <a:lnTo>
                  <a:pt x="2351" y="922"/>
                </a:lnTo>
                <a:lnTo>
                  <a:pt x="2346" y="925"/>
                </a:lnTo>
                <a:lnTo>
                  <a:pt x="2340" y="927"/>
                </a:lnTo>
                <a:lnTo>
                  <a:pt x="2335" y="929"/>
                </a:lnTo>
                <a:lnTo>
                  <a:pt x="2329" y="930"/>
                </a:lnTo>
                <a:lnTo>
                  <a:pt x="2323" y="932"/>
                </a:lnTo>
                <a:lnTo>
                  <a:pt x="2317" y="933"/>
                </a:lnTo>
                <a:lnTo>
                  <a:pt x="2304" y="933"/>
                </a:lnTo>
                <a:close/>
                <a:moveTo>
                  <a:pt x="2305" y="895"/>
                </a:moveTo>
                <a:lnTo>
                  <a:pt x="2309" y="895"/>
                </a:lnTo>
                <a:lnTo>
                  <a:pt x="2313" y="894"/>
                </a:lnTo>
                <a:lnTo>
                  <a:pt x="2317" y="893"/>
                </a:lnTo>
                <a:lnTo>
                  <a:pt x="2321" y="892"/>
                </a:lnTo>
                <a:lnTo>
                  <a:pt x="2324" y="889"/>
                </a:lnTo>
                <a:lnTo>
                  <a:pt x="2327" y="887"/>
                </a:lnTo>
                <a:lnTo>
                  <a:pt x="2330" y="884"/>
                </a:lnTo>
                <a:lnTo>
                  <a:pt x="2332" y="880"/>
                </a:lnTo>
                <a:lnTo>
                  <a:pt x="2334" y="876"/>
                </a:lnTo>
                <a:lnTo>
                  <a:pt x="2336" y="872"/>
                </a:lnTo>
                <a:lnTo>
                  <a:pt x="2338" y="868"/>
                </a:lnTo>
                <a:lnTo>
                  <a:pt x="2339" y="863"/>
                </a:lnTo>
                <a:lnTo>
                  <a:pt x="2341" y="853"/>
                </a:lnTo>
                <a:lnTo>
                  <a:pt x="2341" y="847"/>
                </a:lnTo>
                <a:lnTo>
                  <a:pt x="2342" y="842"/>
                </a:lnTo>
                <a:lnTo>
                  <a:pt x="2341" y="831"/>
                </a:lnTo>
                <a:lnTo>
                  <a:pt x="2339" y="821"/>
                </a:lnTo>
                <a:lnTo>
                  <a:pt x="2338" y="816"/>
                </a:lnTo>
                <a:lnTo>
                  <a:pt x="2336" y="812"/>
                </a:lnTo>
                <a:lnTo>
                  <a:pt x="2332" y="803"/>
                </a:lnTo>
                <a:lnTo>
                  <a:pt x="2330" y="800"/>
                </a:lnTo>
                <a:lnTo>
                  <a:pt x="2327" y="797"/>
                </a:lnTo>
                <a:lnTo>
                  <a:pt x="2324" y="794"/>
                </a:lnTo>
                <a:lnTo>
                  <a:pt x="2321" y="792"/>
                </a:lnTo>
                <a:lnTo>
                  <a:pt x="2317" y="790"/>
                </a:lnTo>
                <a:lnTo>
                  <a:pt x="2313" y="789"/>
                </a:lnTo>
                <a:lnTo>
                  <a:pt x="2309" y="788"/>
                </a:lnTo>
                <a:lnTo>
                  <a:pt x="2305" y="788"/>
                </a:lnTo>
                <a:lnTo>
                  <a:pt x="2300" y="788"/>
                </a:lnTo>
                <a:lnTo>
                  <a:pt x="2296" y="789"/>
                </a:lnTo>
                <a:lnTo>
                  <a:pt x="2292" y="790"/>
                </a:lnTo>
                <a:lnTo>
                  <a:pt x="2288" y="792"/>
                </a:lnTo>
                <a:lnTo>
                  <a:pt x="2285" y="794"/>
                </a:lnTo>
                <a:lnTo>
                  <a:pt x="2282" y="797"/>
                </a:lnTo>
                <a:lnTo>
                  <a:pt x="2279" y="800"/>
                </a:lnTo>
                <a:lnTo>
                  <a:pt x="2277" y="803"/>
                </a:lnTo>
                <a:lnTo>
                  <a:pt x="2272" y="812"/>
                </a:lnTo>
                <a:lnTo>
                  <a:pt x="2271" y="816"/>
                </a:lnTo>
                <a:lnTo>
                  <a:pt x="2270" y="821"/>
                </a:lnTo>
                <a:lnTo>
                  <a:pt x="2269" y="826"/>
                </a:lnTo>
                <a:lnTo>
                  <a:pt x="2268" y="831"/>
                </a:lnTo>
                <a:lnTo>
                  <a:pt x="2267" y="836"/>
                </a:lnTo>
                <a:lnTo>
                  <a:pt x="2267" y="842"/>
                </a:lnTo>
                <a:lnTo>
                  <a:pt x="2268" y="853"/>
                </a:lnTo>
                <a:lnTo>
                  <a:pt x="2270" y="863"/>
                </a:lnTo>
                <a:lnTo>
                  <a:pt x="2271" y="868"/>
                </a:lnTo>
                <a:lnTo>
                  <a:pt x="2272" y="872"/>
                </a:lnTo>
                <a:lnTo>
                  <a:pt x="2274" y="876"/>
                </a:lnTo>
                <a:lnTo>
                  <a:pt x="2277" y="880"/>
                </a:lnTo>
                <a:lnTo>
                  <a:pt x="2279" y="884"/>
                </a:lnTo>
                <a:lnTo>
                  <a:pt x="2282" y="887"/>
                </a:lnTo>
                <a:lnTo>
                  <a:pt x="2285" y="889"/>
                </a:lnTo>
                <a:lnTo>
                  <a:pt x="2288" y="892"/>
                </a:lnTo>
                <a:lnTo>
                  <a:pt x="2292" y="893"/>
                </a:lnTo>
                <a:lnTo>
                  <a:pt x="2296" y="894"/>
                </a:lnTo>
                <a:lnTo>
                  <a:pt x="2300" y="895"/>
                </a:lnTo>
                <a:lnTo>
                  <a:pt x="2305" y="895"/>
                </a:lnTo>
                <a:close/>
                <a:moveTo>
                  <a:pt x="2646" y="694"/>
                </a:moveTo>
                <a:lnTo>
                  <a:pt x="2696" y="694"/>
                </a:lnTo>
                <a:lnTo>
                  <a:pt x="2696" y="847"/>
                </a:lnTo>
                <a:lnTo>
                  <a:pt x="2696" y="854"/>
                </a:lnTo>
                <a:lnTo>
                  <a:pt x="2695" y="860"/>
                </a:lnTo>
                <a:lnTo>
                  <a:pt x="2694" y="866"/>
                </a:lnTo>
                <a:lnTo>
                  <a:pt x="2693" y="871"/>
                </a:lnTo>
                <a:lnTo>
                  <a:pt x="2691" y="877"/>
                </a:lnTo>
                <a:lnTo>
                  <a:pt x="2689" y="882"/>
                </a:lnTo>
                <a:lnTo>
                  <a:pt x="2686" y="887"/>
                </a:lnTo>
                <a:lnTo>
                  <a:pt x="2684" y="892"/>
                </a:lnTo>
                <a:lnTo>
                  <a:pt x="2680" y="897"/>
                </a:lnTo>
                <a:lnTo>
                  <a:pt x="2677" y="901"/>
                </a:lnTo>
                <a:lnTo>
                  <a:pt x="2673" y="906"/>
                </a:lnTo>
                <a:lnTo>
                  <a:pt x="2669" y="910"/>
                </a:lnTo>
                <a:lnTo>
                  <a:pt x="2664" y="913"/>
                </a:lnTo>
                <a:lnTo>
                  <a:pt x="2660" y="917"/>
                </a:lnTo>
                <a:lnTo>
                  <a:pt x="2655" y="920"/>
                </a:lnTo>
                <a:lnTo>
                  <a:pt x="2649" y="922"/>
                </a:lnTo>
                <a:lnTo>
                  <a:pt x="2638" y="927"/>
                </a:lnTo>
                <a:lnTo>
                  <a:pt x="2632" y="929"/>
                </a:lnTo>
                <a:lnTo>
                  <a:pt x="2626" y="930"/>
                </a:lnTo>
                <a:lnTo>
                  <a:pt x="2619" y="932"/>
                </a:lnTo>
                <a:lnTo>
                  <a:pt x="2612" y="932"/>
                </a:lnTo>
                <a:lnTo>
                  <a:pt x="2605" y="933"/>
                </a:lnTo>
                <a:lnTo>
                  <a:pt x="2598" y="933"/>
                </a:lnTo>
                <a:lnTo>
                  <a:pt x="2591" y="933"/>
                </a:lnTo>
                <a:lnTo>
                  <a:pt x="2584" y="932"/>
                </a:lnTo>
                <a:lnTo>
                  <a:pt x="2577" y="932"/>
                </a:lnTo>
                <a:lnTo>
                  <a:pt x="2571" y="930"/>
                </a:lnTo>
                <a:lnTo>
                  <a:pt x="2558" y="927"/>
                </a:lnTo>
                <a:lnTo>
                  <a:pt x="2552" y="925"/>
                </a:lnTo>
                <a:lnTo>
                  <a:pt x="2547" y="922"/>
                </a:lnTo>
                <a:lnTo>
                  <a:pt x="2541" y="920"/>
                </a:lnTo>
                <a:lnTo>
                  <a:pt x="2536" y="917"/>
                </a:lnTo>
                <a:lnTo>
                  <a:pt x="2527" y="910"/>
                </a:lnTo>
                <a:lnTo>
                  <a:pt x="2518" y="901"/>
                </a:lnTo>
                <a:lnTo>
                  <a:pt x="2515" y="897"/>
                </a:lnTo>
                <a:lnTo>
                  <a:pt x="2512" y="892"/>
                </a:lnTo>
                <a:lnTo>
                  <a:pt x="2509" y="887"/>
                </a:lnTo>
                <a:lnTo>
                  <a:pt x="2506" y="882"/>
                </a:lnTo>
                <a:lnTo>
                  <a:pt x="2504" y="877"/>
                </a:lnTo>
                <a:lnTo>
                  <a:pt x="2502" y="871"/>
                </a:lnTo>
                <a:lnTo>
                  <a:pt x="2501" y="866"/>
                </a:lnTo>
                <a:lnTo>
                  <a:pt x="2500" y="860"/>
                </a:lnTo>
                <a:lnTo>
                  <a:pt x="2500" y="854"/>
                </a:lnTo>
                <a:lnTo>
                  <a:pt x="2499" y="847"/>
                </a:lnTo>
                <a:lnTo>
                  <a:pt x="2499" y="694"/>
                </a:lnTo>
                <a:lnTo>
                  <a:pt x="2550" y="694"/>
                </a:lnTo>
                <a:lnTo>
                  <a:pt x="2550" y="843"/>
                </a:lnTo>
                <a:lnTo>
                  <a:pt x="2551" y="853"/>
                </a:lnTo>
                <a:lnTo>
                  <a:pt x="2552" y="857"/>
                </a:lnTo>
                <a:lnTo>
                  <a:pt x="2553" y="861"/>
                </a:lnTo>
                <a:lnTo>
                  <a:pt x="2555" y="865"/>
                </a:lnTo>
                <a:lnTo>
                  <a:pt x="2558" y="869"/>
                </a:lnTo>
                <a:lnTo>
                  <a:pt x="2560" y="873"/>
                </a:lnTo>
                <a:lnTo>
                  <a:pt x="2563" y="876"/>
                </a:lnTo>
                <a:lnTo>
                  <a:pt x="2567" y="879"/>
                </a:lnTo>
                <a:lnTo>
                  <a:pt x="2570" y="882"/>
                </a:lnTo>
                <a:lnTo>
                  <a:pt x="2574" y="884"/>
                </a:lnTo>
                <a:lnTo>
                  <a:pt x="2579" y="886"/>
                </a:lnTo>
                <a:lnTo>
                  <a:pt x="2583" y="887"/>
                </a:lnTo>
                <a:lnTo>
                  <a:pt x="2588" y="889"/>
                </a:lnTo>
                <a:lnTo>
                  <a:pt x="2598" y="889"/>
                </a:lnTo>
                <a:lnTo>
                  <a:pt x="2608" y="889"/>
                </a:lnTo>
                <a:lnTo>
                  <a:pt x="2613" y="887"/>
                </a:lnTo>
                <a:lnTo>
                  <a:pt x="2618" y="886"/>
                </a:lnTo>
                <a:lnTo>
                  <a:pt x="2622" y="884"/>
                </a:lnTo>
                <a:lnTo>
                  <a:pt x="2626" y="882"/>
                </a:lnTo>
                <a:lnTo>
                  <a:pt x="2629" y="879"/>
                </a:lnTo>
                <a:lnTo>
                  <a:pt x="2633" y="876"/>
                </a:lnTo>
                <a:lnTo>
                  <a:pt x="2636" y="873"/>
                </a:lnTo>
                <a:lnTo>
                  <a:pt x="2639" y="869"/>
                </a:lnTo>
                <a:lnTo>
                  <a:pt x="2641" y="865"/>
                </a:lnTo>
                <a:lnTo>
                  <a:pt x="2643" y="861"/>
                </a:lnTo>
                <a:lnTo>
                  <a:pt x="2644" y="857"/>
                </a:lnTo>
                <a:lnTo>
                  <a:pt x="2645" y="853"/>
                </a:lnTo>
                <a:lnTo>
                  <a:pt x="2646" y="848"/>
                </a:lnTo>
                <a:lnTo>
                  <a:pt x="2646" y="843"/>
                </a:lnTo>
                <a:lnTo>
                  <a:pt x="2646" y="694"/>
                </a:lnTo>
                <a:close/>
                <a:moveTo>
                  <a:pt x="2788" y="828"/>
                </a:moveTo>
                <a:lnTo>
                  <a:pt x="2788" y="930"/>
                </a:lnTo>
                <a:lnTo>
                  <a:pt x="2739" y="930"/>
                </a:lnTo>
                <a:lnTo>
                  <a:pt x="2739" y="753"/>
                </a:lnTo>
                <a:lnTo>
                  <a:pt x="2786" y="753"/>
                </a:lnTo>
                <a:lnTo>
                  <a:pt x="2786" y="784"/>
                </a:lnTo>
                <a:lnTo>
                  <a:pt x="2790" y="777"/>
                </a:lnTo>
                <a:lnTo>
                  <a:pt x="2796" y="770"/>
                </a:lnTo>
                <a:lnTo>
                  <a:pt x="2801" y="765"/>
                </a:lnTo>
                <a:lnTo>
                  <a:pt x="2808" y="760"/>
                </a:lnTo>
                <a:lnTo>
                  <a:pt x="2815" y="756"/>
                </a:lnTo>
                <a:lnTo>
                  <a:pt x="2819" y="754"/>
                </a:lnTo>
                <a:lnTo>
                  <a:pt x="2823" y="753"/>
                </a:lnTo>
                <a:lnTo>
                  <a:pt x="2832" y="751"/>
                </a:lnTo>
                <a:lnTo>
                  <a:pt x="2836" y="751"/>
                </a:lnTo>
                <a:lnTo>
                  <a:pt x="2841" y="751"/>
                </a:lnTo>
                <a:lnTo>
                  <a:pt x="2848" y="751"/>
                </a:lnTo>
                <a:lnTo>
                  <a:pt x="2854" y="752"/>
                </a:lnTo>
                <a:lnTo>
                  <a:pt x="2860" y="753"/>
                </a:lnTo>
                <a:lnTo>
                  <a:pt x="2866" y="755"/>
                </a:lnTo>
                <a:lnTo>
                  <a:pt x="2871" y="758"/>
                </a:lnTo>
                <a:lnTo>
                  <a:pt x="2876" y="761"/>
                </a:lnTo>
                <a:lnTo>
                  <a:pt x="2881" y="764"/>
                </a:lnTo>
                <a:lnTo>
                  <a:pt x="2885" y="769"/>
                </a:lnTo>
                <a:lnTo>
                  <a:pt x="2889" y="773"/>
                </a:lnTo>
                <a:lnTo>
                  <a:pt x="2893" y="778"/>
                </a:lnTo>
                <a:lnTo>
                  <a:pt x="2895" y="784"/>
                </a:lnTo>
                <a:lnTo>
                  <a:pt x="2897" y="787"/>
                </a:lnTo>
                <a:lnTo>
                  <a:pt x="2898" y="790"/>
                </a:lnTo>
                <a:lnTo>
                  <a:pt x="2900" y="796"/>
                </a:lnTo>
                <a:lnTo>
                  <a:pt x="2901" y="803"/>
                </a:lnTo>
                <a:lnTo>
                  <a:pt x="2902" y="810"/>
                </a:lnTo>
                <a:lnTo>
                  <a:pt x="2902" y="817"/>
                </a:lnTo>
                <a:lnTo>
                  <a:pt x="2902" y="930"/>
                </a:lnTo>
                <a:lnTo>
                  <a:pt x="2853" y="930"/>
                </a:lnTo>
                <a:lnTo>
                  <a:pt x="2853" y="826"/>
                </a:lnTo>
                <a:lnTo>
                  <a:pt x="2853" y="818"/>
                </a:lnTo>
                <a:lnTo>
                  <a:pt x="2852" y="815"/>
                </a:lnTo>
                <a:lnTo>
                  <a:pt x="2851" y="812"/>
                </a:lnTo>
                <a:lnTo>
                  <a:pt x="2848" y="806"/>
                </a:lnTo>
                <a:lnTo>
                  <a:pt x="2847" y="803"/>
                </a:lnTo>
                <a:lnTo>
                  <a:pt x="2845" y="801"/>
                </a:lnTo>
                <a:lnTo>
                  <a:pt x="2840" y="797"/>
                </a:lnTo>
                <a:lnTo>
                  <a:pt x="2837" y="795"/>
                </a:lnTo>
                <a:lnTo>
                  <a:pt x="2835" y="794"/>
                </a:lnTo>
                <a:lnTo>
                  <a:pt x="2829" y="792"/>
                </a:lnTo>
                <a:lnTo>
                  <a:pt x="2825" y="792"/>
                </a:lnTo>
                <a:lnTo>
                  <a:pt x="2822" y="792"/>
                </a:lnTo>
                <a:lnTo>
                  <a:pt x="2814" y="792"/>
                </a:lnTo>
                <a:lnTo>
                  <a:pt x="2808" y="794"/>
                </a:lnTo>
                <a:lnTo>
                  <a:pt x="2805" y="795"/>
                </a:lnTo>
                <a:lnTo>
                  <a:pt x="2802" y="797"/>
                </a:lnTo>
                <a:lnTo>
                  <a:pt x="2800" y="799"/>
                </a:lnTo>
                <a:lnTo>
                  <a:pt x="2797" y="801"/>
                </a:lnTo>
                <a:lnTo>
                  <a:pt x="2795" y="804"/>
                </a:lnTo>
                <a:lnTo>
                  <a:pt x="2793" y="806"/>
                </a:lnTo>
                <a:lnTo>
                  <a:pt x="2792" y="809"/>
                </a:lnTo>
                <a:lnTo>
                  <a:pt x="2790" y="812"/>
                </a:lnTo>
                <a:lnTo>
                  <a:pt x="2789" y="820"/>
                </a:lnTo>
                <a:lnTo>
                  <a:pt x="2788" y="824"/>
                </a:lnTo>
                <a:lnTo>
                  <a:pt x="2788" y="828"/>
                </a:lnTo>
                <a:close/>
                <a:moveTo>
                  <a:pt x="2966" y="730"/>
                </a:moveTo>
                <a:lnTo>
                  <a:pt x="2961" y="730"/>
                </a:lnTo>
                <a:lnTo>
                  <a:pt x="2956" y="729"/>
                </a:lnTo>
                <a:lnTo>
                  <a:pt x="2952" y="726"/>
                </a:lnTo>
                <a:lnTo>
                  <a:pt x="2948" y="723"/>
                </a:lnTo>
                <a:lnTo>
                  <a:pt x="2944" y="719"/>
                </a:lnTo>
                <a:lnTo>
                  <a:pt x="2942" y="715"/>
                </a:lnTo>
                <a:lnTo>
                  <a:pt x="2940" y="710"/>
                </a:lnTo>
                <a:lnTo>
                  <a:pt x="2940" y="705"/>
                </a:lnTo>
                <a:lnTo>
                  <a:pt x="2940" y="701"/>
                </a:lnTo>
                <a:lnTo>
                  <a:pt x="2942" y="696"/>
                </a:lnTo>
                <a:lnTo>
                  <a:pt x="2944" y="692"/>
                </a:lnTo>
                <a:lnTo>
                  <a:pt x="2948" y="688"/>
                </a:lnTo>
                <a:lnTo>
                  <a:pt x="2952" y="685"/>
                </a:lnTo>
                <a:lnTo>
                  <a:pt x="2956" y="683"/>
                </a:lnTo>
                <a:lnTo>
                  <a:pt x="2961" y="681"/>
                </a:lnTo>
                <a:lnTo>
                  <a:pt x="2966" y="681"/>
                </a:lnTo>
                <a:lnTo>
                  <a:pt x="2972" y="681"/>
                </a:lnTo>
                <a:lnTo>
                  <a:pt x="2977" y="683"/>
                </a:lnTo>
                <a:lnTo>
                  <a:pt x="2982" y="685"/>
                </a:lnTo>
                <a:lnTo>
                  <a:pt x="2986" y="688"/>
                </a:lnTo>
                <a:lnTo>
                  <a:pt x="2990" y="692"/>
                </a:lnTo>
                <a:lnTo>
                  <a:pt x="2992" y="696"/>
                </a:lnTo>
                <a:lnTo>
                  <a:pt x="2994" y="701"/>
                </a:lnTo>
                <a:lnTo>
                  <a:pt x="2994" y="705"/>
                </a:lnTo>
                <a:lnTo>
                  <a:pt x="2994" y="710"/>
                </a:lnTo>
                <a:lnTo>
                  <a:pt x="2992" y="715"/>
                </a:lnTo>
                <a:lnTo>
                  <a:pt x="2990" y="719"/>
                </a:lnTo>
                <a:lnTo>
                  <a:pt x="2986" y="723"/>
                </a:lnTo>
                <a:lnTo>
                  <a:pt x="2982" y="726"/>
                </a:lnTo>
                <a:lnTo>
                  <a:pt x="2977" y="729"/>
                </a:lnTo>
                <a:lnTo>
                  <a:pt x="2972" y="730"/>
                </a:lnTo>
                <a:lnTo>
                  <a:pt x="2966" y="730"/>
                </a:lnTo>
                <a:close/>
                <a:moveTo>
                  <a:pt x="2942" y="753"/>
                </a:moveTo>
                <a:lnTo>
                  <a:pt x="2992" y="753"/>
                </a:lnTo>
                <a:lnTo>
                  <a:pt x="2992" y="930"/>
                </a:lnTo>
                <a:lnTo>
                  <a:pt x="2942" y="930"/>
                </a:lnTo>
                <a:lnTo>
                  <a:pt x="2942" y="753"/>
                </a:lnTo>
                <a:close/>
                <a:moveTo>
                  <a:pt x="3195" y="753"/>
                </a:moveTo>
                <a:lnTo>
                  <a:pt x="3134" y="930"/>
                </a:lnTo>
                <a:lnTo>
                  <a:pt x="3078" y="930"/>
                </a:lnTo>
                <a:lnTo>
                  <a:pt x="3017" y="753"/>
                </a:lnTo>
                <a:lnTo>
                  <a:pt x="3068" y="753"/>
                </a:lnTo>
                <a:lnTo>
                  <a:pt x="3105" y="880"/>
                </a:lnTo>
                <a:lnTo>
                  <a:pt x="3143" y="753"/>
                </a:lnTo>
                <a:lnTo>
                  <a:pt x="3195" y="753"/>
                </a:lnTo>
                <a:close/>
                <a:moveTo>
                  <a:pt x="3294" y="933"/>
                </a:moveTo>
                <a:lnTo>
                  <a:pt x="3287" y="933"/>
                </a:lnTo>
                <a:lnTo>
                  <a:pt x="3280" y="933"/>
                </a:lnTo>
                <a:lnTo>
                  <a:pt x="3268" y="931"/>
                </a:lnTo>
                <a:lnTo>
                  <a:pt x="3263" y="929"/>
                </a:lnTo>
                <a:lnTo>
                  <a:pt x="3257" y="927"/>
                </a:lnTo>
                <a:lnTo>
                  <a:pt x="3247" y="922"/>
                </a:lnTo>
                <a:lnTo>
                  <a:pt x="3242" y="919"/>
                </a:lnTo>
                <a:lnTo>
                  <a:pt x="3237" y="916"/>
                </a:lnTo>
                <a:lnTo>
                  <a:pt x="3233" y="913"/>
                </a:lnTo>
                <a:lnTo>
                  <a:pt x="3229" y="909"/>
                </a:lnTo>
                <a:lnTo>
                  <a:pt x="3222" y="900"/>
                </a:lnTo>
                <a:lnTo>
                  <a:pt x="3219" y="896"/>
                </a:lnTo>
                <a:lnTo>
                  <a:pt x="3216" y="891"/>
                </a:lnTo>
                <a:lnTo>
                  <a:pt x="3212" y="880"/>
                </a:lnTo>
                <a:lnTo>
                  <a:pt x="3210" y="874"/>
                </a:lnTo>
                <a:lnTo>
                  <a:pt x="3209" y="868"/>
                </a:lnTo>
                <a:lnTo>
                  <a:pt x="3207" y="862"/>
                </a:lnTo>
                <a:lnTo>
                  <a:pt x="3207" y="856"/>
                </a:lnTo>
                <a:lnTo>
                  <a:pt x="3206" y="849"/>
                </a:lnTo>
                <a:lnTo>
                  <a:pt x="3206" y="842"/>
                </a:lnTo>
                <a:lnTo>
                  <a:pt x="3206" y="836"/>
                </a:lnTo>
                <a:lnTo>
                  <a:pt x="3207" y="829"/>
                </a:lnTo>
                <a:lnTo>
                  <a:pt x="3207" y="823"/>
                </a:lnTo>
                <a:lnTo>
                  <a:pt x="3209" y="817"/>
                </a:lnTo>
                <a:lnTo>
                  <a:pt x="3212" y="805"/>
                </a:lnTo>
                <a:lnTo>
                  <a:pt x="3214" y="800"/>
                </a:lnTo>
                <a:lnTo>
                  <a:pt x="3216" y="794"/>
                </a:lnTo>
                <a:lnTo>
                  <a:pt x="3222" y="785"/>
                </a:lnTo>
                <a:lnTo>
                  <a:pt x="3226" y="780"/>
                </a:lnTo>
                <a:lnTo>
                  <a:pt x="3229" y="776"/>
                </a:lnTo>
                <a:lnTo>
                  <a:pt x="3233" y="772"/>
                </a:lnTo>
                <a:lnTo>
                  <a:pt x="3237" y="769"/>
                </a:lnTo>
                <a:lnTo>
                  <a:pt x="3246" y="762"/>
                </a:lnTo>
                <a:lnTo>
                  <a:pt x="3251" y="760"/>
                </a:lnTo>
                <a:lnTo>
                  <a:pt x="3256" y="757"/>
                </a:lnTo>
                <a:lnTo>
                  <a:pt x="3262" y="755"/>
                </a:lnTo>
                <a:lnTo>
                  <a:pt x="3267" y="754"/>
                </a:lnTo>
                <a:lnTo>
                  <a:pt x="3273" y="752"/>
                </a:lnTo>
                <a:lnTo>
                  <a:pt x="3279" y="752"/>
                </a:lnTo>
                <a:lnTo>
                  <a:pt x="3292" y="751"/>
                </a:lnTo>
                <a:lnTo>
                  <a:pt x="3303" y="751"/>
                </a:lnTo>
                <a:lnTo>
                  <a:pt x="3314" y="753"/>
                </a:lnTo>
                <a:lnTo>
                  <a:pt x="3319" y="755"/>
                </a:lnTo>
                <a:lnTo>
                  <a:pt x="3324" y="756"/>
                </a:lnTo>
                <a:lnTo>
                  <a:pt x="3334" y="761"/>
                </a:lnTo>
                <a:lnTo>
                  <a:pt x="3343" y="766"/>
                </a:lnTo>
                <a:lnTo>
                  <a:pt x="3347" y="770"/>
                </a:lnTo>
                <a:lnTo>
                  <a:pt x="3351" y="773"/>
                </a:lnTo>
                <a:lnTo>
                  <a:pt x="3358" y="781"/>
                </a:lnTo>
                <a:lnTo>
                  <a:pt x="3361" y="786"/>
                </a:lnTo>
                <a:lnTo>
                  <a:pt x="3364" y="791"/>
                </a:lnTo>
                <a:lnTo>
                  <a:pt x="3366" y="796"/>
                </a:lnTo>
                <a:lnTo>
                  <a:pt x="3368" y="801"/>
                </a:lnTo>
                <a:lnTo>
                  <a:pt x="3370" y="807"/>
                </a:lnTo>
                <a:lnTo>
                  <a:pt x="3372" y="813"/>
                </a:lnTo>
                <a:lnTo>
                  <a:pt x="3373" y="819"/>
                </a:lnTo>
                <a:lnTo>
                  <a:pt x="3374" y="826"/>
                </a:lnTo>
                <a:lnTo>
                  <a:pt x="3374" y="833"/>
                </a:lnTo>
                <a:lnTo>
                  <a:pt x="3375" y="841"/>
                </a:lnTo>
                <a:lnTo>
                  <a:pt x="3375" y="854"/>
                </a:lnTo>
                <a:lnTo>
                  <a:pt x="3254" y="854"/>
                </a:lnTo>
                <a:lnTo>
                  <a:pt x="3254" y="859"/>
                </a:lnTo>
                <a:lnTo>
                  <a:pt x="3255" y="863"/>
                </a:lnTo>
                <a:lnTo>
                  <a:pt x="3256" y="868"/>
                </a:lnTo>
                <a:lnTo>
                  <a:pt x="3257" y="872"/>
                </a:lnTo>
                <a:lnTo>
                  <a:pt x="3260" y="879"/>
                </a:lnTo>
                <a:lnTo>
                  <a:pt x="3263" y="882"/>
                </a:lnTo>
                <a:lnTo>
                  <a:pt x="3265" y="885"/>
                </a:lnTo>
                <a:lnTo>
                  <a:pt x="3268" y="888"/>
                </a:lnTo>
                <a:lnTo>
                  <a:pt x="3271" y="890"/>
                </a:lnTo>
                <a:lnTo>
                  <a:pt x="3274" y="892"/>
                </a:lnTo>
                <a:lnTo>
                  <a:pt x="3278" y="894"/>
                </a:lnTo>
                <a:lnTo>
                  <a:pt x="3282" y="895"/>
                </a:lnTo>
                <a:lnTo>
                  <a:pt x="3286" y="896"/>
                </a:lnTo>
                <a:lnTo>
                  <a:pt x="3294" y="897"/>
                </a:lnTo>
                <a:lnTo>
                  <a:pt x="3300" y="896"/>
                </a:lnTo>
                <a:lnTo>
                  <a:pt x="3306" y="895"/>
                </a:lnTo>
                <a:lnTo>
                  <a:pt x="3311" y="894"/>
                </a:lnTo>
                <a:lnTo>
                  <a:pt x="3316" y="892"/>
                </a:lnTo>
                <a:lnTo>
                  <a:pt x="3318" y="890"/>
                </a:lnTo>
                <a:lnTo>
                  <a:pt x="3320" y="889"/>
                </a:lnTo>
                <a:lnTo>
                  <a:pt x="3323" y="885"/>
                </a:lnTo>
                <a:lnTo>
                  <a:pt x="3326" y="881"/>
                </a:lnTo>
                <a:lnTo>
                  <a:pt x="3328" y="876"/>
                </a:lnTo>
                <a:lnTo>
                  <a:pt x="3374" y="879"/>
                </a:lnTo>
                <a:lnTo>
                  <a:pt x="3372" y="885"/>
                </a:lnTo>
                <a:lnTo>
                  <a:pt x="3370" y="891"/>
                </a:lnTo>
                <a:lnTo>
                  <a:pt x="3367" y="896"/>
                </a:lnTo>
                <a:lnTo>
                  <a:pt x="3364" y="901"/>
                </a:lnTo>
                <a:lnTo>
                  <a:pt x="3361" y="906"/>
                </a:lnTo>
                <a:lnTo>
                  <a:pt x="3357" y="911"/>
                </a:lnTo>
                <a:lnTo>
                  <a:pt x="3352" y="915"/>
                </a:lnTo>
                <a:lnTo>
                  <a:pt x="3347" y="919"/>
                </a:lnTo>
                <a:lnTo>
                  <a:pt x="3342" y="922"/>
                </a:lnTo>
                <a:lnTo>
                  <a:pt x="3336" y="925"/>
                </a:lnTo>
                <a:lnTo>
                  <a:pt x="3330" y="928"/>
                </a:lnTo>
                <a:lnTo>
                  <a:pt x="3323" y="930"/>
                </a:lnTo>
                <a:lnTo>
                  <a:pt x="3320" y="930"/>
                </a:lnTo>
                <a:lnTo>
                  <a:pt x="3316" y="931"/>
                </a:lnTo>
                <a:lnTo>
                  <a:pt x="3309" y="932"/>
                </a:lnTo>
                <a:lnTo>
                  <a:pt x="3302" y="933"/>
                </a:lnTo>
                <a:lnTo>
                  <a:pt x="3294" y="933"/>
                </a:lnTo>
                <a:close/>
                <a:moveTo>
                  <a:pt x="3254" y="824"/>
                </a:moveTo>
                <a:lnTo>
                  <a:pt x="3329" y="824"/>
                </a:lnTo>
                <a:lnTo>
                  <a:pt x="3328" y="820"/>
                </a:lnTo>
                <a:lnTo>
                  <a:pt x="3328" y="816"/>
                </a:lnTo>
                <a:lnTo>
                  <a:pt x="3327" y="813"/>
                </a:lnTo>
                <a:lnTo>
                  <a:pt x="3326" y="809"/>
                </a:lnTo>
                <a:lnTo>
                  <a:pt x="3324" y="806"/>
                </a:lnTo>
                <a:lnTo>
                  <a:pt x="3323" y="803"/>
                </a:lnTo>
                <a:lnTo>
                  <a:pt x="3321" y="800"/>
                </a:lnTo>
                <a:lnTo>
                  <a:pt x="3318" y="798"/>
                </a:lnTo>
                <a:lnTo>
                  <a:pt x="3313" y="793"/>
                </a:lnTo>
                <a:lnTo>
                  <a:pt x="3307" y="790"/>
                </a:lnTo>
                <a:lnTo>
                  <a:pt x="3300" y="788"/>
                </a:lnTo>
                <a:lnTo>
                  <a:pt x="3292" y="787"/>
                </a:lnTo>
                <a:lnTo>
                  <a:pt x="3285" y="788"/>
                </a:lnTo>
                <a:lnTo>
                  <a:pt x="3281" y="789"/>
                </a:lnTo>
                <a:lnTo>
                  <a:pt x="3278" y="790"/>
                </a:lnTo>
                <a:lnTo>
                  <a:pt x="3271" y="793"/>
                </a:lnTo>
                <a:lnTo>
                  <a:pt x="3268" y="796"/>
                </a:lnTo>
                <a:lnTo>
                  <a:pt x="3266" y="798"/>
                </a:lnTo>
                <a:lnTo>
                  <a:pt x="3261" y="804"/>
                </a:lnTo>
                <a:lnTo>
                  <a:pt x="3258" y="810"/>
                </a:lnTo>
                <a:lnTo>
                  <a:pt x="3256" y="813"/>
                </a:lnTo>
                <a:lnTo>
                  <a:pt x="3255" y="816"/>
                </a:lnTo>
                <a:lnTo>
                  <a:pt x="3254" y="824"/>
                </a:lnTo>
                <a:close/>
                <a:moveTo>
                  <a:pt x="3409" y="930"/>
                </a:moveTo>
                <a:lnTo>
                  <a:pt x="3409" y="753"/>
                </a:lnTo>
                <a:lnTo>
                  <a:pt x="3457" y="753"/>
                </a:lnTo>
                <a:lnTo>
                  <a:pt x="3457" y="784"/>
                </a:lnTo>
                <a:lnTo>
                  <a:pt x="3461" y="776"/>
                </a:lnTo>
                <a:lnTo>
                  <a:pt x="3465" y="769"/>
                </a:lnTo>
                <a:lnTo>
                  <a:pt x="3470" y="764"/>
                </a:lnTo>
                <a:lnTo>
                  <a:pt x="3475" y="759"/>
                </a:lnTo>
                <a:lnTo>
                  <a:pt x="3478" y="757"/>
                </a:lnTo>
                <a:lnTo>
                  <a:pt x="3481" y="755"/>
                </a:lnTo>
                <a:lnTo>
                  <a:pt x="3487" y="753"/>
                </a:lnTo>
                <a:lnTo>
                  <a:pt x="3494" y="751"/>
                </a:lnTo>
                <a:lnTo>
                  <a:pt x="3501" y="751"/>
                </a:lnTo>
                <a:lnTo>
                  <a:pt x="3509" y="751"/>
                </a:lnTo>
                <a:lnTo>
                  <a:pt x="3517" y="752"/>
                </a:lnTo>
                <a:lnTo>
                  <a:pt x="3517" y="796"/>
                </a:lnTo>
                <a:lnTo>
                  <a:pt x="3513" y="795"/>
                </a:lnTo>
                <a:lnTo>
                  <a:pt x="3507" y="794"/>
                </a:lnTo>
                <a:lnTo>
                  <a:pt x="3496" y="793"/>
                </a:lnTo>
                <a:lnTo>
                  <a:pt x="3488" y="794"/>
                </a:lnTo>
                <a:lnTo>
                  <a:pt x="3485" y="795"/>
                </a:lnTo>
                <a:lnTo>
                  <a:pt x="3481" y="796"/>
                </a:lnTo>
                <a:lnTo>
                  <a:pt x="3478" y="797"/>
                </a:lnTo>
                <a:lnTo>
                  <a:pt x="3475" y="799"/>
                </a:lnTo>
                <a:lnTo>
                  <a:pt x="3472" y="801"/>
                </a:lnTo>
                <a:lnTo>
                  <a:pt x="3469" y="803"/>
                </a:lnTo>
                <a:lnTo>
                  <a:pt x="3465" y="809"/>
                </a:lnTo>
                <a:lnTo>
                  <a:pt x="3463" y="812"/>
                </a:lnTo>
                <a:lnTo>
                  <a:pt x="3461" y="815"/>
                </a:lnTo>
                <a:lnTo>
                  <a:pt x="3460" y="818"/>
                </a:lnTo>
                <a:lnTo>
                  <a:pt x="3459" y="822"/>
                </a:lnTo>
                <a:lnTo>
                  <a:pt x="3459" y="826"/>
                </a:lnTo>
                <a:lnTo>
                  <a:pt x="3459" y="830"/>
                </a:lnTo>
                <a:lnTo>
                  <a:pt x="3459" y="930"/>
                </a:lnTo>
                <a:lnTo>
                  <a:pt x="3409" y="930"/>
                </a:lnTo>
                <a:close/>
                <a:moveTo>
                  <a:pt x="3690" y="804"/>
                </a:moveTo>
                <a:lnTo>
                  <a:pt x="3645" y="806"/>
                </a:lnTo>
                <a:lnTo>
                  <a:pt x="3644" y="802"/>
                </a:lnTo>
                <a:lnTo>
                  <a:pt x="3642" y="798"/>
                </a:lnTo>
                <a:lnTo>
                  <a:pt x="3639" y="795"/>
                </a:lnTo>
                <a:lnTo>
                  <a:pt x="3636" y="792"/>
                </a:lnTo>
                <a:lnTo>
                  <a:pt x="3632" y="789"/>
                </a:lnTo>
                <a:lnTo>
                  <a:pt x="3627" y="787"/>
                </a:lnTo>
                <a:lnTo>
                  <a:pt x="3622" y="786"/>
                </a:lnTo>
                <a:lnTo>
                  <a:pt x="3616" y="786"/>
                </a:lnTo>
                <a:lnTo>
                  <a:pt x="3610" y="786"/>
                </a:lnTo>
                <a:lnTo>
                  <a:pt x="3605" y="787"/>
                </a:lnTo>
                <a:lnTo>
                  <a:pt x="3601" y="788"/>
                </a:lnTo>
                <a:lnTo>
                  <a:pt x="3596" y="790"/>
                </a:lnTo>
                <a:lnTo>
                  <a:pt x="3593" y="793"/>
                </a:lnTo>
                <a:lnTo>
                  <a:pt x="3591" y="796"/>
                </a:lnTo>
                <a:lnTo>
                  <a:pt x="3589" y="799"/>
                </a:lnTo>
                <a:lnTo>
                  <a:pt x="3589" y="803"/>
                </a:lnTo>
                <a:lnTo>
                  <a:pt x="3589" y="806"/>
                </a:lnTo>
                <a:lnTo>
                  <a:pt x="3590" y="809"/>
                </a:lnTo>
                <a:lnTo>
                  <a:pt x="3591" y="811"/>
                </a:lnTo>
                <a:lnTo>
                  <a:pt x="3594" y="814"/>
                </a:lnTo>
                <a:lnTo>
                  <a:pt x="3597" y="816"/>
                </a:lnTo>
                <a:lnTo>
                  <a:pt x="3601" y="818"/>
                </a:lnTo>
                <a:lnTo>
                  <a:pt x="3605" y="819"/>
                </a:lnTo>
                <a:lnTo>
                  <a:pt x="3611" y="821"/>
                </a:lnTo>
                <a:lnTo>
                  <a:pt x="3643" y="827"/>
                </a:lnTo>
                <a:lnTo>
                  <a:pt x="3649" y="829"/>
                </a:lnTo>
                <a:lnTo>
                  <a:pt x="3655" y="830"/>
                </a:lnTo>
                <a:lnTo>
                  <a:pt x="3660" y="832"/>
                </a:lnTo>
                <a:lnTo>
                  <a:pt x="3665" y="834"/>
                </a:lnTo>
                <a:lnTo>
                  <a:pt x="3674" y="839"/>
                </a:lnTo>
                <a:lnTo>
                  <a:pt x="3681" y="844"/>
                </a:lnTo>
                <a:lnTo>
                  <a:pt x="3684" y="848"/>
                </a:lnTo>
                <a:lnTo>
                  <a:pt x="3687" y="851"/>
                </a:lnTo>
                <a:lnTo>
                  <a:pt x="3689" y="854"/>
                </a:lnTo>
                <a:lnTo>
                  <a:pt x="3691" y="858"/>
                </a:lnTo>
                <a:lnTo>
                  <a:pt x="3693" y="866"/>
                </a:lnTo>
                <a:lnTo>
                  <a:pt x="3694" y="870"/>
                </a:lnTo>
                <a:lnTo>
                  <a:pt x="3694" y="875"/>
                </a:lnTo>
                <a:lnTo>
                  <a:pt x="3694" y="879"/>
                </a:lnTo>
                <a:lnTo>
                  <a:pt x="3694" y="883"/>
                </a:lnTo>
                <a:lnTo>
                  <a:pt x="3693" y="888"/>
                </a:lnTo>
                <a:lnTo>
                  <a:pt x="3692" y="891"/>
                </a:lnTo>
                <a:lnTo>
                  <a:pt x="3690" y="895"/>
                </a:lnTo>
                <a:lnTo>
                  <a:pt x="3688" y="899"/>
                </a:lnTo>
                <a:lnTo>
                  <a:pt x="3686" y="902"/>
                </a:lnTo>
                <a:lnTo>
                  <a:pt x="3684" y="906"/>
                </a:lnTo>
                <a:lnTo>
                  <a:pt x="3678" y="912"/>
                </a:lnTo>
                <a:lnTo>
                  <a:pt x="3672" y="917"/>
                </a:lnTo>
                <a:lnTo>
                  <a:pt x="3664" y="922"/>
                </a:lnTo>
                <a:lnTo>
                  <a:pt x="3656" y="926"/>
                </a:lnTo>
                <a:lnTo>
                  <a:pt x="3647" y="929"/>
                </a:lnTo>
                <a:lnTo>
                  <a:pt x="3637" y="931"/>
                </a:lnTo>
                <a:lnTo>
                  <a:pt x="3627" y="933"/>
                </a:lnTo>
                <a:lnTo>
                  <a:pt x="3615" y="933"/>
                </a:lnTo>
                <a:lnTo>
                  <a:pt x="3607" y="933"/>
                </a:lnTo>
                <a:lnTo>
                  <a:pt x="3599" y="932"/>
                </a:lnTo>
                <a:lnTo>
                  <a:pt x="3591" y="931"/>
                </a:lnTo>
                <a:lnTo>
                  <a:pt x="3584" y="930"/>
                </a:lnTo>
                <a:lnTo>
                  <a:pt x="3577" y="928"/>
                </a:lnTo>
                <a:lnTo>
                  <a:pt x="3571" y="925"/>
                </a:lnTo>
                <a:lnTo>
                  <a:pt x="3565" y="922"/>
                </a:lnTo>
                <a:lnTo>
                  <a:pt x="3560" y="919"/>
                </a:lnTo>
                <a:lnTo>
                  <a:pt x="3555" y="915"/>
                </a:lnTo>
                <a:lnTo>
                  <a:pt x="3550" y="911"/>
                </a:lnTo>
                <a:lnTo>
                  <a:pt x="3546" y="906"/>
                </a:lnTo>
                <a:lnTo>
                  <a:pt x="3543" y="901"/>
                </a:lnTo>
                <a:lnTo>
                  <a:pt x="3540" y="896"/>
                </a:lnTo>
                <a:lnTo>
                  <a:pt x="3538" y="891"/>
                </a:lnTo>
                <a:lnTo>
                  <a:pt x="3536" y="885"/>
                </a:lnTo>
                <a:lnTo>
                  <a:pt x="3535" y="879"/>
                </a:lnTo>
                <a:lnTo>
                  <a:pt x="3584" y="876"/>
                </a:lnTo>
                <a:lnTo>
                  <a:pt x="3585" y="881"/>
                </a:lnTo>
                <a:lnTo>
                  <a:pt x="3587" y="886"/>
                </a:lnTo>
                <a:lnTo>
                  <a:pt x="3590" y="889"/>
                </a:lnTo>
                <a:lnTo>
                  <a:pt x="3594" y="892"/>
                </a:lnTo>
                <a:lnTo>
                  <a:pt x="3599" y="895"/>
                </a:lnTo>
                <a:lnTo>
                  <a:pt x="3604" y="897"/>
                </a:lnTo>
                <a:lnTo>
                  <a:pt x="3609" y="898"/>
                </a:lnTo>
                <a:lnTo>
                  <a:pt x="3616" y="898"/>
                </a:lnTo>
                <a:lnTo>
                  <a:pt x="3622" y="898"/>
                </a:lnTo>
                <a:lnTo>
                  <a:pt x="3627" y="897"/>
                </a:lnTo>
                <a:lnTo>
                  <a:pt x="3632" y="895"/>
                </a:lnTo>
                <a:lnTo>
                  <a:pt x="3634" y="894"/>
                </a:lnTo>
                <a:lnTo>
                  <a:pt x="3636" y="893"/>
                </a:lnTo>
                <a:lnTo>
                  <a:pt x="3640" y="890"/>
                </a:lnTo>
                <a:lnTo>
                  <a:pt x="3642" y="887"/>
                </a:lnTo>
                <a:lnTo>
                  <a:pt x="3643" y="886"/>
                </a:lnTo>
                <a:lnTo>
                  <a:pt x="3644" y="884"/>
                </a:lnTo>
                <a:lnTo>
                  <a:pt x="3644" y="880"/>
                </a:lnTo>
                <a:lnTo>
                  <a:pt x="3644" y="877"/>
                </a:lnTo>
                <a:lnTo>
                  <a:pt x="3643" y="874"/>
                </a:lnTo>
                <a:lnTo>
                  <a:pt x="3641" y="871"/>
                </a:lnTo>
                <a:lnTo>
                  <a:pt x="3639" y="869"/>
                </a:lnTo>
                <a:lnTo>
                  <a:pt x="3635" y="867"/>
                </a:lnTo>
                <a:lnTo>
                  <a:pt x="3631" y="865"/>
                </a:lnTo>
                <a:lnTo>
                  <a:pt x="3627" y="864"/>
                </a:lnTo>
                <a:lnTo>
                  <a:pt x="3622" y="862"/>
                </a:lnTo>
                <a:lnTo>
                  <a:pt x="3591" y="856"/>
                </a:lnTo>
                <a:lnTo>
                  <a:pt x="3585" y="855"/>
                </a:lnTo>
                <a:lnTo>
                  <a:pt x="3579" y="853"/>
                </a:lnTo>
                <a:lnTo>
                  <a:pt x="3569" y="849"/>
                </a:lnTo>
                <a:lnTo>
                  <a:pt x="3564" y="847"/>
                </a:lnTo>
                <a:lnTo>
                  <a:pt x="3560" y="844"/>
                </a:lnTo>
                <a:lnTo>
                  <a:pt x="3556" y="842"/>
                </a:lnTo>
                <a:lnTo>
                  <a:pt x="3553" y="839"/>
                </a:lnTo>
                <a:lnTo>
                  <a:pt x="3550" y="835"/>
                </a:lnTo>
                <a:lnTo>
                  <a:pt x="3547" y="832"/>
                </a:lnTo>
                <a:lnTo>
                  <a:pt x="3545" y="828"/>
                </a:lnTo>
                <a:lnTo>
                  <a:pt x="3543" y="824"/>
                </a:lnTo>
                <a:lnTo>
                  <a:pt x="3542" y="820"/>
                </a:lnTo>
                <a:lnTo>
                  <a:pt x="3541" y="815"/>
                </a:lnTo>
                <a:lnTo>
                  <a:pt x="3540" y="811"/>
                </a:lnTo>
                <a:lnTo>
                  <a:pt x="3540" y="806"/>
                </a:lnTo>
                <a:lnTo>
                  <a:pt x="3540" y="800"/>
                </a:lnTo>
                <a:lnTo>
                  <a:pt x="3541" y="794"/>
                </a:lnTo>
                <a:lnTo>
                  <a:pt x="3543" y="788"/>
                </a:lnTo>
                <a:lnTo>
                  <a:pt x="3545" y="783"/>
                </a:lnTo>
                <a:lnTo>
                  <a:pt x="3548" y="778"/>
                </a:lnTo>
                <a:lnTo>
                  <a:pt x="3551" y="774"/>
                </a:lnTo>
                <a:lnTo>
                  <a:pt x="3556" y="769"/>
                </a:lnTo>
                <a:lnTo>
                  <a:pt x="3560" y="766"/>
                </a:lnTo>
                <a:lnTo>
                  <a:pt x="3566" y="762"/>
                </a:lnTo>
                <a:lnTo>
                  <a:pt x="3572" y="759"/>
                </a:lnTo>
                <a:lnTo>
                  <a:pt x="3578" y="757"/>
                </a:lnTo>
                <a:lnTo>
                  <a:pt x="3584" y="754"/>
                </a:lnTo>
                <a:lnTo>
                  <a:pt x="3588" y="754"/>
                </a:lnTo>
                <a:lnTo>
                  <a:pt x="3591" y="753"/>
                </a:lnTo>
                <a:lnTo>
                  <a:pt x="3599" y="752"/>
                </a:lnTo>
                <a:lnTo>
                  <a:pt x="3607" y="751"/>
                </a:lnTo>
                <a:lnTo>
                  <a:pt x="3615" y="751"/>
                </a:lnTo>
                <a:lnTo>
                  <a:pt x="3623" y="751"/>
                </a:lnTo>
                <a:lnTo>
                  <a:pt x="3631" y="752"/>
                </a:lnTo>
                <a:lnTo>
                  <a:pt x="3638" y="753"/>
                </a:lnTo>
                <a:lnTo>
                  <a:pt x="3645" y="754"/>
                </a:lnTo>
                <a:lnTo>
                  <a:pt x="3651" y="756"/>
                </a:lnTo>
                <a:lnTo>
                  <a:pt x="3657" y="759"/>
                </a:lnTo>
                <a:lnTo>
                  <a:pt x="3663" y="762"/>
                </a:lnTo>
                <a:lnTo>
                  <a:pt x="3668" y="765"/>
                </a:lnTo>
                <a:lnTo>
                  <a:pt x="3672" y="769"/>
                </a:lnTo>
                <a:lnTo>
                  <a:pt x="3676" y="773"/>
                </a:lnTo>
                <a:lnTo>
                  <a:pt x="3680" y="777"/>
                </a:lnTo>
                <a:lnTo>
                  <a:pt x="3683" y="782"/>
                </a:lnTo>
                <a:lnTo>
                  <a:pt x="3685" y="787"/>
                </a:lnTo>
                <a:lnTo>
                  <a:pt x="3688" y="792"/>
                </a:lnTo>
                <a:lnTo>
                  <a:pt x="3689" y="798"/>
                </a:lnTo>
                <a:lnTo>
                  <a:pt x="3690" y="804"/>
                </a:lnTo>
                <a:close/>
                <a:moveTo>
                  <a:pt x="3751" y="730"/>
                </a:moveTo>
                <a:lnTo>
                  <a:pt x="3746" y="730"/>
                </a:lnTo>
                <a:lnTo>
                  <a:pt x="3741" y="729"/>
                </a:lnTo>
                <a:lnTo>
                  <a:pt x="3736" y="726"/>
                </a:lnTo>
                <a:lnTo>
                  <a:pt x="3732" y="723"/>
                </a:lnTo>
                <a:lnTo>
                  <a:pt x="3729" y="719"/>
                </a:lnTo>
                <a:lnTo>
                  <a:pt x="3726" y="715"/>
                </a:lnTo>
                <a:lnTo>
                  <a:pt x="3725" y="710"/>
                </a:lnTo>
                <a:lnTo>
                  <a:pt x="3724" y="705"/>
                </a:lnTo>
                <a:lnTo>
                  <a:pt x="3725" y="701"/>
                </a:lnTo>
                <a:lnTo>
                  <a:pt x="3726" y="696"/>
                </a:lnTo>
                <a:lnTo>
                  <a:pt x="3729" y="692"/>
                </a:lnTo>
                <a:lnTo>
                  <a:pt x="3732" y="688"/>
                </a:lnTo>
                <a:lnTo>
                  <a:pt x="3736" y="685"/>
                </a:lnTo>
                <a:lnTo>
                  <a:pt x="3741" y="683"/>
                </a:lnTo>
                <a:lnTo>
                  <a:pt x="3746" y="681"/>
                </a:lnTo>
                <a:lnTo>
                  <a:pt x="3751" y="681"/>
                </a:lnTo>
                <a:lnTo>
                  <a:pt x="3756" y="681"/>
                </a:lnTo>
                <a:lnTo>
                  <a:pt x="3761" y="683"/>
                </a:lnTo>
                <a:lnTo>
                  <a:pt x="3765" y="685"/>
                </a:lnTo>
                <a:lnTo>
                  <a:pt x="3770" y="688"/>
                </a:lnTo>
                <a:lnTo>
                  <a:pt x="3773" y="692"/>
                </a:lnTo>
                <a:lnTo>
                  <a:pt x="3775" y="696"/>
                </a:lnTo>
                <a:lnTo>
                  <a:pt x="3777" y="701"/>
                </a:lnTo>
                <a:lnTo>
                  <a:pt x="3777" y="705"/>
                </a:lnTo>
                <a:lnTo>
                  <a:pt x="3777" y="710"/>
                </a:lnTo>
                <a:lnTo>
                  <a:pt x="3775" y="715"/>
                </a:lnTo>
                <a:lnTo>
                  <a:pt x="3773" y="719"/>
                </a:lnTo>
                <a:lnTo>
                  <a:pt x="3770" y="723"/>
                </a:lnTo>
                <a:lnTo>
                  <a:pt x="3765" y="726"/>
                </a:lnTo>
                <a:lnTo>
                  <a:pt x="3761" y="729"/>
                </a:lnTo>
                <a:lnTo>
                  <a:pt x="3756" y="730"/>
                </a:lnTo>
                <a:lnTo>
                  <a:pt x="3751" y="730"/>
                </a:lnTo>
                <a:close/>
                <a:moveTo>
                  <a:pt x="3726" y="753"/>
                </a:moveTo>
                <a:lnTo>
                  <a:pt x="3775" y="753"/>
                </a:lnTo>
                <a:lnTo>
                  <a:pt x="3775" y="930"/>
                </a:lnTo>
                <a:lnTo>
                  <a:pt x="3726" y="930"/>
                </a:lnTo>
                <a:lnTo>
                  <a:pt x="3726" y="753"/>
                </a:lnTo>
                <a:close/>
                <a:moveTo>
                  <a:pt x="3908" y="753"/>
                </a:moveTo>
                <a:lnTo>
                  <a:pt x="3908" y="790"/>
                </a:lnTo>
                <a:lnTo>
                  <a:pt x="3874" y="790"/>
                </a:lnTo>
                <a:lnTo>
                  <a:pt x="3874" y="876"/>
                </a:lnTo>
                <a:lnTo>
                  <a:pt x="3874" y="880"/>
                </a:lnTo>
                <a:lnTo>
                  <a:pt x="3875" y="884"/>
                </a:lnTo>
                <a:lnTo>
                  <a:pt x="3876" y="886"/>
                </a:lnTo>
                <a:lnTo>
                  <a:pt x="3877" y="887"/>
                </a:lnTo>
                <a:lnTo>
                  <a:pt x="3879" y="889"/>
                </a:lnTo>
                <a:lnTo>
                  <a:pt x="3881" y="891"/>
                </a:lnTo>
                <a:lnTo>
                  <a:pt x="3884" y="892"/>
                </a:lnTo>
                <a:lnTo>
                  <a:pt x="3887" y="893"/>
                </a:lnTo>
                <a:lnTo>
                  <a:pt x="3891" y="893"/>
                </a:lnTo>
                <a:lnTo>
                  <a:pt x="3899" y="892"/>
                </a:lnTo>
                <a:lnTo>
                  <a:pt x="3904" y="891"/>
                </a:lnTo>
                <a:lnTo>
                  <a:pt x="3912" y="928"/>
                </a:lnTo>
                <a:lnTo>
                  <a:pt x="3901" y="930"/>
                </a:lnTo>
                <a:lnTo>
                  <a:pt x="3893" y="932"/>
                </a:lnTo>
                <a:lnTo>
                  <a:pt x="3884" y="932"/>
                </a:lnTo>
                <a:lnTo>
                  <a:pt x="3878" y="932"/>
                </a:lnTo>
                <a:lnTo>
                  <a:pt x="3871" y="932"/>
                </a:lnTo>
                <a:lnTo>
                  <a:pt x="3866" y="931"/>
                </a:lnTo>
                <a:lnTo>
                  <a:pt x="3860" y="930"/>
                </a:lnTo>
                <a:lnTo>
                  <a:pt x="3855" y="928"/>
                </a:lnTo>
                <a:lnTo>
                  <a:pt x="3850" y="926"/>
                </a:lnTo>
                <a:lnTo>
                  <a:pt x="3845" y="924"/>
                </a:lnTo>
                <a:lnTo>
                  <a:pt x="3841" y="921"/>
                </a:lnTo>
                <a:lnTo>
                  <a:pt x="3837" y="917"/>
                </a:lnTo>
                <a:lnTo>
                  <a:pt x="3834" y="914"/>
                </a:lnTo>
                <a:lnTo>
                  <a:pt x="3831" y="909"/>
                </a:lnTo>
                <a:lnTo>
                  <a:pt x="3829" y="905"/>
                </a:lnTo>
                <a:lnTo>
                  <a:pt x="3827" y="900"/>
                </a:lnTo>
                <a:lnTo>
                  <a:pt x="3826" y="894"/>
                </a:lnTo>
                <a:lnTo>
                  <a:pt x="3825" y="888"/>
                </a:lnTo>
                <a:lnTo>
                  <a:pt x="3825" y="882"/>
                </a:lnTo>
                <a:lnTo>
                  <a:pt x="3825" y="790"/>
                </a:lnTo>
                <a:lnTo>
                  <a:pt x="3801" y="790"/>
                </a:lnTo>
                <a:lnTo>
                  <a:pt x="3801" y="753"/>
                </a:lnTo>
                <a:lnTo>
                  <a:pt x="3825" y="753"/>
                </a:lnTo>
                <a:lnTo>
                  <a:pt x="3825" y="711"/>
                </a:lnTo>
                <a:lnTo>
                  <a:pt x="3874" y="711"/>
                </a:lnTo>
                <a:lnTo>
                  <a:pt x="3874" y="753"/>
                </a:lnTo>
                <a:lnTo>
                  <a:pt x="3908" y="753"/>
                </a:lnTo>
                <a:close/>
                <a:moveTo>
                  <a:pt x="3974" y="996"/>
                </a:moveTo>
                <a:lnTo>
                  <a:pt x="3965" y="996"/>
                </a:lnTo>
                <a:lnTo>
                  <a:pt x="3956" y="995"/>
                </a:lnTo>
                <a:lnTo>
                  <a:pt x="3949" y="993"/>
                </a:lnTo>
                <a:lnTo>
                  <a:pt x="3943" y="991"/>
                </a:lnTo>
                <a:lnTo>
                  <a:pt x="3954" y="954"/>
                </a:lnTo>
                <a:lnTo>
                  <a:pt x="3960" y="956"/>
                </a:lnTo>
                <a:lnTo>
                  <a:pt x="3966" y="957"/>
                </a:lnTo>
                <a:lnTo>
                  <a:pt x="3971" y="957"/>
                </a:lnTo>
                <a:lnTo>
                  <a:pt x="3976" y="957"/>
                </a:lnTo>
                <a:lnTo>
                  <a:pt x="3978" y="956"/>
                </a:lnTo>
                <a:lnTo>
                  <a:pt x="3980" y="955"/>
                </a:lnTo>
                <a:lnTo>
                  <a:pt x="3984" y="952"/>
                </a:lnTo>
                <a:lnTo>
                  <a:pt x="3987" y="948"/>
                </a:lnTo>
                <a:lnTo>
                  <a:pt x="3990" y="942"/>
                </a:lnTo>
                <a:lnTo>
                  <a:pt x="3993" y="935"/>
                </a:lnTo>
                <a:lnTo>
                  <a:pt x="3930" y="753"/>
                </a:lnTo>
                <a:lnTo>
                  <a:pt x="3981" y="753"/>
                </a:lnTo>
                <a:lnTo>
                  <a:pt x="4018" y="883"/>
                </a:lnTo>
                <a:lnTo>
                  <a:pt x="4056" y="753"/>
                </a:lnTo>
                <a:lnTo>
                  <a:pt x="4108" y="753"/>
                </a:lnTo>
                <a:lnTo>
                  <a:pt x="4040" y="949"/>
                </a:lnTo>
                <a:lnTo>
                  <a:pt x="4035" y="959"/>
                </a:lnTo>
                <a:lnTo>
                  <a:pt x="4033" y="964"/>
                </a:lnTo>
                <a:lnTo>
                  <a:pt x="4030" y="968"/>
                </a:lnTo>
                <a:lnTo>
                  <a:pt x="4024" y="976"/>
                </a:lnTo>
                <a:lnTo>
                  <a:pt x="4017" y="983"/>
                </a:lnTo>
                <a:lnTo>
                  <a:pt x="4013" y="986"/>
                </a:lnTo>
                <a:lnTo>
                  <a:pt x="4008" y="989"/>
                </a:lnTo>
                <a:lnTo>
                  <a:pt x="4003" y="991"/>
                </a:lnTo>
                <a:lnTo>
                  <a:pt x="3998" y="993"/>
                </a:lnTo>
                <a:lnTo>
                  <a:pt x="3993" y="994"/>
                </a:lnTo>
                <a:lnTo>
                  <a:pt x="3987" y="995"/>
                </a:lnTo>
                <a:lnTo>
                  <a:pt x="3980" y="996"/>
                </a:lnTo>
                <a:lnTo>
                  <a:pt x="3974" y="996"/>
                </a:lnTo>
                <a:close/>
                <a:moveTo>
                  <a:pt x="1623" y="590"/>
                </a:moveTo>
                <a:lnTo>
                  <a:pt x="1569" y="590"/>
                </a:lnTo>
                <a:lnTo>
                  <a:pt x="1651" y="354"/>
                </a:lnTo>
                <a:lnTo>
                  <a:pt x="1715" y="354"/>
                </a:lnTo>
                <a:lnTo>
                  <a:pt x="1797" y="590"/>
                </a:lnTo>
                <a:lnTo>
                  <a:pt x="1743" y="590"/>
                </a:lnTo>
                <a:lnTo>
                  <a:pt x="1726" y="536"/>
                </a:lnTo>
                <a:lnTo>
                  <a:pt x="1641" y="536"/>
                </a:lnTo>
                <a:lnTo>
                  <a:pt x="1623" y="590"/>
                </a:lnTo>
                <a:close/>
                <a:moveTo>
                  <a:pt x="1653" y="497"/>
                </a:moveTo>
                <a:lnTo>
                  <a:pt x="1713" y="497"/>
                </a:lnTo>
                <a:lnTo>
                  <a:pt x="1684" y="408"/>
                </a:lnTo>
                <a:lnTo>
                  <a:pt x="1653" y="497"/>
                </a:lnTo>
                <a:close/>
                <a:moveTo>
                  <a:pt x="1874" y="593"/>
                </a:moveTo>
                <a:lnTo>
                  <a:pt x="1867" y="593"/>
                </a:lnTo>
                <a:lnTo>
                  <a:pt x="1861" y="592"/>
                </a:lnTo>
                <a:lnTo>
                  <a:pt x="1856" y="591"/>
                </a:lnTo>
                <a:lnTo>
                  <a:pt x="1850" y="590"/>
                </a:lnTo>
                <a:lnTo>
                  <a:pt x="1845" y="588"/>
                </a:lnTo>
                <a:lnTo>
                  <a:pt x="1840" y="586"/>
                </a:lnTo>
                <a:lnTo>
                  <a:pt x="1836" y="583"/>
                </a:lnTo>
                <a:lnTo>
                  <a:pt x="1832" y="580"/>
                </a:lnTo>
                <a:lnTo>
                  <a:pt x="1828" y="576"/>
                </a:lnTo>
                <a:lnTo>
                  <a:pt x="1824" y="572"/>
                </a:lnTo>
                <a:lnTo>
                  <a:pt x="1821" y="568"/>
                </a:lnTo>
                <a:lnTo>
                  <a:pt x="1820" y="566"/>
                </a:lnTo>
                <a:lnTo>
                  <a:pt x="1819" y="563"/>
                </a:lnTo>
                <a:lnTo>
                  <a:pt x="1817" y="558"/>
                </a:lnTo>
                <a:lnTo>
                  <a:pt x="1816" y="553"/>
                </a:lnTo>
                <a:lnTo>
                  <a:pt x="1815" y="547"/>
                </a:lnTo>
                <a:lnTo>
                  <a:pt x="1815" y="540"/>
                </a:lnTo>
                <a:lnTo>
                  <a:pt x="1815" y="531"/>
                </a:lnTo>
                <a:lnTo>
                  <a:pt x="1817" y="523"/>
                </a:lnTo>
                <a:lnTo>
                  <a:pt x="1818" y="519"/>
                </a:lnTo>
                <a:lnTo>
                  <a:pt x="1820" y="515"/>
                </a:lnTo>
                <a:lnTo>
                  <a:pt x="1824" y="509"/>
                </a:lnTo>
                <a:lnTo>
                  <a:pt x="1827" y="507"/>
                </a:lnTo>
                <a:lnTo>
                  <a:pt x="1829" y="504"/>
                </a:lnTo>
                <a:lnTo>
                  <a:pt x="1832" y="502"/>
                </a:lnTo>
                <a:lnTo>
                  <a:pt x="1835" y="499"/>
                </a:lnTo>
                <a:lnTo>
                  <a:pt x="1838" y="497"/>
                </a:lnTo>
                <a:lnTo>
                  <a:pt x="1841" y="496"/>
                </a:lnTo>
                <a:lnTo>
                  <a:pt x="1845" y="494"/>
                </a:lnTo>
                <a:lnTo>
                  <a:pt x="1849" y="493"/>
                </a:lnTo>
                <a:lnTo>
                  <a:pt x="1856" y="490"/>
                </a:lnTo>
                <a:lnTo>
                  <a:pt x="1864" y="488"/>
                </a:lnTo>
                <a:lnTo>
                  <a:pt x="1873" y="487"/>
                </a:lnTo>
                <a:lnTo>
                  <a:pt x="1881" y="486"/>
                </a:lnTo>
                <a:lnTo>
                  <a:pt x="1901" y="484"/>
                </a:lnTo>
                <a:lnTo>
                  <a:pt x="1908" y="482"/>
                </a:lnTo>
                <a:lnTo>
                  <a:pt x="1914" y="481"/>
                </a:lnTo>
                <a:lnTo>
                  <a:pt x="1918" y="479"/>
                </a:lnTo>
                <a:lnTo>
                  <a:pt x="1920" y="478"/>
                </a:lnTo>
                <a:lnTo>
                  <a:pt x="1922" y="477"/>
                </a:lnTo>
                <a:lnTo>
                  <a:pt x="1923" y="476"/>
                </a:lnTo>
                <a:lnTo>
                  <a:pt x="1923" y="474"/>
                </a:lnTo>
                <a:lnTo>
                  <a:pt x="1924" y="472"/>
                </a:lnTo>
                <a:lnTo>
                  <a:pt x="1924" y="470"/>
                </a:lnTo>
                <a:lnTo>
                  <a:pt x="1924" y="464"/>
                </a:lnTo>
                <a:lnTo>
                  <a:pt x="1922" y="460"/>
                </a:lnTo>
                <a:lnTo>
                  <a:pt x="1921" y="458"/>
                </a:lnTo>
                <a:lnTo>
                  <a:pt x="1920" y="456"/>
                </a:lnTo>
                <a:lnTo>
                  <a:pt x="1919" y="454"/>
                </a:lnTo>
                <a:lnTo>
                  <a:pt x="1917" y="452"/>
                </a:lnTo>
                <a:lnTo>
                  <a:pt x="1913" y="450"/>
                </a:lnTo>
                <a:lnTo>
                  <a:pt x="1909" y="448"/>
                </a:lnTo>
                <a:lnTo>
                  <a:pt x="1904" y="447"/>
                </a:lnTo>
                <a:lnTo>
                  <a:pt x="1898" y="446"/>
                </a:lnTo>
                <a:lnTo>
                  <a:pt x="1892" y="447"/>
                </a:lnTo>
                <a:lnTo>
                  <a:pt x="1886" y="448"/>
                </a:lnTo>
                <a:lnTo>
                  <a:pt x="1881" y="450"/>
                </a:lnTo>
                <a:lnTo>
                  <a:pt x="1877" y="452"/>
                </a:lnTo>
                <a:lnTo>
                  <a:pt x="1873" y="455"/>
                </a:lnTo>
                <a:lnTo>
                  <a:pt x="1870" y="459"/>
                </a:lnTo>
                <a:lnTo>
                  <a:pt x="1868" y="463"/>
                </a:lnTo>
                <a:lnTo>
                  <a:pt x="1867" y="465"/>
                </a:lnTo>
                <a:lnTo>
                  <a:pt x="1866" y="467"/>
                </a:lnTo>
                <a:lnTo>
                  <a:pt x="1821" y="463"/>
                </a:lnTo>
                <a:lnTo>
                  <a:pt x="1823" y="457"/>
                </a:lnTo>
                <a:lnTo>
                  <a:pt x="1825" y="452"/>
                </a:lnTo>
                <a:lnTo>
                  <a:pt x="1827" y="446"/>
                </a:lnTo>
                <a:lnTo>
                  <a:pt x="1830" y="441"/>
                </a:lnTo>
                <a:lnTo>
                  <a:pt x="1833" y="437"/>
                </a:lnTo>
                <a:lnTo>
                  <a:pt x="1837" y="432"/>
                </a:lnTo>
                <a:lnTo>
                  <a:pt x="1841" y="428"/>
                </a:lnTo>
                <a:lnTo>
                  <a:pt x="1846" y="425"/>
                </a:lnTo>
                <a:lnTo>
                  <a:pt x="1851" y="421"/>
                </a:lnTo>
                <a:lnTo>
                  <a:pt x="1857" y="419"/>
                </a:lnTo>
                <a:lnTo>
                  <a:pt x="1863" y="416"/>
                </a:lnTo>
                <a:lnTo>
                  <a:pt x="1869" y="414"/>
                </a:lnTo>
                <a:lnTo>
                  <a:pt x="1876" y="413"/>
                </a:lnTo>
                <a:lnTo>
                  <a:pt x="1883" y="412"/>
                </a:lnTo>
                <a:lnTo>
                  <a:pt x="1890" y="411"/>
                </a:lnTo>
                <a:lnTo>
                  <a:pt x="1898" y="411"/>
                </a:lnTo>
                <a:lnTo>
                  <a:pt x="1908" y="411"/>
                </a:lnTo>
                <a:lnTo>
                  <a:pt x="1917" y="412"/>
                </a:lnTo>
                <a:lnTo>
                  <a:pt x="1926" y="414"/>
                </a:lnTo>
                <a:lnTo>
                  <a:pt x="1935" y="417"/>
                </a:lnTo>
                <a:lnTo>
                  <a:pt x="1943" y="420"/>
                </a:lnTo>
                <a:lnTo>
                  <a:pt x="1947" y="422"/>
                </a:lnTo>
                <a:lnTo>
                  <a:pt x="1950" y="425"/>
                </a:lnTo>
                <a:lnTo>
                  <a:pt x="1957" y="430"/>
                </a:lnTo>
                <a:lnTo>
                  <a:pt x="1963" y="436"/>
                </a:lnTo>
                <a:lnTo>
                  <a:pt x="1965" y="440"/>
                </a:lnTo>
                <a:lnTo>
                  <a:pt x="1967" y="443"/>
                </a:lnTo>
                <a:lnTo>
                  <a:pt x="1969" y="447"/>
                </a:lnTo>
                <a:lnTo>
                  <a:pt x="1970" y="451"/>
                </a:lnTo>
                <a:lnTo>
                  <a:pt x="1972" y="456"/>
                </a:lnTo>
                <a:lnTo>
                  <a:pt x="1972" y="460"/>
                </a:lnTo>
                <a:lnTo>
                  <a:pt x="1973" y="465"/>
                </a:lnTo>
                <a:lnTo>
                  <a:pt x="1973" y="470"/>
                </a:lnTo>
                <a:lnTo>
                  <a:pt x="1973" y="590"/>
                </a:lnTo>
                <a:lnTo>
                  <a:pt x="1927" y="590"/>
                </a:lnTo>
                <a:lnTo>
                  <a:pt x="1927" y="565"/>
                </a:lnTo>
                <a:lnTo>
                  <a:pt x="1922" y="571"/>
                </a:lnTo>
                <a:lnTo>
                  <a:pt x="1917" y="576"/>
                </a:lnTo>
                <a:lnTo>
                  <a:pt x="1912" y="581"/>
                </a:lnTo>
                <a:lnTo>
                  <a:pt x="1906" y="585"/>
                </a:lnTo>
                <a:lnTo>
                  <a:pt x="1899" y="589"/>
                </a:lnTo>
                <a:lnTo>
                  <a:pt x="1891" y="591"/>
                </a:lnTo>
                <a:lnTo>
                  <a:pt x="1887" y="592"/>
                </a:lnTo>
                <a:lnTo>
                  <a:pt x="1883" y="592"/>
                </a:lnTo>
                <a:lnTo>
                  <a:pt x="1874" y="593"/>
                </a:lnTo>
                <a:close/>
                <a:moveTo>
                  <a:pt x="1888" y="559"/>
                </a:moveTo>
                <a:lnTo>
                  <a:pt x="1895" y="559"/>
                </a:lnTo>
                <a:lnTo>
                  <a:pt x="1902" y="557"/>
                </a:lnTo>
                <a:lnTo>
                  <a:pt x="1905" y="556"/>
                </a:lnTo>
                <a:lnTo>
                  <a:pt x="1908" y="554"/>
                </a:lnTo>
                <a:lnTo>
                  <a:pt x="1914" y="550"/>
                </a:lnTo>
                <a:lnTo>
                  <a:pt x="1916" y="547"/>
                </a:lnTo>
                <a:lnTo>
                  <a:pt x="1919" y="545"/>
                </a:lnTo>
                <a:lnTo>
                  <a:pt x="1922" y="539"/>
                </a:lnTo>
                <a:lnTo>
                  <a:pt x="1924" y="533"/>
                </a:lnTo>
                <a:lnTo>
                  <a:pt x="1924" y="530"/>
                </a:lnTo>
                <a:lnTo>
                  <a:pt x="1924" y="527"/>
                </a:lnTo>
                <a:lnTo>
                  <a:pt x="1924" y="508"/>
                </a:lnTo>
                <a:lnTo>
                  <a:pt x="1921" y="510"/>
                </a:lnTo>
                <a:lnTo>
                  <a:pt x="1915" y="511"/>
                </a:lnTo>
                <a:lnTo>
                  <a:pt x="1903" y="514"/>
                </a:lnTo>
                <a:lnTo>
                  <a:pt x="1890" y="516"/>
                </a:lnTo>
                <a:lnTo>
                  <a:pt x="1884" y="517"/>
                </a:lnTo>
                <a:lnTo>
                  <a:pt x="1879" y="518"/>
                </a:lnTo>
                <a:lnTo>
                  <a:pt x="1874" y="520"/>
                </a:lnTo>
                <a:lnTo>
                  <a:pt x="1870" y="523"/>
                </a:lnTo>
                <a:lnTo>
                  <a:pt x="1866" y="526"/>
                </a:lnTo>
                <a:lnTo>
                  <a:pt x="1864" y="530"/>
                </a:lnTo>
                <a:lnTo>
                  <a:pt x="1863" y="532"/>
                </a:lnTo>
                <a:lnTo>
                  <a:pt x="1862" y="534"/>
                </a:lnTo>
                <a:lnTo>
                  <a:pt x="1862" y="539"/>
                </a:lnTo>
                <a:lnTo>
                  <a:pt x="1862" y="543"/>
                </a:lnTo>
                <a:lnTo>
                  <a:pt x="1863" y="548"/>
                </a:lnTo>
                <a:lnTo>
                  <a:pt x="1865" y="549"/>
                </a:lnTo>
                <a:lnTo>
                  <a:pt x="1866" y="551"/>
                </a:lnTo>
                <a:lnTo>
                  <a:pt x="1869" y="554"/>
                </a:lnTo>
                <a:lnTo>
                  <a:pt x="1873" y="556"/>
                </a:lnTo>
                <a:lnTo>
                  <a:pt x="1875" y="557"/>
                </a:lnTo>
                <a:lnTo>
                  <a:pt x="1877" y="558"/>
                </a:lnTo>
                <a:lnTo>
                  <a:pt x="1882" y="559"/>
                </a:lnTo>
                <a:lnTo>
                  <a:pt x="1888" y="559"/>
                </a:lnTo>
                <a:close/>
                <a:moveTo>
                  <a:pt x="2063" y="590"/>
                </a:moveTo>
                <a:lnTo>
                  <a:pt x="2013" y="590"/>
                </a:lnTo>
                <a:lnTo>
                  <a:pt x="2013" y="354"/>
                </a:lnTo>
                <a:lnTo>
                  <a:pt x="2063" y="354"/>
                </a:lnTo>
                <a:lnTo>
                  <a:pt x="2063" y="590"/>
                </a:lnTo>
                <a:close/>
                <a:moveTo>
                  <a:pt x="2197" y="413"/>
                </a:moveTo>
                <a:lnTo>
                  <a:pt x="2197" y="450"/>
                </a:lnTo>
                <a:lnTo>
                  <a:pt x="2164" y="450"/>
                </a:lnTo>
                <a:lnTo>
                  <a:pt x="2164" y="535"/>
                </a:lnTo>
                <a:lnTo>
                  <a:pt x="2164" y="540"/>
                </a:lnTo>
                <a:lnTo>
                  <a:pt x="2165" y="544"/>
                </a:lnTo>
                <a:lnTo>
                  <a:pt x="2166" y="545"/>
                </a:lnTo>
                <a:lnTo>
                  <a:pt x="2167" y="547"/>
                </a:lnTo>
                <a:lnTo>
                  <a:pt x="2169" y="549"/>
                </a:lnTo>
                <a:lnTo>
                  <a:pt x="2171" y="551"/>
                </a:lnTo>
                <a:lnTo>
                  <a:pt x="2174" y="552"/>
                </a:lnTo>
                <a:lnTo>
                  <a:pt x="2177" y="552"/>
                </a:lnTo>
                <a:lnTo>
                  <a:pt x="2181" y="553"/>
                </a:lnTo>
                <a:lnTo>
                  <a:pt x="2188" y="552"/>
                </a:lnTo>
                <a:lnTo>
                  <a:pt x="2193" y="551"/>
                </a:lnTo>
                <a:lnTo>
                  <a:pt x="2201" y="587"/>
                </a:lnTo>
                <a:lnTo>
                  <a:pt x="2190" y="590"/>
                </a:lnTo>
                <a:lnTo>
                  <a:pt x="2183" y="591"/>
                </a:lnTo>
                <a:lnTo>
                  <a:pt x="2174" y="592"/>
                </a:lnTo>
                <a:lnTo>
                  <a:pt x="2168" y="592"/>
                </a:lnTo>
                <a:lnTo>
                  <a:pt x="2161" y="592"/>
                </a:lnTo>
                <a:lnTo>
                  <a:pt x="2156" y="591"/>
                </a:lnTo>
                <a:lnTo>
                  <a:pt x="2150" y="590"/>
                </a:lnTo>
                <a:lnTo>
                  <a:pt x="2145" y="588"/>
                </a:lnTo>
                <a:lnTo>
                  <a:pt x="2140" y="586"/>
                </a:lnTo>
                <a:lnTo>
                  <a:pt x="2135" y="583"/>
                </a:lnTo>
                <a:lnTo>
                  <a:pt x="2131" y="581"/>
                </a:lnTo>
                <a:lnTo>
                  <a:pt x="2127" y="577"/>
                </a:lnTo>
                <a:lnTo>
                  <a:pt x="2124" y="573"/>
                </a:lnTo>
                <a:lnTo>
                  <a:pt x="2121" y="569"/>
                </a:lnTo>
                <a:lnTo>
                  <a:pt x="2119" y="564"/>
                </a:lnTo>
                <a:lnTo>
                  <a:pt x="2117" y="559"/>
                </a:lnTo>
                <a:lnTo>
                  <a:pt x="2116" y="554"/>
                </a:lnTo>
                <a:lnTo>
                  <a:pt x="2115" y="548"/>
                </a:lnTo>
                <a:lnTo>
                  <a:pt x="2115" y="542"/>
                </a:lnTo>
                <a:lnTo>
                  <a:pt x="2115" y="450"/>
                </a:lnTo>
                <a:lnTo>
                  <a:pt x="2091" y="450"/>
                </a:lnTo>
                <a:lnTo>
                  <a:pt x="2091" y="413"/>
                </a:lnTo>
                <a:lnTo>
                  <a:pt x="2115" y="413"/>
                </a:lnTo>
                <a:lnTo>
                  <a:pt x="2115" y="371"/>
                </a:lnTo>
                <a:lnTo>
                  <a:pt x="2164" y="371"/>
                </a:lnTo>
                <a:lnTo>
                  <a:pt x="2164" y="413"/>
                </a:lnTo>
                <a:lnTo>
                  <a:pt x="2197" y="413"/>
                </a:lnTo>
                <a:close/>
                <a:moveTo>
                  <a:pt x="2304" y="593"/>
                </a:moveTo>
                <a:lnTo>
                  <a:pt x="2291" y="592"/>
                </a:lnTo>
                <a:lnTo>
                  <a:pt x="2285" y="591"/>
                </a:lnTo>
                <a:lnTo>
                  <a:pt x="2279" y="590"/>
                </a:lnTo>
                <a:lnTo>
                  <a:pt x="2268" y="587"/>
                </a:lnTo>
                <a:lnTo>
                  <a:pt x="2263" y="584"/>
                </a:lnTo>
                <a:lnTo>
                  <a:pt x="2258" y="582"/>
                </a:lnTo>
                <a:lnTo>
                  <a:pt x="2249" y="575"/>
                </a:lnTo>
                <a:lnTo>
                  <a:pt x="2245" y="572"/>
                </a:lnTo>
                <a:lnTo>
                  <a:pt x="2241" y="568"/>
                </a:lnTo>
                <a:lnTo>
                  <a:pt x="2234" y="559"/>
                </a:lnTo>
                <a:lnTo>
                  <a:pt x="2231" y="555"/>
                </a:lnTo>
                <a:lnTo>
                  <a:pt x="2228" y="550"/>
                </a:lnTo>
                <a:lnTo>
                  <a:pt x="2223" y="539"/>
                </a:lnTo>
                <a:lnTo>
                  <a:pt x="2221" y="533"/>
                </a:lnTo>
                <a:lnTo>
                  <a:pt x="2220" y="527"/>
                </a:lnTo>
                <a:lnTo>
                  <a:pt x="2219" y="521"/>
                </a:lnTo>
                <a:lnTo>
                  <a:pt x="2218" y="515"/>
                </a:lnTo>
                <a:lnTo>
                  <a:pt x="2218" y="509"/>
                </a:lnTo>
                <a:lnTo>
                  <a:pt x="2217" y="502"/>
                </a:lnTo>
                <a:lnTo>
                  <a:pt x="2218" y="495"/>
                </a:lnTo>
                <a:lnTo>
                  <a:pt x="2218" y="489"/>
                </a:lnTo>
                <a:lnTo>
                  <a:pt x="2219" y="482"/>
                </a:lnTo>
                <a:lnTo>
                  <a:pt x="2220" y="476"/>
                </a:lnTo>
                <a:lnTo>
                  <a:pt x="2223" y="465"/>
                </a:lnTo>
                <a:lnTo>
                  <a:pt x="2225" y="459"/>
                </a:lnTo>
                <a:lnTo>
                  <a:pt x="2228" y="454"/>
                </a:lnTo>
                <a:lnTo>
                  <a:pt x="2234" y="444"/>
                </a:lnTo>
                <a:lnTo>
                  <a:pt x="2237" y="440"/>
                </a:lnTo>
                <a:lnTo>
                  <a:pt x="2241" y="436"/>
                </a:lnTo>
                <a:lnTo>
                  <a:pt x="2245" y="432"/>
                </a:lnTo>
                <a:lnTo>
                  <a:pt x="2249" y="428"/>
                </a:lnTo>
                <a:lnTo>
                  <a:pt x="2253" y="425"/>
                </a:lnTo>
                <a:lnTo>
                  <a:pt x="2258" y="422"/>
                </a:lnTo>
                <a:lnTo>
                  <a:pt x="2263" y="419"/>
                </a:lnTo>
                <a:lnTo>
                  <a:pt x="2268" y="417"/>
                </a:lnTo>
                <a:lnTo>
                  <a:pt x="2274" y="415"/>
                </a:lnTo>
                <a:lnTo>
                  <a:pt x="2279" y="413"/>
                </a:lnTo>
                <a:lnTo>
                  <a:pt x="2285" y="412"/>
                </a:lnTo>
                <a:lnTo>
                  <a:pt x="2291" y="411"/>
                </a:lnTo>
                <a:lnTo>
                  <a:pt x="2304" y="411"/>
                </a:lnTo>
                <a:lnTo>
                  <a:pt x="2317" y="411"/>
                </a:lnTo>
                <a:lnTo>
                  <a:pt x="2323" y="412"/>
                </a:lnTo>
                <a:lnTo>
                  <a:pt x="2329" y="413"/>
                </a:lnTo>
                <a:lnTo>
                  <a:pt x="2340" y="417"/>
                </a:lnTo>
                <a:lnTo>
                  <a:pt x="2346" y="419"/>
                </a:lnTo>
                <a:lnTo>
                  <a:pt x="2351" y="422"/>
                </a:lnTo>
                <a:lnTo>
                  <a:pt x="2360" y="428"/>
                </a:lnTo>
                <a:lnTo>
                  <a:pt x="2364" y="432"/>
                </a:lnTo>
                <a:lnTo>
                  <a:pt x="2368" y="436"/>
                </a:lnTo>
                <a:lnTo>
                  <a:pt x="2375" y="444"/>
                </a:lnTo>
                <a:lnTo>
                  <a:pt x="2378" y="449"/>
                </a:lnTo>
                <a:lnTo>
                  <a:pt x="2381" y="454"/>
                </a:lnTo>
                <a:lnTo>
                  <a:pt x="2385" y="465"/>
                </a:lnTo>
                <a:lnTo>
                  <a:pt x="2387" y="470"/>
                </a:lnTo>
                <a:lnTo>
                  <a:pt x="2389" y="476"/>
                </a:lnTo>
                <a:lnTo>
                  <a:pt x="2390" y="482"/>
                </a:lnTo>
                <a:lnTo>
                  <a:pt x="2391" y="489"/>
                </a:lnTo>
                <a:lnTo>
                  <a:pt x="2391" y="495"/>
                </a:lnTo>
                <a:lnTo>
                  <a:pt x="2391" y="502"/>
                </a:lnTo>
                <a:lnTo>
                  <a:pt x="2391" y="509"/>
                </a:lnTo>
                <a:lnTo>
                  <a:pt x="2391" y="515"/>
                </a:lnTo>
                <a:lnTo>
                  <a:pt x="2390" y="521"/>
                </a:lnTo>
                <a:lnTo>
                  <a:pt x="2389" y="527"/>
                </a:lnTo>
                <a:lnTo>
                  <a:pt x="2385" y="539"/>
                </a:lnTo>
                <a:lnTo>
                  <a:pt x="2383" y="544"/>
                </a:lnTo>
                <a:lnTo>
                  <a:pt x="2381" y="550"/>
                </a:lnTo>
                <a:lnTo>
                  <a:pt x="2375" y="559"/>
                </a:lnTo>
                <a:lnTo>
                  <a:pt x="2372" y="564"/>
                </a:lnTo>
                <a:lnTo>
                  <a:pt x="2368" y="568"/>
                </a:lnTo>
                <a:lnTo>
                  <a:pt x="2364" y="572"/>
                </a:lnTo>
                <a:lnTo>
                  <a:pt x="2360" y="575"/>
                </a:lnTo>
                <a:lnTo>
                  <a:pt x="2355" y="579"/>
                </a:lnTo>
                <a:lnTo>
                  <a:pt x="2351" y="582"/>
                </a:lnTo>
                <a:lnTo>
                  <a:pt x="2346" y="584"/>
                </a:lnTo>
                <a:lnTo>
                  <a:pt x="2340" y="587"/>
                </a:lnTo>
                <a:lnTo>
                  <a:pt x="2335" y="589"/>
                </a:lnTo>
                <a:lnTo>
                  <a:pt x="2329" y="590"/>
                </a:lnTo>
                <a:lnTo>
                  <a:pt x="2323" y="591"/>
                </a:lnTo>
                <a:lnTo>
                  <a:pt x="2317" y="592"/>
                </a:lnTo>
                <a:lnTo>
                  <a:pt x="2304" y="593"/>
                </a:lnTo>
                <a:close/>
                <a:moveTo>
                  <a:pt x="2305" y="555"/>
                </a:moveTo>
                <a:lnTo>
                  <a:pt x="2309" y="555"/>
                </a:lnTo>
                <a:lnTo>
                  <a:pt x="2313" y="554"/>
                </a:lnTo>
                <a:lnTo>
                  <a:pt x="2317" y="553"/>
                </a:lnTo>
                <a:lnTo>
                  <a:pt x="2321" y="551"/>
                </a:lnTo>
                <a:lnTo>
                  <a:pt x="2324" y="549"/>
                </a:lnTo>
                <a:lnTo>
                  <a:pt x="2327" y="547"/>
                </a:lnTo>
                <a:lnTo>
                  <a:pt x="2330" y="544"/>
                </a:lnTo>
                <a:lnTo>
                  <a:pt x="2332" y="540"/>
                </a:lnTo>
                <a:lnTo>
                  <a:pt x="2334" y="536"/>
                </a:lnTo>
                <a:lnTo>
                  <a:pt x="2336" y="532"/>
                </a:lnTo>
                <a:lnTo>
                  <a:pt x="2338" y="527"/>
                </a:lnTo>
                <a:lnTo>
                  <a:pt x="2339" y="523"/>
                </a:lnTo>
                <a:lnTo>
                  <a:pt x="2341" y="513"/>
                </a:lnTo>
                <a:lnTo>
                  <a:pt x="2341" y="507"/>
                </a:lnTo>
                <a:lnTo>
                  <a:pt x="2342" y="502"/>
                </a:lnTo>
                <a:lnTo>
                  <a:pt x="2341" y="491"/>
                </a:lnTo>
                <a:lnTo>
                  <a:pt x="2339" y="480"/>
                </a:lnTo>
                <a:lnTo>
                  <a:pt x="2338" y="476"/>
                </a:lnTo>
                <a:lnTo>
                  <a:pt x="2336" y="471"/>
                </a:lnTo>
                <a:lnTo>
                  <a:pt x="2332" y="463"/>
                </a:lnTo>
                <a:lnTo>
                  <a:pt x="2330" y="460"/>
                </a:lnTo>
                <a:lnTo>
                  <a:pt x="2327" y="457"/>
                </a:lnTo>
                <a:lnTo>
                  <a:pt x="2324" y="454"/>
                </a:lnTo>
                <a:lnTo>
                  <a:pt x="2321" y="452"/>
                </a:lnTo>
                <a:lnTo>
                  <a:pt x="2317" y="450"/>
                </a:lnTo>
                <a:lnTo>
                  <a:pt x="2313" y="449"/>
                </a:lnTo>
                <a:lnTo>
                  <a:pt x="2309" y="448"/>
                </a:lnTo>
                <a:lnTo>
                  <a:pt x="2305" y="448"/>
                </a:lnTo>
                <a:lnTo>
                  <a:pt x="2300" y="448"/>
                </a:lnTo>
                <a:lnTo>
                  <a:pt x="2296" y="449"/>
                </a:lnTo>
                <a:lnTo>
                  <a:pt x="2292" y="450"/>
                </a:lnTo>
                <a:lnTo>
                  <a:pt x="2288" y="452"/>
                </a:lnTo>
                <a:lnTo>
                  <a:pt x="2285" y="454"/>
                </a:lnTo>
                <a:lnTo>
                  <a:pt x="2282" y="457"/>
                </a:lnTo>
                <a:lnTo>
                  <a:pt x="2279" y="460"/>
                </a:lnTo>
                <a:lnTo>
                  <a:pt x="2277" y="463"/>
                </a:lnTo>
                <a:lnTo>
                  <a:pt x="2272" y="471"/>
                </a:lnTo>
                <a:lnTo>
                  <a:pt x="2271" y="476"/>
                </a:lnTo>
                <a:lnTo>
                  <a:pt x="2270" y="480"/>
                </a:lnTo>
                <a:lnTo>
                  <a:pt x="2269" y="485"/>
                </a:lnTo>
                <a:lnTo>
                  <a:pt x="2268" y="491"/>
                </a:lnTo>
                <a:lnTo>
                  <a:pt x="2267" y="496"/>
                </a:lnTo>
                <a:lnTo>
                  <a:pt x="2267" y="502"/>
                </a:lnTo>
                <a:lnTo>
                  <a:pt x="2268" y="513"/>
                </a:lnTo>
                <a:lnTo>
                  <a:pt x="2270" y="523"/>
                </a:lnTo>
                <a:lnTo>
                  <a:pt x="2271" y="527"/>
                </a:lnTo>
                <a:lnTo>
                  <a:pt x="2272" y="532"/>
                </a:lnTo>
                <a:lnTo>
                  <a:pt x="2274" y="536"/>
                </a:lnTo>
                <a:lnTo>
                  <a:pt x="2277" y="540"/>
                </a:lnTo>
                <a:lnTo>
                  <a:pt x="2279" y="544"/>
                </a:lnTo>
                <a:lnTo>
                  <a:pt x="2282" y="547"/>
                </a:lnTo>
                <a:lnTo>
                  <a:pt x="2285" y="549"/>
                </a:lnTo>
                <a:lnTo>
                  <a:pt x="2288" y="551"/>
                </a:lnTo>
                <a:lnTo>
                  <a:pt x="2292" y="553"/>
                </a:lnTo>
                <a:lnTo>
                  <a:pt x="2296" y="554"/>
                </a:lnTo>
                <a:lnTo>
                  <a:pt x="2300" y="555"/>
                </a:lnTo>
                <a:lnTo>
                  <a:pt x="2305" y="555"/>
                </a:lnTo>
                <a:close/>
                <a:moveTo>
                  <a:pt x="2539" y="512"/>
                </a:moveTo>
                <a:lnTo>
                  <a:pt x="2430" y="512"/>
                </a:lnTo>
                <a:lnTo>
                  <a:pt x="2430" y="473"/>
                </a:lnTo>
                <a:lnTo>
                  <a:pt x="2539" y="473"/>
                </a:lnTo>
                <a:lnTo>
                  <a:pt x="2539" y="512"/>
                </a:lnTo>
                <a:close/>
                <a:moveTo>
                  <a:pt x="2695" y="514"/>
                </a:moveTo>
                <a:lnTo>
                  <a:pt x="2695" y="413"/>
                </a:lnTo>
                <a:lnTo>
                  <a:pt x="2744" y="413"/>
                </a:lnTo>
                <a:lnTo>
                  <a:pt x="2744" y="590"/>
                </a:lnTo>
                <a:lnTo>
                  <a:pt x="2697" y="590"/>
                </a:lnTo>
                <a:lnTo>
                  <a:pt x="2697" y="558"/>
                </a:lnTo>
                <a:lnTo>
                  <a:pt x="2693" y="565"/>
                </a:lnTo>
                <a:lnTo>
                  <a:pt x="2688" y="572"/>
                </a:lnTo>
                <a:lnTo>
                  <a:pt x="2682" y="577"/>
                </a:lnTo>
                <a:lnTo>
                  <a:pt x="2675" y="583"/>
                </a:lnTo>
                <a:lnTo>
                  <a:pt x="2672" y="585"/>
                </a:lnTo>
                <a:lnTo>
                  <a:pt x="2668" y="587"/>
                </a:lnTo>
                <a:lnTo>
                  <a:pt x="2666" y="588"/>
                </a:lnTo>
                <a:lnTo>
                  <a:pt x="2664" y="588"/>
                </a:lnTo>
                <a:lnTo>
                  <a:pt x="2660" y="590"/>
                </a:lnTo>
                <a:lnTo>
                  <a:pt x="2651" y="591"/>
                </a:lnTo>
                <a:lnTo>
                  <a:pt x="2647" y="592"/>
                </a:lnTo>
                <a:lnTo>
                  <a:pt x="2642" y="592"/>
                </a:lnTo>
                <a:lnTo>
                  <a:pt x="2635" y="592"/>
                </a:lnTo>
                <a:lnTo>
                  <a:pt x="2629" y="591"/>
                </a:lnTo>
                <a:lnTo>
                  <a:pt x="2623" y="589"/>
                </a:lnTo>
                <a:lnTo>
                  <a:pt x="2618" y="588"/>
                </a:lnTo>
                <a:lnTo>
                  <a:pt x="2612" y="585"/>
                </a:lnTo>
                <a:lnTo>
                  <a:pt x="2607" y="582"/>
                </a:lnTo>
                <a:lnTo>
                  <a:pt x="2603" y="578"/>
                </a:lnTo>
                <a:lnTo>
                  <a:pt x="2598" y="574"/>
                </a:lnTo>
                <a:lnTo>
                  <a:pt x="2596" y="572"/>
                </a:lnTo>
                <a:lnTo>
                  <a:pt x="2595" y="570"/>
                </a:lnTo>
                <a:lnTo>
                  <a:pt x="2591" y="564"/>
                </a:lnTo>
                <a:lnTo>
                  <a:pt x="2588" y="559"/>
                </a:lnTo>
                <a:lnTo>
                  <a:pt x="2587" y="556"/>
                </a:lnTo>
                <a:lnTo>
                  <a:pt x="2586" y="553"/>
                </a:lnTo>
                <a:lnTo>
                  <a:pt x="2584" y="547"/>
                </a:lnTo>
                <a:lnTo>
                  <a:pt x="2583" y="540"/>
                </a:lnTo>
                <a:lnTo>
                  <a:pt x="2582" y="533"/>
                </a:lnTo>
                <a:lnTo>
                  <a:pt x="2582" y="525"/>
                </a:lnTo>
                <a:lnTo>
                  <a:pt x="2582" y="413"/>
                </a:lnTo>
                <a:lnTo>
                  <a:pt x="2631" y="413"/>
                </a:lnTo>
                <a:lnTo>
                  <a:pt x="2631" y="517"/>
                </a:lnTo>
                <a:lnTo>
                  <a:pt x="2631" y="524"/>
                </a:lnTo>
                <a:lnTo>
                  <a:pt x="2633" y="531"/>
                </a:lnTo>
                <a:lnTo>
                  <a:pt x="2636" y="536"/>
                </a:lnTo>
                <a:lnTo>
                  <a:pt x="2637" y="539"/>
                </a:lnTo>
                <a:lnTo>
                  <a:pt x="2639" y="541"/>
                </a:lnTo>
                <a:lnTo>
                  <a:pt x="2644" y="545"/>
                </a:lnTo>
                <a:lnTo>
                  <a:pt x="2646" y="547"/>
                </a:lnTo>
                <a:lnTo>
                  <a:pt x="2649" y="548"/>
                </a:lnTo>
                <a:lnTo>
                  <a:pt x="2655" y="550"/>
                </a:lnTo>
                <a:lnTo>
                  <a:pt x="2658" y="550"/>
                </a:lnTo>
                <a:lnTo>
                  <a:pt x="2661" y="551"/>
                </a:lnTo>
                <a:lnTo>
                  <a:pt x="2668" y="550"/>
                </a:lnTo>
                <a:lnTo>
                  <a:pt x="2674" y="548"/>
                </a:lnTo>
                <a:lnTo>
                  <a:pt x="2680" y="545"/>
                </a:lnTo>
                <a:lnTo>
                  <a:pt x="2685" y="541"/>
                </a:lnTo>
                <a:lnTo>
                  <a:pt x="2687" y="539"/>
                </a:lnTo>
                <a:lnTo>
                  <a:pt x="2689" y="536"/>
                </a:lnTo>
                <a:lnTo>
                  <a:pt x="2693" y="530"/>
                </a:lnTo>
                <a:lnTo>
                  <a:pt x="2695" y="523"/>
                </a:lnTo>
                <a:lnTo>
                  <a:pt x="2695" y="519"/>
                </a:lnTo>
                <a:lnTo>
                  <a:pt x="2695" y="514"/>
                </a:lnTo>
                <a:close/>
                <a:moveTo>
                  <a:pt x="2834" y="487"/>
                </a:moveTo>
                <a:lnTo>
                  <a:pt x="2834" y="590"/>
                </a:lnTo>
                <a:lnTo>
                  <a:pt x="2785" y="590"/>
                </a:lnTo>
                <a:lnTo>
                  <a:pt x="2785" y="413"/>
                </a:lnTo>
                <a:lnTo>
                  <a:pt x="2832" y="413"/>
                </a:lnTo>
                <a:lnTo>
                  <a:pt x="2832" y="444"/>
                </a:lnTo>
                <a:lnTo>
                  <a:pt x="2837" y="437"/>
                </a:lnTo>
                <a:lnTo>
                  <a:pt x="2842" y="430"/>
                </a:lnTo>
                <a:lnTo>
                  <a:pt x="2847" y="425"/>
                </a:lnTo>
                <a:lnTo>
                  <a:pt x="2854" y="420"/>
                </a:lnTo>
                <a:lnTo>
                  <a:pt x="2861" y="416"/>
                </a:lnTo>
                <a:lnTo>
                  <a:pt x="2865" y="414"/>
                </a:lnTo>
                <a:lnTo>
                  <a:pt x="2869" y="413"/>
                </a:lnTo>
                <a:lnTo>
                  <a:pt x="2878" y="411"/>
                </a:lnTo>
                <a:lnTo>
                  <a:pt x="2882" y="411"/>
                </a:lnTo>
                <a:lnTo>
                  <a:pt x="2887" y="411"/>
                </a:lnTo>
                <a:lnTo>
                  <a:pt x="2894" y="411"/>
                </a:lnTo>
                <a:lnTo>
                  <a:pt x="2900" y="412"/>
                </a:lnTo>
                <a:lnTo>
                  <a:pt x="2906" y="413"/>
                </a:lnTo>
                <a:lnTo>
                  <a:pt x="2912" y="415"/>
                </a:lnTo>
                <a:lnTo>
                  <a:pt x="2917" y="418"/>
                </a:lnTo>
                <a:lnTo>
                  <a:pt x="2922" y="421"/>
                </a:lnTo>
                <a:lnTo>
                  <a:pt x="2927" y="424"/>
                </a:lnTo>
                <a:lnTo>
                  <a:pt x="2932" y="428"/>
                </a:lnTo>
                <a:lnTo>
                  <a:pt x="2935" y="433"/>
                </a:lnTo>
                <a:lnTo>
                  <a:pt x="2939" y="438"/>
                </a:lnTo>
                <a:lnTo>
                  <a:pt x="2942" y="444"/>
                </a:lnTo>
                <a:lnTo>
                  <a:pt x="2943" y="446"/>
                </a:lnTo>
                <a:lnTo>
                  <a:pt x="2944" y="449"/>
                </a:lnTo>
                <a:lnTo>
                  <a:pt x="2946" y="456"/>
                </a:lnTo>
                <a:lnTo>
                  <a:pt x="2947" y="462"/>
                </a:lnTo>
                <a:lnTo>
                  <a:pt x="2948" y="470"/>
                </a:lnTo>
                <a:lnTo>
                  <a:pt x="2948" y="477"/>
                </a:lnTo>
                <a:lnTo>
                  <a:pt x="2948" y="590"/>
                </a:lnTo>
                <a:lnTo>
                  <a:pt x="2899" y="590"/>
                </a:lnTo>
                <a:lnTo>
                  <a:pt x="2899" y="486"/>
                </a:lnTo>
                <a:lnTo>
                  <a:pt x="2899" y="478"/>
                </a:lnTo>
                <a:lnTo>
                  <a:pt x="2898" y="475"/>
                </a:lnTo>
                <a:lnTo>
                  <a:pt x="2897" y="471"/>
                </a:lnTo>
                <a:lnTo>
                  <a:pt x="2895" y="466"/>
                </a:lnTo>
                <a:lnTo>
                  <a:pt x="2893" y="463"/>
                </a:lnTo>
                <a:lnTo>
                  <a:pt x="2891" y="461"/>
                </a:lnTo>
                <a:lnTo>
                  <a:pt x="2886" y="457"/>
                </a:lnTo>
                <a:lnTo>
                  <a:pt x="2884" y="455"/>
                </a:lnTo>
                <a:lnTo>
                  <a:pt x="2881" y="454"/>
                </a:lnTo>
                <a:lnTo>
                  <a:pt x="2875" y="452"/>
                </a:lnTo>
                <a:lnTo>
                  <a:pt x="2871" y="451"/>
                </a:lnTo>
                <a:lnTo>
                  <a:pt x="2868" y="451"/>
                </a:lnTo>
                <a:lnTo>
                  <a:pt x="2861" y="452"/>
                </a:lnTo>
                <a:lnTo>
                  <a:pt x="2854" y="454"/>
                </a:lnTo>
                <a:lnTo>
                  <a:pt x="2851" y="455"/>
                </a:lnTo>
                <a:lnTo>
                  <a:pt x="2849" y="457"/>
                </a:lnTo>
                <a:lnTo>
                  <a:pt x="2846" y="459"/>
                </a:lnTo>
                <a:lnTo>
                  <a:pt x="2844" y="461"/>
                </a:lnTo>
                <a:lnTo>
                  <a:pt x="2842" y="463"/>
                </a:lnTo>
                <a:lnTo>
                  <a:pt x="2840" y="466"/>
                </a:lnTo>
                <a:lnTo>
                  <a:pt x="2838" y="469"/>
                </a:lnTo>
                <a:lnTo>
                  <a:pt x="2837" y="472"/>
                </a:lnTo>
                <a:lnTo>
                  <a:pt x="2835" y="479"/>
                </a:lnTo>
                <a:lnTo>
                  <a:pt x="2834" y="483"/>
                </a:lnTo>
                <a:lnTo>
                  <a:pt x="2834" y="487"/>
                </a:lnTo>
                <a:close/>
                <a:moveTo>
                  <a:pt x="3014" y="390"/>
                </a:moveTo>
                <a:lnTo>
                  <a:pt x="3008" y="390"/>
                </a:lnTo>
                <a:lnTo>
                  <a:pt x="3004" y="388"/>
                </a:lnTo>
                <a:lnTo>
                  <a:pt x="2999" y="386"/>
                </a:lnTo>
                <a:lnTo>
                  <a:pt x="2995" y="383"/>
                </a:lnTo>
                <a:lnTo>
                  <a:pt x="2992" y="379"/>
                </a:lnTo>
                <a:lnTo>
                  <a:pt x="2989" y="375"/>
                </a:lnTo>
                <a:lnTo>
                  <a:pt x="2988" y="370"/>
                </a:lnTo>
                <a:lnTo>
                  <a:pt x="2987" y="365"/>
                </a:lnTo>
                <a:lnTo>
                  <a:pt x="2988" y="360"/>
                </a:lnTo>
                <a:lnTo>
                  <a:pt x="2989" y="356"/>
                </a:lnTo>
                <a:lnTo>
                  <a:pt x="2992" y="352"/>
                </a:lnTo>
                <a:lnTo>
                  <a:pt x="2995" y="348"/>
                </a:lnTo>
                <a:lnTo>
                  <a:pt x="2999" y="345"/>
                </a:lnTo>
                <a:lnTo>
                  <a:pt x="3004" y="342"/>
                </a:lnTo>
                <a:lnTo>
                  <a:pt x="3008" y="341"/>
                </a:lnTo>
                <a:lnTo>
                  <a:pt x="3014" y="341"/>
                </a:lnTo>
                <a:lnTo>
                  <a:pt x="3019" y="341"/>
                </a:lnTo>
                <a:lnTo>
                  <a:pt x="3024" y="342"/>
                </a:lnTo>
                <a:lnTo>
                  <a:pt x="3028" y="345"/>
                </a:lnTo>
                <a:lnTo>
                  <a:pt x="3032" y="348"/>
                </a:lnTo>
                <a:lnTo>
                  <a:pt x="3036" y="352"/>
                </a:lnTo>
                <a:lnTo>
                  <a:pt x="3038" y="356"/>
                </a:lnTo>
                <a:lnTo>
                  <a:pt x="3040" y="360"/>
                </a:lnTo>
                <a:lnTo>
                  <a:pt x="3040" y="365"/>
                </a:lnTo>
                <a:lnTo>
                  <a:pt x="3040" y="370"/>
                </a:lnTo>
                <a:lnTo>
                  <a:pt x="3038" y="375"/>
                </a:lnTo>
                <a:lnTo>
                  <a:pt x="3036" y="379"/>
                </a:lnTo>
                <a:lnTo>
                  <a:pt x="3032" y="383"/>
                </a:lnTo>
                <a:lnTo>
                  <a:pt x="3028" y="386"/>
                </a:lnTo>
                <a:lnTo>
                  <a:pt x="3024" y="388"/>
                </a:lnTo>
                <a:lnTo>
                  <a:pt x="3019" y="390"/>
                </a:lnTo>
                <a:lnTo>
                  <a:pt x="3014" y="390"/>
                </a:lnTo>
                <a:close/>
                <a:moveTo>
                  <a:pt x="2989" y="413"/>
                </a:moveTo>
                <a:lnTo>
                  <a:pt x="3038" y="413"/>
                </a:lnTo>
                <a:lnTo>
                  <a:pt x="3038" y="590"/>
                </a:lnTo>
                <a:lnTo>
                  <a:pt x="2989" y="590"/>
                </a:lnTo>
                <a:lnTo>
                  <a:pt x="2989" y="413"/>
                </a:lnTo>
                <a:close/>
                <a:moveTo>
                  <a:pt x="3242" y="413"/>
                </a:moveTo>
                <a:lnTo>
                  <a:pt x="3180" y="590"/>
                </a:lnTo>
                <a:lnTo>
                  <a:pt x="3125" y="590"/>
                </a:lnTo>
                <a:lnTo>
                  <a:pt x="3063" y="413"/>
                </a:lnTo>
                <a:lnTo>
                  <a:pt x="3115" y="413"/>
                </a:lnTo>
                <a:lnTo>
                  <a:pt x="3151" y="539"/>
                </a:lnTo>
                <a:lnTo>
                  <a:pt x="3190" y="413"/>
                </a:lnTo>
                <a:lnTo>
                  <a:pt x="3242" y="413"/>
                </a:lnTo>
                <a:close/>
                <a:moveTo>
                  <a:pt x="3340" y="593"/>
                </a:moveTo>
                <a:lnTo>
                  <a:pt x="3333" y="593"/>
                </a:lnTo>
                <a:lnTo>
                  <a:pt x="3327" y="592"/>
                </a:lnTo>
                <a:lnTo>
                  <a:pt x="3315" y="590"/>
                </a:lnTo>
                <a:lnTo>
                  <a:pt x="3309" y="589"/>
                </a:lnTo>
                <a:lnTo>
                  <a:pt x="3303" y="587"/>
                </a:lnTo>
                <a:lnTo>
                  <a:pt x="3293" y="582"/>
                </a:lnTo>
                <a:lnTo>
                  <a:pt x="3288" y="579"/>
                </a:lnTo>
                <a:lnTo>
                  <a:pt x="3284" y="576"/>
                </a:lnTo>
                <a:lnTo>
                  <a:pt x="3279" y="572"/>
                </a:lnTo>
                <a:lnTo>
                  <a:pt x="3276" y="569"/>
                </a:lnTo>
                <a:lnTo>
                  <a:pt x="3269" y="560"/>
                </a:lnTo>
                <a:lnTo>
                  <a:pt x="3266" y="555"/>
                </a:lnTo>
                <a:lnTo>
                  <a:pt x="3263" y="550"/>
                </a:lnTo>
                <a:lnTo>
                  <a:pt x="3258" y="540"/>
                </a:lnTo>
                <a:lnTo>
                  <a:pt x="3256" y="534"/>
                </a:lnTo>
                <a:lnTo>
                  <a:pt x="3255" y="528"/>
                </a:lnTo>
                <a:lnTo>
                  <a:pt x="3254" y="522"/>
                </a:lnTo>
                <a:lnTo>
                  <a:pt x="3253" y="516"/>
                </a:lnTo>
                <a:lnTo>
                  <a:pt x="3252" y="509"/>
                </a:lnTo>
                <a:lnTo>
                  <a:pt x="3252" y="502"/>
                </a:lnTo>
                <a:lnTo>
                  <a:pt x="3252" y="495"/>
                </a:lnTo>
                <a:lnTo>
                  <a:pt x="3253" y="489"/>
                </a:lnTo>
                <a:lnTo>
                  <a:pt x="3254" y="483"/>
                </a:lnTo>
                <a:lnTo>
                  <a:pt x="3255" y="477"/>
                </a:lnTo>
                <a:lnTo>
                  <a:pt x="3258" y="465"/>
                </a:lnTo>
                <a:lnTo>
                  <a:pt x="3260" y="459"/>
                </a:lnTo>
                <a:lnTo>
                  <a:pt x="3263" y="454"/>
                </a:lnTo>
                <a:lnTo>
                  <a:pt x="3269" y="445"/>
                </a:lnTo>
                <a:lnTo>
                  <a:pt x="3272" y="440"/>
                </a:lnTo>
                <a:lnTo>
                  <a:pt x="3275" y="436"/>
                </a:lnTo>
                <a:lnTo>
                  <a:pt x="3279" y="432"/>
                </a:lnTo>
                <a:lnTo>
                  <a:pt x="3283" y="428"/>
                </a:lnTo>
                <a:lnTo>
                  <a:pt x="3293" y="422"/>
                </a:lnTo>
                <a:lnTo>
                  <a:pt x="3297" y="419"/>
                </a:lnTo>
                <a:lnTo>
                  <a:pt x="3303" y="417"/>
                </a:lnTo>
                <a:lnTo>
                  <a:pt x="3308" y="415"/>
                </a:lnTo>
                <a:lnTo>
                  <a:pt x="3314" y="413"/>
                </a:lnTo>
                <a:lnTo>
                  <a:pt x="3319" y="412"/>
                </a:lnTo>
                <a:lnTo>
                  <a:pt x="3325" y="411"/>
                </a:lnTo>
                <a:lnTo>
                  <a:pt x="3338" y="411"/>
                </a:lnTo>
                <a:lnTo>
                  <a:pt x="3349" y="411"/>
                </a:lnTo>
                <a:lnTo>
                  <a:pt x="3360" y="413"/>
                </a:lnTo>
                <a:lnTo>
                  <a:pt x="3365" y="414"/>
                </a:lnTo>
                <a:lnTo>
                  <a:pt x="3370" y="416"/>
                </a:lnTo>
                <a:lnTo>
                  <a:pt x="3380" y="421"/>
                </a:lnTo>
                <a:lnTo>
                  <a:pt x="3389" y="426"/>
                </a:lnTo>
                <a:lnTo>
                  <a:pt x="3393" y="429"/>
                </a:lnTo>
                <a:lnTo>
                  <a:pt x="3397" y="433"/>
                </a:lnTo>
                <a:lnTo>
                  <a:pt x="3404" y="441"/>
                </a:lnTo>
                <a:lnTo>
                  <a:pt x="3407" y="446"/>
                </a:lnTo>
                <a:lnTo>
                  <a:pt x="3410" y="450"/>
                </a:lnTo>
                <a:lnTo>
                  <a:pt x="3412" y="456"/>
                </a:lnTo>
                <a:lnTo>
                  <a:pt x="3415" y="461"/>
                </a:lnTo>
                <a:lnTo>
                  <a:pt x="3417" y="467"/>
                </a:lnTo>
                <a:lnTo>
                  <a:pt x="3418" y="473"/>
                </a:lnTo>
                <a:lnTo>
                  <a:pt x="3419" y="479"/>
                </a:lnTo>
                <a:lnTo>
                  <a:pt x="3420" y="486"/>
                </a:lnTo>
                <a:lnTo>
                  <a:pt x="3421" y="493"/>
                </a:lnTo>
                <a:lnTo>
                  <a:pt x="3421" y="500"/>
                </a:lnTo>
                <a:lnTo>
                  <a:pt x="3421" y="514"/>
                </a:lnTo>
                <a:lnTo>
                  <a:pt x="3301" y="514"/>
                </a:lnTo>
                <a:lnTo>
                  <a:pt x="3301" y="519"/>
                </a:lnTo>
                <a:lnTo>
                  <a:pt x="3301" y="523"/>
                </a:lnTo>
                <a:lnTo>
                  <a:pt x="3302" y="528"/>
                </a:lnTo>
                <a:lnTo>
                  <a:pt x="3303" y="532"/>
                </a:lnTo>
                <a:lnTo>
                  <a:pt x="3307" y="539"/>
                </a:lnTo>
                <a:lnTo>
                  <a:pt x="3309" y="542"/>
                </a:lnTo>
                <a:lnTo>
                  <a:pt x="3311" y="545"/>
                </a:lnTo>
                <a:lnTo>
                  <a:pt x="3314" y="548"/>
                </a:lnTo>
                <a:lnTo>
                  <a:pt x="3317" y="550"/>
                </a:lnTo>
                <a:lnTo>
                  <a:pt x="3321" y="552"/>
                </a:lnTo>
                <a:lnTo>
                  <a:pt x="3324" y="554"/>
                </a:lnTo>
                <a:lnTo>
                  <a:pt x="3328" y="555"/>
                </a:lnTo>
                <a:lnTo>
                  <a:pt x="3332" y="556"/>
                </a:lnTo>
                <a:lnTo>
                  <a:pt x="3341" y="557"/>
                </a:lnTo>
                <a:lnTo>
                  <a:pt x="3347" y="556"/>
                </a:lnTo>
                <a:lnTo>
                  <a:pt x="3352" y="555"/>
                </a:lnTo>
                <a:lnTo>
                  <a:pt x="3357" y="554"/>
                </a:lnTo>
                <a:lnTo>
                  <a:pt x="3362" y="551"/>
                </a:lnTo>
                <a:lnTo>
                  <a:pt x="3364" y="550"/>
                </a:lnTo>
                <a:lnTo>
                  <a:pt x="3366" y="548"/>
                </a:lnTo>
                <a:lnTo>
                  <a:pt x="3370" y="545"/>
                </a:lnTo>
                <a:lnTo>
                  <a:pt x="3372" y="541"/>
                </a:lnTo>
                <a:lnTo>
                  <a:pt x="3375" y="536"/>
                </a:lnTo>
                <a:lnTo>
                  <a:pt x="3420" y="539"/>
                </a:lnTo>
                <a:lnTo>
                  <a:pt x="3418" y="545"/>
                </a:lnTo>
                <a:lnTo>
                  <a:pt x="3416" y="551"/>
                </a:lnTo>
                <a:lnTo>
                  <a:pt x="3414" y="556"/>
                </a:lnTo>
                <a:lnTo>
                  <a:pt x="3411" y="561"/>
                </a:lnTo>
                <a:lnTo>
                  <a:pt x="3407" y="566"/>
                </a:lnTo>
                <a:lnTo>
                  <a:pt x="3403" y="570"/>
                </a:lnTo>
                <a:lnTo>
                  <a:pt x="3399" y="575"/>
                </a:lnTo>
                <a:lnTo>
                  <a:pt x="3394" y="578"/>
                </a:lnTo>
                <a:lnTo>
                  <a:pt x="3388" y="582"/>
                </a:lnTo>
                <a:lnTo>
                  <a:pt x="3382" y="585"/>
                </a:lnTo>
                <a:lnTo>
                  <a:pt x="3376" y="587"/>
                </a:lnTo>
                <a:lnTo>
                  <a:pt x="3370" y="589"/>
                </a:lnTo>
                <a:lnTo>
                  <a:pt x="3366" y="590"/>
                </a:lnTo>
                <a:lnTo>
                  <a:pt x="3363" y="591"/>
                </a:lnTo>
                <a:lnTo>
                  <a:pt x="3355" y="592"/>
                </a:lnTo>
                <a:lnTo>
                  <a:pt x="3348" y="593"/>
                </a:lnTo>
                <a:lnTo>
                  <a:pt x="3340" y="593"/>
                </a:lnTo>
                <a:close/>
                <a:moveTo>
                  <a:pt x="3301" y="483"/>
                </a:moveTo>
                <a:lnTo>
                  <a:pt x="3375" y="483"/>
                </a:lnTo>
                <a:lnTo>
                  <a:pt x="3375" y="480"/>
                </a:lnTo>
                <a:lnTo>
                  <a:pt x="3374" y="476"/>
                </a:lnTo>
                <a:lnTo>
                  <a:pt x="3373" y="472"/>
                </a:lnTo>
                <a:lnTo>
                  <a:pt x="3372" y="469"/>
                </a:lnTo>
                <a:lnTo>
                  <a:pt x="3371" y="466"/>
                </a:lnTo>
                <a:lnTo>
                  <a:pt x="3369" y="463"/>
                </a:lnTo>
                <a:lnTo>
                  <a:pt x="3367" y="460"/>
                </a:lnTo>
                <a:lnTo>
                  <a:pt x="3365" y="457"/>
                </a:lnTo>
                <a:lnTo>
                  <a:pt x="3359" y="453"/>
                </a:lnTo>
                <a:lnTo>
                  <a:pt x="3353" y="450"/>
                </a:lnTo>
                <a:lnTo>
                  <a:pt x="3346" y="448"/>
                </a:lnTo>
                <a:lnTo>
                  <a:pt x="3339" y="447"/>
                </a:lnTo>
                <a:lnTo>
                  <a:pt x="3331" y="448"/>
                </a:lnTo>
                <a:lnTo>
                  <a:pt x="3327" y="449"/>
                </a:lnTo>
                <a:lnTo>
                  <a:pt x="3324" y="450"/>
                </a:lnTo>
                <a:lnTo>
                  <a:pt x="3317" y="453"/>
                </a:lnTo>
                <a:lnTo>
                  <a:pt x="3315" y="455"/>
                </a:lnTo>
                <a:lnTo>
                  <a:pt x="3312" y="458"/>
                </a:lnTo>
                <a:lnTo>
                  <a:pt x="3307" y="463"/>
                </a:lnTo>
                <a:lnTo>
                  <a:pt x="3304" y="470"/>
                </a:lnTo>
                <a:lnTo>
                  <a:pt x="3303" y="473"/>
                </a:lnTo>
                <a:lnTo>
                  <a:pt x="3302" y="476"/>
                </a:lnTo>
                <a:lnTo>
                  <a:pt x="3301" y="483"/>
                </a:lnTo>
                <a:close/>
                <a:moveTo>
                  <a:pt x="3456" y="590"/>
                </a:moveTo>
                <a:lnTo>
                  <a:pt x="3456" y="413"/>
                </a:lnTo>
                <a:lnTo>
                  <a:pt x="3503" y="413"/>
                </a:lnTo>
                <a:lnTo>
                  <a:pt x="3503" y="444"/>
                </a:lnTo>
                <a:lnTo>
                  <a:pt x="3507" y="436"/>
                </a:lnTo>
                <a:lnTo>
                  <a:pt x="3511" y="429"/>
                </a:lnTo>
                <a:lnTo>
                  <a:pt x="3516" y="424"/>
                </a:lnTo>
                <a:lnTo>
                  <a:pt x="3521" y="419"/>
                </a:lnTo>
                <a:lnTo>
                  <a:pt x="3524" y="417"/>
                </a:lnTo>
                <a:lnTo>
                  <a:pt x="3527" y="415"/>
                </a:lnTo>
                <a:lnTo>
                  <a:pt x="3534" y="413"/>
                </a:lnTo>
                <a:lnTo>
                  <a:pt x="3540" y="411"/>
                </a:lnTo>
                <a:lnTo>
                  <a:pt x="3548" y="410"/>
                </a:lnTo>
                <a:lnTo>
                  <a:pt x="3556" y="411"/>
                </a:lnTo>
                <a:lnTo>
                  <a:pt x="3563" y="412"/>
                </a:lnTo>
                <a:lnTo>
                  <a:pt x="3563" y="456"/>
                </a:lnTo>
                <a:lnTo>
                  <a:pt x="3559" y="455"/>
                </a:lnTo>
                <a:lnTo>
                  <a:pt x="3554" y="454"/>
                </a:lnTo>
                <a:lnTo>
                  <a:pt x="3542" y="453"/>
                </a:lnTo>
                <a:lnTo>
                  <a:pt x="3535" y="454"/>
                </a:lnTo>
                <a:lnTo>
                  <a:pt x="3531" y="454"/>
                </a:lnTo>
                <a:lnTo>
                  <a:pt x="3528" y="456"/>
                </a:lnTo>
                <a:lnTo>
                  <a:pt x="3524" y="457"/>
                </a:lnTo>
                <a:lnTo>
                  <a:pt x="3521" y="459"/>
                </a:lnTo>
                <a:lnTo>
                  <a:pt x="3518" y="461"/>
                </a:lnTo>
                <a:lnTo>
                  <a:pt x="3515" y="463"/>
                </a:lnTo>
                <a:lnTo>
                  <a:pt x="3511" y="469"/>
                </a:lnTo>
                <a:lnTo>
                  <a:pt x="3509" y="472"/>
                </a:lnTo>
                <a:lnTo>
                  <a:pt x="3508" y="475"/>
                </a:lnTo>
                <a:lnTo>
                  <a:pt x="3506" y="478"/>
                </a:lnTo>
                <a:lnTo>
                  <a:pt x="3506" y="482"/>
                </a:lnTo>
                <a:lnTo>
                  <a:pt x="3505" y="486"/>
                </a:lnTo>
                <a:lnTo>
                  <a:pt x="3505" y="490"/>
                </a:lnTo>
                <a:lnTo>
                  <a:pt x="3505" y="590"/>
                </a:lnTo>
                <a:lnTo>
                  <a:pt x="3456" y="590"/>
                </a:lnTo>
                <a:close/>
                <a:moveTo>
                  <a:pt x="3736" y="463"/>
                </a:moveTo>
                <a:lnTo>
                  <a:pt x="3692" y="466"/>
                </a:lnTo>
                <a:lnTo>
                  <a:pt x="3690" y="462"/>
                </a:lnTo>
                <a:lnTo>
                  <a:pt x="3688" y="458"/>
                </a:lnTo>
                <a:lnTo>
                  <a:pt x="3686" y="455"/>
                </a:lnTo>
                <a:lnTo>
                  <a:pt x="3682" y="451"/>
                </a:lnTo>
                <a:lnTo>
                  <a:pt x="3678" y="449"/>
                </a:lnTo>
                <a:lnTo>
                  <a:pt x="3673" y="447"/>
                </a:lnTo>
                <a:lnTo>
                  <a:pt x="3668" y="446"/>
                </a:lnTo>
                <a:lnTo>
                  <a:pt x="3662" y="445"/>
                </a:lnTo>
                <a:lnTo>
                  <a:pt x="3656" y="446"/>
                </a:lnTo>
                <a:lnTo>
                  <a:pt x="3651" y="447"/>
                </a:lnTo>
                <a:lnTo>
                  <a:pt x="3647" y="448"/>
                </a:lnTo>
                <a:lnTo>
                  <a:pt x="3643" y="450"/>
                </a:lnTo>
                <a:lnTo>
                  <a:pt x="3639" y="453"/>
                </a:lnTo>
                <a:lnTo>
                  <a:pt x="3637" y="456"/>
                </a:lnTo>
                <a:lnTo>
                  <a:pt x="3635" y="459"/>
                </a:lnTo>
                <a:lnTo>
                  <a:pt x="3635" y="463"/>
                </a:lnTo>
                <a:lnTo>
                  <a:pt x="3635" y="466"/>
                </a:lnTo>
                <a:lnTo>
                  <a:pt x="3636" y="469"/>
                </a:lnTo>
                <a:lnTo>
                  <a:pt x="3638" y="471"/>
                </a:lnTo>
                <a:lnTo>
                  <a:pt x="3640" y="474"/>
                </a:lnTo>
                <a:lnTo>
                  <a:pt x="3643" y="476"/>
                </a:lnTo>
                <a:lnTo>
                  <a:pt x="3647" y="478"/>
                </a:lnTo>
                <a:lnTo>
                  <a:pt x="3652" y="479"/>
                </a:lnTo>
                <a:lnTo>
                  <a:pt x="3657" y="481"/>
                </a:lnTo>
                <a:lnTo>
                  <a:pt x="3689" y="487"/>
                </a:lnTo>
                <a:lnTo>
                  <a:pt x="3696" y="488"/>
                </a:lnTo>
                <a:lnTo>
                  <a:pt x="3701" y="490"/>
                </a:lnTo>
                <a:lnTo>
                  <a:pt x="3707" y="492"/>
                </a:lnTo>
                <a:lnTo>
                  <a:pt x="3712" y="494"/>
                </a:lnTo>
                <a:lnTo>
                  <a:pt x="3720" y="499"/>
                </a:lnTo>
                <a:lnTo>
                  <a:pt x="3728" y="504"/>
                </a:lnTo>
                <a:lnTo>
                  <a:pt x="3731" y="507"/>
                </a:lnTo>
                <a:lnTo>
                  <a:pt x="3733" y="511"/>
                </a:lnTo>
                <a:lnTo>
                  <a:pt x="3735" y="514"/>
                </a:lnTo>
                <a:lnTo>
                  <a:pt x="3737" y="518"/>
                </a:lnTo>
                <a:lnTo>
                  <a:pt x="3740" y="526"/>
                </a:lnTo>
                <a:lnTo>
                  <a:pt x="3740" y="530"/>
                </a:lnTo>
                <a:lnTo>
                  <a:pt x="3740" y="535"/>
                </a:lnTo>
                <a:lnTo>
                  <a:pt x="3740" y="539"/>
                </a:lnTo>
                <a:lnTo>
                  <a:pt x="3740" y="543"/>
                </a:lnTo>
                <a:lnTo>
                  <a:pt x="3739" y="547"/>
                </a:lnTo>
                <a:lnTo>
                  <a:pt x="3738" y="551"/>
                </a:lnTo>
                <a:lnTo>
                  <a:pt x="3736" y="555"/>
                </a:lnTo>
                <a:lnTo>
                  <a:pt x="3735" y="559"/>
                </a:lnTo>
                <a:lnTo>
                  <a:pt x="3733" y="562"/>
                </a:lnTo>
                <a:lnTo>
                  <a:pt x="3730" y="565"/>
                </a:lnTo>
                <a:lnTo>
                  <a:pt x="3725" y="572"/>
                </a:lnTo>
                <a:lnTo>
                  <a:pt x="3718" y="577"/>
                </a:lnTo>
                <a:lnTo>
                  <a:pt x="3711" y="582"/>
                </a:lnTo>
                <a:lnTo>
                  <a:pt x="3702" y="586"/>
                </a:lnTo>
                <a:lnTo>
                  <a:pt x="3693" y="589"/>
                </a:lnTo>
                <a:lnTo>
                  <a:pt x="3683" y="591"/>
                </a:lnTo>
                <a:lnTo>
                  <a:pt x="3673" y="593"/>
                </a:lnTo>
                <a:lnTo>
                  <a:pt x="3662" y="593"/>
                </a:lnTo>
                <a:lnTo>
                  <a:pt x="3653" y="593"/>
                </a:lnTo>
                <a:lnTo>
                  <a:pt x="3645" y="592"/>
                </a:lnTo>
                <a:lnTo>
                  <a:pt x="3637" y="591"/>
                </a:lnTo>
                <a:lnTo>
                  <a:pt x="3630" y="589"/>
                </a:lnTo>
                <a:lnTo>
                  <a:pt x="3623" y="587"/>
                </a:lnTo>
                <a:lnTo>
                  <a:pt x="3617" y="585"/>
                </a:lnTo>
                <a:lnTo>
                  <a:pt x="3611" y="582"/>
                </a:lnTo>
                <a:lnTo>
                  <a:pt x="3606" y="578"/>
                </a:lnTo>
                <a:lnTo>
                  <a:pt x="3601" y="575"/>
                </a:lnTo>
                <a:lnTo>
                  <a:pt x="3596" y="570"/>
                </a:lnTo>
                <a:lnTo>
                  <a:pt x="3593" y="566"/>
                </a:lnTo>
                <a:lnTo>
                  <a:pt x="3589" y="561"/>
                </a:lnTo>
                <a:lnTo>
                  <a:pt x="3587" y="556"/>
                </a:lnTo>
                <a:lnTo>
                  <a:pt x="3584" y="550"/>
                </a:lnTo>
                <a:lnTo>
                  <a:pt x="3583" y="545"/>
                </a:lnTo>
                <a:lnTo>
                  <a:pt x="3582" y="538"/>
                </a:lnTo>
                <a:lnTo>
                  <a:pt x="3630" y="536"/>
                </a:lnTo>
                <a:lnTo>
                  <a:pt x="3631" y="541"/>
                </a:lnTo>
                <a:lnTo>
                  <a:pt x="3634" y="545"/>
                </a:lnTo>
                <a:lnTo>
                  <a:pt x="3637" y="549"/>
                </a:lnTo>
                <a:lnTo>
                  <a:pt x="3640" y="552"/>
                </a:lnTo>
                <a:lnTo>
                  <a:pt x="3645" y="555"/>
                </a:lnTo>
                <a:lnTo>
                  <a:pt x="3650" y="556"/>
                </a:lnTo>
                <a:lnTo>
                  <a:pt x="3656" y="557"/>
                </a:lnTo>
                <a:lnTo>
                  <a:pt x="3662" y="558"/>
                </a:lnTo>
                <a:lnTo>
                  <a:pt x="3668" y="557"/>
                </a:lnTo>
                <a:lnTo>
                  <a:pt x="3673" y="557"/>
                </a:lnTo>
                <a:lnTo>
                  <a:pt x="3678" y="555"/>
                </a:lnTo>
                <a:lnTo>
                  <a:pt x="3681" y="554"/>
                </a:lnTo>
                <a:lnTo>
                  <a:pt x="3683" y="553"/>
                </a:lnTo>
                <a:lnTo>
                  <a:pt x="3686" y="550"/>
                </a:lnTo>
                <a:lnTo>
                  <a:pt x="3689" y="547"/>
                </a:lnTo>
                <a:lnTo>
                  <a:pt x="3689" y="545"/>
                </a:lnTo>
                <a:lnTo>
                  <a:pt x="3690" y="544"/>
                </a:lnTo>
                <a:lnTo>
                  <a:pt x="3691" y="540"/>
                </a:lnTo>
                <a:lnTo>
                  <a:pt x="3690" y="537"/>
                </a:lnTo>
                <a:lnTo>
                  <a:pt x="3689" y="534"/>
                </a:lnTo>
                <a:lnTo>
                  <a:pt x="3687" y="531"/>
                </a:lnTo>
                <a:lnTo>
                  <a:pt x="3685" y="529"/>
                </a:lnTo>
                <a:lnTo>
                  <a:pt x="3682" y="527"/>
                </a:lnTo>
                <a:lnTo>
                  <a:pt x="3678" y="525"/>
                </a:lnTo>
                <a:lnTo>
                  <a:pt x="3673" y="523"/>
                </a:lnTo>
                <a:lnTo>
                  <a:pt x="3668" y="522"/>
                </a:lnTo>
                <a:lnTo>
                  <a:pt x="3637" y="516"/>
                </a:lnTo>
                <a:lnTo>
                  <a:pt x="3631" y="515"/>
                </a:lnTo>
                <a:lnTo>
                  <a:pt x="3625" y="513"/>
                </a:lnTo>
                <a:lnTo>
                  <a:pt x="3615" y="509"/>
                </a:lnTo>
                <a:lnTo>
                  <a:pt x="3610" y="507"/>
                </a:lnTo>
                <a:lnTo>
                  <a:pt x="3606" y="504"/>
                </a:lnTo>
                <a:lnTo>
                  <a:pt x="3602" y="501"/>
                </a:lnTo>
                <a:lnTo>
                  <a:pt x="3599" y="498"/>
                </a:lnTo>
                <a:lnTo>
                  <a:pt x="3596" y="495"/>
                </a:lnTo>
                <a:lnTo>
                  <a:pt x="3593" y="492"/>
                </a:lnTo>
                <a:lnTo>
                  <a:pt x="3591" y="488"/>
                </a:lnTo>
                <a:lnTo>
                  <a:pt x="3589" y="484"/>
                </a:lnTo>
                <a:lnTo>
                  <a:pt x="3588" y="480"/>
                </a:lnTo>
                <a:lnTo>
                  <a:pt x="3587" y="475"/>
                </a:lnTo>
                <a:lnTo>
                  <a:pt x="3586" y="471"/>
                </a:lnTo>
                <a:lnTo>
                  <a:pt x="3586" y="466"/>
                </a:lnTo>
                <a:lnTo>
                  <a:pt x="3587" y="459"/>
                </a:lnTo>
                <a:lnTo>
                  <a:pt x="3587" y="454"/>
                </a:lnTo>
                <a:lnTo>
                  <a:pt x="3589" y="448"/>
                </a:lnTo>
                <a:lnTo>
                  <a:pt x="3591" y="443"/>
                </a:lnTo>
                <a:lnTo>
                  <a:pt x="3594" y="438"/>
                </a:lnTo>
                <a:lnTo>
                  <a:pt x="3598" y="433"/>
                </a:lnTo>
                <a:lnTo>
                  <a:pt x="3602" y="429"/>
                </a:lnTo>
                <a:lnTo>
                  <a:pt x="3607" y="425"/>
                </a:lnTo>
                <a:lnTo>
                  <a:pt x="3612" y="422"/>
                </a:lnTo>
                <a:lnTo>
                  <a:pt x="3618" y="419"/>
                </a:lnTo>
                <a:lnTo>
                  <a:pt x="3624" y="416"/>
                </a:lnTo>
                <a:lnTo>
                  <a:pt x="3631" y="414"/>
                </a:lnTo>
                <a:lnTo>
                  <a:pt x="3634" y="413"/>
                </a:lnTo>
                <a:lnTo>
                  <a:pt x="3638" y="413"/>
                </a:lnTo>
                <a:lnTo>
                  <a:pt x="3645" y="412"/>
                </a:lnTo>
                <a:lnTo>
                  <a:pt x="3653" y="411"/>
                </a:lnTo>
                <a:lnTo>
                  <a:pt x="3661" y="411"/>
                </a:lnTo>
                <a:lnTo>
                  <a:pt x="3669" y="411"/>
                </a:lnTo>
                <a:lnTo>
                  <a:pt x="3677" y="412"/>
                </a:lnTo>
                <a:lnTo>
                  <a:pt x="3684" y="413"/>
                </a:lnTo>
                <a:lnTo>
                  <a:pt x="3691" y="414"/>
                </a:lnTo>
                <a:lnTo>
                  <a:pt x="3697" y="416"/>
                </a:lnTo>
                <a:lnTo>
                  <a:pt x="3703" y="419"/>
                </a:lnTo>
                <a:lnTo>
                  <a:pt x="3709" y="421"/>
                </a:lnTo>
                <a:lnTo>
                  <a:pt x="3714" y="425"/>
                </a:lnTo>
                <a:lnTo>
                  <a:pt x="3718" y="428"/>
                </a:lnTo>
                <a:lnTo>
                  <a:pt x="3723" y="432"/>
                </a:lnTo>
                <a:lnTo>
                  <a:pt x="3726" y="437"/>
                </a:lnTo>
                <a:lnTo>
                  <a:pt x="3728" y="439"/>
                </a:lnTo>
                <a:lnTo>
                  <a:pt x="3729" y="441"/>
                </a:lnTo>
                <a:lnTo>
                  <a:pt x="3732" y="446"/>
                </a:lnTo>
                <a:lnTo>
                  <a:pt x="3734" y="452"/>
                </a:lnTo>
                <a:lnTo>
                  <a:pt x="3735" y="457"/>
                </a:lnTo>
                <a:lnTo>
                  <a:pt x="3736" y="463"/>
                </a:lnTo>
                <a:close/>
                <a:moveTo>
                  <a:pt x="3797" y="390"/>
                </a:moveTo>
                <a:lnTo>
                  <a:pt x="3792" y="390"/>
                </a:lnTo>
                <a:lnTo>
                  <a:pt x="3787" y="388"/>
                </a:lnTo>
                <a:lnTo>
                  <a:pt x="3783" y="386"/>
                </a:lnTo>
                <a:lnTo>
                  <a:pt x="3778" y="383"/>
                </a:lnTo>
                <a:lnTo>
                  <a:pt x="3775" y="379"/>
                </a:lnTo>
                <a:lnTo>
                  <a:pt x="3773" y="375"/>
                </a:lnTo>
                <a:lnTo>
                  <a:pt x="3771" y="370"/>
                </a:lnTo>
                <a:lnTo>
                  <a:pt x="3771" y="365"/>
                </a:lnTo>
                <a:lnTo>
                  <a:pt x="3771" y="360"/>
                </a:lnTo>
                <a:lnTo>
                  <a:pt x="3773" y="356"/>
                </a:lnTo>
                <a:lnTo>
                  <a:pt x="3775" y="352"/>
                </a:lnTo>
                <a:lnTo>
                  <a:pt x="3778" y="348"/>
                </a:lnTo>
                <a:lnTo>
                  <a:pt x="3783" y="345"/>
                </a:lnTo>
                <a:lnTo>
                  <a:pt x="3787" y="342"/>
                </a:lnTo>
                <a:lnTo>
                  <a:pt x="3792" y="341"/>
                </a:lnTo>
                <a:lnTo>
                  <a:pt x="3797" y="341"/>
                </a:lnTo>
                <a:lnTo>
                  <a:pt x="3802" y="341"/>
                </a:lnTo>
                <a:lnTo>
                  <a:pt x="3807" y="342"/>
                </a:lnTo>
                <a:lnTo>
                  <a:pt x="3812" y="345"/>
                </a:lnTo>
                <a:lnTo>
                  <a:pt x="3816" y="348"/>
                </a:lnTo>
                <a:lnTo>
                  <a:pt x="3819" y="352"/>
                </a:lnTo>
                <a:lnTo>
                  <a:pt x="3822" y="356"/>
                </a:lnTo>
                <a:lnTo>
                  <a:pt x="3823" y="360"/>
                </a:lnTo>
                <a:lnTo>
                  <a:pt x="3824" y="365"/>
                </a:lnTo>
                <a:lnTo>
                  <a:pt x="3823" y="370"/>
                </a:lnTo>
                <a:lnTo>
                  <a:pt x="3822" y="375"/>
                </a:lnTo>
                <a:lnTo>
                  <a:pt x="3819" y="379"/>
                </a:lnTo>
                <a:lnTo>
                  <a:pt x="3816" y="383"/>
                </a:lnTo>
                <a:lnTo>
                  <a:pt x="3812" y="386"/>
                </a:lnTo>
                <a:lnTo>
                  <a:pt x="3807" y="388"/>
                </a:lnTo>
                <a:lnTo>
                  <a:pt x="3802" y="390"/>
                </a:lnTo>
                <a:lnTo>
                  <a:pt x="3797" y="390"/>
                </a:lnTo>
                <a:close/>
                <a:moveTo>
                  <a:pt x="3772" y="413"/>
                </a:moveTo>
                <a:lnTo>
                  <a:pt x="3822" y="413"/>
                </a:lnTo>
                <a:lnTo>
                  <a:pt x="3822" y="590"/>
                </a:lnTo>
                <a:lnTo>
                  <a:pt x="3772" y="590"/>
                </a:lnTo>
                <a:lnTo>
                  <a:pt x="3772" y="413"/>
                </a:lnTo>
                <a:close/>
                <a:moveTo>
                  <a:pt x="3955" y="413"/>
                </a:moveTo>
                <a:lnTo>
                  <a:pt x="3955" y="450"/>
                </a:lnTo>
                <a:lnTo>
                  <a:pt x="3921" y="450"/>
                </a:lnTo>
                <a:lnTo>
                  <a:pt x="3921" y="535"/>
                </a:lnTo>
                <a:lnTo>
                  <a:pt x="3922" y="540"/>
                </a:lnTo>
                <a:lnTo>
                  <a:pt x="3923" y="544"/>
                </a:lnTo>
                <a:lnTo>
                  <a:pt x="3923" y="545"/>
                </a:lnTo>
                <a:lnTo>
                  <a:pt x="3924" y="547"/>
                </a:lnTo>
                <a:lnTo>
                  <a:pt x="3926" y="549"/>
                </a:lnTo>
                <a:lnTo>
                  <a:pt x="3929" y="551"/>
                </a:lnTo>
                <a:lnTo>
                  <a:pt x="3931" y="552"/>
                </a:lnTo>
                <a:lnTo>
                  <a:pt x="3935" y="552"/>
                </a:lnTo>
                <a:lnTo>
                  <a:pt x="3938" y="553"/>
                </a:lnTo>
                <a:lnTo>
                  <a:pt x="3945" y="552"/>
                </a:lnTo>
                <a:lnTo>
                  <a:pt x="3950" y="551"/>
                </a:lnTo>
                <a:lnTo>
                  <a:pt x="3958" y="587"/>
                </a:lnTo>
                <a:lnTo>
                  <a:pt x="3948" y="590"/>
                </a:lnTo>
                <a:lnTo>
                  <a:pt x="3940" y="591"/>
                </a:lnTo>
                <a:lnTo>
                  <a:pt x="3931" y="592"/>
                </a:lnTo>
                <a:lnTo>
                  <a:pt x="3925" y="592"/>
                </a:lnTo>
                <a:lnTo>
                  <a:pt x="3919" y="592"/>
                </a:lnTo>
                <a:lnTo>
                  <a:pt x="3913" y="591"/>
                </a:lnTo>
                <a:lnTo>
                  <a:pt x="3907" y="590"/>
                </a:lnTo>
                <a:lnTo>
                  <a:pt x="3902" y="588"/>
                </a:lnTo>
                <a:lnTo>
                  <a:pt x="3896" y="586"/>
                </a:lnTo>
                <a:lnTo>
                  <a:pt x="3892" y="583"/>
                </a:lnTo>
                <a:lnTo>
                  <a:pt x="3887" y="581"/>
                </a:lnTo>
                <a:lnTo>
                  <a:pt x="3884" y="577"/>
                </a:lnTo>
                <a:lnTo>
                  <a:pt x="3880" y="573"/>
                </a:lnTo>
                <a:lnTo>
                  <a:pt x="3878" y="569"/>
                </a:lnTo>
                <a:lnTo>
                  <a:pt x="3875" y="564"/>
                </a:lnTo>
                <a:lnTo>
                  <a:pt x="3874" y="559"/>
                </a:lnTo>
                <a:lnTo>
                  <a:pt x="3872" y="554"/>
                </a:lnTo>
                <a:lnTo>
                  <a:pt x="3872" y="548"/>
                </a:lnTo>
                <a:lnTo>
                  <a:pt x="3871" y="542"/>
                </a:lnTo>
                <a:lnTo>
                  <a:pt x="3871" y="450"/>
                </a:lnTo>
                <a:lnTo>
                  <a:pt x="3847" y="450"/>
                </a:lnTo>
                <a:lnTo>
                  <a:pt x="3847" y="413"/>
                </a:lnTo>
                <a:lnTo>
                  <a:pt x="3871" y="413"/>
                </a:lnTo>
                <a:lnTo>
                  <a:pt x="3871" y="371"/>
                </a:lnTo>
                <a:lnTo>
                  <a:pt x="3921" y="371"/>
                </a:lnTo>
                <a:lnTo>
                  <a:pt x="3921" y="413"/>
                </a:lnTo>
                <a:lnTo>
                  <a:pt x="3955" y="413"/>
                </a:lnTo>
                <a:close/>
                <a:moveTo>
                  <a:pt x="4062" y="593"/>
                </a:moveTo>
                <a:lnTo>
                  <a:pt x="4056" y="593"/>
                </a:lnTo>
                <a:lnTo>
                  <a:pt x="4049" y="592"/>
                </a:lnTo>
                <a:lnTo>
                  <a:pt x="4037" y="590"/>
                </a:lnTo>
                <a:lnTo>
                  <a:pt x="4031" y="589"/>
                </a:lnTo>
                <a:lnTo>
                  <a:pt x="4026" y="587"/>
                </a:lnTo>
                <a:lnTo>
                  <a:pt x="4015" y="582"/>
                </a:lnTo>
                <a:lnTo>
                  <a:pt x="4011" y="579"/>
                </a:lnTo>
                <a:lnTo>
                  <a:pt x="4006" y="576"/>
                </a:lnTo>
                <a:lnTo>
                  <a:pt x="4002" y="572"/>
                </a:lnTo>
                <a:lnTo>
                  <a:pt x="3998" y="569"/>
                </a:lnTo>
                <a:lnTo>
                  <a:pt x="3991" y="560"/>
                </a:lnTo>
                <a:lnTo>
                  <a:pt x="3988" y="555"/>
                </a:lnTo>
                <a:lnTo>
                  <a:pt x="3985" y="550"/>
                </a:lnTo>
                <a:lnTo>
                  <a:pt x="3981" y="540"/>
                </a:lnTo>
                <a:lnTo>
                  <a:pt x="3979" y="534"/>
                </a:lnTo>
                <a:lnTo>
                  <a:pt x="3977" y="528"/>
                </a:lnTo>
                <a:lnTo>
                  <a:pt x="3976" y="522"/>
                </a:lnTo>
                <a:lnTo>
                  <a:pt x="3975" y="516"/>
                </a:lnTo>
                <a:lnTo>
                  <a:pt x="3975" y="509"/>
                </a:lnTo>
                <a:lnTo>
                  <a:pt x="3975" y="502"/>
                </a:lnTo>
                <a:lnTo>
                  <a:pt x="3975" y="495"/>
                </a:lnTo>
                <a:lnTo>
                  <a:pt x="3975" y="489"/>
                </a:lnTo>
                <a:lnTo>
                  <a:pt x="3976" y="483"/>
                </a:lnTo>
                <a:lnTo>
                  <a:pt x="3977" y="477"/>
                </a:lnTo>
                <a:lnTo>
                  <a:pt x="3981" y="465"/>
                </a:lnTo>
                <a:lnTo>
                  <a:pt x="3983" y="459"/>
                </a:lnTo>
                <a:lnTo>
                  <a:pt x="3985" y="454"/>
                </a:lnTo>
                <a:lnTo>
                  <a:pt x="3991" y="445"/>
                </a:lnTo>
                <a:lnTo>
                  <a:pt x="3994" y="440"/>
                </a:lnTo>
                <a:lnTo>
                  <a:pt x="3998" y="436"/>
                </a:lnTo>
                <a:lnTo>
                  <a:pt x="4002" y="432"/>
                </a:lnTo>
                <a:lnTo>
                  <a:pt x="4006" y="428"/>
                </a:lnTo>
                <a:lnTo>
                  <a:pt x="4015" y="422"/>
                </a:lnTo>
                <a:lnTo>
                  <a:pt x="4020" y="419"/>
                </a:lnTo>
                <a:lnTo>
                  <a:pt x="4025" y="417"/>
                </a:lnTo>
                <a:lnTo>
                  <a:pt x="4030" y="415"/>
                </a:lnTo>
                <a:lnTo>
                  <a:pt x="4036" y="413"/>
                </a:lnTo>
                <a:lnTo>
                  <a:pt x="4042" y="412"/>
                </a:lnTo>
                <a:lnTo>
                  <a:pt x="4048" y="411"/>
                </a:lnTo>
                <a:lnTo>
                  <a:pt x="4060" y="411"/>
                </a:lnTo>
                <a:lnTo>
                  <a:pt x="4072" y="411"/>
                </a:lnTo>
                <a:lnTo>
                  <a:pt x="4083" y="413"/>
                </a:lnTo>
                <a:lnTo>
                  <a:pt x="4088" y="414"/>
                </a:lnTo>
                <a:lnTo>
                  <a:pt x="4093" y="416"/>
                </a:lnTo>
                <a:lnTo>
                  <a:pt x="4103" y="421"/>
                </a:lnTo>
                <a:lnTo>
                  <a:pt x="4111" y="426"/>
                </a:lnTo>
                <a:lnTo>
                  <a:pt x="4116" y="429"/>
                </a:lnTo>
                <a:lnTo>
                  <a:pt x="4119" y="433"/>
                </a:lnTo>
                <a:lnTo>
                  <a:pt x="4126" y="441"/>
                </a:lnTo>
                <a:lnTo>
                  <a:pt x="4129" y="446"/>
                </a:lnTo>
                <a:lnTo>
                  <a:pt x="4132" y="450"/>
                </a:lnTo>
                <a:lnTo>
                  <a:pt x="4135" y="456"/>
                </a:lnTo>
                <a:lnTo>
                  <a:pt x="4137" y="461"/>
                </a:lnTo>
                <a:lnTo>
                  <a:pt x="4139" y="467"/>
                </a:lnTo>
                <a:lnTo>
                  <a:pt x="4141" y="473"/>
                </a:lnTo>
                <a:lnTo>
                  <a:pt x="4142" y="479"/>
                </a:lnTo>
                <a:lnTo>
                  <a:pt x="4143" y="486"/>
                </a:lnTo>
                <a:lnTo>
                  <a:pt x="4143" y="493"/>
                </a:lnTo>
                <a:lnTo>
                  <a:pt x="4143" y="500"/>
                </a:lnTo>
                <a:lnTo>
                  <a:pt x="4143" y="514"/>
                </a:lnTo>
                <a:lnTo>
                  <a:pt x="4023" y="514"/>
                </a:lnTo>
                <a:lnTo>
                  <a:pt x="4023" y="519"/>
                </a:lnTo>
                <a:lnTo>
                  <a:pt x="4024" y="523"/>
                </a:lnTo>
                <a:lnTo>
                  <a:pt x="4026" y="532"/>
                </a:lnTo>
                <a:lnTo>
                  <a:pt x="4027" y="535"/>
                </a:lnTo>
                <a:lnTo>
                  <a:pt x="4029" y="539"/>
                </a:lnTo>
                <a:lnTo>
                  <a:pt x="4031" y="542"/>
                </a:lnTo>
                <a:lnTo>
                  <a:pt x="4034" y="545"/>
                </a:lnTo>
                <a:lnTo>
                  <a:pt x="4037" y="548"/>
                </a:lnTo>
                <a:lnTo>
                  <a:pt x="4040" y="550"/>
                </a:lnTo>
                <a:lnTo>
                  <a:pt x="4043" y="552"/>
                </a:lnTo>
                <a:lnTo>
                  <a:pt x="4047" y="554"/>
                </a:lnTo>
                <a:lnTo>
                  <a:pt x="4050" y="555"/>
                </a:lnTo>
                <a:lnTo>
                  <a:pt x="4054" y="556"/>
                </a:lnTo>
                <a:lnTo>
                  <a:pt x="4063" y="557"/>
                </a:lnTo>
                <a:lnTo>
                  <a:pt x="4069" y="556"/>
                </a:lnTo>
                <a:lnTo>
                  <a:pt x="4075" y="555"/>
                </a:lnTo>
                <a:lnTo>
                  <a:pt x="4080" y="554"/>
                </a:lnTo>
                <a:lnTo>
                  <a:pt x="4084" y="551"/>
                </a:lnTo>
                <a:lnTo>
                  <a:pt x="4087" y="550"/>
                </a:lnTo>
                <a:lnTo>
                  <a:pt x="4089" y="548"/>
                </a:lnTo>
                <a:lnTo>
                  <a:pt x="4092" y="545"/>
                </a:lnTo>
                <a:lnTo>
                  <a:pt x="4095" y="541"/>
                </a:lnTo>
                <a:lnTo>
                  <a:pt x="4097" y="536"/>
                </a:lnTo>
                <a:lnTo>
                  <a:pt x="4142" y="539"/>
                </a:lnTo>
                <a:lnTo>
                  <a:pt x="4141" y="545"/>
                </a:lnTo>
                <a:lnTo>
                  <a:pt x="4139" y="551"/>
                </a:lnTo>
                <a:lnTo>
                  <a:pt x="4136" y="556"/>
                </a:lnTo>
                <a:lnTo>
                  <a:pt x="4133" y="561"/>
                </a:lnTo>
                <a:lnTo>
                  <a:pt x="4130" y="566"/>
                </a:lnTo>
                <a:lnTo>
                  <a:pt x="4126" y="570"/>
                </a:lnTo>
                <a:lnTo>
                  <a:pt x="4121" y="575"/>
                </a:lnTo>
                <a:lnTo>
                  <a:pt x="4116" y="578"/>
                </a:lnTo>
                <a:lnTo>
                  <a:pt x="4111" y="582"/>
                </a:lnTo>
                <a:lnTo>
                  <a:pt x="4105" y="585"/>
                </a:lnTo>
                <a:lnTo>
                  <a:pt x="4099" y="587"/>
                </a:lnTo>
                <a:lnTo>
                  <a:pt x="4092" y="589"/>
                </a:lnTo>
                <a:lnTo>
                  <a:pt x="4089" y="590"/>
                </a:lnTo>
                <a:lnTo>
                  <a:pt x="4085" y="591"/>
                </a:lnTo>
                <a:lnTo>
                  <a:pt x="4078" y="592"/>
                </a:lnTo>
                <a:lnTo>
                  <a:pt x="4070" y="593"/>
                </a:lnTo>
                <a:lnTo>
                  <a:pt x="4062" y="593"/>
                </a:lnTo>
                <a:close/>
                <a:moveTo>
                  <a:pt x="4023" y="483"/>
                </a:moveTo>
                <a:lnTo>
                  <a:pt x="4097" y="483"/>
                </a:lnTo>
                <a:lnTo>
                  <a:pt x="4097" y="480"/>
                </a:lnTo>
                <a:lnTo>
                  <a:pt x="4097" y="476"/>
                </a:lnTo>
                <a:lnTo>
                  <a:pt x="4096" y="472"/>
                </a:lnTo>
                <a:lnTo>
                  <a:pt x="4095" y="469"/>
                </a:lnTo>
                <a:lnTo>
                  <a:pt x="4093" y="466"/>
                </a:lnTo>
                <a:lnTo>
                  <a:pt x="4092" y="463"/>
                </a:lnTo>
                <a:lnTo>
                  <a:pt x="4089" y="460"/>
                </a:lnTo>
                <a:lnTo>
                  <a:pt x="4087" y="457"/>
                </a:lnTo>
                <a:lnTo>
                  <a:pt x="4082" y="453"/>
                </a:lnTo>
                <a:lnTo>
                  <a:pt x="4076" y="450"/>
                </a:lnTo>
                <a:lnTo>
                  <a:pt x="4069" y="448"/>
                </a:lnTo>
                <a:lnTo>
                  <a:pt x="4061" y="447"/>
                </a:lnTo>
                <a:lnTo>
                  <a:pt x="4053" y="448"/>
                </a:lnTo>
                <a:lnTo>
                  <a:pt x="4050" y="449"/>
                </a:lnTo>
                <a:lnTo>
                  <a:pt x="4046" y="450"/>
                </a:lnTo>
                <a:lnTo>
                  <a:pt x="4040" y="453"/>
                </a:lnTo>
                <a:lnTo>
                  <a:pt x="4037" y="455"/>
                </a:lnTo>
                <a:lnTo>
                  <a:pt x="4034" y="458"/>
                </a:lnTo>
                <a:lnTo>
                  <a:pt x="4030" y="463"/>
                </a:lnTo>
                <a:lnTo>
                  <a:pt x="4026" y="470"/>
                </a:lnTo>
                <a:lnTo>
                  <a:pt x="4025" y="473"/>
                </a:lnTo>
                <a:lnTo>
                  <a:pt x="4024" y="476"/>
                </a:lnTo>
                <a:lnTo>
                  <a:pt x="4023" y="483"/>
                </a:lnTo>
                <a:close/>
                <a:moveTo>
                  <a:pt x="4267" y="413"/>
                </a:moveTo>
                <a:lnTo>
                  <a:pt x="4267" y="450"/>
                </a:lnTo>
                <a:lnTo>
                  <a:pt x="4234" y="450"/>
                </a:lnTo>
                <a:lnTo>
                  <a:pt x="4234" y="535"/>
                </a:lnTo>
                <a:lnTo>
                  <a:pt x="4234" y="540"/>
                </a:lnTo>
                <a:lnTo>
                  <a:pt x="4235" y="544"/>
                </a:lnTo>
                <a:lnTo>
                  <a:pt x="4236" y="545"/>
                </a:lnTo>
                <a:lnTo>
                  <a:pt x="4236" y="547"/>
                </a:lnTo>
                <a:lnTo>
                  <a:pt x="4238" y="549"/>
                </a:lnTo>
                <a:lnTo>
                  <a:pt x="4241" y="551"/>
                </a:lnTo>
                <a:lnTo>
                  <a:pt x="4244" y="552"/>
                </a:lnTo>
                <a:lnTo>
                  <a:pt x="4247" y="552"/>
                </a:lnTo>
                <a:lnTo>
                  <a:pt x="4250" y="553"/>
                </a:lnTo>
                <a:lnTo>
                  <a:pt x="4257" y="552"/>
                </a:lnTo>
                <a:lnTo>
                  <a:pt x="4263" y="551"/>
                </a:lnTo>
                <a:lnTo>
                  <a:pt x="4270" y="587"/>
                </a:lnTo>
                <a:lnTo>
                  <a:pt x="4260" y="590"/>
                </a:lnTo>
                <a:lnTo>
                  <a:pt x="4253" y="591"/>
                </a:lnTo>
                <a:lnTo>
                  <a:pt x="4244" y="592"/>
                </a:lnTo>
                <a:lnTo>
                  <a:pt x="4237" y="592"/>
                </a:lnTo>
                <a:lnTo>
                  <a:pt x="4231" y="592"/>
                </a:lnTo>
                <a:lnTo>
                  <a:pt x="4225" y="591"/>
                </a:lnTo>
                <a:lnTo>
                  <a:pt x="4220" y="590"/>
                </a:lnTo>
                <a:lnTo>
                  <a:pt x="4214" y="588"/>
                </a:lnTo>
                <a:lnTo>
                  <a:pt x="4210" y="586"/>
                </a:lnTo>
                <a:lnTo>
                  <a:pt x="4205" y="583"/>
                </a:lnTo>
                <a:lnTo>
                  <a:pt x="4201" y="581"/>
                </a:lnTo>
                <a:lnTo>
                  <a:pt x="4197" y="577"/>
                </a:lnTo>
                <a:lnTo>
                  <a:pt x="4194" y="573"/>
                </a:lnTo>
                <a:lnTo>
                  <a:pt x="4191" y="569"/>
                </a:lnTo>
                <a:lnTo>
                  <a:pt x="4189" y="564"/>
                </a:lnTo>
                <a:lnTo>
                  <a:pt x="4187" y="559"/>
                </a:lnTo>
                <a:lnTo>
                  <a:pt x="4186" y="554"/>
                </a:lnTo>
                <a:lnTo>
                  <a:pt x="4185" y="548"/>
                </a:lnTo>
                <a:lnTo>
                  <a:pt x="4185" y="542"/>
                </a:lnTo>
                <a:lnTo>
                  <a:pt x="4185" y="450"/>
                </a:lnTo>
                <a:lnTo>
                  <a:pt x="4161" y="450"/>
                </a:lnTo>
                <a:lnTo>
                  <a:pt x="4161" y="413"/>
                </a:lnTo>
                <a:lnTo>
                  <a:pt x="4185" y="413"/>
                </a:lnTo>
                <a:lnTo>
                  <a:pt x="4185" y="371"/>
                </a:lnTo>
                <a:lnTo>
                  <a:pt x="4234" y="371"/>
                </a:lnTo>
                <a:lnTo>
                  <a:pt x="4234" y="413"/>
                </a:lnTo>
                <a:lnTo>
                  <a:pt x="4267" y="413"/>
                </a:lnTo>
                <a:close/>
                <a:moveTo>
                  <a:pt x="4376" y="593"/>
                </a:moveTo>
                <a:lnTo>
                  <a:pt x="4369" y="593"/>
                </a:lnTo>
                <a:lnTo>
                  <a:pt x="4363" y="592"/>
                </a:lnTo>
                <a:lnTo>
                  <a:pt x="4349" y="590"/>
                </a:lnTo>
                <a:lnTo>
                  <a:pt x="4344" y="589"/>
                </a:lnTo>
                <a:lnTo>
                  <a:pt x="4338" y="587"/>
                </a:lnTo>
                <a:lnTo>
                  <a:pt x="4328" y="582"/>
                </a:lnTo>
                <a:lnTo>
                  <a:pt x="4323" y="579"/>
                </a:lnTo>
                <a:lnTo>
                  <a:pt x="4319" y="576"/>
                </a:lnTo>
                <a:lnTo>
                  <a:pt x="4314" y="572"/>
                </a:lnTo>
                <a:lnTo>
                  <a:pt x="4310" y="569"/>
                </a:lnTo>
                <a:lnTo>
                  <a:pt x="4303" y="560"/>
                </a:lnTo>
                <a:lnTo>
                  <a:pt x="4300" y="555"/>
                </a:lnTo>
                <a:lnTo>
                  <a:pt x="4298" y="550"/>
                </a:lnTo>
                <a:lnTo>
                  <a:pt x="4293" y="540"/>
                </a:lnTo>
                <a:lnTo>
                  <a:pt x="4291" y="534"/>
                </a:lnTo>
                <a:lnTo>
                  <a:pt x="4290" y="528"/>
                </a:lnTo>
                <a:lnTo>
                  <a:pt x="4289" y="522"/>
                </a:lnTo>
                <a:lnTo>
                  <a:pt x="4288" y="516"/>
                </a:lnTo>
                <a:lnTo>
                  <a:pt x="4287" y="509"/>
                </a:lnTo>
                <a:lnTo>
                  <a:pt x="4287" y="502"/>
                </a:lnTo>
                <a:lnTo>
                  <a:pt x="4287" y="495"/>
                </a:lnTo>
                <a:lnTo>
                  <a:pt x="4288" y="489"/>
                </a:lnTo>
                <a:lnTo>
                  <a:pt x="4289" y="483"/>
                </a:lnTo>
                <a:lnTo>
                  <a:pt x="4290" y="477"/>
                </a:lnTo>
                <a:lnTo>
                  <a:pt x="4293" y="465"/>
                </a:lnTo>
                <a:lnTo>
                  <a:pt x="4295" y="459"/>
                </a:lnTo>
                <a:lnTo>
                  <a:pt x="4298" y="454"/>
                </a:lnTo>
                <a:lnTo>
                  <a:pt x="4303" y="445"/>
                </a:lnTo>
                <a:lnTo>
                  <a:pt x="4307" y="440"/>
                </a:lnTo>
                <a:lnTo>
                  <a:pt x="4310" y="436"/>
                </a:lnTo>
                <a:lnTo>
                  <a:pt x="4314" y="432"/>
                </a:lnTo>
                <a:lnTo>
                  <a:pt x="4318" y="428"/>
                </a:lnTo>
                <a:lnTo>
                  <a:pt x="4327" y="422"/>
                </a:lnTo>
                <a:lnTo>
                  <a:pt x="4332" y="419"/>
                </a:lnTo>
                <a:lnTo>
                  <a:pt x="4338" y="417"/>
                </a:lnTo>
                <a:lnTo>
                  <a:pt x="4343" y="415"/>
                </a:lnTo>
                <a:lnTo>
                  <a:pt x="4348" y="413"/>
                </a:lnTo>
                <a:lnTo>
                  <a:pt x="4354" y="412"/>
                </a:lnTo>
                <a:lnTo>
                  <a:pt x="4361" y="411"/>
                </a:lnTo>
                <a:lnTo>
                  <a:pt x="4374" y="411"/>
                </a:lnTo>
                <a:lnTo>
                  <a:pt x="4385" y="411"/>
                </a:lnTo>
                <a:lnTo>
                  <a:pt x="4396" y="413"/>
                </a:lnTo>
                <a:lnTo>
                  <a:pt x="4401" y="414"/>
                </a:lnTo>
                <a:lnTo>
                  <a:pt x="4406" y="416"/>
                </a:lnTo>
                <a:lnTo>
                  <a:pt x="4416" y="421"/>
                </a:lnTo>
                <a:lnTo>
                  <a:pt x="4425" y="426"/>
                </a:lnTo>
                <a:lnTo>
                  <a:pt x="4429" y="429"/>
                </a:lnTo>
                <a:lnTo>
                  <a:pt x="4433" y="433"/>
                </a:lnTo>
                <a:lnTo>
                  <a:pt x="4440" y="441"/>
                </a:lnTo>
                <a:lnTo>
                  <a:pt x="4443" y="446"/>
                </a:lnTo>
                <a:lnTo>
                  <a:pt x="4446" y="450"/>
                </a:lnTo>
                <a:lnTo>
                  <a:pt x="4448" y="456"/>
                </a:lnTo>
                <a:lnTo>
                  <a:pt x="4451" y="461"/>
                </a:lnTo>
                <a:lnTo>
                  <a:pt x="4453" y="467"/>
                </a:lnTo>
                <a:lnTo>
                  <a:pt x="4454" y="473"/>
                </a:lnTo>
                <a:lnTo>
                  <a:pt x="4455" y="479"/>
                </a:lnTo>
                <a:lnTo>
                  <a:pt x="4456" y="486"/>
                </a:lnTo>
                <a:lnTo>
                  <a:pt x="4457" y="493"/>
                </a:lnTo>
                <a:lnTo>
                  <a:pt x="4457" y="500"/>
                </a:lnTo>
                <a:lnTo>
                  <a:pt x="4457" y="514"/>
                </a:lnTo>
                <a:lnTo>
                  <a:pt x="4335" y="514"/>
                </a:lnTo>
                <a:lnTo>
                  <a:pt x="4336" y="519"/>
                </a:lnTo>
                <a:lnTo>
                  <a:pt x="4336" y="523"/>
                </a:lnTo>
                <a:lnTo>
                  <a:pt x="4338" y="532"/>
                </a:lnTo>
                <a:lnTo>
                  <a:pt x="4342" y="539"/>
                </a:lnTo>
                <a:lnTo>
                  <a:pt x="4344" y="542"/>
                </a:lnTo>
                <a:lnTo>
                  <a:pt x="4346" y="545"/>
                </a:lnTo>
                <a:lnTo>
                  <a:pt x="4349" y="548"/>
                </a:lnTo>
                <a:lnTo>
                  <a:pt x="4352" y="550"/>
                </a:lnTo>
                <a:lnTo>
                  <a:pt x="4355" y="552"/>
                </a:lnTo>
                <a:lnTo>
                  <a:pt x="4360" y="554"/>
                </a:lnTo>
                <a:lnTo>
                  <a:pt x="4364" y="555"/>
                </a:lnTo>
                <a:lnTo>
                  <a:pt x="4368" y="556"/>
                </a:lnTo>
                <a:lnTo>
                  <a:pt x="4377" y="557"/>
                </a:lnTo>
                <a:lnTo>
                  <a:pt x="4382" y="556"/>
                </a:lnTo>
                <a:lnTo>
                  <a:pt x="4388" y="555"/>
                </a:lnTo>
                <a:lnTo>
                  <a:pt x="4393" y="554"/>
                </a:lnTo>
                <a:lnTo>
                  <a:pt x="4398" y="551"/>
                </a:lnTo>
                <a:lnTo>
                  <a:pt x="4400" y="550"/>
                </a:lnTo>
                <a:lnTo>
                  <a:pt x="4402" y="548"/>
                </a:lnTo>
                <a:lnTo>
                  <a:pt x="4405" y="545"/>
                </a:lnTo>
                <a:lnTo>
                  <a:pt x="4408" y="541"/>
                </a:lnTo>
                <a:lnTo>
                  <a:pt x="4410" y="536"/>
                </a:lnTo>
                <a:lnTo>
                  <a:pt x="4456" y="539"/>
                </a:lnTo>
                <a:lnTo>
                  <a:pt x="4454" y="545"/>
                </a:lnTo>
                <a:lnTo>
                  <a:pt x="4452" y="551"/>
                </a:lnTo>
                <a:lnTo>
                  <a:pt x="4450" y="556"/>
                </a:lnTo>
                <a:lnTo>
                  <a:pt x="4447" y="561"/>
                </a:lnTo>
                <a:lnTo>
                  <a:pt x="4443" y="566"/>
                </a:lnTo>
                <a:lnTo>
                  <a:pt x="4439" y="570"/>
                </a:lnTo>
                <a:lnTo>
                  <a:pt x="4435" y="575"/>
                </a:lnTo>
                <a:lnTo>
                  <a:pt x="4430" y="578"/>
                </a:lnTo>
                <a:lnTo>
                  <a:pt x="4424" y="582"/>
                </a:lnTo>
                <a:lnTo>
                  <a:pt x="4418" y="585"/>
                </a:lnTo>
                <a:lnTo>
                  <a:pt x="4412" y="587"/>
                </a:lnTo>
                <a:lnTo>
                  <a:pt x="4406" y="589"/>
                </a:lnTo>
                <a:lnTo>
                  <a:pt x="4402" y="590"/>
                </a:lnTo>
                <a:lnTo>
                  <a:pt x="4399" y="591"/>
                </a:lnTo>
                <a:lnTo>
                  <a:pt x="4391" y="592"/>
                </a:lnTo>
                <a:lnTo>
                  <a:pt x="4384" y="593"/>
                </a:lnTo>
                <a:lnTo>
                  <a:pt x="4376" y="593"/>
                </a:lnTo>
                <a:close/>
                <a:moveTo>
                  <a:pt x="4335" y="483"/>
                </a:moveTo>
                <a:lnTo>
                  <a:pt x="4411" y="483"/>
                </a:lnTo>
                <a:lnTo>
                  <a:pt x="4411" y="480"/>
                </a:lnTo>
                <a:lnTo>
                  <a:pt x="4410" y="476"/>
                </a:lnTo>
                <a:lnTo>
                  <a:pt x="4409" y="472"/>
                </a:lnTo>
                <a:lnTo>
                  <a:pt x="4408" y="469"/>
                </a:lnTo>
                <a:lnTo>
                  <a:pt x="4407" y="466"/>
                </a:lnTo>
                <a:lnTo>
                  <a:pt x="4405" y="463"/>
                </a:lnTo>
                <a:lnTo>
                  <a:pt x="4403" y="460"/>
                </a:lnTo>
                <a:lnTo>
                  <a:pt x="4401" y="457"/>
                </a:lnTo>
                <a:lnTo>
                  <a:pt x="4395" y="453"/>
                </a:lnTo>
                <a:lnTo>
                  <a:pt x="4389" y="450"/>
                </a:lnTo>
                <a:lnTo>
                  <a:pt x="4382" y="448"/>
                </a:lnTo>
                <a:lnTo>
                  <a:pt x="4375" y="447"/>
                </a:lnTo>
                <a:lnTo>
                  <a:pt x="4367" y="448"/>
                </a:lnTo>
                <a:lnTo>
                  <a:pt x="4363" y="449"/>
                </a:lnTo>
                <a:lnTo>
                  <a:pt x="4360" y="450"/>
                </a:lnTo>
                <a:lnTo>
                  <a:pt x="4352" y="453"/>
                </a:lnTo>
                <a:lnTo>
                  <a:pt x="4349" y="455"/>
                </a:lnTo>
                <a:lnTo>
                  <a:pt x="4347" y="458"/>
                </a:lnTo>
                <a:lnTo>
                  <a:pt x="4342" y="463"/>
                </a:lnTo>
                <a:lnTo>
                  <a:pt x="4339" y="470"/>
                </a:lnTo>
                <a:lnTo>
                  <a:pt x="4337" y="473"/>
                </a:lnTo>
                <a:lnTo>
                  <a:pt x="4336" y="476"/>
                </a:lnTo>
                <a:lnTo>
                  <a:pt x="4335" y="483"/>
                </a:lnTo>
                <a:close/>
                <a:moveTo>
                  <a:pt x="4580" y="413"/>
                </a:moveTo>
                <a:lnTo>
                  <a:pt x="4580" y="450"/>
                </a:lnTo>
                <a:lnTo>
                  <a:pt x="4547" y="450"/>
                </a:lnTo>
                <a:lnTo>
                  <a:pt x="4547" y="535"/>
                </a:lnTo>
                <a:lnTo>
                  <a:pt x="4548" y="540"/>
                </a:lnTo>
                <a:lnTo>
                  <a:pt x="4548" y="544"/>
                </a:lnTo>
                <a:lnTo>
                  <a:pt x="4549" y="545"/>
                </a:lnTo>
                <a:lnTo>
                  <a:pt x="4550" y="547"/>
                </a:lnTo>
                <a:lnTo>
                  <a:pt x="4552" y="549"/>
                </a:lnTo>
                <a:lnTo>
                  <a:pt x="4554" y="551"/>
                </a:lnTo>
                <a:lnTo>
                  <a:pt x="4557" y="552"/>
                </a:lnTo>
                <a:lnTo>
                  <a:pt x="4560" y="552"/>
                </a:lnTo>
                <a:lnTo>
                  <a:pt x="4564" y="553"/>
                </a:lnTo>
                <a:lnTo>
                  <a:pt x="4571" y="552"/>
                </a:lnTo>
                <a:lnTo>
                  <a:pt x="4576" y="551"/>
                </a:lnTo>
                <a:lnTo>
                  <a:pt x="4584" y="587"/>
                </a:lnTo>
                <a:lnTo>
                  <a:pt x="4573" y="590"/>
                </a:lnTo>
                <a:lnTo>
                  <a:pt x="4566" y="591"/>
                </a:lnTo>
                <a:lnTo>
                  <a:pt x="4557" y="592"/>
                </a:lnTo>
                <a:lnTo>
                  <a:pt x="4551" y="592"/>
                </a:lnTo>
                <a:lnTo>
                  <a:pt x="4544" y="592"/>
                </a:lnTo>
                <a:lnTo>
                  <a:pt x="4539" y="591"/>
                </a:lnTo>
                <a:lnTo>
                  <a:pt x="4533" y="590"/>
                </a:lnTo>
                <a:lnTo>
                  <a:pt x="4528" y="588"/>
                </a:lnTo>
                <a:lnTo>
                  <a:pt x="4523" y="586"/>
                </a:lnTo>
                <a:lnTo>
                  <a:pt x="4518" y="583"/>
                </a:lnTo>
                <a:lnTo>
                  <a:pt x="4514" y="581"/>
                </a:lnTo>
                <a:lnTo>
                  <a:pt x="4510" y="577"/>
                </a:lnTo>
                <a:lnTo>
                  <a:pt x="4507" y="573"/>
                </a:lnTo>
                <a:lnTo>
                  <a:pt x="4504" y="569"/>
                </a:lnTo>
                <a:lnTo>
                  <a:pt x="4502" y="564"/>
                </a:lnTo>
                <a:lnTo>
                  <a:pt x="4500" y="559"/>
                </a:lnTo>
                <a:lnTo>
                  <a:pt x="4499" y="554"/>
                </a:lnTo>
                <a:lnTo>
                  <a:pt x="4498" y="548"/>
                </a:lnTo>
                <a:lnTo>
                  <a:pt x="4498" y="542"/>
                </a:lnTo>
                <a:lnTo>
                  <a:pt x="4498" y="450"/>
                </a:lnTo>
                <a:lnTo>
                  <a:pt x="4474" y="450"/>
                </a:lnTo>
                <a:lnTo>
                  <a:pt x="4474" y="413"/>
                </a:lnTo>
                <a:lnTo>
                  <a:pt x="4498" y="413"/>
                </a:lnTo>
                <a:lnTo>
                  <a:pt x="4498" y="371"/>
                </a:lnTo>
                <a:lnTo>
                  <a:pt x="4547" y="371"/>
                </a:lnTo>
                <a:lnTo>
                  <a:pt x="4547" y="413"/>
                </a:lnTo>
                <a:lnTo>
                  <a:pt x="4580" y="413"/>
                </a:lnTo>
                <a:close/>
                <a:moveTo>
                  <a:pt x="578" y="585"/>
                </a:moveTo>
                <a:lnTo>
                  <a:pt x="465" y="257"/>
                </a:lnTo>
                <a:lnTo>
                  <a:pt x="352" y="585"/>
                </a:lnTo>
                <a:lnTo>
                  <a:pt x="578" y="585"/>
                </a:lnTo>
                <a:close/>
                <a:moveTo>
                  <a:pt x="930" y="930"/>
                </a:moveTo>
                <a:lnTo>
                  <a:pt x="699" y="930"/>
                </a:lnTo>
                <a:lnTo>
                  <a:pt x="642" y="768"/>
                </a:lnTo>
                <a:lnTo>
                  <a:pt x="288" y="768"/>
                </a:lnTo>
                <a:lnTo>
                  <a:pt x="232" y="930"/>
                </a:lnTo>
                <a:lnTo>
                  <a:pt x="0" y="930"/>
                </a:lnTo>
                <a:lnTo>
                  <a:pt x="162" y="471"/>
                </a:lnTo>
                <a:lnTo>
                  <a:pt x="326" y="12"/>
                </a:lnTo>
                <a:lnTo>
                  <a:pt x="603" y="12"/>
                </a:lnTo>
                <a:lnTo>
                  <a:pt x="767" y="471"/>
                </a:lnTo>
                <a:lnTo>
                  <a:pt x="930" y="930"/>
                </a:lnTo>
                <a:close/>
                <a:moveTo>
                  <a:pt x="1016" y="930"/>
                </a:moveTo>
                <a:lnTo>
                  <a:pt x="1016" y="722"/>
                </a:lnTo>
                <a:lnTo>
                  <a:pt x="1225" y="722"/>
                </a:lnTo>
                <a:lnTo>
                  <a:pt x="1225" y="930"/>
                </a:lnTo>
                <a:lnTo>
                  <a:pt x="1016" y="93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5214FC4-D5E6-4BFF-BDD7-E1A5F00F21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600056" y="1233937"/>
            <a:ext cx="396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E78DCC-4AC7-C533-30A2-5C63D26BDB4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4EEE8A0-D200-44C7-99BF-B78899738F43}" type="datetime1">
              <a:rPr lang="fi-FI" smtClean="0"/>
              <a:t>8.5.2025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3AEA57-51F9-8677-BE77-6A173FB52AC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5089EB-5ECF-87F1-77A7-C15D7B25B77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7D5F13A0-8C72-600B-9974-1DCA3E4159D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00055" y="4869160"/>
            <a:ext cx="5183957" cy="276999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800"/>
            </a:lvl1pPr>
            <a:lvl2pPr marL="0" indent="0">
              <a:spcBef>
                <a:spcPts val="0"/>
              </a:spcBef>
              <a:buFontTx/>
              <a:buNone/>
              <a:defRPr sz="1800"/>
            </a:lvl2pPr>
            <a:lvl3pPr marL="0" indent="0">
              <a:spcBef>
                <a:spcPts val="0"/>
              </a:spcBef>
              <a:buFontTx/>
              <a:buNone/>
              <a:defRPr sz="1800"/>
            </a:lvl3pPr>
            <a:lvl4pPr marL="0" indent="0">
              <a:spcBef>
                <a:spcPts val="0"/>
              </a:spcBef>
              <a:buFontTx/>
              <a:buNone/>
              <a:defRPr sz="1800"/>
            </a:lvl4pPr>
            <a:lvl5pPr marL="0" indent="0">
              <a:spcBef>
                <a:spcPts val="0"/>
              </a:spcBef>
              <a:buFontTx/>
              <a:buNone/>
              <a:defRPr sz="1800"/>
            </a:lvl5pPr>
            <a:lvl6pPr marL="0" indent="0">
              <a:spcBef>
                <a:spcPts val="0"/>
              </a:spcBef>
              <a:buFontTx/>
              <a:buNone/>
              <a:defRPr sz="1800"/>
            </a:lvl6pPr>
            <a:lvl7pPr marL="0" indent="0">
              <a:spcBef>
                <a:spcPts val="0"/>
              </a:spcBef>
              <a:buFontTx/>
              <a:buNone/>
              <a:defRPr sz="1800"/>
            </a:lvl7pPr>
            <a:lvl8pPr marL="0" indent="0">
              <a:spcBef>
                <a:spcPts val="0"/>
              </a:spcBef>
              <a:buFontTx/>
              <a:buNone/>
              <a:defRPr sz="1800"/>
            </a:lvl8pPr>
            <a:lvl9pPr marL="0" indent="0">
              <a:spcBef>
                <a:spcPts val="0"/>
              </a:spcBef>
              <a:buFontTx/>
              <a:buNone/>
              <a:defRPr sz="1800"/>
            </a:lvl9pPr>
          </a:lstStyle>
          <a:p>
            <a:pPr lvl="0"/>
            <a:r>
              <a:rPr lang="en-US" dirty="0"/>
              <a:t>Presenter Name / Date / Place</a:t>
            </a:r>
          </a:p>
        </p:txBody>
      </p:sp>
    </p:spTree>
    <p:extLst>
      <p:ext uri="{BB962C8B-B14F-4D97-AF65-F5344CB8AC3E}">
        <p14:creationId xmlns:p14="http://schemas.microsoft.com/office/powerpoint/2010/main" val="35265025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icture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6CACCF6-B7F1-B81D-EB1E-E2F15D5314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3429000"/>
            <a:ext cx="6096000" cy="3429000"/>
          </a:xfrm>
          <a:solidFill>
            <a:schemeClr val="bg2"/>
          </a:solidFill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200" dirty="0"/>
            </a:lvl1pPr>
          </a:lstStyle>
          <a:p>
            <a:pPr marR="0" lvl="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i-FI" noProof="1"/>
              <a:t>Click icon to add image</a:t>
            </a:r>
            <a:br>
              <a:rPr lang="fi-FI" noProof="1"/>
            </a:br>
            <a:r>
              <a:rPr lang="fi-FI" noProof="1"/>
              <a:t>Fit the image to frame by choosing:</a:t>
            </a:r>
            <a:br>
              <a:rPr lang="fi-FI" noProof="1"/>
            </a:br>
            <a:r>
              <a:rPr lang="fi-FI" noProof="1"/>
              <a:t>crop&gt;fit / rajaa&gt;sovita</a:t>
            </a:r>
          </a:p>
          <a:p>
            <a:pPr marR="0" lvl="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777C7DB-D21C-CF04-BEAE-6225DF214D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6096000" cy="342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7275C4-164C-69B1-48F1-6ABBCFDD46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00676" y="1495871"/>
            <a:ext cx="5183337" cy="492443"/>
          </a:xfrm>
        </p:spPr>
        <p:txBody>
          <a:bodyPr wrap="square" anchor="b" anchorCtr="0">
            <a:spAutoFit/>
          </a:bodyPr>
          <a:lstStyle>
            <a:lvl1pPr algn="l">
              <a:lnSpc>
                <a:spcPct val="100000"/>
              </a:lnSpc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Headline</a:t>
            </a:r>
            <a:endParaRPr lang="fi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45A747-631B-1133-C63C-B48ADA15D1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00676" y="1988313"/>
            <a:ext cx="5183337" cy="984885"/>
          </a:xfr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B048024D-E928-1A47-E81D-E73CEDEC7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7988" y="432000"/>
            <a:ext cx="2650987" cy="576000"/>
          </a:xfrm>
          <a:custGeom>
            <a:avLst/>
            <a:gdLst>
              <a:gd name="T0" fmla="*/ 1856 w 4584"/>
              <a:gd name="T1" fmla="*/ 150 h 996"/>
              <a:gd name="T2" fmla="*/ 1926 w 4584"/>
              <a:gd name="T3" fmla="*/ 74 h 996"/>
              <a:gd name="T4" fmla="*/ 1862 w 4584"/>
              <a:gd name="T5" fmla="*/ 198 h 996"/>
              <a:gd name="T6" fmla="*/ 2091 w 4584"/>
              <a:gd name="T7" fmla="*/ 109 h 996"/>
              <a:gd name="T8" fmla="*/ 2346 w 4584"/>
              <a:gd name="T9" fmla="*/ 79 h 996"/>
              <a:gd name="T10" fmla="*/ 2341 w 4584"/>
              <a:gd name="T11" fmla="*/ 150 h 996"/>
              <a:gd name="T12" fmla="*/ 2584 w 4584"/>
              <a:gd name="T13" fmla="*/ 274 h 996"/>
              <a:gd name="T14" fmla="*/ 2883 w 4584"/>
              <a:gd name="T15" fmla="*/ 0 h 996"/>
              <a:gd name="T16" fmla="*/ 2966 w 4584"/>
              <a:gd name="T17" fmla="*/ 88 h 996"/>
              <a:gd name="T18" fmla="*/ 3031 w 4584"/>
              <a:gd name="T19" fmla="*/ 214 h 996"/>
              <a:gd name="T20" fmla="*/ 3010 w 4584"/>
              <a:gd name="T21" fmla="*/ 212 h 996"/>
              <a:gd name="T22" fmla="*/ 3283 w 4584"/>
              <a:gd name="T23" fmla="*/ 239 h 996"/>
              <a:gd name="T24" fmla="*/ 3261 w 4584"/>
              <a:gd name="T25" fmla="*/ 135 h 996"/>
              <a:gd name="T26" fmla="*/ 3397 w 4584"/>
              <a:gd name="T27" fmla="*/ 34 h 996"/>
              <a:gd name="T28" fmla="*/ 3589 w 4584"/>
              <a:gd name="T29" fmla="*/ 199 h 996"/>
              <a:gd name="T30" fmla="*/ 3538 w 4584"/>
              <a:gd name="T31" fmla="*/ 193 h 996"/>
              <a:gd name="T32" fmla="*/ 3580 w 4584"/>
              <a:gd name="T33" fmla="*/ 106 h 996"/>
              <a:gd name="T34" fmla="*/ 3779 w 4584"/>
              <a:gd name="T35" fmla="*/ 244 h 996"/>
              <a:gd name="T36" fmla="*/ 3908 w 4584"/>
              <a:gd name="T37" fmla="*/ 148 h 996"/>
              <a:gd name="T38" fmla="*/ 3821 w 4584"/>
              <a:gd name="T39" fmla="*/ 107 h 996"/>
              <a:gd name="T40" fmla="*/ 1828 w 4584"/>
              <a:gd name="T41" fmla="*/ 916 h 996"/>
              <a:gd name="T42" fmla="*/ 1868 w 4584"/>
              <a:gd name="T43" fmla="*/ 803 h 996"/>
              <a:gd name="T44" fmla="*/ 1905 w 4584"/>
              <a:gd name="T45" fmla="*/ 896 h 996"/>
              <a:gd name="T46" fmla="*/ 2193 w 4584"/>
              <a:gd name="T47" fmla="*/ 891 h 996"/>
              <a:gd name="T48" fmla="*/ 2220 w 4584"/>
              <a:gd name="T49" fmla="*/ 816 h 996"/>
              <a:gd name="T50" fmla="*/ 2340 w 4584"/>
              <a:gd name="T51" fmla="*/ 927 h 996"/>
              <a:gd name="T52" fmla="*/ 2271 w 4584"/>
              <a:gd name="T53" fmla="*/ 868 h 996"/>
              <a:gd name="T54" fmla="*/ 2506 w 4584"/>
              <a:gd name="T55" fmla="*/ 882 h 996"/>
              <a:gd name="T56" fmla="*/ 2823 w 4584"/>
              <a:gd name="T57" fmla="*/ 753 h 996"/>
              <a:gd name="T58" fmla="*/ 2952 w 4584"/>
              <a:gd name="T59" fmla="*/ 726 h 996"/>
              <a:gd name="T60" fmla="*/ 3233 w 4584"/>
              <a:gd name="T61" fmla="*/ 913 h 996"/>
              <a:gd name="T62" fmla="*/ 3254 w 4584"/>
              <a:gd name="T63" fmla="*/ 854 h 996"/>
              <a:gd name="T64" fmla="*/ 3313 w 4584"/>
              <a:gd name="T65" fmla="*/ 793 h 996"/>
              <a:gd name="T66" fmla="*/ 3644 w 4584"/>
              <a:gd name="T67" fmla="*/ 802 h 996"/>
              <a:gd name="T68" fmla="*/ 3627 w 4584"/>
              <a:gd name="T69" fmla="*/ 933 h 996"/>
              <a:gd name="T70" fmla="*/ 3553 w 4584"/>
              <a:gd name="T71" fmla="*/ 839 h 996"/>
              <a:gd name="T72" fmla="*/ 3726 w 4584"/>
              <a:gd name="T73" fmla="*/ 696 h 996"/>
              <a:gd name="T74" fmla="*/ 3850 w 4584"/>
              <a:gd name="T75" fmla="*/ 926 h 996"/>
              <a:gd name="T76" fmla="*/ 3980 w 4584"/>
              <a:gd name="T77" fmla="*/ 996 h 996"/>
              <a:gd name="T78" fmla="*/ 1914 w 4584"/>
              <a:gd name="T79" fmla="*/ 481 h 996"/>
              <a:gd name="T80" fmla="*/ 1963 w 4584"/>
              <a:gd name="T81" fmla="*/ 436 h 996"/>
              <a:gd name="T82" fmla="*/ 1873 w 4584"/>
              <a:gd name="T83" fmla="*/ 556 h 996"/>
              <a:gd name="T84" fmla="*/ 2197 w 4584"/>
              <a:gd name="T85" fmla="*/ 413 h 996"/>
              <a:gd name="T86" fmla="*/ 2378 w 4584"/>
              <a:gd name="T87" fmla="*/ 449 h 996"/>
              <a:gd name="T88" fmla="*/ 2327 w 4584"/>
              <a:gd name="T89" fmla="*/ 457 h 996"/>
              <a:gd name="T90" fmla="*/ 2668 w 4584"/>
              <a:gd name="T91" fmla="*/ 587 h 996"/>
              <a:gd name="T92" fmla="*/ 2785 w 4584"/>
              <a:gd name="T93" fmla="*/ 413 h 996"/>
              <a:gd name="T94" fmla="*/ 2840 w 4584"/>
              <a:gd name="T95" fmla="*/ 466 h 996"/>
              <a:gd name="T96" fmla="*/ 3340 w 4584"/>
              <a:gd name="T97" fmla="*/ 593 h 996"/>
              <a:gd name="T98" fmla="*/ 3412 w 4584"/>
              <a:gd name="T99" fmla="*/ 456 h 996"/>
              <a:gd name="T100" fmla="*/ 3375 w 4584"/>
              <a:gd name="T101" fmla="*/ 483 h 996"/>
              <a:gd name="T102" fmla="*/ 3508 w 4584"/>
              <a:gd name="T103" fmla="*/ 475 h 996"/>
              <a:gd name="T104" fmla="*/ 3735 w 4584"/>
              <a:gd name="T105" fmla="*/ 559 h 996"/>
              <a:gd name="T106" fmla="*/ 3673 w 4584"/>
              <a:gd name="T107" fmla="*/ 523 h 996"/>
              <a:gd name="T108" fmla="*/ 3797 w 4584"/>
              <a:gd name="T109" fmla="*/ 390 h 996"/>
              <a:gd name="T110" fmla="*/ 3950 w 4584"/>
              <a:gd name="T111" fmla="*/ 551 h 996"/>
              <a:gd name="T112" fmla="*/ 3976 w 4584"/>
              <a:gd name="T113" fmla="*/ 483 h 996"/>
              <a:gd name="T114" fmla="*/ 4063 w 4584"/>
              <a:gd name="T115" fmla="*/ 557 h 996"/>
              <a:gd name="T116" fmla="*/ 4023 w 4584"/>
              <a:gd name="T117" fmla="*/ 483 h 996"/>
              <a:gd name="T118" fmla="*/ 4319 w 4584"/>
              <a:gd name="T119" fmla="*/ 576 h 996"/>
              <a:gd name="T120" fmla="*/ 4457 w 4584"/>
              <a:gd name="T121" fmla="*/ 514 h 996"/>
              <a:gd name="T122" fmla="*/ 4395 w 4584"/>
              <a:gd name="T123" fmla="*/ 453 h 996"/>
              <a:gd name="T124" fmla="*/ 4474 w 4584"/>
              <a:gd name="T125" fmla="*/ 413 h 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584" h="996">
                <a:moveTo>
                  <a:pt x="1232" y="330"/>
                </a:moveTo>
                <a:lnTo>
                  <a:pt x="1178" y="648"/>
                </a:lnTo>
                <a:lnTo>
                  <a:pt x="1055" y="648"/>
                </a:lnTo>
                <a:lnTo>
                  <a:pt x="1010" y="330"/>
                </a:lnTo>
                <a:lnTo>
                  <a:pt x="1010" y="12"/>
                </a:lnTo>
                <a:lnTo>
                  <a:pt x="1232" y="12"/>
                </a:lnTo>
                <a:lnTo>
                  <a:pt x="1232" y="330"/>
                </a:lnTo>
                <a:close/>
                <a:moveTo>
                  <a:pt x="1623" y="249"/>
                </a:moveTo>
                <a:lnTo>
                  <a:pt x="1569" y="249"/>
                </a:lnTo>
                <a:lnTo>
                  <a:pt x="1651" y="13"/>
                </a:lnTo>
                <a:lnTo>
                  <a:pt x="1715" y="13"/>
                </a:lnTo>
                <a:lnTo>
                  <a:pt x="1797" y="249"/>
                </a:lnTo>
                <a:lnTo>
                  <a:pt x="1743" y="249"/>
                </a:lnTo>
                <a:lnTo>
                  <a:pt x="1726" y="195"/>
                </a:lnTo>
                <a:lnTo>
                  <a:pt x="1641" y="195"/>
                </a:lnTo>
                <a:lnTo>
                  <a:pt x="1623" y="249"/>
                </a:lnTo>
                <a:close/>
                <a:moveTo>
                  <a:pt x="1653" y="156"/>
                </a:moveTo>
                <a:lnTo>
                  <a:pt x="1713" y="156"/>
                </a:lnTo>
                <a:lnTo>
                  <a:pt x="1684" y="67"/>
                </a:lnTo>
                <a:lnTo>
                  <a:pt x="1653" y="156"/>
                </a:lnTo>
                <a:close/>
                <a:moveTo>
                  <a:pt x="1874" y="252"/>
                </a:moveTo>
                <a:lnTo>
                  <a:pt x="1867" y="252"/>
                </a:lnTo>
                <a:lnTo>
                  <a:pt x="1861" y="252"/>
                </a:lnTo>
                <a:lnTo>
                  <a:pt x="1856" y="251"/>
                </a:lnTo>
                <a:lnTo>
                  <a:pt x="1850" y="249"/>
                </a:lnTo>
                <a:lnTo>
                  <a:pt x="1845" y="247"/>
                </a:lnTo>
                <a:lnTo>
                  <a:pt x="1840" y="245"/>
                </a:lnTo>
                <a:lnTo>
                  <a:pt x="1836" y="242"/>
                </a:lnTo>
                <a:lnTo>
                  <a:pt x="1832" y="239"/>
                </a:lnTo>
                <a:lnTo>
                  <a:pt x="1828" y="236"/>
                </a:lnTo>
                <a:lnTo>
                  <a:pt x="1824" y="232"/>
                </a:lnTo>
                <a:lnTo>
                  <a:pt x="1821" y="227"/>
                </a:lnTo>
                <a:lnTo>
                  <a:pt x="1820" y="225"/>
                </a:lnTo>
                <a:lnTo>
                  <a:pt x="1819" y="223"/>
                </a:lnTo>
                <a:lnTo>
                  <a:pt x="1817" y="218"/>
                </a:lnTo>
                <a:lnTo>
                  <a:pt x="1816" y="212"/>
                </a:lnTo>
                <a:lnTo>
                  <a:pt x="1815" y="206"/>
                </a:lnTo>
                <a:lnTo>
                  <a:pt x="1815" y="200"/>
                </a:lnTo>
                <a:lnTo>
                  <a:pt x="1815" y="190"/>
                </a:lnTo>
                <a:lnTo>
                  <a:pt x="1817" y="182"/>
                </a:lnTo>
                <a:lnTo>
                  <a:pt x="1818" y="178"/>
                </a:lnTo>
                <a:lnTo>
                  <a:pt x="1820" y="175"/>
                </a:lnTo>
                <a:lnTo>
                  <a:pt x="1824" y="169"/>
                </a:lnTo>
                <a:lnTo>
                  <a:pt x="1827" y="166"/>
                </a:lnTo>
                <a:lnTo>
                  <a:pt x="1829" y="163"/>
                </a:lnTo>
                <a:lnTo>
                  <a:pt x="1832" y="161"/>
                </a:lnTo>
                <a:lnTo>
                  <a:pt x="1835" y="159"/>
                </a:lnTo>
                <a:lnTo>
                  <a:pt x="1838" y="157"/>
                </a:lnTo>
                <a:lnTo>
                  <a:pt x="1841" y="155"/>
                </a:lnTo>
                <a:lnTo>
                  <a:pt x="1845" y="154"/>
                </a:lnTo>
                <a:lnTo>
                  <a:pt x="1849" y="152"/>
                </a:lnTo>
                <a:lnTo>
                  <a:pt x="1856" y="150"/>
                </a:lnTo>
                <a:lnTo>
                  <a:pt x="1864" y="148"/>
                </a:lnTo>
                <a:lnTo>
                  <a:pt x="1873" y="146"/>
                </a:lnTo>
                <a:lnTo>
                  <a:pt x="1881" y="145"/>
                </a:lnTo>
                <a:lnTo>
                  <a:pt x="1901" y="143"/>
                </a:lnTo>
                <a:lnTo>
                  <a:pt x="1908" y="142"/>
                </a:lnTo>
                <a:lnTo>
                  <a:pt x="1914" y="140"/>
                </a:lnTo>
                <a:lnTo>
                  <a:pt x="1918" y="139"/>
                </a:lnTo>
                <a:lnTo>
                  <a:pt x="1920" y="138"/>
                </a:lnTo>
                <a:lnTo>
                  <a:pt x="1922" y="136"/>
                </a:lnTo>
                <a:lnTo>
                  <a:pt x="1923" y="135"/>
                </a:lnTo>
                <a:lnTo>
                  <a:pt x="1923" y="133"/>
                </a:lnTo>
                <a:lnTo>
                  <a:pt x="1924" y="131"/>
                </a:lnTo>
                <a:lnTo>
                  <a:pt x="1924" y="129"/>
                </a:lnTo>
                <a:lnTo>
                  <a:pt x="1924" y="124"/>
                </a:lnTo>
                <a:lnTo>
                  <a:pt x="1922" y="119"/>
                </a:lnTo>
                <a:lnTo>
                  <a:pt x="1921" y="117"/>
                </a:lnTo>
                <a:lnTo>
                  <a:pt x="1920" y="115"/>
                </a:lnTo>
                <a:lnTo>
                  <a:pt x="1919" y="113"/>
                </a:lnTo>
                <a:lnTo>
                  <a:pt x="1917" y="112"/>
                </a:lnTo>
                <a:lnTo>
                  <a:pt x="1913" y="109"/>
                </a:lnTo>
                <a:lnTo>
                  <a:pt x="1909" y="107"/>
                </a:lnTo>
                <a:lnTo>
                  <a:pt x="1904" y="106"/>
                </a:lnTo>
                <a:lnTo>
                  <a:pt x="1898" y="106"/>
                </a:lnTo>
                <a:lnTo>
                  <a:pt x="1892" y="106"/>
                </a:lnTo>
                <a:lnTo>
                  <a:pt x="1886" y="107"/>
                </a:lnTo>
                <a:lnTo>
                  <a:pt x="1881" y="109"/>
                </a:lnTo>
                <a:lnTo>
                  <a:pt x="1877" y="112"/>
                </a:lnTo>
                <a:lnTo>
                  <a:pt x="1873" y="115"/>
                </a:lnTo>
                <a:lnTo>
                  <a:pt x="1870" y="118"/>
                </a:lnTo>
                <a:lnTo>
                  <a:pt x="1868" y="122"/>
                </a:lnTo>
                <a:lnTo>
                  <a:pt x="1867" y="124"/>
                </a:lnTo>
                <a:lnTo>
                  <a:pt x="1866" y="126"/>
                </a:lnTo>
                <a:lnTo>
                  <a:pt x="1821" y="123"/>
                </a:lnTo>
                <a:lnTo>
                  <a:pt x="1823" y="117"/>
                </a:lnTo>
                <a:lnTo>
                  <a:pt x="1825" y="111"/>
                </a:lnTo>
                <a:lnTo>
                  <a:pt x="1827" y="106"/>
                </a:lnTo>
                <a:lnTo>
                  <a:pt x="1830" y="101"/>
                </a:lnTo>
                <a:lnTo>
                  <a:pt x="1833" y="96"/>
                </a:lnTo>
                <a:lnTo>
                  <a:pt x="1837" y="92"/>
                </a:lnTo>
                <a:lnTo>
                  <a:pt x="1841" y="88"/>
                </a:lnTo>
                <a:lnTo>
                  <a:pt x="1846" y="84"/>
                </a:lnTo>
                <a:lnTo>
                  <a:pt x="1851" y="81"/>
                </a:lnTo>
                <a:lnTo>
                  <a:pt x="1857" y="78"/>
                </a:lnTo>
                <a:lnTo>
                  <a:pt x="1863" y="76"/>
                </a:lnTo>
                <a:lnTo>
                  <a:pt x="1869" y="74"/>
                </a:lnTo>
                <a:lnTo>
                  <a:pt x="1876" y="72"/>
                </a:lnTo>
                <a:lnTo>
                  <a:pt x="1883" y="71"/>
                </a:lnTo>
                <a:lnTo>
                  <a:pt x="1890" y="70"/>
                </a:lnTo>
                <a:lnTo>
                  <a:pt x="1898" y="70"/>
                </a:lnTo>
                <a:lnTo>
                  <a:pt x="1908" y="70"/>
                </a:lnTo>
                <a:lnTo>
                  <a:pt x="1917" y="72"/>
                </a:lnTo>
                <a:lnTo>
                  <a:pt x="1926" y="74"/>
                </a:lnTo>
                <a:lnTo>
                  <a:pt x="1935" y="76"/>
                </a:lnTo>
                <a:lnTo>
                  <a:pt x="1943" y="80"/>
                </a:lnTo>
                <a:lnTo>
                  <a:pt x="1947" y="82"/>
                </a:lnTo>
                <a:lnTo>
                  <a:pt x="1950" y="84"/>
                </a:lnTo>
                <a:lnTo>
                  <a:pt x="1957" y="90"/>
                </a:lnTo>
                <a:lnTo>
                  <a:pt x="1963" y="96"/>
                </a:lnTo>
                <a:lnTo>
                  <a:pt x="1965" y="99"/>
                </a:lnTo>
                <a:lnTo>
                  <a:pt x="1967" y="103"/>
                </a:lnTo>
                <a:lnTo>
                  <a:pt x="1969" y="107"/>
                </a:lnTo>
                <a:lnTo>
                  <a:pt x="1970" y="111"/>
                </a:lnTo>
                <a:lnTo>
                  <a:pt x="1972" y="115"/>
                </a:lnTo>
                <a:lnTo>
                  <a:pt x="1972" y="120"/>
                </a:lnTo>
                <a:lnTo>
                  <a:pt x="1973" y="125"/>
                </a:lnTo>
                <a:lnTo>
                  <a:pt x="1973" y="130"/>
                </a:lnTo>
                <a:lnTo>
                  <a:pt x="1973" y="249"/>
                </a:lnTo>
                <a:lnTo>
                  <a:pt x="1927" y="249"/>
                </a:lnTo>
                <a:lnTo>
                  <a:pt x="1927" y="225"/>
                </a:lnTo>
                <a:lnTo>
                  <a:pt x="1922" y="230"/>
                </a:lnTo>
                <a:lnTo>
                  <a:pt x="1917" y="236"/>
                </a:lnTo>
                <a:lnTo>
                  <a:pt x="1912" y="241"/>
                </a:lnTo>
                <a:lnTo>
                  <a:pt x="1906" y="245"/>
                </a:lnTo>
                <a:lnTo>
                  <a:pt x="1899" y="248"/>
                </a:lnTo>
                <a:lnTo>
                  <a:pt x="1891" y="250"/>
                </a:lnTo>
                <a:lnTo>
                  <a:pt x="1887" y="251"/>
                </a:lnTo>
                <a:lnTo>
                  <a:pt x="1883" y="252"/>
                </a:lnTo>
                <a:lnTo>
                  <a:pt x="1874" y="252"/>
                </a:lnTo>
                <a:close/>
                <a:moveTo>
                  <a:pt x="1888" y="219"/>
                </a:moveTo>
                <a:lnTo>
                  <a:pt x="1895" y="218"/>
                </a:lnTo>
                <a:lnTo>
                  <a:pt x="1902" y="216"/>
                </a:lnTo>
                <a:lnTo>
                  <a:pt x="1905" y="215"/>
                </a:lnTo>
                <a:lnTo>
                  <a:pt x="1908" y="213"/>
                </a:lnTo>
                <a:lnTo>
                  <a:pt x="1914" y="209"/>
                </a:lnTo>
                <a:lnTo>
                  <a:pt x="1916" y="207"/>
                </a:lnTo>
                <a:lnTo>
                  <a:pt x="1919" y="204"/>
                </a:lnTo>
                <a:lnTo>
                  <a:pt x="1922" y="199"/>
                </a:lnTo>
                <a:lnTo>
                  <a:pt x="1924" y="193"/>
                </a:lnTo>
                <a:lnTo>
                  <a:pt x="1924" y="189"/>
                </a:lnTo>
                <a:lnTo>
                  <a:pt x="1924" y="186"/>
                </a:lnTo>
                <a:lnTo>
                  <a:pt x="1924" y="167"/>
                </a:lnTo>
                <a:lnTo>
                  <a:pt x="1921" y="169"/>
                </a:lnTo>
                <a:lnTo>
                  <a:pt x="1915" y="171"/>
                </a:lnTo>
                <a:lnTo>
                  <a:pt x="1903" y="173"/>
                </a:lnTo>
                <a:lnTo>
                  <a:pt x="1890" y="175"/>
                </a:lnTo>
                <a:lnTo>
                  <a:pt x="1884" y="176"/>
                </a:lnTo>
                <a:lnTo>
                  <a:pt x="1879" y="178"/>
                </a:lnTo>
                <a:lnTo>
                  <a:pt x="1874" y="180"/>
                </a:lnTo>
                <a:lnTo>
                  <a:pt x="1870" y="182"/>
                </a:lnTo>
                <a:lnTo>
                  <a:pt x="1866" y="185"/>
                </a:lnTo>
                <a:lnTo>
                  <a:pt x="1864" y="189"/>
                </a:lnTo>
                <a:lnTo>
                  <a:pt x="1863" y="191"/>
                </a:lnTo>
                <a:lnTo>
                  <a:pt x="1862" y="193"/>
                </a:lnTo>
                <a:lnTo>
                  <a:pt x="1862" y="198"/>
                </a:lnTo>
                <a:lnTo>
                  <a:pt x="1862" y="203"/>
                </a:lnTo>
                <a:lnTo>
                  <a:pt x="1863" y="207"/>
                </a:lnTo>
                <a:lnTo>
                  <a:pt x="1865" y="209"/>
                </a:lnTo>
                <a:lnTo>
                  <a:pt x="1866" y="211"/>
                </a:lnTo>
                <a:lnTo>
                  <a:pt x="1869" y="213"/>
                </a:lnTo>
                <a:lnTo>
                  <a:pt x="1873" y="216"/>
                </a:lnTo>
                <a:lnTo>
                  <a:pt x="1875" y="217"/>
                </a:lnTo>
                <a:lnTo>
                  <a:pt x="1877" y="217"/>
                </a:lnTo>
                <a:lnTo>
                  <a:pt x="1882" y="218"/>
                </a:lnTo>
                <a:lnTo>
                  <a:pt x="1888" y="219"/>
                </a:lnTo>
                <a:close/>
                <a:moveTo>
                  <a:pt x="2063" y="249"/>
                </a:moveTo>
                <a:lnTo>
                  <a:pt x="2013" y="249"/>
                </a:lnTo>
                <a:lnTo>
                  <a:pt x="2013" y="13"/>
                </a:lnTo>
                <a:lnTo>
                  <a:pt x="2063" y="13"/>
                </a:lnTo>
                <a:lnTo>
                  <a:pt x="2063" y="249"/>
                </a:lnTo>
                <a:close/>
                <a:moveTo>
                  <a:pt x="2197" y="72"/>
                </a:moveTo>
                <a:lnTo>
                  <a:pt x="2197" y="109"/>
                </a:lnTo>
                <a:lnTo>
                  <a:pt x="2164" y="109"/>
                </a:lnTo>
                <a:lnTo>
                  <a:pt x="2164" y="195"/>
                </a:lnTo>
                <a:lnTo>
                  <a:pt x="2164" y="199"/>
                </a:lnTo>
                <a:lnTo>
                  <a:pt x="2165" y="203"/>
                </a:lnTo>
                <a:lnTo>
                  <a:pt x="2166" y="205"/>
                </a:lnTo>
                <a:lnTo>
                  <a:pt x="2167" y="206"/>
                </a:lnTo>
                <a:lnTo>
                  <a:pt x="2169" y="208"/>
                </a:lnTo>
                <a:lnTo>
                  <a:pt x="2171" y="210"/>
                </a:lnTo>
                <a:lnTo>
                  <a:pt x="2174" y="211"/>
                </a:lnTo>
                <a:lnTo>
                  <a:pt x="2177" y="212"/>
                </a:lnTo>
                <a:lnTo>
                  <a:pt x="2181" y="212"/>
                </a:lnTo>
                <a:lnTo>
                  <a:pt x="2188" y="211"/>
                </a:lnTo>
                <a:lnTo>
                  <a:pt x="2193" y="210"/>
                </a:lnTo>
                <a:lnTo>
                  <a:pt x="2201" y="247"/>
                </a:lnTo>
                <a:lnTo>
                  <a:pt x="2190" y="250"/>
                </a:lnTo>
                <a:lnTo>
                  <a:pt x="2183" y="251"/>
                </a:lnTo>
                <a:lnTo>
                  <a:pt x="2174" y="252"/>
                </a:lnTo>
                <a:lnTo>
                  <a:pt x="2168" y="252"/>
                </a:lnTo>
                <a:lnTo>
                  <a:pt x="2161" y="251"/>
                </a:lnTo>
                <a:lnTo>
                  <a:pt x="2156" y="250"/>
                </a:lnTo>
                <a:lnTo>
                  <a:pt x="2150" y="249"/>
                </a:lnTo>
                <a:lnTo>
                  <a:pt x="2145" y="248"/>
                </a:lnTo>
                <a:lnTo>
                  <a:pt x="2140" y="245"/>
                </a:lnTo>
                <a:lnTo>
                  <a:pt x="2135" y="243"/>
                </a:lnTo>
                <a:lnTo>
                  <a:pt x="2131" y="240"/>
                </a:lnTo>
                <a:lnTo>
                  <a:pt x="2127" y="237"/>
                </a:lnTo>
                <a:lnTo>
                  <a:pt x="2124" y="233"/>
                </a:lnTo>
                <a:lnTo>
                  <a:pt x="2121" y="229"/>
                </a:lnTo>
                <a:lnTo>
                  <a:pt x="2119" y="224"/>
                </a:lnTo>
                <a:lnTo>
                  <a:pt x="2117" y="219"/>
                </a:lnTo>
                <a:lnTo>
                  <a:pt x="2116" y="213"/>
                </a:lnTo>
                <a:lnTo>
                  <a:pt x="2115" y="208"/>
                </a:lnTo>
                <a:lnTo>
                  <a:pt x="2115" y="201"/>
                </a:lnTo>
                <a:lnTo>
                  <a:pt x="2115" y="109"/>
                </a:lnTo>
                <a:lnTo>
                  <a:pt x="2091" y="109"/>
                </a:lnTo>
                <a:lnTo>
                  <a:pt x="2091" y="72"/>
                </a:lnTo>
                <a:lnTo>
                  <a:pt x="2115" y="72"/>
                </a:lnTo>
                <a:lnTo>
                  <a:pt x="2115" y="30"/>
                </a:lnTo>
                <a:lnTo>
                  <a:pt x="2164" y="30"/>
                </a:lnTo>
                <a:lnTo>
                  <a:pt x="2164" y="72"/>
                </a:lnTo>
                <a:lnTo>
                  <a:pt x="2197" y="72"/>
                </a:lnTo>
                <a:close/>
                <a:moveTo>
                  <a:pt x="2304" y="253"/>
                </a:moveTo>
                <a:lnTo>
                  <a:pt x="2291" y="252"/>
                </a:lnTo>
                <a:lnTo>
                  <a:pt x="2285" y="251"/>
                </a:lnTo>
                <a:lnTo>
                  <a:pt x="2279" y="250"/>
                </a:lnTo>
                <a:lnTo>
                  <a:pt x="2268" y="246"/>
                </a:lnTo>
                <a:lnTo>
                  <a:pt x="2263" y="244"/>
                </a:lnTo>
                <a:lnTo>
                  <a:pt x="2258" y="241"/>
                </a:lnTo>
                <a:lnTo>
                  <a:pt x="2249" y="235"/>
                </a:lnTo>
                <a:lnTo>
                  <a:pt x="2245" y="231"/>
                </a:lnTo>
                <a:lnTo>
                  <a:pt x="2241" y="227"/>
                </a:lnTo>
                <a:lnTo>
                  <a:pt x="2234" y="219"/>
                </a:lnTo>
                <a:lnTo>
                  <a:pt x="2231" y="214"/>
                </a:lnTo>
                <a:lnTo>
                  <a:pt x="2228" y="209"/>
                </a:lnTo>
                <a:lnTo>
                  <a:pt x="2223" y="198"/>
                </a:lnTo>
                <a:lnTo>
                  <a:pt x="2221" y="193"/>
                </a:lnTo>
                <a:lnTo>
                  <a:pt x="2220" y="187"/>
                </a:lnTo>
                <a:lnTo>
                  <a:pt x="2219" y="181"/>
                </a:lnTo>
                <a:lnTo>
                  <a:pt x="2218" y="175"/>
                </a:lnTo>
                <a:lnTo>
                  <a:pt x="2218" y="168"/>
                </a:lnTo>
                <a:lnTo>
                  <a:pt x="2217" y="161"/>
                </a:lnTo>
                <a:lnTo>
                  <a:pt x="2218" y="155"/>
                </a:lnTo>
                <a:lnTo>
                  <a:pt x="2218" y="148"/>
                </a:lnTo>
                <a:lnTo>
                  <a:pt x="2219" y="142"/>
                </a:lnTo>
                <a:lnTo>
                  <a:pt x="2220" y="136"/>
                </a:lnTo>
                <a:lnTo>
                  <a:pt x="2223" y="124"/>
                </a:lnTo>
                <a:lnTo>
                  <a:pt x="2225" y="119"/>
                </a:lnTo>
                <a:lnTo>
                  <a:pt x="2228" y="114"/>
                </a:lnTo>
                <a:lnTo>
                  <a:pt x="2234" y="104"/>
                </a:lnTo>
                <a:lnTo>
                  <a:pt x="2237" y="99"/>
                </a:lnTo>
                <a:lnTo>
                  <a:pt x="2241" y="95"/>
                </a:lnTo>
                <a:lnTo>
                  <a:pt x="2245" y="91"/>
                </a:lnTo>
                <a:lnTo>
                  <a:pt x="2249" y="88"/>
                </a:lnTo>
                <a:lnTo>
                  <a:pt x="2253" y="85"/>
                </a:lnTo>
                <a:lnTo>
                  <a:pt x="2258" y="82"/>
                </a:lnTo>
                <a:lnTo>
                  <a:pt x="2263" y="79"/>
                </a:lnTo>
                <a:lnTo>
                  <a:pt x="2268" y="77"/>
                </a:lnTo>
                <a:lnTo>
                  <a:pt x="2274" y="75"/>
                </a:lnTo>
                <a:lnTo>
                  <a:pt x="2279" y="73"/>
                </a:lnTo>
                <a:lnTo>
                  <a:pt x="2285" y="72"/>
                </a:lnTo>
                <a:lnTo>
                  <a:pt x="2291" y="71"/>
                </a:lnTo>
                <a:lnTo>
                  <a:pt x="2304" y="70"/>
                </a:lnTo>
                <a:lnTo>
                  <a:pt x="2317" y="71"/>
                </a:lnTo>
                <a:lnTo>
                  <a:pt x="2323" y="72"/>
                </a:lnTo>
                <a:lnTo>
                  <a:pt x="2329" y="73"/>
                </a:lnTo>
                <a:lnTo>
                  <a:pt x="2340" y="77"/>
                </a:lnTo>
                <a:lnTo>
                  <a:pt x="2346" y="79"/>
                </a:lnTo>
                <a:lnTo>
                  <a:pt x="2351" y="82"/>
                </a:lnTo>
                <a:lnTo>
                  <a:pt x="2360" y="88"/>
                </a:lnTo>
                <a:lnTo>
                  <a:pt x="2364" y="91"/>
                </a:lnTo>
                <a:lnTo>
                  <a:pt x="2368" y="95"/>
                </a:lnTo>
                <a:lnTo>
                  <a:pt x="2375" y="104"/>
                </a:lnTo>
                <a:lnTo>
                  <a:pt x="2378" y="109"/>
                </a:lnTo>
                <a:lnTo>
                  <a:pt x="2381" y="114"/>
                </a:lnTo>
                <a:lnTo>
                  <a:pt x="2385" y="124"/>
                </a:lnTo>
                <a:lnTo>
                  <a:pt x="2387" y="130"/>
                </a:lnTo>
                <a:lnTo>
                  <a:pt x="2389" y="136"/>
                </a:lnTo>
                <a:lnTo>
                  <a:pt x="2390" y="142"/>
                </a:lnTo>
                <a:lnTo>
                  <a:pt x="2391" y="148"/>
                </a:lnTo>
                <a:lnTo>
                  <a:pt x="2391" y="155"/>
                </a:lnTo>
                <a:lnTo>
                  <a:pt x="2391" y="161"/>
                </a:lnTo>
                <a:lnTo>
                  <a:pt x="2391" y="168"/>
                </a:lnTo>
                <a:lnTo>
                  <a:pt x="2391" y="175"/>
                </a:lnTo>
                <a:lnTo>
                  <a:pt x="2390" y="181"/>
                </a:lnTo>
                <a:lnTo>
                  <a:pt x="2389" y="187"/>
                </a:lnTo>
                <a:lnTo>
                  <a:pt x="2385" y="198"/>
                </a:lnTo>
                <a:lnTo>
                  <a:pt x="2383" y="204"/>
                </a:lnTo>
                <a:lnTo>
                  <a:pt x="2381" y="209"/>
                </a:lnTo>
                <a:lnTo>
                  <a:pt x="2375" y="219"/>
                </a:lnTo>
                <a:lnTo>
                  <a:pt x="2372" y="223"/>
                </a:lnTo>
                <a:lnTo>
                  <a:pt x="2368" y="227"/>
                </a:lnTo>
                <a:lnTo>
                  <a:pt x="2364" y="231"/>
                </a:lnTo>
                <a:lnTo>
                  <a:pt x="2360" y="235"/>
                </a:lnTo>
                <a:lnTo>
                  <a:pt x="2355" y="238"/>
                </a:lnTo>
                <a:lnTo>
                  <a:pt x="2351" y="241"/>
                </a:lnTo>
                <a:lnTo>
                  <a:pt x="2346" y="244"/>
                </a:lnTo>
                <a:lnTo>
                  <a:pt x="2340" y="246"/>
                </a:lnTo>
                <a:lnTo>
                  <a:pt x="2335" y="248"/>
                </a:lnTo>
                <a:lnTo>
                  <a:pt x="2329" y="250"/>
                </a:lnTo>
                <a:lnTo>
                  <a:pt x="2323" y="251"/>
                </a:lnTo>
                <a:lnTo>
                  <a:pt x="2317" y="252"/>
                </a:lnTo>
                <a:lnTo>
                  <a:pt x="2304" y="253"/>
                </a:lnTo>
                <a:close/>
                <a:moveTo>
                  <a:pt x="2305" y="215"/>
                </a:moveTo>
                <a:lnTo>
                  <a:pt x="2309" y="214"/>
                </a:lnTo>
                <a:lnTo>
                  <a:pt x="2313" y="214"/>
                </a:lnTo>
                <a:lnTo>
                  <a:pt x="2317" y="212"/>
                </a:lnTo>
                <a:lnTo>
                  <a:pt x="2321" y="211"/>
                </a:lnTo>
                <a:lnTo>
                  <a:pt x="2324" y="209"/>
                </a:lnTo>
                <a:lnTo>
                  <a:pt x="2327" y="206"/>
                </a:lnTo>
                <a:lnTo>
                  <a:pt x="2330" y="203"/>
                </a:lnTo>
                <a:lnTo>
                  <a:pt x="2332" y="199"/>
                </a:lnTo>
                <a:lnTo>
                  <a:pt x="2334" y="195"/>
                </a:lnTo>
                <a:lnTo>
                  <a:pt x="2336" y="191"/>
                </a:lnTo>
                <a:lnTo>
                  <a:pt x="2338" y="187"/>
                </a:lnTo>
                <a:lnTo>
                  <a:pt x="2339" y="182"/>
                </a:lnTo>
                <a:lnTo>
                  <a:pt x="2341" y="172"/>
                </a:lnTo>
                <a:lnTo>
                  <a:pt x="2341" y="167"/>
                </a:lnTo>
                <a:lnTo>
                  <a:pt x="2342" y="161"/>
                </a:lnTo>
                <a:lnTo>
                  <a:pt x="2341" y="150"/>
                </a:lnTo>
                <a:lnTo>
                  <a:pt x="2339" y="140"/>
                </a:lnTo>
                <a:lnTo>
                  <a:pt x="2338" y="135"/>
                </a:lnTo>
                <a:lnTo>
                  <a:pt x="2336" y="131"/>
                </a:lnTo>
                <a:lnTo>
                  <a:pt x="2332" y="123"/>
                </a:lnTo>
                <a:lnTo>
                  <a:pt x="2330" y="119"/>
                </a:lnTo>
                <a:lnTo>
                  <a:pt x="2327" y="116"/>
                </a:lnTo>
                <a:lnTo>
                  <a:pt x="2324" y="113"/>
                </a:lnTo>
                <a:lnTo>
                  <a:pt x="2321" y="111"/>
                </a:lnTo>
                <a:lnTo>
                  <a:pt x="2317" y="110"/>
                </a:lnTo>
                <a:lnTo>
                  <a:pt x="2313" y="108"/>
                </a:lnTo>
                <a:lnTo>
                  <a:pt x="2309" y="108"/>
                </a:lnTo>
                <a:lnTo>
                  <a:pt x="2305" y="107"/>
                </a:lnTo>
                <a:lnTo>
                  <a:pt x="2300" y="108"/>
                </a:lnTo>
                <a:lnTo>
                  <a:pt x="2296" y="108"/>
                </a:lnTo>
                <a:lnTo>
                  <a:pt x="2292" y="110"/>
                </a:lnTo>
                <a:lnTo>
                  <a:pt x="2288" y="111"/>
                </a:lnTo>
                <a:lnTo>
                  <a:pt x="2285" y="113"/>
                </a:lnTo>
                <a:lnTo>
                  <a:pt x="2282" y="116"/>
                </a:lnTo>
                <a:lnTo>
                  <a:pt x="2279" y="119"/>
                </a:lnTo>
                <a:lnTo>
                  <a:pt x="2277" y="123"/>
                </a:lnTo>
                <a:lnTo>
                  <a:pt x="2272" y="131"/>
                </a:lnTo>
                <a:lnTo>
                  <a:pt x="2271" y="135"/>
                </a:lnTo>
                <a:lnTo>
                  <a:pt x="2270" y="140"/>
                </a:lnTo>
                <a:lnTo>
                  <a:pt x="2269" y="145"/>
                </a:lnTo>
                <a:lnTo>
                  <a:pt x="2268" y="150"/>
                </a:lnTo>
                <a:lnTo>
                  <a:pt x="2267" y="155"/>
                </a:lnTo>
                <a:lnTo>
                  <a:pt x="2267" y="161"/>
                </a:lnTo>
                <a:lnTo>
                  <a:pt x="2268" y="172"/>
                </a:lnTo>
                <a:lnTo>
                  <a:pt x="2270" y="182"/>
                </a:lnTo>
                <a:lnTo>
                  <a:pt x="2271" y="187"/>
                </a:lnTo>
                <a:lnTo>
                  <a:pt x="2272" y="191"/>
                </a:lnTo>
                <a:lnTo>
                  <a:pt x="2274" y="195"/>
                </a:lnTo>
                <a:lnTo>
                  <a:pt x="2277" y="199"/>
                </a:lnTo>
                <a:lnTo>
                  <a:pt x="2279" y="203"/>
                </a:lnTo>
                <a:lnTo>
                  <a:pt x="2282" y="206"/>
                </a:lnTo>
                <a:lnTo>
                  <a:pt x="2285" y="209"/>
                </a:lnTo>
                <a:lnTo>
                  <a:pt x="2288" y="211"/>
                </a:lnTo>
                <a:lnTo>
                  <a:pt x="2292" y="212"/>
                </a:lnTo>
                <a:lnTo>
                  <a:pt x="2296" y="214"/>
                </a:lnTo>
                <a:lnTo>
                  <a:pt x="2300" y="214"/>
                </a:lnTo>
                <a:lnTo>
                  <a:pt x="2305" y="215"/>
                </a:lnTo>
                <a:close/>
                <a:moveTo>
                  <a:pt x="2539" y="172"/>
                </a:moveTo>
                <a:lnTo>
                  <a:pt x="2430" y="172"/>
                </a:lnTo>
                <a:lnTo>
                  <a:pt x="2430" y="133"/>
                </a:lnTo>
                <a:lnTo>
                  <a:pt x="2539" y="133"/>
                </a:lnTo>
                <a:lnTo>
                  <a:pt x="2539" y="172"/>
                </a:lnTo>
                <a:close/>
                <a:moveTo>
                  <a:pt x="2603" y="315"/>
                </a:moveTo>
                <a:lnTo>
                  <a:pt x="2594" y="315"/>
                </a:lnTo>
                <a:lnTo>
                  <a:pt x="2586" y="314"/>
                </a:lnTo>
                <a:lnTo>
                  <a:pt x="2579" y="312"/>
                </a:lnTo>
                <a:lnTo>
                  <a:pt x="2573" y="310"/>
                </a:lnTo>
                <a:lnTo>
                  <a:pt x="2584" y="274"/>
                </a:lnTo>
                <a:lnTo>
                  <a:pt x="2590" y="275"/>
                </a:lnTo>
                <a:lnTo>
                  <a:pt x="2596" y="276"/>
                </a:lnTo>
                <a:lnTo>
                  <a:pt x="2601" y="276"/>
                </a:lnTo>
                <a:lnTo>
                  <a:pt x="2606" y="276"/>
                </a:lnTo>
                <a:lnTo>
                  <a:pt x="2608" y="275"/>
                </a:lnTo>
                <a:lnTo>
                  <a:pt x="2610" y="274"/>
                </a:lnTo>
                <a:lnTo>
                  <a:pt x="2614" y="271"/>
                </a:lnTo>
                <a:lnTo>
                  <a:pt x="2617" y="267"/>
                </a:lnTo>
                <a:lnTo>
                  <a:pt x="2620" y="262"/>
                </a:lnTo>
                <a:lnTo>
                  <a:pt x="2623" y="254"/>
                </a:lnTo>
                <a:lnTo>
                  <a:pt x="2559" y="72"/>
                </a:lnTo>
                <a:lnTo>
                  <a:pt x="2611" y="72"/>
                </a:lnTo>
                <a:lnTo>
                  <a:pt x="2647" y="202"/>
                </a:lnTo>
                <a:lnTo>
                  <a:pt x="2686" y="72"/>
                </a:lnTo>
                <a:lnTo>
                  <a:pt x="2738" y="72"/>
                </a:lnTo>
                <a:lnTo>
                  <a:pt x="2669" y="268"/>
                </a:lnTo>
                <a:lnTo>
                  <a:pt x="2665" y="278"/>
                </a:lnTo>
                <a:lnTo>
                  <a:pt x="2663" y="283"/>
                </a:lnTo>
                <a:lnTo>
                  <a:pt x="2660" y="287"/>
                </a:lnTo>
                <a:lnTo>
                  <a:pt x="2654" y="296"/>
                </a:lnTo>
                <a:lnTo>
                  <a:pt x="2646" y="302"/>
                </a:lnTo>
                <a:lnTo>
                  <a:pt x="2642" y="306"/>
                </a:lnTo>
                <a:lnTo>
                  <a:pt x="2638" y="308"/>
                </a:lnTo>
                <a:lnTo>
                  <a:pt x="2633" y="310"/>
                </a:lnTo>
                <a:lnTo>
                  <a:pt x="2628" y="312"/>
                </a:lnTo>
                <a:lnTo>
                  <a:pt x="2622" y="314"/>
                </a:lnTo>
                <a:lnTo>
                  <a:pt x="2616" y="315"/>
                </a:lnTo>
                <a:lnTo>
                  <a:pt x="2610" y="315"/>
                </a:lnTo>
                <a:lnTo>
                  <a:pt x="2603" y="315"/>
                </a:lnTo>
                <a:close/>
                <a:moveTo>
                  <a:pt x="2812" y="249"/>
                </a:moveTo>
                <a:lnTo>
                  <a:pt x="2763" y="249"/>
                </a:lnTo>
                <a:lnTo>
                  <a:pt x="2763" y="13"/>
                </a:lnTo>
                <a:lnTo>
                  <a:pt x="2812" y="13"/>
                </a:lnTo>
                <a:lnTo>
                  <a:pt x="2812" y="249"/>
                </a:lnTo>
                <a:close/>
                <a:moveTo>
                  <a:pt x="2877" y="50"/>
                </a:moveTo>
                <a:lnTo>
                  <a:pt x="2872" y="49"/>
                </a:lnTo>
                <a:lnTo>
                  <a:pt x="2867" y="48"/>
                </a:lnTo>
                <a:lnTo>
                  <a:pt x="2863" y="45"/>
                </a:lnTo>
                <a:lnTo>
                  <a:pt x="2859" y="42"/>
                </a:lnTo>
                <a:lnTo>
                  <a:pt x="2855" y="38"/>
                </a:lnTo>
                <a:lnTo>
                  <a:pt x="2853" y="34"/>
                </a:lnTo>
                <a:lnTo>
                  <a:pt x="2851" y="30"/>
                </a:lnTo>
                <a:lnTo>
                  <a:pt x="2851" y="25"/>
                </a:lnTo>
                <a:lnTo>
                  <a:pt x="2851" y="20"/>
                </a:lnTo>
                <a:lnTo>
                  <a:pt x="2853" y="15"/>
                </a:lnTo>
                <a:lnTo>
                  <a:pt x="2855" y="11"/>
                </a:lnTo>
                <a:lnTo>
                  <a:pt x="2859" y="7"/>
                </a:lnTo>
                <a:lnTo>
                  <a:pt x="2863" y="4"/>
                </a:lnTo>
                <a:lnTo>
                  <a:pt x="2867" y="2"/>
                </a:lnTo>
                <a:lnTo>
                  <a:pt x="2872" y="0"/>
                </a:lnTo>
                <a:lnTo>
                  <a:pt x="2877" y="0"/>
                </a:lnTo>
                <a:lnTo>
                  <a:pt x="2883" y="0"/>
                </a:lnTo>
                <a:lnTo>
                  <a:pt x="2887" y="2"/>
                </a:lnTo>
                <a:lnTo>
                  <a:pt x="2892" y="4"/>
                </a:lnTo>
                <a:lnTo>
                  <a:pt x="2896" y="7"/>
                </a:lnTo>
                <a:lnTo>
                  <a:pt x="2900" y="11"/>
                </a:lnTo>
                <a:lnTo>
                  <a:pt x="2902" y="15"/>
                </a:lnTo>
                <a:lnTo>
                  <a:pt x="2903" y="20"/>
                </a:lnTo>
                <a:lnTo>
                  <a:pt x="2904" y="25"/>
                </a:lnTo>
                <a:lnTo>
                  <a:pt x="2903" y="30"/>
                </a:lnTo>
                <a:lnTo>
                  <a:pt x="2902" y="34"/>
                </a:lnTo>
                <a:lnTo>
                  <a:pt x="2900" y="38"/>
                </a:lnTo>
                <a:lnTo>
                  <a:pt x="2896" y="42"/>
                </a:lnTo>
                <a:lnTo>
                  <a:pt x="2892" y="45"/>
                </a:lnTo>
                <a:lnTo>
                  <a:pt x="2887" y="48"/>
                </a:lnTo>
                <a:lnTo>
                  <a:pt x="2883" y="49"/>
                </a:lnTo>
                <a:lnTo>
                  <a:pt x="2877" y="50"/>
                </a:lnTo>
                <a:close/>
                <a:moveTo>
                  <a:pt x="2853" y="72"/>
                </a:moveTo>
                <a:lnTo>
                  <a:pt x="2902" y="72"/>
                </a:lnTo>
                <a:lnTo>
                  <a:pt x="2902" y="249"/>
                </a:lnTo>
                <a:lnTo>
                  <a:pt x="2853" y="249"/>
                </a:lnTo>
                <a:lnTo>
                  <a:pt x="2853" y="72"/>
                </a:lnTo>
                <a:close/>
                <a:moveTo>
                  <a:pt x="3023" y="253"/>
                </a:moveTo>
                <a:lnTo>
                  <a:pt x="3010" y="252"/>
                </a:lnTo>
                <a:lnTo>
                  <a:pt x="3003" y="251"/>
                </a:lnTo>
                <a:lnTo>
                  <a:pt x="2998" y="250"/>
                </a:lnTo>
                <a:lnTo>
                  <a:pt x="2986" y="246"/>
                </a:lnTo>
                <a:lnTo>
                  <a:pt x="2980" y="244"/>
                </a:lnTo>
                <a:lnTo>
                  <a:pt x="2975" y="241"/>
                </a:lnTo>
                <a:lnTo>
                  <a:pt x="2966" y="235"/>
                </a:lnTo>
                <a:lnTo>
                  <a:pt x="2962" y="231"/>
                </a:lnTo>
                <a:lnTo>
                  <a:pt x="2958" y="227"/>
                </a:lnTo>
                <a:lnTo>
                  <a:pt x="2951" y="219"/>
                </a:lnTo>
                <a:lnTo>
                  <a:pt x="2948" y="214"/>
                </a:lnTo>
                <a:lnTo>
                  <a:pt x="2945" y="209"/>
                </a:lnTo>
                <a:lnTo>
                  <a:pt x="2940" y="198"/>
                </a:lnTo>
                <a:lnTo>
                  <a:pt x="2939" y="193"/>
                </a:lnTo>
                <a:lnTo>
                  <a:pt x="2937" y="187"/>
                </a:lnTo>
                <a:lnTo>
                  <a:pt x="2936" y="181"/>
                </a:lnTo>
                <a:lnTo>
                  <a:pt x="2935" y="175"/>
                </a:lnTo>
                <a:lnTo>
                  <a:pt x="2935" y="168"/>
                </a:lnTo>
                <a:lnTo>
                  <a:pt x="2935" y="161"/>
                </a:lnTo>
                <a:lnTo>
                  <a:pt x="2935" y="155"/>
                </a:lnTo>
                <a:lnTo>
                  <a:pt x="2935" y="148"/>
                </a:lnTo>
                <a:lnTo>
                  <a:pt x="2936" y="142"/>
                </a:lnTo>
                <a:lnTo>
                  <a:pt x="2937" y="136"/>
                </a:lnTo>
                <a:lnTo>
                  <a:pt x="2940" y="124"/>
                </a:lnTo>
                <a:lnTo>
                  <a:pt x="2943" y="119"/>
                </a:lnTo>
                <a:lnTo>
                  <a:pt x="2945" y="114"/>
                </a:lnTo>
                <a:lnTo>
                  <a:pt x="2951" y="104"/>
                </a:lnTo>
                <a:lnTo>
                  <a:pt x="2954" y="99"/>
                </a:lnTo>
                <a:lnTo>
                  <a:pt x="2958" y="95"/>
                </a:lnTo>
                <a:lnTo>
                  <a:pt x="2962" y="91"/>
                </a:lnTo>
                <a:lnTo>
                  <a:pt x="2966" y="88"/>
                </a:lnTo>
                <a:lnTo>
                  <a:pt x="2970" y="85"/>
                </a:lnTo>
                <a:lnTo>
                  <a:pt x="2975" y="82"/>
                </a:lnTo>
                <a:lnTo>
                  <a:pt x="2980" y="79"/>
                </a:lnTo>
                <a:lnTo>
                  <a:pt x="2986" y="77"/>
                </a:lnTo>
                <a:lnTo>
                  <a:pt x="2992" y="75"/>
                </a:lnTo>
                <a:lnTo>
                  <a:pt x="2998" y="73"/>
                </a:lnTo>
                <a:lnTo>
                  <a:pt x="3003" y="72"/>
                </a:lnTo>
                <a:lnTo>
                  <a:pt x="3010" y="71"/>
                </a:lnTo>
                <a:lnTo>
                  <a:pt x="3023" y="70"/>
                </a:lnTo>
                <a:lnTo>
                  <a:pt x="3035" y="71"/>
                </a:lnTo>
                <a:lnTo>
                  <a:pt x="3042" y="72"/>
                </a:lnTo>
                <a:lnTo>
                  <a:pt x="3047" y="73"/>
                </a:lnTo>
                <a:lnTo>
                  <a:pt x="3059" y="77"/>
                </a:lnTo>
                <a:lnTo>
                  <a:pt x="3064" y="79"/>
                </a:lnTo>
                <a:lnTo>
                  <a:pt x="3069" y="82"/>
                </a:lnTo>
                <a:lnTo>
                  <a:pt x="3078" y="88"/>
                </a:lnTo>
                <a:lnTo>
                  <a:pt x="3082" y="91"/>
                </a:lnTo>
                <a:lnTo>
                  <a:pt x="3086" y="95"/>
                </a:lnTo>
                <a:lnTo>
                  <a:pt x="3093" y="104"/>
                </a:lnTo>
                <a:lnTo>
                  <a:pt x="3096" y="109"/>
                </a:lnTo>
                <a:lnTo>
                  <a:pt x="3099" y="114"/>
                </a:lnTo>
                <a:lnTo>
                  <a:pt x="3104" y="124"/>
                </a:lnTo>
                <a:lnTo>
                  <a:pt x="3105" y="130"/>
                </a:lnTo>
                <a:lnTo>
                  <a:pt x="3107" y="136"/>
                </a:lnTo>
                <a:lnTo>
                  <a:pt x="3108" y="142"/>
                </a:lnTo>
                <a:lnTo>
                  <a:pt x="3109" y="148"/>
                </a:lnTo>
                <a:lnTo>
                  <a:pt x="3109" y="155"/>
                </a:lnTo>
                <a:lnTo>
                  <a:pt x="3109" y="161"/>
                </a:lnTo>
                <a:lnTo>
                  <a:pt x="3109" y="168"/>
                </a:lnTo>
                <a:lnTo>
                  <a:pt x="3109" y="175"/>
                </a:lnTo>
                <a:lnTo>
                  <a:pt x="3108" y="181"/>
                </a:lnTo>
                <a:lnTo>
                  <a:pt x="3107" y="187"/>
                </a:lnTo>
                <a:lnTo>
                  <a:pt x="3104" y="198"/>
                </a:lnTo>
                <a:lnTo>
                  <a:pt x="3101" y="204"/>
                </a:lnTo>
                <a:lnTo>
                  <a:pt x="3099" y="209"/>
                </a:lnTo>
                <a:lnTo>
                  <a:pt x="3093" y="219"/>
                </a:lnTo>
                <a:lnTo>
                  <a:pt x="3090" y="223"/>
                </a:lnTo>
                <a:lnTo>
                  <a:pt x="3086" y="227"/>
                </a:lnTo>
                <a:lnTo>
                  <a:pt x="3082" y="231"/>
                </a:lnTo>
                <a:lnTo>
                  <a:pt x="3078" y="235"/>
                </a:lnTo>
                <a:lnTo>
                  <a:pt x="3074" y="238"/>
                </a:lnTo>
                <a:lnTo>
                  <a:pt x="3069" y="241"/>
                </a:lnTo>
                <a:lnTo>
                  <a:pt x="3064" y="244"/>
                </a:lnTo>
                <a:lnTo>
                  <a:pt x="3059" y="246"/>
                </a:lnTo>
                <a:lnTo>
                  <a:pt x="3053" y="248"/>
                </a:lnTo>
                <a:lnTo>
                  <a:pt x="3047" y="250"/>
                </a:lnTo>
                <a:lnTo>
                  <a:pt x="3042" y="251"/>
                </a:lnTo>
                <a:lnTo>
                  <a:pt x="3035" y="252"/>
                </a:lnTo>
                <a:lnTo>
                  <a:pt x="3023" y="253"/>
                </a:lnTo>
                <a:close/>
                <a:moveTo>
                  <a:pt x="3023" y="215"/>
                </a:moveTo>
                <a:lnTo>
                  <a:pt x="3027" y="214"/>
                </a:lnTo>
                <a:lnTo>
                  <a:pt x="3031" y="214"/>
                </a:lnTo>
                <a:lnTo>
                  <a:pt x="3035" y="212"/>
                </a:lnTo>
                <a:lnTo>
                  <a:pt x="3039" y="211"/>
                </a:lnTo>
                <a:lnTo>
                  <a:pt x="3042" y="209"/>
                </a:lnTo>
                <a:lnTo>
                  <a:pt x="3045" y="206"/>
                </a:lnTo>
                <a:lnTo>
                  <a:pt x="3048" y="203"/>
                </a:lnTo>
                <a:lnTo>
                  <a:pt x="3050" y="199"/>
                </a:lnTo>
                <a:lnTo>
                  <a:pt x="3052" y="195"/>
                </a:lnTo>
                <a:lnTo>
                  <a:pt x="3054" y="191"/>
                </a:lnTo>
                <a:lnTo>
                  <a:pt x="3056" y="187"/>
                </a:lnTo>
                <a:lnTo>
                  <a:pt x="3057" y="182"/>
                </a:lnTo>
                <a:lnTo>
                  <a:pt x="3059" y="172"/>
                </a:lnTo>
                <a:lnTo>
                  <a:pt x="3060" y="167"/>
                </a:lnTo>
                <a:lnTo>
                  <a:pt x="3060" y="161"/>
                </a:lnTo>
                <a:lnTo>
                  <a:pt x="3059" y="150"/>
                </a:lnTo>
                <a:lnTo>
                  <a:pt x="3057" y="140"/>
                </a:lnTo>
                <a:lnTo>
                  <a:pt x="3056" y="135"/>
                </a:lnTo>
                <a:lnTo>
                  <a:pt x="3054" y="131"/>
                </a:lnTo>
                <a:lnTo>
                  <a:pt x="3050" y="123"/>
                </a:lnTo>
                <a:lnTo>
                  <a:pt x="3048" y="119"/>
                </a:lnTo>
                <a:lnTo>
                  <a:pt x="3045" y="116"/>
                </a:lnTo>
                <a:lnTo>
                  <a:pt x="3042" y="113"/>
                </a:lnTo>
                <a:lnTo>
                  <a:pt x="3039" y="111"/>
                </a:lnTo>
                <a:lnTo>
                  <a:pt x="3035" y="110"/>
                </a:lnTo>
                <a:lnTo>
                  <a:pt x="3031" y="108"/>
                </a:lnTo>
                <a:lnTo>
                  <a:pt x="3027" y="108"/>
                </a:lnTo>
                <a:lnTo>
                  <a:pt x="3023" y="107"/>
                </a:lnTo>
                <a:lnTo>
                  <a:pt x="3018" y="108"/>
                </a:lnTo>
                <a:lnTo>
                  <a:pt x="3014" y="108"/>
                </a:lnTo>
                <a:lnTo>
                  <a:pt x="3010" y="110"/>
                </a:lnTo>
                <a:lnTo>
                  <a:pt x="3006" y="111"/>
                </a:lnTo>
                <a:lnTo>
                  <a:pt x="3003" y="113"/>
                </a:lnTo>
                <a:lnTo>
                  <a:pt x="3000" y="116"/>
                </a:lnTo>
                <a:lnTo>
                  <a:pt x="2997" y="119"/>
                </a:lnTo>
                <a:lnTo>
                  <a:pt x="2995" y="123"/>
                </a:lnTo>
                <a:lnTo>
                  <a:pt x="2991" y="131"/>
                </a:lnTo>
                <a:lnTo>
                  <a:pt x="2989" y="135"/>
                </a:lnTo>
                <a:lnTo>
                  <a:pt x="2988" y="140"/>
                </a:lnTo>
                <a:lnTo>
                  <a:pt x="2987" y="145"/>
                </a:lnTo>
                <a:lnTo>
                  <a:pt x="2986" y="150"/>
                </a:lnTo>
                <a:lnTo>
                  <a:pt x="2986" y="155"/>
                </a:lnTo>
                <a:lnTo>
                  <a:pt x="2985" y="161"/>
                </a:lnTo>
                <a:lnTo>
                  <a:pt x="2986" y="172"/>
                </a:lnTo>
                <a:lnTo>
                  <a:pt x="2988" y="182"/>
                </a:lnTo>
                <a:lnTo>
                  <a:pt x="2989" y="187"/>
                </a:lnTo>
                <a:lnTo>
                  <a:pt x="2991" y="191"/>
                </a:lnTo>
                <a:lnTo>
                  <a:pt x="2993" y="195"/>
                </a:lnTo>
                <a:lnTo>
                  <a:pt x="2995" y="199"/>
                </a:lnTo>
                <a:lnTo>
                  <a:pt x="2997" y="203"/>
                </a:lnTo>
                <a:lnTo>
                  <a:pt x="3000" y="206"/>
                </a:lnTo>
                <a:lnTo>
                  <a:pt x="3003" y="209"/>
                </a:lnTo>
                <a:lnTo>
                  <a:pt x="3006" y="211"/>
                </a:lnTo>
                <a:lnTo>
                  <a:pt x="3010" y="212"/>
                </a:lnTo>
                <a:lnTo>
                  <a:pt x="3014" y="214"/>
                </a:lnTo>
                <a:lnTo>
                  <a:pt x="3018" y="214"/>
                </a:lnTo>
                <a:lnTo>
                  <a:pt x="3023" y="215"/>
                </a:lnTo>
                <a:close/>
                <a:moveTo>
                  <a:pt x="3142" y="315"/>
                </a:moveTo>
                <a:lnTo>
                  <a:pt x="3142" y="72"/>
                </a:lnTo>
                <a:lnTo>
                  <a:pt x="3191" y="72"/>
                </a:lnTo>
                <a:lnTo>
                  <a:pt x="3191" y="102"/>
                </a:lnTo>
                <a:lnTo>
                  <a:pt x="3197" y="95"/>
                </a:lnTo>
                <a:lnTo>
                  <a:pt x="3202" y="87"/>
                </a:lnTo>
                <a:lnTo>
                  <a:pt x="3206" y="84"/>
                </a:lnTo>
                <a:lnTo>
                  <a:pt x="3209" y="81"/>
                </a:lnTo>
                <a:lnTo>
                  <a:pt x="3214" y="78"/>
                </a:lnTo>
                <a:lnTo>
                  <a:pt x="3218" y="75"/>
                </a:lnTo>
                <a:lnTo>
                  <a:pt x="3224" y="73"/>
                </a:lnTo>
                <a:lnTo>
                  <a:pt x="3227" y="72"/>
                </a:lnTo>
                <a:lnTo>
                  <a:pt x="3230" y="71"/>
                </a:lnTo>
                <a:lnTo>
                  <a:pt x="3236" y="70"/>
                </a:lnTo>
                <a:lnTo>
                  <a:pt x="3243" y="70"/>
                </a:lnTo>
                <a:lnTo>
                  <a:pt x="3253" y="71"/>
                </a:lnTo>
                <a:lnTo>
                  <a:pt x="3257" y="71"/>
                </a:lnTo>
                <a:lnTo>
                  <a:pt x="3262" y="73"/>
                </a:lnTo>
                <a:lnTo>
                  <a:pt x="3266" y="74"/>
                </a:lnTo>
                <a:lnTo>
                  <a:pt x="3270" y="76"/>
                </a:lnTo>
                <a:lnTo>
                  <a:pt x="3279" y="80"/>
                </a:lnTo>
                <a:lnTo>
                  <a:pt x="3283" y="83"/>
                </a:lnTo>
                <a:lnTo>
                  <a:pt x="3286" y="86"/>
                </a:lnTo>
                <a:lnTo>
                  <a:pt x="3290" y="89"/>
                </a:lnTo>
                <a:lnTo>
                  <a:pt x="3293" y="93"/>
                </a:lnTo>
                <a:lnTo>
                  <a:pt x="3297" y="97"/>
                </a:lnTo>
                <a:lnTo>
                  <a:pt x="3299" y="101"/>
                </a:lnTo>
                <a:lnTo>
                  <a:pt x="3302" y="106"/>
                </a:lnTo>
                <a:lnTo>
                  <a:pt x="3305" y="110"/>
                </a:lnTo>
                <a:lnTo>
                  <a:pt x="3307" y="116"/>
                </a:lnTo>
                <a:lnTo>
                  <a:pt x="3309" y="121"/>
                </a:lnTo>
                <a:lnTo>
                  <a:pt x="3311" y="127"/>
                </a:lnTo>
                <a:lnTo>
                  <a:pt x="3312" y="133"/>
                </a:lnTo>
                <a:lnTo>
                  <a:pt x="3313" y="140"/>
                </a:lnTo>
                <a:lnTo>
                  <a:pt x="3314" y="146"/>
                </a:lnTo>
                <a:lnTo>
                  <a:pt x="3314" y="154"/>
                </a:lnTo>
                <a:lnTo>
                  <a:pt x="3315" y="161"/>
                </a:lnTo>
                <a:lnTo>
                  <a:pt x="3314" y="175"/>
                </a:lnTo>
                <a:lnTo>
                  <a:pt x="3312" y="188"/>
                </a:lnTo>
                <a:lnTo>
                  <a:pt x="3311" y="194"/>
                </a:lnTo>
                <a:lnTo>
                  <a:pt x="3309" y="200"/>
                </a:lnTo>
                <a:lnTo>
                  <a:pt x="3307" y="206"/>
                </a:lnTo>
                <a:lnTo>
                  <a:pt x="3305" y="211"/>
                </a:lnTo>
                <a:lnTo>
                  <a:pt x="3303" y="216"/>
                </a:lnTo>
                <a:lnTo>
                  <a:pt x="3300" y="220"/>
                </a:lnTo>
                <a:lnTo>
                  <a:pt x="3297" y="225"/>
                </a:lnTo>
                <a:lnTo>
                  <a:pt x="3294" y="229"/>
                </a:lnTo>
                <a:lnTo>
                  <a:pt x="3287" y="236"/>
                </a:lnTo>
                <a:lnTo>
                  <a:pt x="3283" y="239"/>
                </a:lnTo>
                <a:lnTo>
                  <a:pt x="3279" y="242"/>
                </a:lnTo>
                <a:lnTo>
                  <a:pt x="3271" y="246"/>
                </a:lnTo>
                <a:lnTo>
                  <a:pt x="3267" y="248"/>
                </a:lnTo>
                <a:lnTo>
                  <a:pt x="3262" y="249"/>
                </a:lnTo>
                <a:lnTo>
                  <a:pt x="3253" y="251"/>
                </a:lnTo>
                <a:lnTo>
                  <a:pt x="3243" y="252"/>
                </a:lnTo>
                <a:lnTo>
                  <a:pt x="3236" y="252"/>
                </a:lnTo>
                <a:lnTo>
                  <a:pt x="3230" y="251"/>
                </a:lnTo>
                <a:lnTo>
                  <a:pt x="3224" y="249"/>
                </a:lnTo>
                <a:lnTo>
                  <a:pt x="3219" y="247"/>
                </a:lnTo>
                <a:lnTo>
                  <a:pt x="3214" y="245"/>
                </a:lnTo>
                <a:lnTo>
                  <a:pt x="3210" y="242"/>
                </a:lnTo>
                <a:lnTo>
                  <a:pt x="3208" y="240"/>
                </a:lnTo>
                <a:lnTo>
                  <a:pt x="3206" y="239"/>
                </a:lnTo>
                <a:lnTo>
                  <a:pt x="3203" y="235"/>
                </a:lnTo>
                <a:lnTo>
                  <a:pt x="3200" y="232"/>
                </a:lnTo>
                <a:lnTo>
                  <a:pt x="3197" y="228"/>
                </a:lnTo>
                <a:lnTo>
                  <a:pt x="3193" y="221"/>
                </a:lnTo>
                <a:lnTo>
                  <a:pt x="3191" y="315"/>
                </a:lnTo>
                <a:lnTo>
                  <a:pt x="3142" y="315"/>
                </a:lnTo>
                <a:close/>
                <a:moveTo>
                  <a:pt x="3190" y="161"/>
                </a:moveTo>
                <a:lnTo>
                  <a:pt x="3191" y="172"/>
                </a:lnTo>
                <a:lnTo>
                  <a:pt x="3193" y="182"/>
                </a:lnTo>
                <a:lnTo>
                  <a:pt x="3194" y="187"/>
                </a:lnTo>
                <a:lnTo>
                  <a:pt x="3196" y="191"/>
                </a:lnTo>
                <a:lnTo>
                  <a:pt x="3198" y="195"/>
                </a:lnTo>
                <a:lnTo>
                  <a:pt x="3200" y="199"/>
                </a:lnTo>
                <a:lnTo>
                  <a:pt x="3205" y="205"/>
                </a:lnTo>
                <a:lnTo>
                  <a:pt x="3208" y="207"/>
                </a:lnTo>
                <a:lnTo>
                  <a:pt x="3212" y="209"/>
                </a:lnTo>
                <a:lnTo>
                  <a:pt x="3215" y="211"/>
                </a:lnTo>
                <a:lnTo>
                  <a:pt x="3219" y="212"/>
                </a:lnTo>
                <a:lnTo>
                  <a:pt x="3223" y="213"/>
                </a:lnTo>
                <a:lnTo>
                  <a:pt x="3227" y="213"/>
                </a:lnTo>
                <a:lnTo>
                  <a:pt x="3232" y="213"/>
                </a:lnTo>
                <a:lnTo>
                  <a:pt x="3236" y="212"/>
                </a:lnTo>
                <a:lnTo>
                  <a:pt x="3240" y="211"/>
                </a:lnTo>
                <a:lnTo>
                  <a:pt x="3243" y="209"/>
                </a:lnTo>
                <a:lnTo>
                  <a:pt x="3247" y="207"/>
                </a:lnTo>
                <a:lnTo>
                  <a:pt x="3250" y="205"/>
                </a:lnTo>
                <a:lnTo>
                  <a:pt x="3253" y="202"/>
                </a:lnTo>
                <a:lnTo>
                  <a:pt x="3255" y="198"/>
                </a:lnTo>
                <a:lnTo>
                  <a:pt x="3259" y="191"/>
                </a:lnTo>
                <a:lnTo>
                  <a:pt x="3261" y="186"/>
                </a:lnTo>
                <a:lnTo>
                  <a:pt x="3262" y="182"/>
                </a:lnTo>
                <a:lnTo>
                  <a:pt x="3263" y="177"/>
                </a:lnTo>
                <a:lnTo>
                  <a:pt x="3264" y="172"/>
                </a:lnTo>
                <a:lnTo>
                  <a:pt x="3264" y="166"/>
                </a:lnTo>
                <a:lnTo>
                  <a:pt x="3265" y="161"/>
                </a:lnTo>
                <a:lnTo>
                  <a:pt x="3264" y="150"/>
                </a:lnTo>
                <a:lnTo>
                  <a:pt x="3262" y="140"/>
                </a:lnTo>
                <a:lnTo>
                  <a:pt x="3261" y="135"/>
                </a:lnTo>
                <a:lnTo>
                  <a:pt x="3259" y="131"/>
                </a:lnTo>
                <a:lnTo>
                  <a:pt x="3257" y="127"/>
                </a:lnTo>
                <a:lnTo>
                  <a:pt x="3255" y="123"/>
                </a:lnTo>
                <a:lnTo>
                  <a:pt x="3253" y="120"/>
                </a:lnTo>
                <a:lnTo>
                  <a:pt x="3250" y="117"/>
                </a:lnTo>
                <a:lnTo>
                  <a:pt x="3247" y="115"/>
                </a:lnTo>
                <a:lnTo>
                  <a:pt x="3243" y="113"/>
                </a:lnTo>
                <a:lnTo>
                  <a:pt x="3240" y="111"/>
                </a:lnTo>
                <a:lnTo>
                  <a:pt x="3236" y="110"/>
                </a:lnTo>
                <a:lnTo>
                  <a:pt x="3232" y="109"/>
                </a:lnTo>
                <a:lnTo>
                  <a:pt x="3227" y="109"/>
                </a:lnTo>
                <a:lnTo>
                  <a:pt x="3219" y="110"/>
                </a:lnTo>
                <a:lnTo>
                  <a:pt x="3215" y="111"/>
                </a:lnTo>
                <a:lnTo>
                  <a:pt x="3212" y="113"/>
                </a:lnTo>
                <a:lnTo>
                  <a:pt x="3208" y="115"/>
                </a:lnTo>
                <a:lnTo>
                  <a:pt x="3205" y="117"/>
                </a:lnTo>
                <a:lnTo>
                  <a:pt x="3202" y="120"/>
                </a:lnTo>
                <a:lnTo>
                  <a:pt x="3200" y="123"/>
                </a:lnTo>
                <a:lnTo>
                  <a:pt x="3196" y="131"/>
                </a:lnTo>
                <a:lnTo>
                  <a:pt x="3194" y="135"/>
                </a:lnTo>
                <a:lnTo>
                  <a:pt x="3193" y="139"/>
                </a:lnTo>
                <a:lnTo>
                  <a:pt x="3192" y="144"/>
                </a:lnTo>
                <a:lnTo>
                  <a:pt x="3191" y="150"/>
                </a:lnTo>
                <a:lnTo>
                  <a:pt x="3190" y="155"/>
                </a:lnTo>
                <a:lnTo>
                  <a:pt x="3190" y="161"/>
                </a:lnTo>
                <a:close/>
                <a:moveTo>
                  <a:pt x="3373" y="50"/>
                </a:moveTo>
                <a:lnTo>
                  <a:pt x="3368" y="49"/>
                </a:lnTo>
                <a:lnTo>
                  <a:pt x="3363" y="48"/>
                </a:lnTo>
                <a:lnTo>
                  <a:pt x="3358" y="45"/>
                </a:lnTo>
                <a:lnTo>
                  <a:pt x="3354" y="42"/>
                </a:lnTo>
                <a:lnTo>
                  <a:pt x="3351" y="38"/>
                </a:lnTo>
                <a:lnTo>
                  <a:pt x="3348" y="34"/>
                </a:lnTo>
                <a:lnTo>
                  <a:pt x="3347" y="30"/>
                </a:lnTo>
                <a:lnTo>
                  <a:pt x="3346" y="25"/>
                </a:lnTo>
                <a:lnTo>
                  <a:pt x="3347" y="20"/>
                </a:lnTo>
                <a:lnTo>
                  <a:pt x="3348" y="15"/>
                </a:lnTo>
                <a:lnTo>
                  <a:pt x="3351" y="11"/>
                </a:lnTo>
                <a:lnTo>
                  <a:pt x="3354" y="7"/>
                </a:lnTo>
                <a:lnTo>
                  <a:pt x="3358" y="4"/>
                </a:lnTo>
                <a:lnTo>
                  <a:pt x="3363" y="2"/>
                </a:lnTo>
                <a:lnTo>
                  <a:pt x="3368" y="0"/>
                </a:lnTo>
                <a:lnTo>
                  <a:pt x="3373" y="0"/>
                </a:lnTo>
                <a:lnTo>
                  <a:pt x="3378" y="0"/>
                </a:lnTo>
                <a:lnTo>
                  <a:pt x="3383" y="2"/>
                </a:lnTo>
                <a:lnTo>
                  <a:pt x="3387" y="4"/>
                </a:lnTo>
                <a:lnTo>
                  <a:pt x="3392" y="7"/>
                </a:lnTo>
                <a:lnTo>
                  <a:pt x="3395" y="11"/>
                </a:lnTo>
                <a:lnTo>
                  <a:pt x="3397" y="15"/>
                </a:lnTo>
                <a:lnTo>
                  <a:pt x="3399" y="20"/>
                </a:lnTo>
                <a:lnTo>
                  <a:pt x="3399" y="25"/>
                </a:lnTo>
                <a:lnTo>
                  <a:pt x="3399" y="30"/>
                </a:lnTo>
                <a:lnTo>
                  <a:pt x="3397" y="34"/>
                </a:lnTo>
                <a:lnTo>
                  <a:pt x="3395" y="38"/>
                </a:lnTo>
                <a:lnTo>
                  <a:pt x="3392" y="42"/>
                </a:lnTo>
                <a:lnTo>
                  <a:pt x="3387" y="45"/>
                </a:lnTo>
                <a:lnTo>
                  <a:pt x="3383" y="48"/>
                </a:lnTo>
                <a:lnTo>
                  <a:pt x="3378" y="49"/>
                </a:lnTo>
                <a:lnTo>
                  <a:pt x="3373" y="50"/>
                </a:lnTo>
                <a:close/>
                <a:moveTo>
                  <a:pt x="3348" y="72"/>
                </a:moveTo>
                <a:lnTo>
                  <a:pt x="3397" y="72"/>
                </a:lnTo>
                <a:lnTo>
                  <a:pt x="3397" y="249"/>
                </a:lnTo>
                <a:lnTo>
                  <a:pt x="3348" y="249"/>
                </a:lnTo>
                <a:lnTo>
                  <a:pt x="3348" y="72"/>
                </a:lnTo>
                <a:close/>
                <a:moveTo>
                  <a:pt x="3585" y="123"/>
                </a:moveTo>
                <a:lnTo>
                  <a:pt x="3540" y="126"/>
                </a:lnTo>
                <a:lnTo>
                  <a:pt x="3539" y="121"/>
                </a:lnTo>
                <a:lnTo>
                  <a:pt x="3537" y="118"/>
                </a:lnTo>
                <a:lnTo>
                  <a:pt x="3534" y="114"/>
                </a:lnTo>
                <a:lnTo>
                  <a:pt x="3531" y="111"/>
                </a:lnTo>
                <a:lnTo>
                  <a:pt x="3527" y="108"/>
                </a:lnTo>
                <a:lnTo>
                  <a:pt x="3522" y="106"/>
                </a:lnTo>
                <a:lnTo>
                  <a:pt x="3516" y="105"/>
                </a:lnTo>
                <a:lnTo>
                  <a:pt x="3510" y="105"/>
                </a:lnTo>
                <a:lnTo>
                  <a:pt x="3505" y="105"/>
                </a:lnTo>
                <a:lnTo>
                  <a:pt x="3500" y="106"/>
                </a:lnTo>
                <a:lnTo>
                  <a:pt x="3495" y="108"/>
                </a:lnTo>
                <a:lnTo>
                  <a:pt x="3491" y="110"/>
                </a:lnTo>
                <a:lnTo>
                  <a:pt x="3488" y="112"/>
                </a:lnTo>
                <a:lnTo>
                  <a:pt x="3485" y="115"/>
                </a:lnTo>
                <a:lnTo>
                  <a:pt x="3484" y="119"/>
                </a:lnTo>
                <a:lnTo>
                  <a:pt x="3483" y="122"/>
                </a:lnTo>
                <a:lnTo>
                  <a:pt x="3484" y="125"/>
                </a:lnTo>
                <a:lnTo>
                  <a:pt x="3485" y="128"/>
                </a:lnTo>
                <a:lnTo>
                  <a:pt x="3486" y="131"/>
                </a:lnTo>
                <a:lnTo>
                  <a:pt x="3488" y="133"/>
                </a:lnTo>
                <a:lnTo>
                  <a:pt x="3491" y="135"/>
                </a:lnTo>
                <a:lnTo>
                  <a:pt x="3495" y="137"/>
                </a:lnTo>
                <a:lnTo>
                  <a:pt x="3500" y="139"/>
                </a:lnTo>
                <a:lnTo>
                  <a:pt x="3506" y="140"/>
                </a:lnTo>
                <a:lnTo>
                  <a:pt x="3538" y="146"/>
                </a:lnTo>
                <a:lnTo>
                  <a:pt x="3544" y="148"/>
                </a:lnTo>
                <a:lnTo>
                  <a:pt x="3550" y="150"/>
                </a:lnTo>
                <a:lnTo>
                  <a:pt x="3555" y="151"/>
                </a:lnTo>
                <a:lnTo>
                  <a:pt x="3560" y="153"/>
                </a:lnTo>
                <a:lnTo>
                  <a:pt x="3569" y="158"/>
                </a:lnTo>
                <a:lnTo>
                  <a:pt x="3576" y="164"/>
                </a:lnTo>
                <a:lnTo>
                  <a:pt x="3579" y="167"/>
                </a:lnTo>
                <a:lnTo>
                  <a:pt x="3582" y="170"/>
                </a:lnTo>
                <a:lnTo>
                  <a:pt x="3584" y="174"/>
                </a:lnTo>
                <a:lnTo>
                  <a:pt x="3586" y="177"/>
                </a:lnTo>
                <a:lnTo>
                  <a:pt x="3588" y="185"/>
                </a:lnTo>
                <a:lnTo>
                  <a:pt x="3589" y="190"/>
                </a:lnTo>
                <a:lnTo>
                  <a:pt x="3589" y="194"/>
                </a:lnTo>
                <a:lnTo>
                  <a:pt x="3589" y="199"/>
                </a:lnTo>
                <a:lnTo>
                  <a:pt x="3588" y="203"/>
                </a:lnTo>
                <a:lnTo>
                  <a:pt x="3587" y="207"/>
                </a:lnTo>
                <a:lnTo>
                  <a:pt x="3586" y="211"/>
                </a:lnTo>
                <a:lnTo>
                  <a:pt x="3585" y="214"/>
                </a:lnTo>
                <a:lnTo>
                  <a:pt x="3583" y="218"/>
                </a:lnTo>
                <a:lnTo>
                  <a:pt x="3581" y="221"/>
                </a:lnTo>
                <a:lnTo>
                  <a:pt x="3579" y="225"/>
                </a:lnTo>
                <a:lnTo>
                  <a:pt x="3573" y="231"/>
                </a:lnTo>
                <a:lnTo>
                  <a:pt x="3567" y="236"/>
                </a:lnTo>
                <a:lnTo>
                  <a:pt x="3559" y="241"/>
                </a:lnTo>
                <a:lnTo>
                  <a:pt x="3551" y="245"/>
                </a:lnTo>
                <a:lnTo>
                  <a:pt x="3542" y="248"/>
                </a:lnTo>
                <a:lnTo>
                  <a:pt x="3532" y="251"/>
                </a:lnTo>
                <a:lnTo>
                  <a:pt x="3521" y="252"/>
                </a:lnTo>
                <a:lnTo>
                  <a:pt x="3510" y="253"/>
                </a:lnTo>
                <a:lnTo>
                  <a:pt x="3502" y="252"/>
                </a:lnTo>
                <a:lnTo>
                  <a:pt x="3494" y="252"/>
                </a:lnTo>
                <a:lnTo>
                  <a:pt x="3486" y="250"/>
                </a:lnTo>
                <a:lnTo>
                  <a:pt x="3479" y="249"/>
                </a:lnTo>
                <a:lnTo>
                  <a:pt x="3472" y="247"/>
                </a:lnTo>
                <a:lnTo>
                  <a:pt x="3466" y="244"/>
                </a:lnTo>
                <a:lnTo>
                  <a:pt x="3460" y="241"/>
                </a:lnTo>
                <a:lnTo>
                  <a:pt x="3454" y="238"/>
                </a:lnTo>
                <a:lnTo>
                  <a:pt x="3449" y="234"/>
                </a:lnTo>
                <a:lnTo>
                  <a:pt x="3445" y="230"/>
                </a:lnTo>
                <a:lnTo>
                  <a:pt x="3441" y="225"/>
                </a:lnTo>
                <a:lnTo>
                  <a:pt x="3437" y="221"/>
                </a:lnTo>
                <a:lnTo>
                  <a:pt x="3434" y="215"/>
                </a:lnTo>
                <a:lnTo>
                  <a:pt x="3432" y="210"/>
                </a:lnTo>
                <a:lnTo>
                  <a:pt x="3430" y="204"/>
                </a:lnTo>
                <a:lnTo>
                  <a:pt x="3429" y="198"/>
                </a:lnTo>
                <a:lnTo>
                  <a:pt x="3478" y="195"/>
                </a:lnTo>
                <a:lnTo>
                  <a:pt x="3480" y="200"/>
                </a:lnTo>
                <a:lnTo>
                  <a:pt x="3482" y="205"/>
                </a:lnTo>
                <a:lnTo>
                  <a:pt x="3485" y="209"/>
                </a:lnTo>
                <a:lnTo>
                  <a:pt x="3489" y="212"/>
                </a:lnTo>
                <a:lnTo>
                  <a:pt x="3493" y="214"/>
                </a:lnTo>
                <a:lnTo>
                  <a:pt x="3498" y="216"/>
                </a:lnTo>
                <a:lnTo>
                  <a:pt x="3504" y="217"/>
                </a:lnTo>
                <a:lnTo>
                  <a:pt x="3510" y="217"/>
                </a:lnTo>
                <a:lnTo>
                  <a:pt x="3516" y="217"/>
                </a:lnTo>
                <a:lnTo>
                  <a:pt x="3522" y="216"/>
                </a:lnTo>
                <a:lnTo>
                  <a:pt x="3527" y="214"/>
                </a:lnTo>
                <a:lnTo>
                  <a:pt x="3529" y="213"/>
                </a:lnTo>
                <a:lnTo>
                  <a:pt x="3531" y="212"/>
                </a:lnTo>
                <a:lnTo>
                  <a:pt x="3535" y="209"/>
                </a:lnTo>
                <a:lnTo>
                  <a:pt x="3537" y="206"/>
                </a:lnTo>
                <a:lnTo>
                  <a:pt x="3538" y="205"/>
                </a:lnTo>
                <a:lnTo>
                  <a:pt x="3539" y="203"/>
                </a:lnTo>
                <a:lnTo>
                  <a:pt x="3539" y="199"/>
                </a:lnTo>
                <a:lnTo>
                  <a:pt x="3539" y="196"/>
                </a:lnTo>
                <a:lnTo>
                  <a:pt x="3538" y="193"/>
                </a:lnTo>
                <a:lnTo>
                  <a:pt x="3536" y="191"/>
                </a:lnTo>
                <a:lnTo>
                  <a:pt x="3533" y="188"/>
                </a:lnTo>
                <a:lnTo>
                  <a:pt x="3530" y="186"/>
                </a:lnTo>
                <a:lnTo>
                  <a:pt x="3526" y="184"/>
                </a:lnTo>
                <a:lnTo>
                  <a:pt x="3522" y="183"/>
                </a:lnTo>
                <a:lnTo>
                  <a:pt x="3516" y="182"/>
                </a:lnTo>
                <a:lnTo>
                  <a:pt x="3486" y="176"/>
                </a:lnTo>
                <a:lnTo>
                  <a:pt x="3480" y="174"/>
                </a:lnTo>
                <a:lnTo>
                  <a:pt x="3474" y="173"/>
                </a:lnTo>
                <a:lnTo>
                  <a:pt x="3463" y="169"/>
                </a:lnTo>
                <a:lnTo>
                  <a:pt x="3459" y="166"/>
                </a:lnTo>
                <a:lnTo>
                  <a:pt x="3455" y="164"/>
                </a:lnTo>
                <a:lnTo>
                  <a:pt x="3451" y="161"/>
                </a:lnTo>
                <a:lnTo>
                  <a:pt x="3447" y="158"/>
                </a:lnTo>
                <a:lnTo>
                  <a:pt x="3444" y="155"/>
                </a:lnTo>
                <a:lnTo>
                  <a:pt x="3442" y="151"/>
                </a:lnTo>
                <a:lnTo>
                  <a:pt x="3440" y="147"/>
                </a:lnTo>
                <a:lnTo>
                  <a:pt x="3437" y="143"/>
                </a:lnTo>
                <a:lnTo>
                  <a:pt x="3435" y="139"/>
                </a:lnTo>
                <a:lnTo>
                  <a:pt x="3434" y="135"/>
                </a:lnTo>
                <a:lnTo>
                  <a:pt x="3434" y="130"/>
                </a:lnTo>
                <a:lnTo>
                  <a:pt x="3434" y="125"/>
                </a:lnTo>
                <a:lnTo>
                  <a:pt x="3434" y="119"/>
                </a:lnTo>
                <a:lnTo>
                  <a:pt x="3435" y="113"/>
                </a:lnTo>
                <a:lnTo>
                  <a:pt x="3437" y="107"/>
                </a:lnTo>
                <a:lnTo>
                  <a:pt x="3440" y="102"/>
                </a:lnTo>
                <a:lnTo>
                  <a:pt x="3443" y="97"/>
                </a:lnTo>
                <a:lnTo>
                  <a:pt x="3446" y="93"/>
                </a:lnTo>
                <a:lnTo>
                  <a:pt x="3450" y="89"/>
                </a:lnTo>
                <a:lnTo>
                  <a:pt x="3455" y="85"/>
                </a:lnTo>
                <a:lnTo>
                  <a:pt x="3460" y="81"/>
                </a:lnTo>
                <a:lnTo>
                  <a:pt x="3466" y="78"/>
                </a:lnTo>
                <a:lnTo>
                  <a:pt x="3472" y="76"/>
                </a:lnTo>
                <a:lnTo>
                  <a:pt x="3479" y="74"/>
                </a:lnTo>
                <a:lnTo>
                  <a:pt x="3482" y="73"/>
                </a:lnTo>
                <a:lnTo>
                  <a:pt x="3486" y="72"/>
                </a:lnTo>
                <a:lnTo>
                  <a:pt x="3493" y="71"/>
                </a:lnTo>
                <a:lnTo>
                  <a:pt x="3501" y="70"/>
                </a:lnTo>
                <a:lnTo>
                  <a:pt x="3510" y="70"/>
                </a:lnTo>
                <a:lnTo>
                  <a:pt x="3518" y="70"/>
                </a:lnTo>
                <a:lnTo>
                  <a:pt x="3525" y="71"/>
                </a:lnTo>
                <a:lnTo>
                  <a:pt x="3533" y="72"/>
                </a:lnTo>
                <a:lnTo>
                  <a:pt x="3540" y="74"/>
                </a:lnTo>
                <a:lnTo>
                  <a:pt x="3546" y="76"/>
                </a:lnTo>
                <a:lnTo>
                  <a:pt x="3552" y="78"/>
                </a:lnTo>
                <a:lnTo>
                  <a:pt x="3557" y="81"/>
                </a:lnTo>
                <a:lnTo>
                  <a:pt x="3562" y="84"/>
                </a:lnTo>
                <a:lnTo>
                  <a:pt x="3567" y="88"/>
                </a:lnTo>
                <a:lnTo>
                  <a:pt x="3571" y="92"/>
                </a:lnTo>
                <a:lnTo>
                  <a:pt x="3575" y="96"/>
                </a:lnTo>
                <a:lnTo>
                  <a:pt x="3578" y="101"/>
                </a:lnTo>
                <a:lnTo>
                  <a:pt x="3580" y="106"/>
                </a:lnTo>
                <a:lnTo>
                  <a:pt x="3582" y="111"/>
                </a:lnTo>
                <a:lnTo>
                  <a:pt x="3584" y="117"/>
                </a:lnTo>
                <a:lnTo>
                  <a:pt x="3585" y="123"/>
                </a:lnTo>
                <a:close/>
                <a:moveTo>
                  <a:pt x="3714" y="72"/>
                </a:moveTo>
                <a:lnTo>
                  <a:pt x="3714" y="109"/>
                </a:lnTo>
                <a:lnTo>
                  <a:pt x="3680" y="109"/>
                </a:lnTo>
                <a:lnTo>
                  <a:pt x="3680" y="195"/>
                </a:lnTo>
                <a:lnTo>
                  <a:pt x="3681" y="199"/>
                </a:lnTo>
                <a:lnTo>
                  <a:pt x="3682" y="203"/>
                </a:lnTo>
                <a:lnTo>
                  <a:pt x="3682" y="205"/>
                </a:lnTo>
                <a:lnTo>
                  <a:pt x="3683" y="206"/>
                </a:lnTo>
                <a:lnTo>
                  <a:pt x="3685" y="208"/>
                </a:lnTo>
                <a:lnTo>
                  <a:pt x="3687" y="210"/>
                </a:lnTo>
                <a:lnTo>
                  <a:pt x="3690" y="211"/>
                </a:lnTo>
                <a:lnTo>
                  <a:pt x="3693" y="212"/>
                </a:lnTo>
                <a:lnTo>
                  <a:pt x="3697" y="212"/>
                </a:lnTo>
                <a:lnTo>
                  <a:pt x="3704" y="211"/>
                </a:lnTo>
                <a:lnTo>
                  <a:pt x="3709" y="210"/>
                </a:lnTo>
                <a:lnTo>
                  <a:pt x="3717" y="247"/>
                </a:lnTo>
                <a:lnTo>
                  <a:pt x="3707" y="250"/>
                </a:lnTo>
                <a:lnTo>
                  <a:pt x="3699" y="251"/>
                </a:lnTo>
                <a:lnTo>
                  <a:pt x="3690" y="252"/>
                </a:lnTo>
                <a:lnTo>
                  <a:pt x="3684" y="252"/>
                </a:lnTo>
                <a:lnTo>
                  <a:pt x="3678" y="251"/>
                </a:lnTo>
                <a:lnTo>
                  <a:pt x="3672" y="250"/>
                </a:lnTo>
                <a:lnTo>
                  <a:pt x="3666" y="249"/>
                </a:lnTo>
                <a:lnTo>
                  <a:pt x="3661" y="248"/>
                </a:lnTo>
                <a:lnTo>
                  <a:pt x="3656" y="245"/>
                </a:lnTo>
                <a:lnTo>
                  <a:pt x="3652" y="243"/>
                </a:lnTo>
                <a:lnTo>
                  <a:pt x="3647" y="240"/>
                </a:lnTo>
                <a:lnTo>
                  <a:pt x="3644" y="237"/>
                </a:lnTo>
                <a:lnTo>
                  <a:pt x="3640" y="233"/>
                </a:lnTo>
                <a:lnTo>
                  <a:pt x="3638" y="229"/>
                </a:lnTo>
                <a:lnTo>
                  <a:pt x="3635" y="224"/>
                </a:lnTo>
                <a:lnTo>
                  <a:pt x="3634" y="219"/>
                </a:lnTo>
                <a:lnTo>
                  <a:pt x="3632" y="213"/>
                </a:lnTo>
                <a:lnTo>
                  <a:pt x="3632" y="208"/>
                </a:lnTo>
                <a:lnTo>
                  <a:pt x="3631" y="201"/>
                </a:lnTo>
                <a:lnTo>
                  <a:pt x="3631" y="109"/>
                </a:lnTo>
                <a:lnTo>
                  <a:pt x="3607" y="109"/>
                </a:lnTo>
                <a:lnTo>
                  <a:pt x="3607" y="72"/>
                </a:lnTo>
                <a:lnTo>
                  <a:pt x="3631" y="72"/>
                </a:lnTo>
                <a:lnTo>
                  <a:pt x="3631" y="30"/>
                </a:lnTo>
                <a:lnTo>
                  <a:pt x="3680" y="30"/>
                </a:lnTo>
                <a:lnTo>
                  <a:pt x="3680" y="72"/>
                </a:lnTo>
                <a:lnTo>
                  <a:pt x="3714" y="72"/>
                </a:lnTo>
                <a:close/>
                <a:moveTo>
                  <a:pt x="3821" y="253"/>
                </a:moveTo>
                <a:lnTo>
                  <a:pt x="3808" y="252"/>
                </a:lnTo>
                <a:lnTo>
                  <a:pt x="3801" y="251"/>
                </a:lnTo>
                <a:lnTo>
                  <a:pt x="3796" y="250"/>
                </a:lnTo>
                <a:lnTo>
                  <a:pt x="3784" y="246"/>
                </a:lnTo>
                <a:lnTo>
                  <a:pt x="3779" y="244"/>
                </a:lnTo>
                <a:lnTo>
                  <a:pt x="3774" y="241"/>
                </a:lnTo>
                <a:lnTo>
                  <a:pt x="3765" y="235"/>
                </a:lnTo>
                <a:lnTo>
                  <a:pt x="3761" y="231"/>
                </a:lnTo>
                <a:lnTo>
                  <a:pt x="3757" y="227"/>
                </a:lnTo>
                <a:lnTo>
                  <a:pt x="3750" y="219"/>
                </a:lnTo>
                <a:lnTo>
                  <a:pt x="3747" y="214"/>
                </a:lnTo>
                <a:lnTo>
                  <a:pt x="3744" y="209"/>
                </a:lnTo>
                <a:lnTo>
                  <a:pt x="3740" y="198"/>
                </a:lnTo>
                <a:lnTo>
                  <a:pt x="3738" y="193"/>
                </a:lnTo>
                <a:lnTo>
                  <a:pt x="3736" y="187"/>
                </a:lnTo>
                <a:lnTo>
                  <a:pt x="3735" y="181"/>
                </a:lnTo>
                <a:lnTo>
                  <a:pt x="3734" y="175"/>
                </a:lnTo>
                <a:lnTo>
                  <a:pt x="3734" y="168"/>
                </a:lnTo>
                <a:lnTo>
                  <a:pt x="3734" y="161"/>
                </a:lnTo>
                <a:lnTo>
                  <a:pt x="3734" y="155"/>
                </a:lnTo>
                <a:lnTo>
                  <a:pt x="3734" y="148"/>
                </a:lnTo>
                <a:lnTo>
                  <a:pt x="3735" y="142"/>
                </a:lnTo>
                <a:lnTo>
                  <a:pt x="3736" y="136"/>
                </a:lnTo>
                <a:lnTo>
                  <a:pt x="3740" y="124"/>
                </a:lnTo>
                <a:lnTo>
                  <a:pt x="3742" y="119"/>
                </a:lnTo>
                <a:lnTo>
                  <a:pt x="3744" y="114"/>
                </a:lnTo>
                <a:lnTo>
                  <a:pt x="3750" y="104"/>
                </a:lnTo>
                <a:lnTo>
                  <a:pt x="3753" y="99"/>
                </a:lnTo>
                <a:lnTo>
                  <a:pt x="3757" y="95"/>
                </a:lnTo>
                <a:lnTo>
                  <a:pt x="3761" y="91"/>
                </a:lnTo>
                <a:lnTo>
                  <a:pt x="3765" y="88"/>
                </a:lnTo>
                <a:lnTo>
                  <a:pt x="3770" y="85"/>
                </a:lnTo>
                <a:lnTo>
                  <a:pt x="3774" y="82"/>
                </a:lnTo>
                <a:lnTo>
                  <a:pt x="3779" y="79"/>
                </a:lnTo>
                <a:lnTo>
                  <a:pt x="3784" y="77"/>
                </a:lnTo>
                <a:lnTo>
                  <a:pt x="3790" y="75"/>
                </a:lnTo>
                <a:lnTo>
                  <a:pt x="3796" y="73"/>
                </a:lnTo>
                <a:lnTo>
                  <a:pt x="3801" y="72"/>
                </a:lnTo>
                <a:lnTo>
                  <a:pt x="3808" y="71"/>
                </a:lnTo>
                <a:lnTo>
                  <a:pt x="3821" y="70"/>
                </a:lnTo>
                <a:lnTo>
                  <a:pt x="3834" y="71"/>
                </a:lnTo>
                <a:lnTo>
                  <a:pt x="3840" y="72"/>
                </a:lnTo>
                <a:lnTo>
                  <a:pt x="3846" y="73"/>
                </a:lnTo>
                <a:lnTo>
                  <a:pt x="3857" y="77"/>
                </a:lnTo>
                <a:lnTo>
                  <a:pt x="3862" y="79"/>
                </a:lnTo>
                <a:lnTo>
                  <a:pt x="3867" y="82"/>
                </a:lnTo>
                <a:lnTo>
                  <a:pt x="3876" y="88"/>
                </a:lnTo>
                <a:lnTo>
                  <a:pt x="3880" y="91"/>
                </a:lnTo>
                <a:lnTo>
                  <a:pt x="3884" y="95"/>
                </a:lnTo>
                <a:lnTo>
                  <a:pt x="3891" y="104"/>
                </a:lnTo>
                <a:lnTo>
                  <a:pt x="3894" y="109"/>
                </a:lnTo>
                <a:lnTo>
                  <a:pt x="3897" y="114"/>
                </a:lnTo>
                <a:lnTo>
                  <a:pt x="3903" y="124"/>
                </a:lnTo>
                <a:lnTo>
                  <a:pt x="3904" y="130"/>
                </a:lnTo>
                <a:lnTo>
                  <a:pt x="3906" y="136"/>
                </a:lnTo>
                <a:lnTo>
                  <a:pt x="3907" y="142"/>
                </a:lnTo>
                <a:lnTo>
                  <a:pt x="3908" y="148"/>
                </a:lnTo>
                <a:lnTo>
                  <a:pt x="3908" y="155"/>
                </a:lnTo>
                <a:lnTo>
                  <a:pt x="3909" y="161"/>
                </a:lnTo>
                <a:lnTo>
                  <a:pt x="3908" y="168"/>
                </a:lnTo>
                <a:lnTo>
                  <a:pt x="3908" y="175"/>
                </a:lnTo>
                <a:lnTo>
                  <a:pt x="3907" y="181"/>
                </a:lnTo>
                <a:lnTo>
                  <a:pt x="3906" y="187"/>
                </a:lnTo>
                <a:lnTo>
                  <a:pt x="3903" y="198"/>
                </a:lnTo>
                <a:lnTo>
                  <a:pt x="3900" y="204"/>
                </a:lnTo>
                <a:lnTo>
                  <a:pt x="3897" y="209"/>
                </a:lnTo>
                <a:lnTo>
                  <a:pt x="3891" y="219"/>
                </a:lnTo>
                <a:lnTo>
                  <a:pt x="3888" y="223"/>
                </a:lnTo>
                <a:lnTo>
                  <a:pt x="3884" y="227"/>
                </a:lnTo>
                <a:lnTo>
                  <a:pt x="3880" y="231"/>
                </a:lnTo>
                <a:lnTo>
                  <a:pt x="3876" y="235"/>
                </a:lnTo>
                <a:lnTo>
                  <a:pt x="3872" y="238"/>
                </a:lnTo>
                <a:lnTo>
                  <a:pt x="3867" y="241"/>
                </a:lnTo>
                <a:lnTo>
                  <a:pt x="3862" y="244"/>
                </a:lnTo>
                <a:lnTo>
                  <a:pt x="3857" y="246"/>
                </a:lnTo>
                <a:lnTo>
                  <a:pt x="3851" y="248"/>
                </a:lnTo>
                <a:lnTo>
                  <a:pt x="3846" y="250"/>
                </a:lnTo>
                <a:lnTo>
                  <a:pt x="3840" y="251"/>
                </a:lnTo>
                <a:lnTo>
                  <a:pt x="3834" y="252"/>
                </a:lnTo>
                <a:lnTo>
                  <a:pt x="3821" y="253"/>
                </a:lnTo>
                <a:close/>
                <a:moveTo>
                  <a:pt x="3821" y="215"/>
                </a:moveTo>
                <a:lnTo>
                  <a:pt x="3825" y="214"/>
                </a:lnTo>
                <a:lnTo>
                  <a:pt x="3829" y="214"/>
                </a:lnTo>
                <a:lnTo>
                  <a:pt x="3833" y="212"/>
                </a:lnTo>
                <a:lnTo>
                  <a:pt x="3837" y="211"/>
                </a:lnTo>
                <a:lnTo>
                  <a:pt x="3840" y="209"/>
                </a:lnTo>
                <a:lnTo>
                  <a:pt x="3843" y="206"/>
                </a:lnTo>
                <a:lnTo>
                  <a:pt x="3846" y="203"/>
                </a:lnTo>
                <a:lnTo>
                  <a:pt x="3848" y="199"/>
                </a:lnTo>
                <a:lnTo>
                  <a:pt x="3851" y="195"/>
                </a:lnTo>
                <a:lnTo>
                  <a:pt x="3852" y="191"/>
                </a:lnTo>
                <a:lnTo>
                  <a:pt x="3854" y="187"/>
                </a:lnTo>
                <a:lnTo>
                  <a:pt x="3855" y="182"/>
                </a:lnTo>
                <a:lnTo>
                  <a:pt x="3857" y="172"/>
                </a:lnTo>
                <a:lnTo>
                  <a:pt x="3858" y="167"/>
                </a:lnTo>
                <a:lnTo>
                  <a:pt x="3858" y="161"/>
                </a:lnTo>
                <a:lnTo>
                  <a:pt x="3857" y="150"/>
                </a:lnTo>
                <a:lnTo>
                  <a:pt x="3855" y="140"/>
                </a:lnTo>
                <a:lnTo>
                  <a:pt x="3854" y="135"/>
                </a:lnTo>
                <a:lnTo>
                  <a:pt x="3852" y="131"/>
                </a:lnTo>
                <a:lnTo>
                  <a:pt x="3848" y="123"/>
                </a:lnTo>
                <a:lnTo>
                  <a:pt x="3846" y="119"/>
                </a:lnTo>
                <a:lnTo>
                  <a:pt x="3843" y="116"/>
                </a:lnTo>
                <a:lnTo>
                  <a:pt x="3840" y="113"/>
                </a:lnTo>
                <a:lnTo>
                  <a:pt x="3837" y="111"/>
                </a:lnTo>
                <a:lnTo>
                  <a:pt x="3833" y="110"/>
                </a:lnTo>
                <a:lnTo>
                  <a:pt x="3829" y="108"/>
                </a:lnTo>
                <a:lnTo>
                  <a:pt x="3825" y="108"/>
                </a:lnTo>
                <a:lnTo>
                  <a:pt x="3821" y="107"/>
                </a:lnTo>
                <a:lnTo>
                  <a:pt x="3816" y="108"/>
                </a:lnTo>
                <a:lnTo>
                  <a:pt x="3812" y="108"/>
                </a:lnTo>
                <a:lnTo>
                  <a:pt x="3808" y="110"/>
                </a:lnTo>
                <a:lnTo>
                  <a:pt x="3805" y="111"/>
                </a:lnTo>
                <a:lnTo>
                  <a:pt x="3801" y="113"/>
                </a:lnTo>
                <a:lnTo>
                  <a:pt x="3798" y="116"/>
                </a:lnTo>
                <a:lnTo>
                  <a:pt x="3795" y="119"/>
                </a:lnTo>
                <a:lnTo>
                  <a:pt x="3793" y="123"/>
                </a:lnTo>
                <a:lnTo>
                  <a:pt x="3789" y="131"/>
                </a:lnTo>
                <a:lnTo>
                  <a:pt x="3787" y="135"/>
                </a:lnTo>
                <a:lnTo>
                  <a:pt x="3786" y="140"/>
                </a:lnTo>
                <a:lnTo>
                  <a:pt x="3785" y="145"/>
                </a:lnTo>
                <a:lnTo>
                  <a:pt x="3784" y="150"/>
                </a:lnTo>
                <a:lnTo>
                  <a:pt x="3784" y="155"/>
                </a:lnTo>
                <a:lnTo>
                  <a:pt x="3783" y="161"/>
                </a:lnTo>
                <a:lnTo>
                  <a:pt x="3784" y="172"/>
                </a:lnTo>
                <a:lnTo>
                  <a:pt x="3786" y="182"/>
                </a:lnTo>
                <a:lnTo>
                  <a:pt x="3787" y="187"/>
                </a:lnTo>
                <a:lnTo>
                  <a:pt x="3789" y="191"/>
                </a:lnTo>
                <a:lnTo>
                  <a:pt x="3791" y="195"/>
                </a:lnTo>
                <a:lnTo>
                  <a:pt x="3793" y="199"/>
                </a:lnTo>
                <a:lnTo>
                  <a:pt x="3795" y="203"/>
                </a:lnTo>
                <a:lnTo>
                  <a:pt x="3798" y="206"/>
                </a:lnTo>
                <a:lnTo>
                  <a:pt x="3801" y="209"/>
                </a:lnTo>
                <a:lnTo>
                  <a:pt x="3805" y="211"/>
                </a:lnTo>
                <a:lnTo>
                  <a:pt x="3808" y="212"/>
                </a:lnTo>
                <a:lnTo>
                  <a:pt x="3812" y="214"/>
                </a:lnTo>
                <a:lnTo>
                  <a:pt x="3816" y="214"/>
                </a:lnTo>
                <a:lnTo>
                  <a:pt x="3821" y="215"/>
                </a:lnTo>
                <a:close/>
                <a:moveTo>
                  <a:pt x="1623" y="930"/>
                </a:moveTo>
                <a:lnTo>
                  <a:pt x="1569" y="930"/>
                </a:lnTo>
                <a:lnTo>
                  <a:pt x="1651" y="694"/>
                </a:lnTo>
                <a:lnTo>
                  <a:pt x="1715" y="694"/>
                </a:lnTo>
                <a:lnTo>
                  <a:pt x="1797" y="930"/>
                </a:lnTo>
                <a:lnTo>
                  <a:pt x="1743" y="930"/>
                </a:lnTo>
                <a:lnTo>
                  <a:pt x="1726" y="876"/>
                </a:lnTo>
                <a:lnTo>
                  <a:pt x="1641" y="876"/>
                </a:lnTo>
                <a:lnTo>
                  <a:pt x="1623" y="930"/>
                </a:lnTo>
                <a:close/>
                <a:moveTo>
                  <a:pt x="1653" y="837"/>
                </a:moveTo>
                <a:lnTo>
                  <a:pt x="1713" y="837"/>
                </a:lnTo>
                <a:lnTo>
                  <a:pt x="1684" y="748"/>
                </a:lnTo>
                <a:lnTo>
                  <a:pt x="1653" y="837"/>
                </a:lnTo>
                <a:close/>
                <a:moveTo>
                  <a:pt x="1874" y="933"/>
                </a:moveTo>
                <a:lnTo>
                  <a:pt x="1867" y="933"/>
                </a:lnTo>
                <a:lnTo>
                  <a:pt x="1861" y="932"/>
                </a:lnTo>
                <a:lnTo>
                  <a:pt x="1856" y="931"/>
                </a:lnTo>
                <a:lnTo>
                  <a:pt x="1850" y="930"/>
                </a:lnTo>
                <a:lnTo>
                  <a:pt x="1845" y="928"/>
                </a:lnTo>
                <a:lnTo>
                  <a:pt x="1840" y="926"/>
                </a:lnTo>
                <a:lnTo>
                  <a:pt x="1836" y="923"/>
                </a:lnTo>
                <a:lnTo>
                  <a:pt x="1832" y="920"/>
                </a:lnTo>
                <a:lnTo>
                  <a:pt x="1828" y="916"/>
                </a:lnTo>
                <a:lnTo>
                  <a:pt x="1824" y="913"/>
                </a:lnTo>
                <a:lnTo>
                  <a:pt x="1821" y="908"/>
                </a:lnTo>
                <a:lnTo>
                  <a:pt x="1820" y="906"/>
                </a:lnTo>
                <a:lnTo>
                  <a:pt x="1819" y="903"/>
                </a:lnTo>
                <a:lnTo>
                  <a:pt x="1817" y="898"/>
                </a:lnTo>
                <a:lnTo>
                  <a:pt x="1816" y="893"/>
                </a:lnTo>
                <a:lnTo>
                  <a:pt x="1815" y="887"/>
                </a:lnTo>
                <a:lnTo>
                  <a:pt x="1815" y="880"/>
                </a:lnTo>
                <a:lnTo>
                  <a:pt x="1815" y="871"/>
                </a:lnTo>
                <a:lnTo>
                  <a:pt x="1817" y="863"/>
                </a:lnTo>
                <a:lnTo>
                  <a:pt x="1818" y="859"/>
                </a:lnTo>
                <a:lnTo>
                  <a:pt x="1820" y="856"/>
                </a:lnTo>
                <a:lnTo>
                  <a:pt x="1824" y="849"/>
                </a:lnTo>
                <a:lnTo>
                  <a:pt x="1827" y="847"/>
                </a:lnTo>
                <a:lnTo>
                  <a:pt x="1829" y="844"/>
                </a:lnTo>
                <a:lnTo>
                  <a:pt x="1832" y="842"/>
                </a:lnTo>
                <a:lnTo>
                  <a:pt x="1835" y="840"/>
                </a:lnTo>
                <a:lnTo>
                  <a:pt x="1838" y="838"/>
                </a:lnTo>
                <a:lnTo>
                  <a:pt x="1841" y="836"/>
                </a:lnTo>
                <a:lnTo>
                  <a:pt x="1845" y="834"/>
                </a:lnTo>
                <a:lnTo>
                  <a:pt x="1849" y="833"/>
                </a:lnTo>
                <a:lnTo>
                  <a:pt x="1856" y="831"/>
                </a:lnTo>
                <a:lnTo>
                  <a:pt x="1864" y="829"/>
                </a:lnTo>
                <a:lnTo>
                  <a:pt x="1873" y="827"/>
                </a:lnTo>
                <a:lnTo>
                  <a:pt x="1881" y="826"/>
                </a:lnTo>
                <a:lnTo>
                  <a:pt x="1901" y="824"/>
                </a:lnTo>
                <a:lnTo>
                  <a:pt x="1908" y="822"/>
                </a:lnTo>
                <a:lnTo>
                  <a:pt x="1914" y="821"/>
                </a:lnTo>
                <a:lnTo>
                  <a:pt x="1918" y="820"/>
                </a:lnTo>
                <a:lnTo>
                  <a:pt x="1920" y="818"/>
                </a:lnTo>
                <a:lnTo>
                  <a:pt x="1922" y="817"/>
                </a:lnTo>
                <a:lnTo>
                  <a:pt x="1923" y="816"/>
                </a:lnTo>
                <a:lnTo>
                  <a:pt x="1923" y="814"/>
                </a:lnTo>
                <a:lnTo>
                  <a:pt x="1924" y="812"/>
                </a:lnTo>
                <a:lnTo>
                  <a:pt x="1924" y="810"/>
                </a:lnTo>
                <a:lnTo>
                  <a:pt x="1924" y="805"/>
                </a:lnTo>
                <a:lnTo>
                  <a:pt x="1922" y="800"/>
                </a:lnTo>
                <a:lnTo>
                  <a:pt x="1921" y="798"/>
                </a:lnTo>
                <a:lnTo>
                  <a:pt x="1920" y="796"/>
                </a:lnTo>
                <a:lnTo>
                  <a:pt x="1919" y="794"/>
                </a:lnTo>
                <a:lnTo>
                  <a:pt x="1917" y="793"/>
                </a:lnTo>
                <a:lnTo>
                  <a:pt x="1913" y="790"/>
                </a:lnTo>
                <a:lnTo>
                  <a:pt x="1909" y="788"/>
                </a:lnTo>
                <a:lnTo>
                  <a:pt x="1904" y="787"/>
                </a:lnTo>
                <a:lnTo>
                  <a:pt x="1898" y="787"/>
                </a:lnTo>
                <a:lnTo>
                  <a:pt x="1892" y="787"/>
                </a:lnTo>
                <a:lnTo>
                  <a:pt x="1886" y="788"/>
                </a:lnTo>
                <a:lnTo>
                  <a:pt x="1881" y="790"/>
                </a:lnTo>
                <a:lnTo>
                  <a:pt x="1877" y="792"/>
                </a:lnTo>
                <a:lnTo>
                  <a:pt x="1873" y="795"/>
                </a:lnTo>
                <a:lnTo>
                  <a:pt x="1870" y="799"/>
                </a:lnTo>
                <a:lnTo>
                  <a:pt x="1868" y="803"/>
                </a:lnTo>
                <a:lnTo>
                  <a:pt x="1867" y="805"/>
                </a:lnTo>
                <a:lnTo>
                  <a:pt x="1866" y="807"/>
                </a:lnTo>
                <a:lnTo>
                  <a:pt x="1821" y="803"/>
                </a:lnTo>
                <a:lnTo>
                  <a:pt x="1823" y="797"/>
                </a:lnTo>
                <a:lnTo>
                  <a:pt x="1825" y="792"/>
                </a:lnTo>
                <a:lnTo>
                  <a:pt x="1827" y="787"/>
                </a:lnTo>
                <a:lnTo>
                  <a:pt x="1830" y="782"/>
                </a:lnTo>
                <a:lnTo>
                  <a:pt x="1833" y="777"/>
                </a:lnTo>
                <a:lnTo>
                  <a:pt x="1837" y="773"/>
                </a:lnTo>
                <a:lnTo>
                  <a:pt x="1841" y="769"/>
                </a:lnTo>
                <a:lnTo>
                  <a:pt x="1846" y="765"/>
                </a:lnTo>
                <a:lnTo>
                  <a:pt x="1851" y="762"/>
                </a:lnTo>
                <a:lnTo>
                  <a:pt x="1857" y="759"/>
                </a:lnTo>
                <a:lnTo>
                  <a:pt x="1863" y="756"/>
                </a:lnTo>
                <a:lnTo>
                  <a:pt x="1869" y="754"/>
                </a:lnTo>
                <a:lnTo>
                  <a:pt x="1876" y="753"/>
                </a:lnTo>
                <a:lnTo>
                  <a:pt x="1883" y="752"/>
                </a:lnTo>
                <a:lnTo>
                  <a:pt x="1890" y="751"/>
                </a:lnTo>
                <a:lnTo>
                  <a:pt x="1898" y="751"/>
                </a:lnTo>
                <a:lnTo>
                  <a:pt x="1908" y="751"/>
                </a:lnTo>
                <a:lnTo>
                  <a:pt x="1917" y="752"/>
                </a:lnTo>
                <a:lnTo>
                  <a:pt x="1926" y="754"/>
                </a:lnTo>
                <a:lnTo>
                  <a:pt x="1935" y="757"/>
                </a:lnTo>
                <a:lnTo>
                  <a:pt x="1943" y="761"/>
                </a:lnTo>
                <a:lnTo>
                  <a:pt x="1947" y="763"/>
                </a:lnTo>
                <a:lnTo>
                  <a:pt x="1950" y="765"/>
                </a:lnTo>
                <a:lnTo>
                  <a:pt x="1957" y="770"/>
                </a:lnTo>
                <a:lnTo>
                  <a:pt x="1963" y="776"/>
                </a:lnTo>
                <a:lnTo>
                  <a:pt x="1965" y="780"/>
                </a:lnTo>
                <a:lnTo>
                  <a:pt x="1967" y="784"/>
                </a:lnTo>
                <a:lnTo>
                  <a:pt x="1969" y="787"/>
                </a:lnTo>
                <a:lnTo>
                  <a:pt x="1970" y="792"/>
                </a:lnTo>
                <a:lnTo>
                  <a:pt x="1972" y="796"/>
                </a:lnTo>
                <a:lnTo>
                  <a:pt x="1972" y="801"/>
                </a:lnTo>
                <a:lnTo>
                  <a:pt x="1973" y="806"/>
                </a:lnTo>
                <a:lnTo>
                  <a:pt x="1973" y="811"/>
                </a:lnTo>
                <a:lnTo>
                  <a:pt x="1973" y="930"/>
                </a:lnTo>
                <a:lnTo>
                  <a:pt x="1927" y="930"/>
                </a:lnTo>
                <a:lnTo>
                  <a:pt x="1927" y="905"/>
                </a:lnTo>
                <a:lnTo>
                  <a:pt x="1922" y="911"/>
                </a:lnTo>
                <a:lnTo>
                  <a:pt x="1917" y="917"/>
                </a:lnTo>
                <a:lnTo>
                  <a:pt x="1912" y="921"/>
                </a:lnTo>
                <a:lnTo>
                  <a:pt x="1906" y="925"/>
                </a:lnTo>
                <a:lnTo>
                  <a:pt x="1899" y="929"/>
                </a:lnTo>
                <a:lnTo>
                  <a:pt x="1891" y="931"/>
                </a:lnTo>
                <a:lnTo>
                  <a:pt x="1887" y="932"/>
                </a:lnTo>
                <a:lnTo>
                  <a:pt x="1883" y="933"/>
                </a:lnTo>
                <a:lnTo>
                  <a:pt x="1874" y="933"/>
                </a:lnTo>
                <a:close/>
                <a:moveTo>
                  <a:pt x="1888" y="899"/>
                </a:moveTo>
                <a:lnTo>
                  <a:pt x="1895" y="899"/>
                </a:lnTo>
                <a:lnTo>
                  <a:pt x="1902" y="897"/>
                </a:lnTo>
                <a:lnTo>
                  <a:pt x="1905" y="896"/>
                </a:lnTo>
                <a:lnTo>
                  <a:pt x="1908" y="894"/>
                </a:lnTo>
                <a:lnTo>
                  <a:pt x="1914" y="890"/>
                </a:lnTo>
                <a:lnTo>
                  <a:pt x="1916" y="888"/>
                </a:lnTo>
                <a:lnTo>
                  <a:pt x="1919" y="885"/>
                </a:lnTo>
                <a:lnTo>
                  <a:pt x="1922" y="879"/>
                </a:lnTo>
                <a:lnTo>
                  <a:pt x="1924" y="873"/>
                </a:lnTo>
                <a:lnTo>
                  <a:pt x="1924" y="870"/>
                </a:lnTo>
                <a:lnTo>
                  <a:pt x="1924" y="867"/>
                </a:lnTo>
                <a:lnTo>
                  <a:pt x="1924" y="848"/>
                </a:lnTo>
                <a:lnTo>
                  <a:pt x="1921" y="850"/>
                </a:lnTo>
                <a:lnTo>
                  <a:pt x="1915" y="851"/>
                </a:lnTo>
                <a:lnTo>
                  <a:pt x="1903" y="854"/>
                </a:lnTo>
                <a:lnTo>
                  <a:pt x="1890" y="856"/>
                </a:lnTo>
                <a:lnTo>
                  <a:pt x="1884" y="857"/>
                </a:lnTo>
                <a:lnTo>
                  <a:pt x="1879" y="859"/>
                </a:lnTo>
                <a:lnTo>
                  <a:pt x="1874" y="861"/>
                </a:lnTo>
                <a:lnTo>
                  <a:pt x="1870" y="863"/>
                </a:lnTo>
                <a:lnTo>
                  <a:pt x="1866" y="866"/>
                </a:lnTo>
                <a:lnTo>
                  <a:pt x="1864" y="870"/>
                </a:lnTo>
                <a:lnTo>
                  <a:pt x="1863" y="872"/>
                </a:lnTo>
                <a:lnTo>
                  <a:pt x="1862" y="874"/>
                </a:lnTo>
                <a:lnTo>
                  <a:pt x="1862" y="879"/>
                </a:lnTo>
                <a:lnTo>
                  <a:pt x="1862" y="884"/>
                </a:lnTo>
                <a:lnTo>
                  <a:pt x="1863" y="888"/>
                </a:lnTo>
                <a:lnTo>
                  <a:pt x="1865" y="890"/>
                </a:lnTo>
                <a:lnTo>
                  <a:pt x="1866" y="891"/>
                </a:lnTo>
                <a:lnTo>
                  <a:pt x="1869" y="894"/>
                </a:lnTo>
                <a:lnTo>
                  <a:pt x="1873" y="896"/>
                </a:lnTo>
                <a:lnTo>
                  <a:pt x="1875" y="897"/>
                </a:lnTo>
                <a:lnTo>
                  <a:pt x="1877" y="898"/>
                </a:lnTo>
                <a:lnTo>
                  <a:pt x="1882" y="899"/>
                </a:lnTo>
                <a:lnTo>
                  <a:pt x="1888" y="899"/>
                </a:lnTo>
                <a:close/>
                <a:moveTo>
                  <a:pt x="2063" y="930"/>
                </a:moveTo>
                <a:lnTo>
                  <a:pt x="2013" y="930"/>
                </a:lnTo>
                <a:lnTo>
                  <a:pt x="2013" y="694"/>
                </a:lnTo>
                <a:lnTo>
                  <a:pt x="2063" y="694"/>
                </a:lnTo>
                <a:lnTo>
                  <a:pt x="2063" y="930"/>
                </a:lnTo>
                <a:close/>
                <a:moveTo>
                  <a:pt x="2197" y="753"/>
                </a:moveTo>
                <a:lnTo>
                  <a:pt x="2197" y="790"/>
                </a:lnTo>
                <a:lnTo>
                  <a:pt x="2164" y="790"/>
                </a:lnTo>
                <a:lnTo>
                  <a:pt x="2164" y="876"/>
                </a:lnTo>
                <a:lnTo>
                  <a:pt x="2164" y="880"/>
                </a:lnTo>
                <a:lnTo>
                  <a:pt x="2165" y="884"/>
                </a:lnTo>
                <a:lnTo>
                  <a:pt x="2166" y="886"/>
                </a:lnTo>
                <a:lnTo>
                  <a:pt x="2167" y="887"/>
                </a:lnTo>
                <a:lnTo>
                  <a:pt x="2169" y="889"/>
                </a:lnTo>
                <a:lnTo>
                  <a:pt x="2171" y="891"/>
                </a:lnTo>
                <a:lnTo>
                  <a:pt x="2174" y="892"/>
                </a:lnTo>
                <a:lnTo>
                  <a:pt x="2177" y="893"/>
                </a:lnTo>
                <a:lnTo>
                  <a:pt x="2181" y="893"/>
                </a:lnTo>
                <a:lnTo>
                  <a:pt x="2188" y="892"/>
                </a:lnTo>
                <a:lnTo>
                  <a:pt x="2193" y="891"/>
                </a:lnTo>
                <a:lnTo>
                  <a:pt x="2201" y="928"/>
                </a:lnTo>
                <a:lnTo>
                  <a:pt x="2190" y="930"/>
                </a:lnTo>
                <a:lnTo>
                  <a:pt x="2183" y="932"/>
                </a:lnTo>
                <a:lnTo>
                  <a:pt x="2174" y="932"/>
                </a:lnTo>
                <a:lnTo>
                  <a:pt x="2168" y="932"/>
                </a:lnTo>
                <a:lnTo>
                  <a:pt x="2161" y="932"/>
                </a:lnTo>
                <a:lnTo>
                  <a:pt x="2156" y="931"/>
                </a:lnTo>
                <a:lnTo>
                  <a:pt x="2150" y="930"/>
                </a:lnTo>
                <a:lnTo>
                  <a:pt x="2145" y="928"/>
                </a:lnTo>
                <a:lnTo>
                  <a:pt x="2140" y="926"/>
                </a:lnTo>
                <a:lnTo>
                  <a:pt x="2135" y="924"/>
                </a:lnTo>
                <a:lnTo>
                  <a:pt x="2131" y="921"/>
                </a:lnTo>
                <a:lnTo>
                  <a:pt x="2127" y="917"/>
                </a:lnTo>
                <a:lnTo>
                  <a:pt x="2124" y="914"/>
                </a:lnTo>
                <a:lnTo>
                  <a:pt x="2121" y="909"/>
                </a:lnTo>
                <a:lnTo>
                  <a:pt x="2119" y="905"/>
                </a:lnTo>
                <a:lnTo>
                  <a:pt x="2117" y="900"/>
                </a:lnTo>
                <a:lnTo>
                  <a:pt x="2116" y="894"/>
                </a:lnTo>
                <a:lnTo>
                  <a:pt x="2115" y="888"/>
                </a:lnTo>
                <a:lnTo>
                  <a:pt x="2115" y="882"/>
                </a:lnTo>
                <a:lnTo>
                  <a:pt x="2115" y="790"/>
                </a:lnTo>
                <a:lnTo>
                  <a:pt x="2091" y="790"/>
                </a:lnTo>
                <a:lnTo>
                  <a:pt x="2091" y="753"/>
                </a:lnTo>
                <a:lnTo>
                  <a:pt x="2115" y="753"/>
                </a:lnTo>
                <a:lnTo>
                  <a:pt x="2115" y="711"/>
                </a:lnTo>
                <a:lnTo>
                  <a:pt x="2164" y="711"/>
                </a:lnTo>
                <a:lnTo>
                  <a:pt x="2164" y="753"/>
                </a:lnTo>
                <a:lnTo>
                  <a:pt x="2197" y="753"/>
                </a:lnTo>
                <a:close/>
                <a:moveTo>
                  <a:pt x="2304" y="933"/>
                </a:moveTo>
                <a:lnTo>
                  <a:pt x="2291" y="933"/>
                </a:lnTo>
                <a:lnTo>
                  <a:pt x="2285" y="932"/>
                </a:lnTo>
                <a:lnTo>
                  <a:pt x="2279" y="930"/>
                </a:lnTo>
                <a:lnTo>
                  <a:pt x="2268" y="927"/>
                </a:lnTo>
                <a:lnTo>
                  <a:pt x="2263" y="925"/>
                </a:lnTo>
                <a:lnTo>
                  <a:pt x="2258" y="922"/>
                </a:lnTo>
                <a:lnTo>
                  <a:pt x="2249" y="916"/>
                </a:lnTo>
                <a:lnTo>
                  <a:pt x="2245" y="912"/>
                </a:lnTo>
                <a:lnTo>
                  <a:pt x="2241" y="908"/>
                </a:lnTo>
                <a:lnTo>
                  <a:pt x="2234" y="900"/>
                </a:lnTo>
                <a:lnTo>
                  <a:pt x="2231" y="895"/>
                </a:lnTo>
                <a:lnTo>
                  <a:pt x="2228" y="890"/>
                </a:lnTo>
                <a:lnTo>
                  <a:pt x="2223" y="879"/>
                </a:lnTo>
                <a:lnTo>
                  <a:pt x="2221" y="874"/>
                </a:lnTo>
                <a:lnTo>
                  <a:pt x="2220" y="868"/>
                </a:lnTo>
                <a:lnTo>
                  <a:pt x="2219" y="862"/>
                </a:lnTo>
                <a:lnTo>
                  <a:pt x="2218" y="855"/>
                </a:lnTo>
                <a:lnTo>
                  <a:pt x="2218" y="849"/>
                </a:lnTo>
                <a:lnTo>
                  <a:pt x="2217" y="842"/>
                </a:lnTo>
                <a:lnTo>
                  <a:pt x="2218" y="835"/>
                </a:lnTo>
                <a:lnTo>
                  <a:pt x="2218" y="829"/>
                </a:lnTo>
                <a:lnTo>
                  <a:pt x="2219" y="823"/>
                </a:lnTo>
                <a:lnTo>
                  <a:pt x="2220" y="816"/>
                </a:lnTo>
                <a:lnTo>
                  <a:pt x="2223" y="805"/>
                </a:lnTo>
                <a:lnTo>
                  <a:pt x="2225" y="799"/>
                </a:lnTo>
                <a:lnTo>
                  <a:pt x="2228" y="794"/>
                </a:lnTo>
                <a:lnTo>
                  <a:pt x="2234" y="785"/>
                </a:lnTo>
                <a:lnTo>
                  <a:pt x="2237" y="780"/>
                </a:lnTo>
                <a:lnTo>
                  <a:pt x="2241" y="776"/>
                </a:lnTo>
                <a:lnTo>
                  <a:pt x="2245" y="772"/>
                </a:lnTo>
                <a:lnTo>
                  <a:pt x="2249" y="769"/>
                </a:lnTo>
                <a:lnTo>
                  <a:pt x="2253" y="765"/>
                </a:lnTo>
                <a:lnTo>
                  <a:pt x="2258" y="762"/>
                </a:lnTo>
                <a:lnTo>
                  <a:pt x="2263" y="760"/>
                </a:lnTo>
                <a:lnTo>
                  <a:pt x="2268" y="757"/>
                </a:lnTo>
                <a:lnTo>
                  <a:pt x="2274" y="755"/>
                </a:lnTo>
                <a:lnTo>
                  <a:pt x="2279" y="754"/>
                </a:lnTo>
                <a:lnTo>
                  <a:pt x="2285" y="752"/>
                </a:lnTo>
                <a:lnTo>
                  <a:pt x="2291" y="752"/>
                </a:lnTo>
                <a:lnTo>
                  <a:pt x="2304" y="751"/>
                </a:lnTo>
                <a:lnTo>
                  <a:pt x="2317" y="752"/>
                </a:lnTo>
                <a:lnTo>
                  <a:pt x="2323" y="752"/>
                </a:lnTo>
                <a:lnTo>
                  <a:pt x="2329" y="754"/>
                </a:lnTo>
                <a:lnTo>
                  <a:pt x="2340" y="757"/>
                </a:lnTo>
                <a:lnTo>
                  <a:pt x="2346" y="760"/>
                </a:lnTo>
                <a:lnTo>
                  <a:pt x="2351" y="762"/>
                </a:lnTo>
                <a:lnTo>
                  <a:pt x="2360" y="769"/>
                </a:lnTo>
                <a:lnTo>
                  <a:pt x="2364" y="772"/>
                </a:lnTo>
                <a:lnTo>
                  <a:pt x="2368" y="776"/>
                </a:lnTo>
                <a:lnTo>
                  <a:pt x="2375" y="785"/>
                </a:lnTo>
                <a:lnTo>
                  <a:pt x="2378" y="789"/>
                </a:lnTo>
                <a:lnTo>
                  <a:pt x="2381" y="794"/>
                </a:lnTo>
                <a:lnTo>
                  <a:pt x="2385" y="805"/>
                </a:lnTo>
                <a:lnTo>
                  <a:pt x="2387" y="811"/>
                </a:lnTo>
                <a:lnTo>
                  <a:pt x="2389" y="816"/>
                </a:lnTo>
                <a:lnTo>
                  <a:pt x="2390" y="823"/>
                </a:lnTo>
                <a:lnTo>
                  <a:pt x="2391" y="829"/>
                </a:lnTo>
                <a:lnTo>
                  <a:pt x="2391" y="835"/>
                </a:lnTo>
                <a:lnTo>
                  <a:pt x="2391" y="842"/>
                </a:lnTo>
                <a:lnTo>
                  <a:pt x="2391" y="849"/>
                </a:lnTo>
                <a:lnTo>
                  <a:pt x="2391" y="855"/>
                </a:lnTo>
                <a:lnTo>
                  <a:pt x="2390" y="862"/>
                </a:lnTo>
                <a:lnTo>
                  <a:pt x="2389" y="868"/>
                </a:lnTo>
                <a:lnTo>
                  <a:pt x="2385" y="879"/>
                </a:lnTo>
                <a:lnTo>
                  <a:pt x="2383" y="885"/>
                </a:lnTo>
                <a:lnTo>
                  <a:pt x="2381" y="890"/>
                </a:lnTo>
                <a:lnTo>
                  <a:pt x="2375" y="900"/>
                </a:lnTo>
                <a:lnTo>
                  <a:pt x="2372" y="904"/>
                </a:lnTo>
                <a:lnTo>
                  <a:pt x="2368" y="908"/>
                </a:lnTo>
                <a:lnTo>
                  <a:pt x="2364" y="912"/>
                </a:lnTo>
                <a:lnTo>
                  <a:pt x="2360" y="916"/>
                </a:lnTo>
                <a:lnTo>
                  <a:pt x="2355" y="919"/>
                </a:lnTo>
                <a:lnTo>
                  <a:pt x="2351" y="922"/>
                </a:lnTo>
                <a:lnTo>
                  <a:pt x="2346" y="925"/>
                </a:lnTo>
                <a:lnTo>
                  <a:pt x="2340" y="927"/>
                </a:lnTo>
                <a:lnTo>
                  <a:pt x="2335" y="929"/>
                </a:lnTo>
                <a:lnTo>
                  <a:pt x="2329" y="930"/>
                </a:lnTo>
                <a:lnTo>
                  <a:pt x="2323" y="932"/>
                </a:lnTo>
                <a:lnTo>
                  <a:pt x="2317" y="933"/>
                </a:lnTo>
                <a:lnTo>
                  <a:pt x="2304" y="933"/>
                </a:lnTo>
                <a:close/>
                <a:moveTo>
                  <a:pt x="2305" y="895"/>
                </a:moveTo>
                <a:lnTo>
                  <a:pt x="2309" y="895"/>
                </a:lnTo>
                <a:lnTo>
                  <a:pt x="2313" y="894"/>
                </a:lnTo>
                <a:lnTo>
                  <a:pt x="2317" y="893"/>
                </a:lnTo>
                <a:lnTo>
                  <a:pt x="2321" y="892"/>
                </a:lnTo>
                <a:lnTo>
                  <a:pt x="2324" y="889"/>
                </a:lnTo>
                <a:lnTo>
                  <a:pt x="2327" y="887"/>
                </a:lnTo>
                <a:lnTo>
                  <a:pt x="2330" y="884"/>
                </a:lnTo>
                <a:lnTo>
                  <a:pt x="2332" y="880"/>
                </a:lnTo>
                <a:lnTo>
                  <a:pt x="2334" y="876"/>
                </a:lnTo>
                <a:lnTo>
                  <a:pt x="2336" y="872"/>
                </a:lnTo>
                <a:lnTo>
                  <a:pt x="2338" y="868"/>
                </a:lnTo>
                <a:lnTo>
                  <a:pt x="2339" y="863"/>
                </a:lnTo>
                <a:lnTo>
                  <a:pt x="2341" y="853"/>
                </a:lnTo>
                <a:lnTo>
                  <a:pt x="2341" y="847"/>
                </a:lnTo>
                <a:lnTo>
                  <a:pt x="2342" y="842"/>
                </a:lnTo>
                <a:lnTo>
                  <a:pt x="2341" y="831"/>
                </a:lnTo>
                <a:lnTo>
                  <a:pt x="2339" y="821"/>
                </a:lnTo>
                <a:lnTo>
                  <a:pt x="2338" y="816"/>
                </a:lnTo>
                <a:lnTo>
                  <a:pt x="2336" y="812"/>
                </a:lnTo>
                <a:lnTo>
                  <a:pt x="2332" y="803"/>
                </a:lnTo>
                <a:lnTo>
                  <a:pt x="2330" y="800"/>
                </a:lnTo>
                <a:lnTo>
                  <a:pt x="2327" y="797"/>
                </a:lnTo>
                <a:lnTo>
                  <a:pt x="2324" y="794"/>
                </a:lnTo>
                <a:lnTo>
                  <a:pt x="2321" y="792"/>
                </a:lnTo>
                <a:lnTo>
                  <a:pt x="2317" y="790"/>
                </a:lnTo>
                <a:lnTo>
                  <a:pt x="2313" y="789"/>
                </a:lnTo>
                <a:lnTo>
                  <a:pt x="2309" y="788"/>
                </a:lnTo>
                <a:lnTo>
                  <a:pt x="2305" y="788"/>
                </a:lnTo>
                <a:lnTo>
                  <a:pt x="2300" y="788"/>
                </a:lnTo>
                <a:lnTo>
                  <a:pt x="2296" y="789"/>
                </a:lnTo>
                <a:lnTo>
                  <a:pt x="2292" y="790"/>
                </a:lnTo>
                <a:lnTo>
                  <a:pt x="2288" y="792"/>
                </a:lnTo>
                <a:lnTo>
                  <a:pt x="2285" y="794"/>
                </a:lnTo>
                <a:lnTo>
                  <a:pt x="2282" y="797"/>
                </a:lnTo>
                <a:lnTo>
                  <a:pt x="2279" y="800"/>
                </a:lnTo>
                <a:lnTo>
                  <a:pt x="2277" y="803"/>
                </a:lnTo>
                <a:lnTo>
                  <a:pt x="2272" y="812"/>
                </a:lnTo>
                <a:lnTo>
                  <a:pt x="2271" y="816"/>
                </a:lnTo>
                <a:lnTo>
                  <a:pt x="2270" y="821"/>
                </a:lnTo>
                <a:lnTo>
                  <a:pt x="2269" y="826"/>
                </a:lnTo>
                <a:lnTo>
                  <a:pt x="2268" y="831"/>
                </a:lnTo>
                <a:lnTo>
                  <a:pt x="2267" y="836"/>
                </a:lnTo>
                <a:lnTo>
                  <a:pt x="2267" y="842"/>
                </a:lnTo>
                <a:lnTo>
                  <a:pt x="2268" y="853"/>
                </a:lnTo>
                <a:lnTo>
                  <a:pt x="2270" y="863"/>
                </a:lnTo>
                <a:lnTo>
                  <a:pt x="2271" y="868"/>
                </a:lnTo>
                <a:lnTo>
                  <a:pt x="2272" y="872"/>
                </a:lnTo>
                <a:lnTo>
                  <a:pt x="2274" y="876"/>
                </a:lnTo>
                <a:lnTo>
                  <a:pt x="2277" y="880"/>
                </a:lnTo>
                <a:lnTo>
                  <a:pt x="2279" y="884"/>
                </a:lnTo>
                <a:lnTo>
                  <a:pt x="2282" y="887"/>
                </a:lnTo>
                <a:lnTo>
                  <a:pt x="2285" y="889"/>
                </a:lnTo>
                <a:lnTo>
                  <a:pt x="2288" y="892"/>
                </a:lnTo>
                <a:lnTo>
                  <a:pt x="2292" y="893"/>
                </a:lnTo>
                <a:lnTo>
                  <a:pt x="2296" y="894"/>
                </a:lnTo>
                <a:lnTo>
                  <a:pt x="2300" y="895"/>
                </a:lnTo>
                <a:lnTo>
                  <a:pt x="2305" y="895"/>
                </a:lnTo>
                <a:close/>
                <a:moveTo>
                  <a:pt x="2646" y="694"/>
                </a:moveTo>
                <a:lnTo>
                  <a:pt x="2696" y="694"/>
                </a:lnTo>
                <a:lnTo>
                  <a:pt x="2696" y="847"/>
                </a:lnTo>
                <a:lnTo>
                  <a:pt x="2696" y="854"/>
                </a:lnTo>
                <a:lnTo>
                  <a:pt x="2695" y="860"/>
                </a:lnTo>
                <a:lnTo>
                  <a:pt x="2694" y="866"/>
                </a:lnTo>
                <a:lnTo>
                  <a:pt x="2693" y="871"/>
                </a:lnTo>
                <a:lnTo>
                  <a:pt x="2691" y="877"/>
                </a:lnTo>
                <a:lnTo>
                  <a:pt x="2689" y="882"/>
                </a:lnTo>
                <a:lnTo>
                  <a:pt x="2686" y="887"/>
                </a:lnTo>
                <a:lnTo>
                  <a:pt x="2684" y="892"/>
                </a:lnTo>
                <a:lnTo>
                  <a:pt x="2680" y="897"/>
                </a:lnTo>
                <a:lnTo>
                  <a:pt x="2677" y="901"/>
                </a:lnTo>
                <a:lnTo>
                  <a:pt x="2673" y="906"/>
                </a:lnTo>
                <a:lnTo>
                  <a:pt x="2669" y="910"/>
                </a:lnTo>
                <a:lnTo>
                  <a:pt x="2664" y="913"/>
                </a:lnTo>
                <a:lnTo>
                  <a:pt x="2660" y="917"/>
                </a:lnTo>
                <a:lnTo>
                  <a:pt x="2655" y="920"/>
                </a:lnTo>
                <a:lnTo>
                  <a:pt x="2649" y="922"/>
                </a:lnTo>
                <a:lnTo>
                  <a:pt x="2638" y="927"/>
                </a:lnTo>
                <a:lnTo>
                  <a:pt x="2632" y="929"/>
                </a:lnTo>
                <a:lnTo>
                  <a:pt x="2626" y="930"/>
                </a:lnTo>
                <a:lnTo>
                  <a:pt x="2619" y="932"/>
                </a:lnTo>
                <a:lnTo>
                  <a:pt x="2612" y="932"/>
                </a:lnTo>
                <a:lnTo>
                  <a:pt x="2605" y="933"/>
                </a:lnTo>
                <a:lnTo>
                  <a:pt x="2598" y="933"/>
                </a:lnTo>
                <a:lnTo>
                  <a:pt x="2591" y="933"/>
                </a:lnTo>
                <a:lnTo>
                  <a:pt x="2584" y="932"/>
                </a:lnTo>
                <a:lnTo>
                  <a:pt x="2577" y="932"/>
                </a:lnTo>
                <a:lnTo>
                  <a:pt x="2571" y="930"/>
                </a:lnTo>
                <a:lnTo>
                  <a:pt x="2558" y="927"/>
                </a:lnTo>
                <a:lnTo>
                  <a:pt x="2552" y="925"/>
                </a:lnTo>
                <a:lnTo>
                  <a:pt x="2547" y="922"/>
                </a:lnTo>
                <a:lnTo>
                  <a:pt x="2541" y="920"/>
                </a:lnTo>
                <a:lnTo>
                  <a:pt x="2536" y="917"/>
                </a:lnTo>
                <a:lnTo>
                  <a:pt x="2527" y="910"/>
                </a:lnTo>
                <a:lnTo>
                  <a:pt x="2518" y="901"/>
                </a:lnTo>
                <a:lnTo>
                  <a:pt x="2515" y="897"/>
                </a:lnTo>
                <a:lnTo>
                  <a:pt x="2512" y="892"/>
                </a:lnTo>
                <a:lnTo>
                  <a:pt x="2509" y="887"/>
                </a:lnTo>
                <a:lnTo>
                  <a:pt x="2506" y="882"/>
                </a:lnTo>
                <a:lnTo>
                  <a:pt x="2504" y="877"/>
                </a:lnTo>
                <a:lnTo>
                  <a:pt x="2502" y="871"/>
                </a:lnTo>
                <a:lnTo>
                  <a:pt x="2501" y="866"/>
                </a:lnTo>
                <a:lnTo>
                  <a:pt x="2500" y="860"/>
                </a:lnTo>
                <a:lnTo>
                  <a:pt x="2500" y="854"/>
                </a:lnTo>
                <a:lnTo>
                  <a:pt x="2499" y="847"/>
                </a:lnTo>
                <a:lnTo>
                  <a:pt x="2499" y="694"/>
                </a:lnTo>
                <a:lnTo>
                  <a:pt x="2550" y="694"/>
                </a:lnTo>
                <a:lnTo>
                  <a:pt x="2550" y="843"/>
                </a:lnTo>
                <a:lnTo>
                  <a:pt x="2551" y="853"/>
                </a:lnTo>
                <a:lnTo>
                  <a:pt x="2552" y="857"/>
                </a:lnTo>
                <a:lnTo>
                  <a:pt x="2553" y="861"/>
                </a:lnTo>
                <a:lnTo>
                  <a:pt x="2555" y="865"/>
                </a:lnTo>
                <a:lnTo>
                  <a:pt x="2558" y="869"/>
                </a:lnTo>
                <a:lnTo>
                  <a:pt x="2560" y="873"/>
                </a:lnTo>
                <a:lnTo>
                  <a:pt x="2563" y="876"/>
                </a:lnTo>
                <a:lnTo>
                  <a:pt x="2567" y="879"/>
                </a:lnTo>
                <a:lnTo>
                  <a:pt x="2570" y="882"/>
                </a:lnTo>
                <a:lnTo>
                  <a:pt x="2574" y="884"/>
                </a:lnTo>
                <a:lnTo>
                  <a:pt x="2579" y="886"/>
                </a:lnTo>
                <a:lnTo>
                  <a:pt x="2583" y="887"/>
                </a:lnTo>
                <a:lnTo>
                  <a:pt x="2588" y="889"/>
                </a:lnTo>
                <a:lnTo>
                  <a:pt x="2598" y="889"/>
                </a:lnTo>
                <a:lnTo>
                  <a:pt x="2608" y="889"/>
                </a:lnTo>
                <a:lnTo>
                  <a:pt x="2613" y="887"/>
                </a:lnTo>
                <a:lnTo>
                  <a:pt x="2618" y="886"/>
                </a:lnTo>
                <a:lnTo>
                  <a:pt x="2622" y="884"/>
                </a:lnTo>
                <a:lnTo>
                  <a:pt x="2626" y="882"/>
                </a:lnTo>
                <a:lnTo>
                  <a:pt x="2629" y="879"/>
                </a:lnTo>
                <a:lnTo>
                  <a:pt x="2633" y="876"/>
                </a:lnTo>
                <a:lnTo>
                  <a:pt x="2636" y="873"/>
                </a:lnTo>
                <a:lnTo>
                  <a:pt x="2639" y="869"/>
                </a:lnTo>
                <a:lnTo>
                  <a:pt x="2641" y="865"/>
                </a:lnTo>
                <a:lnTo>
                  <a:pt x="2643" y="861"/>
                </a:lnTo>
                <a:lnTo>
                  <a:pt x="2644" y="857"/>
                </a:lnTo>
                <a:lnTo>
                  <a:pt x="2645" y="853"/>
                </a:lnTo>
                <a:lnTo>
                  <a:pt x="2646" y="848"/>
                </a:lnTo>
                <a:lnTo>
                  <a:pt x="2646" y="843"/>
                </a:lnTo>
                <a:lnTo>
                  <a:pt x="2646" y="694"/>
                </a:lnTo>
                <a:close/>
                <a:moveTo>
                  <a:pt x="2788" y="828"/>
                </a:moveTo>
                <a:lnTo>
                  <a:pt x="2788" y="930"/>
                </a:lnTo>
                <a:lnTo>
                  <a:pt x="2739" y="930"/>
                </a:lnTo>
                <a:lnTo>
                  <a:pt x="2739" y="753"/>
                </a:lnTo>
                <a:lnTo>
                  <a:pt x="2786" y="753"/>
                </a:lnTo>
                <a:lnTo>
                  <a:pt x="2786" y="784"/>
                </a:lnTo>
                <a:lnTo>
                  <a:pt x="2790" y="777"/>
                </a:lnTo>
                <a:lnTo>
                  <a:pt x="2796" y="770"/>
                </a:lnTo>
                <a:lnTo>
                  <a:pt x="2801" y="765"/>
                </a:lnTo>
                <a:lnTo>
                  <a:pt x="2808" y="760"/>
                </a:lnTo>
                <a:lnTo>
                  <a:pt x="2815" y="756"/>
                </a:lnTo>
                <a:lnTo>
                  <a:pt x="2819" y="754"/>
                </a:lnTo>
                <a:lnTo>
                  <a:pt x="2823" y="753"/>
                </a:lnTo>
                <a:lnTo>
                  <a:pt x="2832" y="751"/>
                </a:lnTo>
                <a:lnTo>
                  <a:pt x="2836" y="751"/>
                </a:lnTo>
                <a:lnTo>
                  <a:pt x="2841" y="751"/>
                </a:lnTo>
                <a:lnTo>
                  <a:pt x="2848" y="751"/>
                </a:lnTo>
                <a:lnTo>
                  <a:pt x="2854" y="752"/>
                </a:lnTo>
                <a:lnTo>
                  <a:pt x="2860" y="753"/>
                </a:lnTo>
                <a:lnTo>
                  <a:pt x="2866" y="755"/>
                </a:lnTo>
                <a:lnTo>
                  <a:pt x="2871" y="758"/>
                </a:lnTo>
                <a:lnTo>
                  <a:pt x="2876" y="761"/>
                </a:lnTo>
                <a:lnTo>
                  <a:pt x="2881" y="764"/>
                </a:lnTo>
                <a:lnTo>
                  <a:pt x="2885" y="769"/>
                </a:lnTo>
                <a:lnTo>
                  <a:pt x="2889" y="773"/>
                </a:lnTo>
                <a:lnTo>
                  <a:pt x="2893" y="778"/>
                </a:lnTo>
                <a:lnTo>
                  <a:pt x="2895" y="784"/>
                </a:lnTo>
                <a:lnTo>
                  <a:pt x="2897" y="787"/>
                </a:lnTo>
                <a:lnTo>
                  <a:pt x="2898" y="790"/>
                </a:lnTo>
                <a:lnTo>
                  <a:pt x="2900" y="796"/>
                </a:lnTo>
                <a:lnTo>
                  <a:pt x="2901" y="803"/>
                </a:lnTo>
                <a:lnTo>
                  <a:pt x="2902" y="810"/>
                </a:lnTo>
                <a:lnTo>
                  <a:pt x="2902" y="817"/>
                </a:lnTo>
                <a:lnTo>
                  <a:pt x="2902" y="930"/>
                </a:lnTo>
                <a:lnTo>
                  <a:pt x="2853" y="930"/>
                </a:lnTo>
                <a:lnTo>
                  <a:pt x="2853" y="826"/>
                </a:lnTo>
                <a:lnTo>
                  <a:pt x="2853" y="818"/>
                </a:lnTo>
                <a:lnTo>
                  <a:pt x="2852" y="815"/>
                </a:lnTo>
                <a:lnTo>
                  <a:pt x="2851" y="812"/>
                </a:lnTo>
                <a:lnTo>
                  <a:pt x="2848" y="806"/>
                </a:lnTo>
                <a:lnTo>
                  <a:pt x="2847" y="803"/>
                </a:lnTo>
                <a:lnTo>
                  <a:pt x="2845" y="801"/>
                </a:lnTo>
                <a:lnTo>
                  <a:pt x="2840" y="797"/>
                </a:lnTo>
                <a:lnTo>
                  <a:pt x="2837" y="795"/>
                </a:lnTo>
                <a:lnTo>
                  <a:pt x="2835" y="794"/>
                </a:lnTo>
                <a:lnTo>
                  <a:pt x="2829" y="792"/>
                </a:lnTo>
                <a:lnTo>
                  <a:pt x="2825" y="792"/>
                </a:lnTo>
                <a:lnTo>
                  <a:pt x="2822" y="792"/>
                </a:lnTo>
                <a:lnTo>
                  <a:pt x="2814" y="792"/>
                </a:lnTo>
                <a:lnTo>
                  <a:pt x="2808" y="794"/>
                </a:lnTo>
                <a:lnTo>
                  <a:pt x="2805" y="795"/>
                </a:lnTo>
                <a:lnTo>
                  <a:pt x="2802" y="797"/>
                </a:lnTo>
                <a:lnTo>
                  <a:pt x="2800" y="799"/>
                </a:lnTo>
                <a:lnTo>
                  <a:pt x="2797" y="801"/>
                </a:lnTo>
                <a:lnTo>
                  <a:pt x="2795" y="804"/>
                </a:lnTo>
                <a:lnTo>
                  <a:pt x="2793" y="806"/>
                </a:lnTo>
                <a:lnTo>
                  <a:pt x="2792" y="809"/>
                </a:lnTo>
                <a:lnTo>
                  <a:pt x="2790" y="812"/>
                </a:lnTo>
                <a:lnTo>
                  <a:pt x="2789" y="820"/>
                </a:lnTo>
                <a:lnTo>
                  <a:pt x="2788" y="824"/>
                </a:lnTo>
                <a:lnTo>
                  <a:pt x="2788" y="828"/>
                </a:lnTo>
                <a:close/>
                <a:moveTo>
                  <a:pt x="2966" y="730"/>
                </a:moveTo>
                <a:lnTo>
                  <a:pt x="2961" y="730"/>
                </a:lnTo>
                <a:lnTo>
                  <a:pt x="2956" y="729"/>
                </a:lnTo>
                <a:lnTo>
                  <a:pt x="2952" y="726"/>
                </a:lnTo>
                <a:lnTo>
                  <a:pt x="2948" y="723"/>
                </a:lnTo>
                <a:lnTo>
                  <a:pt x="2944" y="719"/>
                </a:lnTo>
                <a:lnTo>
                  <a:pt x="2942" y="715"/>
                </a:lnTo>
                <a:lnTo>
                  <a:pt x="2940" y="710"/>
                </a:lnTo>
                <a:lnTo>
                  <a:pt x="2940" y="705"/>
                </a:lnTo>
                <a:lnTo>
                  <a:pt x="2940" y="701"/>
                </a:lnTo>
                <a:lnTo>
                  <a:pt x="2942" y="696"/>
                </a:lnTo>
                <a:lnTo>
                  <a:pt x="2944" y="692"/>
                </a:lnTo>
                <a:lnTo>
                  <a:pt x="2948" y="688"/>
                </a:lnTo>
                <a:lnTo>
                  <a:pt x="2952" y="685"/>
                </a:lnTo>
                <a:lnTo>
                  <a:pt x="2956" y="683"/>
                </a:lnTo>
                <a:lnTo>
                  <a:pt x="2961" y="681"/>
                </a:lnTo>
                <a:lnTo>
                  <a:pt x="2966" y="681"/>
                </a:lnTo>
                <a:lnTo>
                  <a:pt x="2972" y="681"/>
                </a:lnTo>
                <a:lnTo>
                  <a:pt x="2977" y="683"/>
                </a:lnTo>
                <a:lnTo>
                  <a:pt x="2982" y="685"/>
                </a:lnTo>
                <a:lnTo>
                  <a:pt x="2986" y="688"/>
                </a:lnTo>
                <a:lnTo>
                  <a:pt x="2990" y="692"/>
                </a:lnTo>
                <a:lnTo>
                  <a:pt x="2992" y="696"/>
                </a:lnTo>
                <a:lnTo>
                  <a:pt x="2994" y="701"/>
                </a:lnTo>
                <a:lnTo>
                  <a:pt x="2994" y="705"/>
                </a:lnTo>
                <a:lnTo>
                  <a:pt x="2994" y="710"/>
                </a:lnTo>
                <a:lnTo>
                  <a:pt x="2992" y="715"/>
                </a:lnTo>
                <a:lnTo>
                  <a:pt x="2990" y="719"/>
                </a:lnTo>
                <a:lnTo>
                  <a:pt x="2986" y="723"/>
                </a:lnTo>
                <a:lnTo>
                  <a:pt x="2982" y="726"/>
                </a:lnTo>
                <a:lnTo>
                  <a:pt x="2977" y="729"/>
                </a:lnTo>
                <a:lnTo>
                  <a:pt x="2972" y="730"/>
                </a:lnTo>
                <a:lnTo>
                  <a:pt x="2966" y="730"/>
                </a:lnTo>
                <a:close/>
                <a:moveTo>
                  <a:pt x="2942" y="753"/>
                </a:moveTo>
                <a:lnTo>
                  <a:pt x="2992" y="753"/>
                </a:lnTo>
                <a:lnTo>
                  <a:pt x="2992" y="930"/>
                </a:lnTo>
                <a:lnTo>
                  <a:pt x="2942" y="930"/>
                </a:lnTo>
                <a:lnTo>
                  <a:pt x="2942" y="753"/>
                </a:lnTo>
                <a:close/>
                <a:moveTo>
                  <a:pt x="3195" y="753"/>
                </a:moveTo>
                <a:lnTo>
                  <a:pt x="3134" y="930"/>
                </a:lnTo>
                <a:lnTo>
                  <a:pt x="3078" y="930"/>
                </a:lnTo>
                <a:lnTo>
                  <a:pt x="3017" y="753"/>
                </a:lnTo>
                <a:lnTo>
                  <a:pt x="3068" y="753"/>
                </a:lnTo>
                <a:lnTo>
                  <a:pt x="3105" y="880"/>
                </a:lnTo>
                <a:lnTo>
                  <a:pt x="3143" y="753"/>
                </a:lnTo>
                <a:lnTo>
                  <a:pt x="3195" y="753"/>
                </a:lnTo>
                <a:close/>
                <a:moveTo>
                  <a:pt x="3294" y="933"/>
                </a:moveTo>
                <a:lnTo>
                  <a:pt x="3287" y="933"/>
                </a:lnTo>
                <a:lnTo>
                  <a:pt x="3280" y="933"/>
                </a:lnTo>
                <a:lnTo>
                  <a:pt x="3268" y="931"/>
                </a:lnTo>
                <a:lnTo>
                  <a:pt x="3263" y="929"/>
                </a:lnTo>
                <a:lnTo>
                  <a:pt x="3257" y="927"/>
                </a:lnTo>
                <a:lnTo>
                  <a:pt x="3247" y="922"/>
                </a:lnTo>
                <a:lnTo>
                  <a:pt x="3242" y="919"/>
                </a:lnTo>
                <a:lnTo>
                  <a:pt x="3237" y="916"/>
                </a:lnTo>
                <a:lnTo>
                  <a:pt x="3233" y="913"/>
                </a:lnTo>
                <a:lnTo>
                  <a:pt x="3229" y="909"/>
                </a:lnTo>
                <a:lnTo>
                  <a:pt x="3222" y="900"/>
                </a:lnTo>
                <a:lnTo>
                  <a:pt x="3219" y="896"/>
                </a:lnTo>
                <a:lnTo>
                  <a:pt x="3216" y="891"/>
                </a:lnTo>
                <a:lnTo>
                  <a:pt x="3212" y="880"/>
                </a:lnTo>
                <a:lnTo>
                  <a:pt x="3210" y="874"/>
                </a:lnTo>
                <a:lnTo>
                  <a:pt x="3209" y="868"/>
                </a:lnTo>
                <a:lnTo>
                  <a:pt x="3207" y="862"/>
                </a:lnTo>
                <a:lnTo>
                  <a:pt x="3207" y="856"/>
                </a:lnTo>
                <a:lnTo>
                  <a:pt x="3206" y="849"/>
                </a:lnTo>
                <a:lnTo>
                  <a:pt x="3206" y="842"/>
                </a:lnTo>
                <a:lnTo>
                  <a:pt x="3206" y="836"/>
                </a:lnTo>
                <a:lnTo>
                  <a:pt x="3207" y="829"/>
                </a:lnTo>
                <a:lnTo>
                  <a:pt x="3207" y="823"/>
                </a:lnTo>
                <a:lnTo>
                  <a:pt x="3209" y="817"/>
                </a:lnTo>
                <a:lnTo>
                  <a:pt x="3212" y="805"/>
                </a:lnTo>
                <a:lnTo>
                  <a:pt x="3214" y="800"/>
                </a:lnTo>
                <a:lnTo>
                  <a:pt x="3216" y="794"/>
                </a:lnTo>
                <a:lnTo>
                  <a:pt x="3222" y="785"/>
                </a:lnTo>
                <a:lnTo>
                  <a:pt x="3226" y="780"/>
                </a:lnTo>
                <a:lnTo>
                  <a:pt x="3229" y="776"/>
                </a:lnTo>
                <a:lnTo>
                  <a:pt x="3233" y="772"/>
                </a:lnTo>
                <a:lnTo>
                  <a:pt x="3237" y="769"/>
                </a:lnTo>
                <a:lnTo>
                  <a:pt x="3246" y="762"/>
                </a:lnTo>
                <a:lnTo>
                  <a:pt x="3251" y="760"/>
                </a:lnTo>
                <a:lnTo>
                  <a:pt x="3256" y="757"/>
                </a:lnTo>
                <a:lnTo>
                  <a:pt x="3262" y="755"/>
                </a:lnTo>
                <a:lnTo>
                  <a:pt x="3267" y="754"/>
                </a:lnTo>
                <a:lnTo>
                  <a:pt x="3273" y="752"/>
                </a:lnTo>
                <a:lnTo>
                  <a:pt x="3279" y="752"/>
                </a:lnTo>
                <a:lnTo>
                  <a:pt x="3292" y="751"/>
                </a:lnTo>
                <a:lnTo>
                  <a:pt x="3303" y="751"/>
                </a:lnTo>
                <a:lnTo>
                  <a:pt x="3314" y="753"/>
                </a:lnTo>
                <a:lnTo>
                  <a:pt x="3319" y="755"/>
                </a:lnTo>
                <a:lnTo>
                  <a:pt x="3324" y="756"/>
                </a:lnTo>
                <a:lnTo>
                  <a:pt x="3334" y="761"/>
                </a:lnTo>
                <a:lnTo>
                  <a:pt x="3343" y="766"/>
                </a:lnTo>
                <a:lnTo>
                  <a:pt x="3347" y="770"/>
                </a:lnTo>
                <a:lnTo>
                  <a:pt x="3351" y="773"/>
                </a:lnTo>
                <a:lnTo>
                  <a:pt x="3358" y="781"/>
                </a:lnTo>
                <a:lnTo>
                  <a:pt x="3361" y="786"/>
                </a:lnTo>
                <a:lnTo>
                  <a:pt x="3364" y="791"/>
                </a:lnTo>
                <a:lnTo>
                  <a:pt x="3366" y="796"/>
                </a:lnTo>
                <a:lnTo>
                  <a:pt x="3368" y="801"/>
                </a:lnTo>
                <a:lnTo>
                  <a:pt x="3370" y="807"/>
                </a:lnTo>
                <a:lnTo>
                  <a:pt x="3372" y="813"/>
                </a:lnTo>
                <a:lnTo>
                  <a:pt x="3373" y="819"/>
                </a:lnTo>
                <a:lnTo>
                  <a:pt x="3374" y="826"/>
                </a:lnTo>
                <a:lnTo>
                  <a:pt x="3374" y="833"/>
                </a:lnTo>
                <a:lnTo>
                  <a:pt x="3375" y="841"/>
                </a:lnTo>
                <a:lnTo>
                  <a:pt x="3375" y="854"/>
                </a:lnTo>
                <a:lnTo>
                  <a:pt x="3254" y="854"/>
                </a:lnTo>
                <a:lnTo>
                  <a:pt x="3254" y="859"/>
                </a:lnTo>
                <a:lnTo>
                  <a:pt x="3255" y="863"/>
                </a:lnTo>
                <a:lnTo>
                  <a:pt x="3256" y="868"/>
                </a:lnTo>
                <a:lnTo>
                  <a:pt x="3257" y="872"/>
                </a:lnTo>
                <a:lnTo>
                  <a:pt x="3260" y="879"/>
                </a:lnTo>
                <a:lnTo>
                  <a:pt x="3263" y="882"/>
                </a:lnTo>
                <a:lnTo>
                  <a:pt x="3265" y="885"/>
                </a:lnTo>
                <a:lnTo>
                  <a:pt x="3268" y="888"/>
                </a:lnTo>
                <a:lnTo>
                  <a:pt x="3271" y="890"/>
                </a:lnTo>
                <a:lnTo>
                  <a:pt x="3274" y="892"/>
                </a:lnTo>
                <a:lnTo>
                  <a:pt x="3278" y="894"/>
                </a:lnTo>
                <a:lnTo>
                  <a:pt x="3282" y="895"/>
                </a:lnTo>
                <a:lnTo>
                  <a:pt x="3286" y="896"/>
                </a:lnTo>
                <a:lnTo>
                  <a:pt x="3294" y="897"/>
                </a:lnTo>
                <a:lnTo>
                  <a:pt x="3300" y="896"/>
                </a:lnTo>
                <a:lnTo>
                  <a:pt x="3306" y="895"/>
                </a:lnTo>
                <a:lnTo>
                  <a:pt x="3311" y="894"/>
                </a:lnTo>
                <a:lnTo>
                  <a:pt x="3316" y="892"/>
                </a:lnTo>
                <a:lnTo>
                  <a:pt x="3318" y="890"/>
                </a:lnTo>
                <a:lnTo>
                  <a:pt x="3320" y="889"/>
                </a:lnTo>
                <a:lnTo>
                  <a:pt x="3323" y="885"/>
                </a:lnTo>
                <a:lnTo>
                  <a:pt x="3326" y="881"/>
                </a:lnTo>
                <a:lnTo>
                  <a:pt x="3328" y="876"/>
                </a:lnTo>
                <a:lnTo>
                  <a:pt x="3374" y="879"/>
                </a:lnTo>
                <a:lnTo>
                  <a:pt x="3372" y="885"/>
                </a:lnTo>
                <a:lnTo>
                  <a:pt x="3370" y="891"/>
                </a:lnTo>
                <a:lnTo>
                  <a:pt x="3367" y="896"/>
                </a:lnTo>
                <a:lnTo>
                  <a:pt x="3364" y="901"/>
                </a:lnTo>
                <a:lnTo>
                  <a:pt x="3361" y="906"/>
                </a:lnTo>
                <a:lnTo>
                  <a:pt x="3357" y="911"/>
                </a:lnTo>
                <a:lnTo>
                  <a:pt x="3352" y="915"/>
                </a:lnTo>
                <a:lnTo>
                  <a:pt x="3347" y="919"/>
                </a:lnTo>
                <a:lnTo>
                  <a:pt x="3342" y="922"/>
                </a:lnTo>
                <a:lnTo>
                  <a:pt x="3336" y="925"/>
                </a:lnTo>
                <a:lnTo>
                  <a:pt x="3330" y="928"/>
                </a:lnTo>
                <a:lnTo>
                  <a:pt x="3323" y="930"/>
                </a:lnTo>
                <a:lnTo>
                  <a:pt x="3320" y="930"/>
                </a:lnTo>
                <a:lnTo>
                  <a:pt x="3316" y="931"/>
                </a:lnTo>
                <a:lnTo>
                  <a:pt x="3309" y="932"/>
                </a:lnTo>
                <a:lnTo>
                  <a:pt x="3302" y="933"/>
                </a:lnTo>
                <a:lnTo>
                  <a:pt x="3294" y="933"/>
                </a:lnTo>
                <a:close/>
                <a:moveTo>
                  <a:pt x="3254" y="824"/>
                </a:moveTo>
                <a:lnTo>
                  <a:pt x="3329" y="824"/>
                </a:lnTo>
                <a:lnTo>
                  <a:pt x="3328" y="820"/>
                </a:lnTo>
                <a:lnTo>
                  <a:pt x="3328" y="816"/>
                </a:lnTo>
                <a:lnTo>
                  <a:pt x="3327" y="813"/>
                </a:lnTo>
                <a:lnTo>
                  <a:pt x="3326" y="809"/>
                </a:lnTo>
                <a:lnTo>
                  <a:pt x="3324" y="806"/>
                </a:lnTo>
                <a:lnTo>
                  <a:pt x="3323" y="803"/>
                </a:lnTo>
                <a:lnTo>
                  <a:pt x="3321" y="800"/>
                </a:lnTo>
                <a:lnTo>
                  <a:pt x="3318" y="798"/>
                </a:lnTo>
                <a:lnTo>
                  <a:pt x="3313" y="793"/>
                </a:lnTo>
                <a:lnTo>
                  <a:pt x="3307" y="790"/>
                </a:lnTo>
                <a:lnTo>
                  <a:pt x="3300" y="788"/>
                </a:lnTo>
                <a:lnTo>
                  <a:pt x="3292" y="787"/>
                </a:lnTo>
                <a:lnTo>
                  <a:pt x="3285" y="788"/>
                </a:lnTo>
                <a:lnTo>
                  <a:pt x="3281" y="789"/>
                </a:lnTo>
                <a:lnTo>
                  <a:pt x="3278" y="790"/>
                </a:lnTo>
                <a:lnTo>
                  <a:pt x="3271" y="793"/>
                </a:lnTo>
                <a:lnTo>
                  <a:pt x="3268" y="796"/>
                </a:lnTo>
                <a:lnTo>
                  <a:pt x="3266" y="798"/>
                </a:lnTo>
                <a:lnTo>
                  <a:pt x="3261" y="804"/>
                </a:lnTo>
                <a:lnTo>
                  <a:pt x="3258" y="810"/>
                </a:lnTo>
                <a:lnTo>
                  <a:pt x="3256" y="813"/>
                </a:lnTo>
                <a:lnTo>
                  <a:pt x="3255" y="816"/>
                </a:lnTo>
                <a:lnTo>
                  <a:pt x="3254" y="824"/>
                </a:lnTo>
                <a:close/>
                <a:moveTo>
                  <a:pt x="3409" y="930"/>
                </a:moveTo>
                <a:lnTo>
                  <a:pt x="3409" y="753"/>
                </a:lnTo>
                <a:lnTo>
                  <a:pt x="3457" y="753"/>
                </a:lnTo>
                <a:lnTo>
                  <a:pt x="3457" y="784"/>
                </a:lnTo>
                <a:lnTo>
                  <a:pt x="3461" y="776"/>
                </a:lnTo>
                <a:lnTo>
                  <a:pt x="3465" y="769"/>
                </a:lnTo>
                <a:lnTo>
                  <a:pt x="3470" y="764"/>
                </a:lnTo>
                <a:lnTo>
                  <a:pt x="3475" y="759"/>
                </a:lnTo>
                <a:lnTo>
                  <a:pt x="3478" y="757"/>
                </a:lnTo>
                <a:lnTo>
                  <a:pt x="3481" y="755"/>
                </a:lnTo>
                <a:lnTo>
                  <a:pt x="3487" y="753"/>
                </a:lnTo>
                <a:lnTo>
                  <a:pt x="3494" y="751"/>
                </a:lnTo>
                <a:lnTo>
                  <a:pt x="3501" y="751"/>
                </a:lnTo>
                <a:lnTo>
                  <a:pt x="3509" y="751"/>
                </a:lnTo>
                <a:lnTo>
                  <a:pt x="3517" y="752"/>
                </a:lnTo>
                <a:lnTo>
                  <a:pt x="3517" y="796"/>
                </a:lnTo>
                <a:lnTo>
                  <a:pt x="3513" y="795"/>
                </a:lnTo>
                <a:lnTo>
                  <a:pt x="3507" y="794"/>
                </a:lnTo>
                <a:lnTo>
                  <a:pt x="3496" y="793"/>
                </a:lnTo>
                <a:lnTo>
                  <a:pt x="3488" y="794"/>
                </a:lnTo>
                <a:lnTo>
                  <a:pt x="3485" y="795"/>
                </a:lnTo>
                <a:lnTo>
                  <a:pt x="3481" y="796"/>
                </a:lnTo>
                <a:lnTo>
                  <a:pt x="3478" y="797"/>
                </a:lnTo>
                <a:lnTo>
                  <a:pt x="3475" y="799"/>
                </a:lnTo>
                <a:lnTo>
                  <a:pt x="3472" y="801"/>
                </a:lnTo>
                <a:lnTo>
                  <a:pt x="3469" y="803"/>
                </a:lnTo>
                <a:lnTo>
                  <a:pt x="3465" y="809"/>
                </a:lnTo>
                <a:lnTo>
                  <a:pt x="3463" y="812"/>
                </a:lnTo>
                <a:lnTo>
                  <a:pt x="3461" y="815"/>
                </a:lnTo>
                <a:lnTo>
                  <a:pt x="3460" y="818"/>
                </a:lnTo>
                <a:lnTo>
                  <a:pt x="3459" y="822"/>
                </a:lnTo>
                <a:lnTo>
                  <a:pt x="3459" y="826"/>
                </a:lnTo>
                <a:lnTo>
                  <a:pt x="3459" y="830"/>
                </a:lnTo>
                <a:lnTo>
                  <a:pt x="3459" y="930"/>
                </a:lnTo>
                <a:lnTo>
                  <a:pt x="3409" y="930"/>
                </a:lnTo>
                <a:close/>
                <a:moveTo>
                  <a:pt x="3690" y="804"/>
                </a:moveTo>
                <a:lnTo>
                  <a:pt x="3645" y="806"/>
                </a:lnTo>
                <a:lnTo>
                  <a:pt x="3644" y="802"/>
                </a:lnTo>
                <a:lnTo>
                  <a:pt x="3642" y="798"/>
                </a:lnTo>
                <a:lnTo>
                  <a:pt x="3639" y="795"/>
                </a:lnTo>
                <a:lnTo>
                  <a:pt x="3636" y="792"/>
                </a:lnTo>
                <a:lnTo>
                  <a:pt x="3632" y="789"/>
                </a:lnTo>
                <a:lnTo>
                  <a:pt x="3627" y="787"/>
                </a:lnTo>
                <a:lnTo>
                  <a:pt x="3622" y="786"/>
                </a:lnTo>
                <a:lnTo>
                  <a:pt x="3616" y="786"/>
                </a:lnTo>
                <a:lnTo>
                  <a:pt x="3610" y="786"/>
                </a:lnTo>
                <a:lnTo>
                  <a:pt x="3605" y="787"/>
                </a:lnTo>
                <a:lnTo>
                  <a:pt x="3601" y="788"/>
                </a:lnTo>
                <a:lnTo>
                  <a:pt x="3596" y="790"/>
                </a:lnTo>
                <a:lnTo>
                  <a:pt x="3593" y="793"/>
                </a:lnTo>
                <a:lnTo>
                  <a:pt x="3591" y="796"/>
                </a:lnTo>
                <a:lnTo>
                  <a:pt x="3589" y="799"/>
                </a:lnTo>
                <a:lnTo>
                  <a:pt x="3589" y="803"/>
                </a:lnTo>
                <a:lnTo>
                  <a:pt x="3589" y="806"/>
                </a:lnTo>
                <a:lnTo>
                  <a:pt x="3590" y="809"/>
                </a:lnTo>
                <a:lnTo>
                  <a:pt x="3591" y="811"/>
                </a:lnTo>
                <a:lnTo>
                  <a:pt x="3594" y="814"/>
                </a:lnTo>
                <a:lnTo>
                  <a:pt x="3597" y="816"/>
                </a:lnTo>
                <a:lnTo>
                  <a:pt x="3601" y="818"/>
                </a:lnTo>
                <a:lnTo>
                  <a:pt x="3605" y="819"/>
                </a:lnTo>
                <a:lnTo>
                  <a:pt x="3611" y="821"/>
                </a:lnTo>
                <a:lnTo>
                  <a:pt x="3643" y="827"/>
                </a:lnTo>
                <a:lnTo>
                  <a:pt x="3649" y="829"/>
                </a:lnTo>
                <a:lnTo>
                  <a:pt x="3655" y="830"/>
                </a:lnTo>
                <a:lnTo>
                  <a:pt x="3660" y="832"/>
                </a:lnTo>
                <a:lnTo>
                  <a:pt x="3665" y="834"/>
                </a:lnTo>
                <a:lnTo>
                  <a:pt x="3674" y="839"/>
                </a:lnTo>
                <a:lnTo>
                  <a:pt x="3681" y="844"/>
                </a:lnTo>
                <a:lnTo>
                  <a:pt x="3684" y="848"/>
                </a:lnTo>
                <a:lnTo>
                  <a:pt x="3687" y="851"/>
                </a:lnTo>
                <a:lnTo>
                  <a:pt x="3689" y="854"/>
                </a:lnTo>
                <a:lnTo>
                  <a:pt x="3691" y="858"/>
                </a:lnTo>
                <a:lnTo>
                  <a:pt x="3693" y="866"/>
                </a:lnTo>
                <a:lnTo>
                  <a:pt x="3694" y="870"/>
                </a:lnTo>
                <a:lnTo>
                  <a:pt x="3694" y="875"/>
                </a:lnTo>
                <a:lnTo>
                  <a:pt x="3694" y="879"/>
                </a:lnTo>
                <a:lnTo>
                  <a:pt x="3694" y="883"/>
                </a:lnTo>
                <a:lnTo>
                  <a:pt x="3693" y="888"/>
                </a:lnTo>
                <a:lnTo>
                  <a:pt x="3692" y="891"/>
                </a:lnTo>
                <a:lnTo>
                  <a:pt x="3690" y="895"/>
                </a:lnTo>
                <a:lnTo>
                  <a:pt x="3688" y="899"/>
                </a:lnTo>
                <a:lnTo>
                  <a:pt x="3686" y="902"/>
                </a:lnTo>
                <a:lnTo>
                  <a:pt x="3684" y="906"/>
                </a:lnTo>
                <a:lnTo>
                  <a:pt x="3678" y="912"/>
                </a:lnTo>
                <a:lnTo>
                  <a:pt x="3672" y="917"/>
                </a:lnTo>
                <a:lnTo>
                  <a:pt x="3664" y="922"/>
                </a:lnTo>
                <a:lnTo>
                  <a:pt x="3656" y="926"/>
                </a:lnTo>
                <a:lnTo>
                  <a:pt x="3647" y="929"/>
                </a:lnTo>
                <a:lnTo>
                  <a:pt x="3637" y="931"/>
                </a:lnTo>
                <a:lnTo>
                  <a:pt x="3627" y="933"/>
                </a:lnTo>
                <a:lnTo>
                  <a:pt x="3615" y="933"/>
                </a:lnTo>
                <a:lnTo>
                  <a:pt x="3607" y="933"/>
                </a:lnTo>
                <a:lnTo>
                  <a:pt x="3599" y="932"/>
                </a:lnTo>
                <a:lnTo>
                  <a:pt x="3591" y="931"/>
                </a:lnTo>
                <a:lnTo>
                  <a:pt x="3584" y="930"/>
                </a:lnTo>
                <a:lnTo>
                  <a:pt x="3577" y="928"/>
                </a:lnTo>
                <a:lnTo>
                  <a:pt x="3571" y="925"/>
                </a:lnTo>
                <a:lnTo>
                  <a:pt x="3565" y="922"/>
                </a:lnTo>
                <a:lnTo>
                  <a:pt x="3560" y="919"/>
                </a:lnTo>
                <a:lnTo>
                  <a:pt x="3555" y="915"/>
                </a:lnTo>
                <a:lnTo>
                  <a:pt x="3550" y="911"/>
                </a:lnTo>
                <a:lnTo>
                  <a:pt x="3546" y="906"/>
                </a:lnTo>
                <a:lnTo>
                  <a:pt x="3543" y="901"/>
                </a:lnTo>
                <a:lnTo>
                  <a:pt x="3540" y="896"/>
                </a:lnTo>
                <a:lnTo>
                  <a:pt x="3538" y="891"/>
                </a:lnTo>
                <a:lnTo>
                  <a:pt x="3536" y="885"/>
                </a:lnTo>
                <a:lnTo>
                  <a:pt x="3535" y="879"/>
                </a:lnTo>
                <a:lnTo>
                  <a:pt x="3584" y="876"/>
                </a:lnTo>
                <a:lnTo>
                  <a:pt x="3585" y="881"/>
                </a:lnTo>
                <a:lnTo>
                  <a:pt x="3587" y="886"/>
                </a:lnTo>
                <a:lnTo>
                  <a:pt x="3590" y="889"/>
                </a:lnTo>
                <a:lnTo>
                  <a:pt x="3594" y="892"/>
                </a:lnTo>
                <a:lnTo>
                  <a:pt x="3599" y="895"/>
                </a:lnTo>
                <a:lnTo>
                  <a:pt x="3604" y="897"/>
                </a:lnTo>
                <a:lnTo>
                  <a:pt x="3609" y="898"/>
                </a:lnTo>
                <a:lnTo>
                  <a:pt x="3616" y="898"/>
                </a:lnTo>
                <a:lnTo>
                  <a:pt x="3622" y="898"/>
                </a:lnTo>
                <a:lnTo>
                  <a:pt x="3627" y="897"/>
                </a:lnTo>
                <a:lnTo>
                  <a:pt x="3632" y="895"/>
                </a:lnTo>
                <a:lnTo>
                  <a:pt x="3634" y="894"/>
                </a:lnTo>
                <a:lnTo>
                  <a:pt x="3636" y="893"/>
                </a:lnTo>
                <a:lnTo>
                  <a:pt x="3640" y="890"/>
                </a:lnTo>
                <a:lnTo>
                  <a:pt x="3642" y="887"/>
                </a:lnTo>
                <a:lnTo>
                  <a:pt x="3643" y="886"/>
                </a:lnTo>
                <a:lnTo>
                  <a:pt x="3644" y="884"/>
                </a:lnTo>
                <a:lnTo>
                  <a:pt x="3644" y="880"/>
                </a:lnTo>
                <a:lnTo>
                  <a:pt x="3644" y="877"/>
                </a:lnTo>
                <a:lnTo>
                  <a:pt x="3643" y="874"/>
                </a:lnTo>
                <a:lnTo>
                  <a:pt x="3641" y="871"/>
                </a:lnTo>
                <a:lnTo>
                  <a:pt x="3639" y="869"/>
                </a:lnTo>
                <a:lnTo>
                  <a:pt x="3635" y="867"/>
                </a:lnTo>
                <a:lnTo>
                  <a:pt x="3631" y="865"/>
                </a:lnTo>
                <a:lnTo>
                  <a:pt x="3627" y="864"/>
                </a:lnTo>
                <a:lnTo>
                  <a:pt x="3622" y="862"/>
                </a:lnTo>
                <a:lnTo>
                  <a:pt x="3591" y="856"/>
                </a:lnTo>
                <a:lnTo>
                  <a:pt x="3585" y="855"/>
                </a:lnTo>
                <a:lnTo>
                  <a:pt x="3579" y="853"/>
                </a:lnTo>
                <a:lnTo>
                  <a:pt x="3569" y="849"/>
                </a:lnTo>
                <a:lnTo>
                  <a:pt x="3564" y="847"/>
                </a:lnTo>
                <a:lnTo>
                  <a:pt x="3560" y="844"/>
                </a:lnTo>
                <a:lnTo>
                  <a:pt x="3556" y="842"/>
                </a:lnTo>
                <a:lnTo>
                  <a:pt x="3553" y="839"/>
                </a:lnTo>
                <a:lnTo>
                  <a:pt x="3550" y="835"/>
                </a:lnTo>
                <a:lnTo>
                  <a:pt x="3547" y="832"/>
                </a:lnTo>
                <a:lnTo>
                  <a:pt x="3545" y="828"/>
                </a:lnTo>
                <a:lnTo>
                  <a:pt x="3543" y="824"/>
                </a:lnTo>
                <a:lnTo>
                  <a:pt x="3542" y="820"/>
                </a:lnTo>
                <a:lnTo>
                  <a:pt x="3541" y="815"/>
                </a:lnTo>
                <a:lnTo>
                  <a:pt x="3540" y="811"/>
                </a:lnTo>
                <a:lnTo>
                  <a:pt x="3540" y="806"/>
                </a:lnTo>
                <a:lnTo>
                  <a:pt x="3540" y="800"/>
                </a:lnTo>
                <a:lnTo>
                  <a:pt x="3541" y="794"/>
                </a:lnTo>
                <a:lnTo>
                  <a:pt x="3543" y="788"/>
                </a:lnTo>
                <a:lnTo>
                  <a:pt x="3545" y="783"/>
                </a:lnTo>
                <a:lnTo>
                  <a:pt x="3548" y="778"/>
                </a:lnTo>
                <a:lnTo>
                  <a:pt x="3551" y="774"/>
                </a:lnTo>
                <a:lnTo>
                  <a:pt x="3556" y="769"/>
                </a:lnTo>
                <a:lnTo>
                  <a:pt x="3560" y="766"/>
                </a:lnTo>
                <a:lnTo>
                  <a:pt x="3566" y="762"/>
                </a:lnTo>
                <a:lnTo>
                  <a:pt x="3572" y="759"/>
                </a:lnTo>
                <a:lnTo>
                  <a:pt x="3578" y="757"/>
                </a:lnTo>
                <a:lnTo>
                  <a:pt x="3584" y="754"/>
                </a:lnTo>
                <a:lnTo>
                  <a:pt x="3588" y="754"/>
                </a:lnTo>
                <a:lnTo>
                  <a:pt x="3591" y="753"/>
                </a:lnTo>
                <a:lnTo>
                  <a:pt x="3599" y="752"/>
                </a:lnTo>
                <a:lnTo>
                  <a:pt x="3607" y="751"/>
                </a:lnTo>
                <a:lnTo>
                  <a:pt x="3615" y="751"/>
                </a:lnTo>
                <a:lnTo>
                  <a:pt x="3623" y="751"/>
                </a:lnTo>
                <a:lnTo>
                  <a:pt x="3631" y="752"/>
                </a:lnTo>
                <a:lnTo>
                  <a:pt x="3638" y="753"/>
                </a:lnTo>
                <a:lnTo>
                  <a:pt x="3645" y="754"/>
                </a:lnTo>
                <a:lnTo>
                  <a:pt x="3651" y="756"/>
                </a:lnTo>
                <a:lnTo>
                  <a:pt x="3657" y="759"/>
                </a:lnTo>
                <a:lnTo>
                  <a:pt x="3663" y="762"/>
                </a:lnTo>
                <a:lnTo>
                  <a:pt x="3668" y="765"/>
                </a:lnTo>
                <a:lnTo>
                  <a:pt x="3672" y="769"/>
                </a:lnTo>
                <a:lnTo>
                  <a:pt x="3676" y="773"/>
                </a:lnTo>
                <a:lnTo>
                  <a:pt x="3680" y="777"/>
                </a:lnTo>
                <a:lnTo>
                  <a:pt x="3683" y="782"/>
                </a:lnTo>
                <a:lnTo>
                  <a:pt x="3685" y="787"/>
                </a:lnTo>
                <a:lnTo>
                  <a:pt x="3688" y="792"/>
                </a:lnTo>
                <a:lnTo>
                  <a:pt x="3689" y="798"/>
                </a:lnTo>
                <a:lnTo>
                  <a:pt x="3690" y="804"/>
                </a:lnTo>
                <a:close/>
                <a:moveTo>
                  <a:pt x="3751" y="730"/>
                </a:moveTo>
                <a:lnTo>
                  <a:pt x="3746" y="730"/>
                </a:lnTo>
                <a:lnTo>
                  <a:pt x="3741" y="729"/>
                </a:lnTo>
                <a:lnTo>
                  <a:pt x="3736" y="726"/>
                </a:lnTo>
                <a:lnTo>
                  <a:pt x="3732" y="723"/>
                </a:lnTo>
                <a:lnTo>
                  <a:pt x="3729" y="719"/>
                </a:lnTo>
                <a:lnTo>
                  <a:pt x="3726" y="715"/>
                </a:lnTo>
                <a:lnTo>
                  <a:pt x="3725" y="710"/>
                </a:lnTo>
                <a:lnTo>
                  <a:pt x="3724" y="705"/>
                </a:lnTo>
                <a:lnTo>
                  <a:pt x="3725" y="701"/>
                </a:lnTo>
                <a:lnTo>
                  <a:pt x="3726" y="696"/>
                </a:lnTo>
                <a:lnTo>
                  <a:pt x="3729" y="692"/>
                </a:lnTo>
                <a:lnTo>
                  <a:pt x="3732" y="688"/>
                </a:lnTo>
                <a:lnTo>
                  <a:pt x="3736" y="685"/>
                </a:lnTo>
                <a:lnTo>
                  <a:pt x="3741" y="683"/>
                </a:lnTo>
                <a:lnTo>
                  <a:pt x="3746" y="681"/>
                </a:lnTo>
                <a:lnTo>
                  <a:pt x="3751" y="681"/>
                </a:lnTo>
                <a:lnTo>
                  <a:pt x="3756" y="681"/>
                </a:lnTo>
                <a:lnTo>
                  <a:pt x="3761" y="683"/>
                </a:lnTo>
                <a:lnTo>
                  <a:pt x="3765" y="685"/>
                </a:lnTo>
                <a:lnTo>
                  <a:pt x="3770" y="688"/>
                </a:lnTo>
                <a:lnTo>
                  <a:pt x="3773" y="692"/>
                </a:lnTo>
                <a:lnTo>
                  <a:pt x="3775" y="696"/>
                </a:lnTo>
                <a:lnTo>
                  <a:pt x="3777" y="701"/>
                </a:lnTo>
                <a:lnTo>
                  <a:pt x="3777" y="705"/>
                </a:lnTo>
                <a:lnTo>
                  <a:pt x="3777" y="710"/>
                </a:lnTo>
                <a:lnTo>
                  <a:pt x="3775" y="715"/>
                </a:lnTo>
                <a:lnTo>
                  <a:pt x="3773" y="719"/>
                </a:lnTo>
                <a:lnTo>
                  <a:pt x="3770" y="723"/>
                </a:lnTo>
                <a:lnTo>
                  <a:pt x="3765" y="726"/>
                </a:lnTo>
                <a:lnTo>
                  <a:pt x="3761" y="729"/>
                </a:lnTo>
                <a:lnTo>
                  <a:pt x="3756" y="730"/>
                </a:lnTo>
                <a:lnTo>
                  <a:pt x="3751" y="730"/>
                </a:lnTo>
                <a:close/>
                <a:moveTo>
                  <a:pt x="3726" y="753"/>
                </a:moveTo>
                <a:lnTo>
                  <a:pt x="3775" y="753"/>
                </a:lnTo>
                <a:lnTo>
                  <a:pt x="3775" y="930"/>
                </a:lnTo>
                <a:lnTo>
                  <a:pt x="3726" y="930"/>
                </a:lnTo>
                <a:lnTo>
                  <a:pt x="3726" y="753"/>
                </a:lnTo>
                <a:close/>
                <a:moveTo>
                  <a:pt x="3908" y="753"/>
                </a:moveTo>
                <a:lnTo>
                  <a:pt x="3908" y="790"/>
                </a:lnTo>
                <a:lnTo>
                  <a:pt x="3874" y="790"/>
                </a:lnTo>
                <a:lnTo>
                  <a:pt x="3874" y="876"/>
                </a:lnTo>
                <a:lnTo>
                  <a:pt x="3874" y="880"/>
                </a:lnTo>
                <a:lnTo>
                  <a:pt x="3875" y="884"/>
                </a:lnTo>
                <a:lnTo>
                  <a:pt x="3876" y="886"/>
                </a:lnTo>
                <a:lnTo>
                  <a:pt x="3877" y="887"/>
                </a:lnTo>
                <a:lnTo>
                  <a:pt x="3879" y="889"/>
                </a:lnTo>
                <a:lnTo>
                  <a:pt x="3881" y="891"/>
                </a:lnTo>
                <a:lnTo>
                  <a:pt x="3884" y="892"/>
                </a:lnTo>
                <a:lnTo>
                  <a:pt x="3887" y="893"/>
                </a:lnTo>
                <a:lnTo>
                  <a:pt x="3891" y="893"/>
                </a:lnTo>
                <a:lnTo>
                  <a:pt x="3899" y="892"/>
                </a:lnTo>
                <a:lnTo>
                  <a:pt x="3904" y="891"/>
                </a:lnTo>
                <a:lnTo>
                  <a:pt x="3912" y="928"/>
                </a:lnTo>
                <a:lnTo>
                  <a:pt x="3901" y="930"/>
                </a:lnTo>
                <a:lnTo>
                  <a:pt x="3893" y="932"/>
                </a:lnTo>
                <a:lnTo>
                  <a:pt x="3884" y="932"/>
                </a:lnTo>
                <a:lnTo>
                  <a:pt x="3878" y="932"/>
                </a:lnTo>
                <a:lnTo>
                  <a:pt x="3871" y="932"/>
                </a:lnTo>
                <a:lnTo>
                  <a:pt x="3866" y="931"/>
                </a:lnTo>
                <a:lnTo>
                  <a:pt x="3860" y="930"/>
                </a:lnTo>
                <a:lnTo>
                  <a:pt x="3855" y="928"/>
                </a:lnTo>
                <a:lnTo>
                  <a:pt x="3850" y="926"/>
                </a:lnTo>
                <a:lnTo>
                  <a:pt x="3845" y="924"/>
                </a:lnTo>
                <a:lnTo>
                  <a:pt x="3841" y="921"/>
                </a:lnTo>
                <a:lnTo>
                  <a:pt x="3837" y="917"/>
                </a:lnTo>
                <a:lnTo>
                  <a:pt x="3834" y="914"/>
                </a:lnTo>
                <a:lnTo>
                  <a:pt x="3831" y="909"/>
                </a:lnTo>
                <a:lnTo>
                  <a:pt x="3829" y="905"/>
                </a:lnTo>
                <a:lnTo>
                  <a:pt x="3827" y="900"/>
                </a:lnTo>
                <a:lnTo>
                  <a:pt x="3826" y="894"/>
                </a:lnTo>
                <a:lnTo>
                  <a:pt x="3825" y="888"/>
                </a:lnTo>
                <a:lnTo>
                  <a:pt x="3825" y="882"/>
                </a:lnTo>
                <a:lnTo>
                  <a:pt x="3825" y="790"/>
                </a:lnTo>
                <a:lnTo>
                  <a:pt x="3801" y="790"/>
                </a:lnTo>
                <a:lnTo>
                  <a:pt x="3801" y="753"/>
                </a:lnTo>
                <a:lnTo>
                  <a:pt x="3825" y="753"/>
                </a:lnTo>
                <a:lnTo>
                  <a:pt x="3825" y="711"/>
                </a:lnTo>
                <a:lnTo>
                  <a:pt x="3874" y="711"/>
                </a:lnTo>
                <a:lnTo>
                  <a:pt x="3874" y="753"/>
                </a:lnTo>
                <a:lnTo>
                  <a:pt x="3908" y="753"/>
                </a:lnTo>
                <a:close/>
                <a:moveTo>
                  <a:pt x="3974" y="996"/>
                </a:moveTo>
                <a:lnTo>
                  <a:pt x="3965" y="996"/>
                </a:lnTo>
                <a:lnTo>
                  <a:pt x="3956" y="995"/>
                </a:lnTo>
                <a:lnTo>
                  <a:pt x="3949" y="993"/>
                </a:lnTo>
                <a:lnTo>
                  <a:pt x="3943" y="991"/>
                </a:lnTo>
                <a:lnTo>
                  <a:pt x="3954" y="954"/>
                </a:lnTo>
                <a:lnTo>
                  <a:pt x="3960" y="956"/>
                </a:lnTo>
                <a:lnTo>
                  <a:pt x="3966" y="957"/>
                </a:lnTo>
                <a:lnTo>
                  <a:pt x="3971" y="957"/>
                </a:lnTo>
                <a:lnTo>
                  <a:pt x="3976" y="957"/>
                </a:lnTo>
                <a:lnTo>
                  <a:pt x="3978" y="956"/>
                </a:lnTo>
                <a:lnTo>
                  <a:pt x="3980" y="955"/>
                </a:lnTo>
                <a:lnTo>
                  <a:pt x="3984" y="952"/>
                </a:lnTo>
                <a:lnTo>
                  <a:pt x="3987" y="948"/>
                </a:lnTo>
                <a:lnTo>
                  <a:pt x="3990" y="942"/>
                </a:lnTo>
                <a:lnTo>
                  <a:pt x="3993" y="935"/>
                </a:lnTo>
                <a:lnTo>
                  <a:pt x="3930" y="753"/>
                </a:lnTo>
                <a:lnTo>
                  <a:pt x="3981" y="753"/>
                </a:lnTo>
                <a:lnTo>
                  <a:pt x="4018" y="883"/>
                </a:lnTo>
                <a:lnTo>
                  <a:pt x="4056" y="753"/>
                </a:lnTo>
                <a:lnTo>
                  <a:pt x="4108" y="753"/>
                </a:lnTo>
                <a:lnTo>
                  <a:pt x="4040" y="949"/>
                </a:lnTo>
                <a:lnTo>
                  <a:pt x="4035" y="959"/>
                </a:lnTo>
                <a:lnTo>
                  <a:pt x="4033" y="964"/>
                </a:lnTo>
                <a:lnTo>
                  <a:pt x="4030" y="968"/>
                </a:lnTo>
                <a:lnTo>
                  <a:pt x="4024" y="976"/>
                </a:lnTo>
                <a:lnTo>
                  <a:pt x="4017" y="983"/>
                </a:lnTo>
                <a:lnTo>
                  <a:pt x="4013" y="986"/>
                </a:lnTo>
                <a:lnTo>
                  <a:pt x="4008" y="989"/>
                </a:lnTo>
                <a:lnTo>
                  <a:pt x="4003" y="991"/>
                </a:lnTo>
                <a:lnTo>
                  <a:pt x="3998" y="993"/>
                </a:lnTo>
                <a:lnTo>
                  <a:pt x="3993" y="994"/>
                </a:lnTo>
                <a:lnTo>
                  <a:pt x="3987" y="995"/>
                </a:lnTo>
                <a:lnTo>
                  <a:pt x="3980" y="996"/>
                </a:lnTo>
                <a:lnTo>
                  <a:pt x="3974" y="996"/>
                </a:lnTo>
                <a:close/>
                <a:moveTo>
                  <a:pt x="1623" y="590"/>
                </a:moveTo>
                <a:lnTo>
                  <a:pt x="1569" y="590"/>
                </a:lnTo>
                <a:lnTo>
                  <a:pt x="1651" y="354"/>
                </a:lnTo>
                <a:lnTo>
                  <a:pt x="1715" y="354"/>
                </a:lnTo>
                <a:lnTo>
                  <a:pt x="1797" y="590"/>
                </a:lnTo>
                <a:lnTo>
                  <a:pt x="1743" y="590"/>
                </a:lnTo>
                <a:lnTo>
                  <a:pt x="1726" y="536"/>
                </a:lnTo>
                <a:lnTo>
                  <a:pt x="1641" y="536"/>
                </a:lnTo>
                <a:lnTo>
                  <a:pt x="1623" y="590"/>
                </a:lnTo>
                <a:close/>
                <a:moveTo>
                  <a:pt x="1653" y="497"/>
                </a:moveTo>
                <a:lnTo>
                  <a:pt x="1713" y="497"/>
                </a:lnTo>
                <a:lnTo>
                  <a:pt x="1684" y="408"/>
                </a:lnTo>
                <a:lnTo>
                  <a:pt x="1653" y="497"/>
                </a:lnTo>
                <a:close/>
                <a:moveTo>
                  <a:pt x="1874" y="593"/>
                </a:moveTo>
                <a:lnTo>
                  <a:pt x="1867" y="593"/>
                </a:lnTo>
                <a:lnTo>
                  <a:pt x="1861" y="592"/>
                </a:lnTo>
                <a:lnTo>
                  <a:pt x="1856" y="591"/>
                </a:lnTo>
                <a:lnTo>
                  <a:pt x="1850" y="590"/>
                </a:lnTo>
                <a:lnTo>
                  <a:pt x="1845" y="588"/>
                </a:lnTo>
                <a:lnTo>
                  <a:pt x="1840" y="586"/>
                </a:lnTo>
                <a:lnTo>
                  <a:pt x="1836" y="583"/>
                </a:lnTo>
                <a:lnTo>
                  <a:pt x="1832" y="580"/>
                </a:lnTo>
                <a:lnTo>
                  <a:pt x="1828" y="576"/>
                </a:lnTo>
                <a:lnTo>
                  <a:pt x="1824" y="572"/>
                </a:lnTo>
                <a:lnTo>
                  <a:pt x="1821" y="568"/>
                </a:lnTo>
                <a:lnTo>
                  <a:pt x="1820" y="566"/>
                </a:lnTo>
                <a:lnTo>
                  <a:pt x="1819" y="563"/>
                </a:lnTo>
                <a:lnTo>
                  <a:pt x="1817" y="558"/>
                </a:lnTo>
                <a:lnTo>
                  <a:pt x="1816" y="553"/>
                </a:lnTo>
                <a:lnTo>
                  <a:pt x="1815" y="547"/>
                </a:lnTo>
                <a:lnTo>
                  <a:pt x="1815" y="540"/>
                </a:lnTo>
                <a:lnTo>
                  <a:pt x="1815" y="531"/>
                </a:lnTo>
                <a:lnTo>
                  <a:pt x="1817" y="523"/>
                </a:lnTo>
                <a:lnTo>
                  <a:pt x="1818" y="519"/>
                </a:lnTo>
                <a:lnTo>
                  <a:pt x="1820" y="515"/>
                </a:lnTo>
                <a:lnTo>
                  <a:pt x="1824" y="509"/>
                </a:lnTo>
                <a:lnTo>
                  <a:pt x="1827" y="507"/>
                </a:lnTo>
                <a:lnTo>
                  <a:pt x="1829" y="504"/>
                </a:lnTo>
                <a:lnTo>
                  <a:pt x="1832" y="502"/>
                </a:lnTo>
                <a:lnTo>
                  <a:pt x="1835" y="499"/>
                </a:lnTo>
                <a:lnTo>
                  <a:pt x="1838" y="497"/>
                </a:lnTo>
                <a:lnTo>
                  <a:pt x="1841" y="496"/>
                </a:lnTo>
                <a:lnTo>
                  <a:pt x="1845" y="494"/>
                </a:lnTo>
                <a:lnTo>
                  <a:pt x="1849" y="493"/>
                </a:lnTo>
                <a:lnTo>
                  <a:pt x="1856" y="490"/>
                </a:lnTo>
                <a:lnTo>
                  <a:pt x="1864" y="488"/>
                </a:lnTo>
                <a:lnTo>
                  <a:pt x="1873" y="487"/>
                </a:lnTo>
                <a:lnTo>
                  <a:pt x="1881" y="486"/>
                </a:lnTo>
                <a:lnTo>
                  <a:pt x="1901" y="484"/>
                </a:lnTo>
                <a:lnTo>
                  <a:pt x="1908" y="482"/>
                </a:lnTo>
                <a:lnTo>
                  <a:pt x="1914" y="481"/>
                </a:lnTo>
                <a:lnTo>
                  <a:pt x="1918" y="479"/>
                </a:lnTo>
                <a:lnTo>
                  <a:pt x="1920" y="478"/>
                </a:lnTo>
                <a:lnTo>
                  <a:pt x="1922" y="477"/>
                </a:lnTo>
                <a:lnTo>
                  <a:pt x="1923" y="476"/>
                </a:lnTo>
                <a:lnTo>
                  <a:pt x="1923" y="474"/>
                </a:lnTo>
                <a:lnTo>
                  <a:pt x="1924" y="472"/>
                </a:lnTo>
                <a:lnTo>
                  <a:pt x="1924" y="470"/>
                </a:lnTo>
                <a:lnTo>
                  <a:pt x="1924" y="464"/>
                </a:lnTo>
                <a:lnTo>
                  <a:pt x="1922" y="460"/>
                </a:lnTo>
                <a:lnTo>
                  <a:pt x="1921" y="458"/>
                </a:lnTo>
                <a:lnTo>
                  <a:pt x="1920" y="456"/>
                </a:lnTo>
                <a:lnTo>
                  <a:pt x="1919" y="454"/>
                </a:lnTo>
                <a:lnTo>
                  <a:pt x="1917" y="452"/>
                </a:lnTo>
                <a:lnTo>
                  <a:pt x="1913" y="450"/>
                </a:lnTo>
                <a:lnTo>
                  <a:pt x="1909" y="448"/>
                </a:lnTo>
                <a:lnTo>
                  <a:pt x="1904" y="447"/>
                </a:lnTo>
                <a:lnTo>
                  <a:pt x="1898" y="446"/>
                </a:lnTo>
                <a:lnTo>
                  <a:pt x="1892" y="447"/>
                </a:lnTo>
                <a:lnTo>
                  <a:pt x="1886" y="448"/>
                </a:lnTo>
                <a:lnTo>
                  <a:pt x="1881" y="450"/>
                </a:lnTo>
                <a:lnTo>
                  <a:pt x="1877" y="452"/>
                </a:lnTo>
                <a:lnTo>
                  <a:pt x="1873" y="455"/>
                </a:lnTo>
                <a:lnTo>
                  <a:pt x="1870" y="459"/>
                </a:lnTo>
                <a:lnTo>
                  <a:pt x="1868" y="463"/>
                </a:lnTo>
                <a:lnTo>
                  <a:pt x="1867" y="465"/>
                </a:lnTo>
                <a:lnTo>
                  <a:pt x="1866" y="467"/>
                </a:lnTo>
                <a:lnTo>
                  <a:pt x="1821" y="463"/>
                </a:lnTo>
                <a:lnTo>
                  <a:pt x="1823" y="457"/>
                </a:lnTo>
                <a:lnTo>
                  <a:pt x="1825" y="452"/>
                </a:lnTo>
                <a:lnTo>
                  <a:pt x="1827" y="446"/>
                </a:lnTo>
                <a:lnTo>
                  <a:pt x="1830" y="441"/>
                </a:lnTo>
                <a:lnTo>
                  <a:pt x="1833" y="437"/>
                </a:lnTo>
                <a:lnTo>
                  <a:pt x="1837" y="432"/>
                </a:lnTo>
                <a:lnTo>
                  <a:pt x="1841" y="428"/>
                </a:lnTo>
                <a:lnTo>
                  <a:pt x="1846" y="425"/>
                </a:lnTo>
                <a:lnTo>
                  <a:pt x="1851" y="421"/>
                </a:lnTo>
                <a:lnTo>
                  <a:pt x="1857" y="419"/>
                </a:lnTo>
                <a:lnTo>
                  <a:pt x="1863" y="416"/>
                </a:lnTo>
                <a:lnTo>
                  <a:pt x="1869" y="414"/>
                </a:lnTo>
                <a:lnTo>
                  <a:pt x="1876" y="413"/>
                </a:lnTo>
                <a:lnTo>
                  <a:pt x="1883" y="412"/>
                </a:lnTo>
                <a:lnTo>
                  <a:pt x="1890" y="411"/>
                </a:lnTo>
                <a:lnTo>
                  <a:pt x="1898" y="411"/>
                </a:lnTo>
                <a:lnTo>
                  <a:pt x="1908" y="411"/>
                </a:lnTo>
                <a:lnTo>
                  <a:pt x="1917" y="412"/>
                </a:lnTo>
                <a:lnTo>
                  <a:pt x="1926" y="414"/>
                </a:lnTo>
                <a:lnTo>
                  <a:pt x="1935" y="417"/>
                </a:lnTo>
                <a:lnTo>
                  <a:pt x="1943" y="420"/>
                </a:lnTo>
                <a:lnTo>
                  <a:pt x="1947" y="422"/>
                </a:lnTo>
                <a:lnTo>
                  <a:pt x="1950" y="425"/>
                </a:lnTo>
                <a:lnTo>
                  <a:pt x="1957" y="430"/>
                </a:lnTo>
                <a:lnTo>
                  <a:pt x="1963" y="436"/>
                </a:lnTo>
                <a:lnTo>
                  <a:pt x="1965" y="440"/>
                </a:lnTo>
                <a:lnTo>
                  <a:pt x="1967" y="443"/>
                </a:lnTo>
                <a:lnTo>
                  <a:pt x="1969" y="447"/>
                </a:lnTo>
                <a:lnTo>
                  <a:pt x="1970" y="451"/>
                </a:lnTo>
                <a:lnTo>
                  <a:pt x="1972" y="456"/>
                </a:lnTo>
                <a:lnTo>
                  <a:pt x="1972" y="460"/>
                </a:lnTo>
                <a:lnTo>
                  <a:pt x="1973" y="465"/>
                </a:lnTo>
                <a:lnTo>
                  <a:pt x="1973" y="470"/>
                </a:lnTo>
                <a:lnTo>
                  <a:pt x="1973" y="590"/>
                </a:lnTo>
                <a:lnTo>
                  <a:pt x="1927" y="590"/>
                </a:lnTo>
                <a:lnTo>
                  <a:pt x="1927" y="565"/>
                </a:lnTo>
                <a:lnTo>
                  <a:pt x="1922" y="571"/>
                </a:lnTo>
                <a:lnTo>
                  <a:pt x="1917" y="576"/>
                </a:lnTo>
                <a:lnTo>
                  <a:pt x="1912" y="581"/>
                </a:lnTo>
                <a:lnTo>
                  <a:pt x="1906" y="585"/>
                </a:lnTo>
                <a:lnTo>
                  <a:pt x="1899" y="589"/>
                </a:lnTo>
                <a:lnTo>
                  <a:pt x="1891" y="591"/>
                </a:lnTo>
                <a:lnTo>
                  <a:pt x="1887" y="592"/>
                </a:lnTo>
                <a:lnTo>
                  <a:pt x="1883" y="592"/>
                </a:lnTo>
                <a:lnTo>
                  <a:pt x="1874" y="593"/>
                </a:lnTo>
                <a:close/>
                <a:moveTo>
                  <a:pt x="1888" y="559"/>
                </a:moveTo>
                <a:lnTo>
                  <a:pt x="1895" y="559"/>
                </a:lnTo>
                <a:lnTo>
                  <a:pt x="1902" y="557"/>
                </a:lnTo>
                <a:lnTo>
                  <a:pt x="1905" y="556"/>
                </a:lnTo>
                <a:lnTo>
                  <a:pt x="1908" y="554"/>
                </a:lnTo>
                <a:lnTo>
                  <a:pt x="1914" y="550"/>
                </a:lnTo>
                <a:lnTo>
                  <a:pt x="1916" y="547"/>
                </a:lnTo>
                <a:lnTo>
                  <a:pt x="1919" y="545"/>
                </a:lnTo>
                <a:lnTo>
                  <a:pt x="1922" y="539"/>
                </a:lnTo>
                <a:lnTo>
                  <a:pt x="1924" y="533"/>
                </a:lnTo>
                <a:lnTo>
                  <a:pt x="1924" y="530"/>
                </a:lnTo>
                <a:lnTo>
                  <a:pt x="1924" y="527"/>
                </a:lnTo>
                <a:lnTo>
                  <a:pt x="1924" y="508"/>
                </a:lnTo>
                <a:lnTo>
                  <a:pt x="1921" y="510"/>
                </a:lnTo>
                <a:lnTo>
                  <a:pt x="1915" y="511"/>
                </a:lnTo>
                <a:lnTo>
                  <a:pt x="1903" y="514"/>
                </a:lnTo>
                <a:lnTo>
                  <a:pt x="1890" y="516"/>
                </a:lnTo>
                <a:lnTo>
                  <a:pt x="1884" y="517"/>
                </a:lnTo>
                <a:lnTo>
                  <a:pt x="1879" y="518"/>
                </a:lnTo>
                <a:lnTo>
                  <a:pt x="1874" y="520"/>
                </a:lnTo>
                <a:lnTo>
                  <a:pt x="1870" y="523"/>
                </a:lnTo>
                <a:lnTo>
                  <a:pt x="1866" y="526"/>
                </a:lnTo>
                <a:lnTo>
                  <a:pt x="1864" y="530"/>
                </a:lnTo>
                <a:lnTo>
                  <a:pt x="1863" y="532"/>
                </a:lnTo>
                <a:lnTo>
                  <a:pt x="1862" y="534"/>
                </a:lnTo>
                <a:lnTo>
                  <a:pt x="1862" y="539"/>
                </a:lnTo>
                <a:lnTo>
                  <a:pt x="1862" y="543"/>
                </a:lnTo>
                <a:lnTo>
                  <a:pt x="1863" y="548"/>
                </a:lnTo>
                <a:lnTo>
                  <a:pt x="1865" y="549"/>
                </a:lnTo>
                <a:lnTo>
                  <a:pt x="1866" y="551"/>
                </a:lnTo>
                <a:lnTo>
                  <a:pt x="1869" y="554"/>
                </a:lnTo>
                <a:lnTo>
                  <a:pt x="1873" y="556"/>
                </a:lnTo>
                <a:lnTo>
                  <a:pt x="1875" y="557"/>
                </a:lnTo>
                <a:lnTo>
                  <a:pt x="1877" y="558"/>
                </a:lnTo>
                <a:lnTo>
                  <a:pt x="1882" y="559"/>
                </a:lnTo>
                <a:lnTo>
                  <a:pt x="1888" y="559"/>
                </a:lnTo>
                <a:close/>
                <a:moveTo>
                  <a:pt x="2063" y="590"/>
                </a:moveTo>
                <a:lnTo>
                  <a:pt x="2013" y="590"/>
                </a:lnTo>
                <a:lnTo>
                  <a:pt x="2013" y="354"/>
                </a:lnTo>
                <a:lnTo>
                  <a:pt x="2063" y="354"/>
                </a:lnTo>
                <a:lnTo>
                  <a:pt x="2063" y="590"/>
                </a:lnTo>
                <a:close/>
                <a:moveTo>
                  <a:pt x="2197" y="413"/>
                </a:moveTo>
                <a:lnTo>
                  <a:pt x="2197" y="450"/>
                </a:lnTo>
                <a:lnTo>
                  <a:pt x="2164" y="450"/>
                </a:lnTo>
                <a:lnTo>
                  <a:pt x="2164" y="535"/>
                </a:lnTo>
                <a:lnTo>
                  <a:pt x="2164" y="540"/>
                </a:lnTo>
                <a:lnTo>
                  <a:pt x="2165" y="544"/>
                </a:lnTo>
                <a:lnTo>
                  <a:pt x="2166" y="545"/>
                </a:lnTo>
                <a:lnTo>
                  <a:pt x="2167" y="547"/>
                </a:lnTo>
                <a:lnTo>
                  <a:pt x="2169" y="549"/>
                </a:lnTo>
                <a:lnTo>
                  <a:pt x="2171" y="551"/>
                </a:lnTo>
                <a:lnTo>
                  <a:pt x="2174" y="552"/>
                </a:lnTo>
                <a:lnTo>
                  <a:pt x="2177" y="552"/>
                </a:lnTo>
                <a:lnTo>
                  <a:pt x="2181" y="553"/>
                </a:lnTo>
                <a:lnTo>
                  <a:pt x="2188" y="552"/>
                </a:lnTo>
                <a:lnTo>
                  <a:pt x="2193" y="551"/>
                </a:lnTo>
                <a:lnTo>
                  <a:pt x="2201" y="587"/>
                </a:lnTo>
                <a:lnTo>
                  <a:pt x="2190" y="590"/>
                </a:lnTo>
                <a:lnTo>
                  <a:pt x="2183" y="591"/>
                </a:lnTo>
                <a:lnTo>
                  <a:pt x="2174" y="592"/>
                </a:lnTo>
                <a:lnTo>
                  <a:pt x="2168" y="592"/>
                </a:lnTo>
                <a:lnTo>
                  <a:pt x="2161" y="592"/>
                </a:lnTo>
                <a:lnTo>
                  <a:pt x="2156" y="591"/>
                </a:lnTo>
                <a:lnTo>
                  <a:pt x="2150" y="590"/>
                </a:lnTo>
                <a:lnTo>
                  <a:pt x="2145" y="588"/>
                </a:lnTo>
                <a:lnTo>
                  <a:pt x="2140" y="586"/>
                </a:lnTo>
                <a:lnTo>
                  <a:pt x="2135" y="583"/>
                </a:lnTo>
                <a:lnTo>
                  <a:pt x="2131" y="581"/>
                </a:lnTo>
                <a:lnTo>
                  <a:pt x="2127" y="577"/>
                </a:lnTo>
                <a:lnTo>
                  <a:pt x="2124" y="573"/>
                </a:lnTo>
                <a:lnTo>
                  <a:pt x="2121" y="569"/>
                </a:lnTo>
                <a:lnTo>
                  <a:pt x="2119" y="564"/>
                </a:lnTo>
                <a:lnTo>
                  <a:pt x="2117" y="559"/>
                </a:lnTo>
                <a:lnTo>
                  <a:pt x="2116" y="554"/>
                </a:lnTo>
                <a:lnTo>
                  <a:pt x="2115" y="548"/>
                </a:lnTo>
                <a:lnTo>
                  <a:pt x="2115" y="542"/>
                </a:lnTo>
                <a:lnTo>
                  <a:pt x="2115" y="450"/>
                </a:lnTo>
                <a:lnTo>
                  <a:pt x="2091" y="450"/>
                </a:lnTo>
                <a:lnTo>
                  <a:pt x="2091" y="413"/>
                </a:lnTo>
                <a:lnTo>
                  <a:pt x="2115" y="413"/>
                </a:lnTo>
                <a:lnTo>
                  <a:pt x="2115" y="371"/>
                </a:lnTo>
                <a:lnTo>
                  <a:pt x="2164" y="371"/>
                </a:lnTo>
                <a:lnTo>
                  <a:pt x="2164" y="413"/>
                </a:lnTo>
                <a:lnTo>
                  <a:pt x="2197" y="413"/>
                </a:lnTo>
                <a:close/>
                <a:moveTo>
                  <a:pt x="2304" y="593"/>
                </a:moveTo>
                <a:lnTo>
                  <a:pt x="2291" y="592"/>
                </a:lnTo>
                <a:lnTo>
                  <a:pt x="2285" y="591"/>
                </a:lnTo>
                <a:lnTo>
                  <a:pt x="2279" y="590"/>
                </a:lnTo>
                <a:lnTo>
                  <a:pt x="2268" y="587"/>
                </a:lnTo>
                <a:lnTo>
                  <a:pt x="2263" y="584"/>
                </a:lnTo>
                <a:lnTo>
                  <a:pt x="2258" y="582"/>
                </a:lnTo>
                <a:lnTo>
                  <a:pt x="2249" y="575"/>
                </a:lnTo>
                <a:lnTo>
                  <a:pt x="2245" y="572"/>
                </a:lnTo>
                <a:lnTo>
                  <a:pt x="2241" y="568"/>
                </a:lnTo>
                <a:lnTo>
                  <a:pt x="2234" y="559"/>
                </a:lnTo>
                <a:lnTo>
                  <a:pt x="2231" y="555"/>
                </a:lnTo>
                <a:lnTo>
                  <a:pt x="2228" y="550"/>
                </a:lnTo>
                <a:lnTo>
                  <a:pt x="2223" y="539"/>
                </a:lnTo>
                <a:lnTo>
                  <a:pt x="2221" y="533"/>
                </a:lnTo>
                <a:lnTo>
                  <a:pt x="2220" y="527"/>
                </a:lnTo>
                <a:lnTo>
                  <a:pt x="2219" y="521"/>
                </a:lnTo>
                <a:lnTo>
                  <a:pt x="2218" y="515"/>
                </a:lnTo>
                <a:lnTo>
                  <a:pt x="2218" y="509"/>
                </a:lnTo>
                <a:lnTo>
                  <a:pt x="2217" y="502"/>
                </a:lnTo>
                <a:lnTo>
                  <a:pt x="2218" y="495"/>
                </a:lnTo>
                <a:lnTo>
                  <a:pt x="2218" y="489"/>
                </a:lnTo>
                <a:lnTo>
                  <a:pt x="2219" y="482"/>
                </a:lnTo>
                <a:lnTo>
                  <a:pt x="2220" y="476"/>
                </a:lnTo>
                <a:lnTo>
                  <a:pt x="2223" y="465"/>
                </a:lnTo>
                <a:lnTo>
                  <a:pt x="2225" y="459"/>
                </a:lnTo>
                <a:lnTo>
                  <a:pt x="2228" y="454"/>
                </a:lnTo>
                <a:lnTo>
                  <a:pt x="2234" y="444"/>
                </a:lnTo>
                <a:lnTo>
                  <a:pt x="2237" y="440"/>
                </a:lnTo>
                <a:lnTo>
                  <a:pt x="2241" y="436"/>
                </a:lnTo>
                <a:lnTo>
                  <a:pt x="2245" y="432"/>
                </a:lnTo>
                <a:lnTo>
                  <a:pt x="2249" y="428"/>
                </a:lnTo>
                <a:lnTo>
                  <a:pt x="2253" y="425"/>
                </a:lnTo>
                <a:lnTo>
                  <a:pt x="2258" y="422"/>
                </a:lnTo>
                <a:lnTo>
                  <a:pt x="2263" y="419"/>
                </a:lnTo>
                <a:lnTo>
                  <a:pt x="2268" y="417"/>
                </a:lnTo>
                <a:lnTo>
                  <a:pt x="2274" y="415"/>
                </a:lnTo>
                <a:lnTo>
                  <a:pt x="2279" y="413"/>
                </a:lnTo>
                <a:lnTo>
                  <a:pt x="2285" y="412"/>
                </a:lnTo>
                <a:lnTo>
                  <a:pt x="2291" y="411"/>
                </a:lnTo>
                <a:lnTo>
                  <a:pt x="2304" y="411"/>
                </a:lnTo>
                <a:lnTo>
                  <a:pt x="2317" y="411"/>
                </a:lnTo>
                <a:lnTo>
                  <a:pt x="2323" y="412"/>
                </a:lnTo>
                <a:lnTo>
                  <a:pt x="2329" y="413"/>
                </a:lnTo>
                <a:lnTo>
                  <a:pt x="2340" y="417"/>
                </a:lnTo>
                <a:lnTo>
                  <a:pt x="2346" y="419"/>
                </a:lnTo>
                <a:lnTo>
                  <a:pt x="2351" y="422"/>
                </a:lnTo>
                <a:lnTo>
                  <a:pt x="2360" y="428"/>
                </a:lnTo>
                <a:lnTo>
                  <a:pt x="2364" y="432"/>
                </a:lnTo>
                <a:lnTo>
                  <a:pt x="2368" y="436"/>
                </a:lnTo>
                <a:lnTo>
                  <a:pt x="2375" y="444"/>
                </a:lnTo>
                <a:lnTo>
                  <a:pt x="2378" y="449"/>
                </a:lnTo>
                <a:lnTo>
                  <a:pt x="2381" y="454"/>
                </a:lnTo>
                <a:lnTo>
                  <a:pt x="2385" y="465"/>
                </a:lnTo>
                <a:lnTo>
                  <a:pt x="2387" y="470"/>
                </a:lnTo>
                <a:lnTo>
                  <a:pt x="2389" y="476"/>
                </a:lnTo>
                <a:lnTo>
                  <a:pt x="2390" y="482"/>
                </a:lnTo>
                <a:lnTo>
                  <a:pt x="2391" y="489"/>
                </a:lnTo>
                <a:lnTo>
                  <a:pt x="2391" y="495"/>
                </a:lnTo>
                <a:lnTo>
                  <a:pt x="2391" y="502"/>
                </a:lnTo>
                <a:lnTo>
                  <a:pt x="2391" y="509"/>
                </a:lnTo>
                <a:lnTo>
                  <a:pt x="2391" y="515"/>
                </a:lnTo>
                <a:lnTo>
                  <a:pt x="2390" y="521"/>
                </a:lnTo>
                <a:lnTo>
                  <a:pt x="2389" y="527"/>
                </a:lnTo>
                <a:lnTo>
                  <a:pt x="2385" y="539"/>
                </a:lnTo>
                <a:lnTo>
                  <a:pt x="2383" y="544"/>
                </a:lnTo>
                <a:lnTo>
                  <a:pt x="2381" y="550"/>
                </a:lnTo>
                <a:lnTo>
                  <a:pt x="2375" y="559"/>
                </a:lnTo>
                <a:lnTo>
                  <a:pt x="2372" y="564"/>
                </a:lnTo>
                <a:lnTo>
                  <a:pt x="2368" y="568"/>
                </a:lnTo>
                <a:lnTo>
                  <a:pt x="2364" y="572"/>
                </a:lnTo>
                <a:lnTo>
                  <a:pt x="2360" y="575"/>
                </a:lnTo>
                <a:lnTo>
                  <a:pt x="2355" y="579"/>
                </a:lnTo>
                <a:lnTo>
                  <a:pt x="2351" y="582"/>
                </a:lnTo>
                <a:lnTo>
                  <a:pt x="2346" y="584"/>
                </a:lnTo>
                <a:lnTo>
                  <a:pt x="2340" y="587"/>
                </a:lnTo>
                <a:lnTo>
                  <a:pt x="2335" y="589"/>
                </a:lnTo>
                <a:lnTo>
                  <a:pt x="2329" y="590"/>
                </a:lnTo>
                <a:lnTo>
                  <a:pt x="2323" y="591"/>
                </a:lnTo>
                <a:lnTo>
                  <a:pt x="2317" y="592"/>
                </a:lnTo>
                <a:lnTo>
                  <a:pt x="2304" y="593"/>
                </a:lnTo>
                <a:close/>
                <a:moveTo>
                  <a:pt x="2305" y="555"/>
                </a:moveTo>
                <a:lnTo>
                  <a:pt x="2309" y="555"/>
                </a:lnTo>
                <a:lnTo>
                  <a:pt x="2313" y="554"/>
                </a:lnTo>
                <a:lnTo>
                  <a:pt x="2317" y="553"/>
                </a:lnTo>
                <a:lnTo>
                  <a:pt x="2321" y="551"/>
                </a:lnTo>
                <a:lnTo>
                  <a:pt x="2324" y="549"/>
                </a:lnTo>
                <a:lnTo>
                  <a:pt x="2327" y="547"/>
                </a:lnTo>
                <a:lnTo>
                  <a:pt x="2330" y="544"/>
                </a:lnTo>
                <a:lnTo>
                  <a:pt x="2332" y="540"/>
                </a:lnTo>
                <a:lnTo>
                  <a:pt x="2334" y="536"/>
                </a:lnTo>
                <a:lnTo>
                  <a:pt x="2336" y="532"/>
                </a:lnTo>
                <a:lnTo>
                  <a:pt x="2338" y="527"/>
                </a:lnTo>
                <a:lnTo>
                  <a:pt x="2339" y="523"/>
                </a:lnTo>
                <a:lnTo>
                  <a:pt x="2341" y="513"/>
                </a:lnTo>
                <a:lnTo>
                  <a:pt x="2341" y="507"/>
                </a:lnTo>
                <a:lnTo>
                  <a:pt x="2342" y="502"/>
                </a:lnTo>
                <a:lnTo>
                  <a:pt x="2341" y="491"/>
                </a:lnTo>
                <a:lnTo>
                  <a:pt x="2339" y="480"/>
                </a:lnTo>
                <a:lnTo>
                  <a:pt x="2338" y="476"/>
                </a:lnTo>
                <a:lnTo>
                  <a:pt x="2336" y="471"/>
                </a:lnTo>
                <a:lnTo>
                  <a:pt x="2332" y="463"/>
                </a:lnTo>
                <a:lnTo>
                  <a:pt x="2330" y="460"/>
                </a:lnTo>
                <a:lnTo>
                  <a:pt x="2327" y="457"/>
                </a:lnTo>
                <a:lnTo>
                  <a:pt x="2324" y="454"/>
                </a:lnTo>
                <a:lnTo>
                  <a:pt x="2321" y="452"/>
                </a:lnTo>
                <a:lnTo>
                  <a:pt x="2317" y="450"/>
                </a:lnTo>
                <a:lnTo>
                  <a:pt x="2313" y="449"/>
                </a:lnTo>
                <a:lnTo>
                  <a:pt x="2309" y="448"/>
                </a:lnTo>
                <a:lnTo>
                  <a:pt x="2305" y="448"/>
                </a:lnTo>
                <a:lnTo>
                  <a:pt x="2300" y="448"/>
                </a:lnTo>
                <a:lnTo>
                  <a:pt x="2296" y="449"/>
                </a:lnTo>
                <a:lnTo>
                  <a:pt x="2292" y="450"/>
                </a:lnTo>
                <a:lnTo>
                  <a:pt x="2288" y="452"/>
                </a:lnTo>
                <a:lnTo>
                  <a:pt x="2285" y="454"/>
                </a:lnTo>
                <a:lnTo>
                  <a:pt x="2282" y="457"/>
                </a:lnTo>
                <a:lnTo>
                  <a:pt x="2279" y="460"/>
                </a:lnTo>
                <a:lnTo>
                  <a:pt x="2277" y="463"/>
                </a:lnTo>
                <a:lnTo>
                  <a:pt x="2272" y="471"/>
                </a:lnTo>
                <a:lnTo>
                  <a:pt x="2271" y="476"/>
                </a:lnTo>
                <a:lnTo>
                  <a:pt x="2270" y="480"/>
                </a:lnTo>
                <a:lnTo>
                  <a:pt x="2269" y="485"/>
                </a:lnTo>
                <a:lnTo>
                  <a:pt x="2268" y="491"/>
                </a:lnTo>
                <a:lnTo>
                  <a:pt x="2267" y="496"/>
                </a:lnTo>
                <a:lnTo>
                  <a:pt x="2267" y="502"/>
                </a:lnTo>
                <a:lnTo>
                  <a:pt x="2268" y="513"/>
                </a:lnTo>
                <a:lnTo>
                  <a:pt x="2270" y="523"/>
                </a:lnTo>
                <a:lnTo>
                  <a:pt x="2271" y="527"/>
                </a:lnTo>
                <a:lnTo>
                  <a:pt x="2272" y="532"/>
                </a:lnTo>
                <a:lnTo>
                  <a:pt x="2274" y="536"/>
                </a:lnTo>
                <a:lnTo>
                  <a:pt x="2277" y="540"/>
                </a:lnTo>
                <a:lnTo>
                  <a:pt x="2279" y="544"/>
                </a:lnTo>
                <a:lnTo>
                  <a:pt x="2282" y="547"/>
                </a:lnTo>
                <a:lnTo>
                  <a:pt x="2285" y="549"/>
                </a:lnTo>
                <a:lnTo>
                  <a:pt x="2288" y="551"/>
                </a:lnTo>
                <a:lnTo>
                  <a:pt x="2292" y="553"/>
                </a:lnTo>
                <a:lnTo>
                  <a:pt x="2296" y="554"/>
                </a:lnTo>
                <a:lnTo>
                  <a:pt x="2300" y="555"/>
                </a:lnTo>
                <a:lnTo>
                  <a:pt x="2305" y="555"/>
                </a:lnTo>
                <a:close/>
                <a:moveTo>
                  <a:pt x="2539" y="512"/>
                </a:moveTo>
                <a:lnTo>
                  <a:pt x="2430" y="512"/>
                </a:lnTo>
                <a:lnTo>
                  <a:pt x="2430" y="473"/>
                </a:lnTo>
                <a:lnTo>
                  <a:pt x="2539" y="473"/>
                </a:lnTo>
                <a:lnTo>
                  <a:pt x="2539" y="512"/>
                </a:lnTo>
                <a:close/>
                <a:moveTo>
                  <a:pt x="2695" y="514"/>
                </a:moveTo>
                <a:lnTo>
                  <a:pt x="2695" y="413"/>
                </a:lnTo>
                <a:lnTo>
                  <a:pt x="2744" y="413"/>
                </a:lnTo>
                <a:lnTo>
                  <a:pt x="2744" y="590"/>
                </a:lnTo>
                <a:lnTo>
                  <a:pt x="2697" y="590"/>
                </a:lnTo>
                <a:lnTo>
                  <a:pt x="2697" y="558"/>
                </a:lnTo>
                <a:lnTo>
                  <a:pt x="2693" y="565"/>
                </a:lnTo>
                <a:lnTo>
                  <a:pt x="2688" y="572"/>
                </a:lnTo>
                <a:lnTo>
                  <a:pt x="2682" y="577"/>
                </a:lnTo>
                <a:lnTo>
                  <a:pt x="2675" y="583"/>
                </a:lnTo>
                <a:lnTo>
                  <a:pt x="2672" y="585"/>
                </a:lnTo>
                <a:lnTo>
                  <a:pt x="2668" y="587"/>
                </a:lnTo>
                <a:lnTo>
                  <a:pt x="2666" y="588"/>
                </a:lnTo>
                <a:lnTo>
                  <a:pt x="2664" y="588"/>
                </a:lnTo>
                <a:lnTo>
                  <a:pt x="2660" y="590"/>
                </a:lnTo>
                <a:lnTo>
                  <a:pt x="2651" y="591"/>
                </a:lnTo>
                <a:lnTo>
                  <a:pt x="2647" y="592"/>
                </a:lnTo>
                <a:lnTo>
                  <a:pt x="2642" y="592"/>
                </a:lnTo>
                <a:lnTo>
                  <a:pt x="2635" y="592"/>
                </a:lnTo>
                <a:lnTo>
                  <a:pt x="2629" y="591"/>
                </a:lnTo>
                <a:lnTo>
                  <a:pt x="2623" y="589"/>
                </a:lnTo>
                <a:lnTo>
                  <a:pt x="2618" y="588"/>
                </a:lnTo>
                <a:lnTo>
                  <a:pt x="2612" y="585"/>
                </a:lnTo>
                <a:lnTo>
                  <a:pt x="2607" y="582"/>
                </a:lnTo>
                <a:lnTo>
                  <a:pt x="2603" y="578"/>
                </a:lnTo>
                <a:lnTo>
                  <a:pt x="2598" y="574"/>
                </a:lnTo>
                <a:lnTo>
                  <a:pt x="2596" y="572"/>
                </a:lnTo>
                <a:lnTo>
                  <a:pt x="2595" y="570"/>
                </a:lnTo>
                <a:lnTo>
                  <a:pt x="2591" y="564"/>
                </a:lnTo>
                <a:lnTo>
                  <a:pt x="2588" y="559"/>
                </a:lnTo>
                <a:lnTo>
                  <a:pt x="2587" y="556"/>
                </a:lnTo>
                <a:lnTo>
                  <a:pt x="2586" y="553"/>
                </a:lnTo>
                <a:lnTo>
                  <a:pt x="2584" y="547"/>
                </a:lnTo>
                <a:lnTo>
                  <a:pt x="2583" y="540"/>
                </a:lnTo>
                <a:lnTo>
                  <a:pt x="2582" y="533"/>
                </a:lnTo>
                <a:lnTo>
                  <a:pt x="2582" y="525"/>
                </a:lnTo>
                <a:lnTo>
                  <a:pt x="2582" y="413"/>
                </a:lnTo>
                <a:lnTo>
                  <a:pt x="2631" y="413"/>
                </a:lnTo>
                <a:lnTo>
                  <a:pt x="2631" y="517"/>
                </a:lnTo>
                <a:lnTo>
                  <a:pt x="2631" y="524"/>
                </a:lnTo>
                <a:lnTo>
                  <a:pt x="2633" y="531"/>
                </a:lnTo>
                <a:lnTo>
                  <a:pt x="2636" y="536"/>
                </a:lnTo>
                <a:lnTo>
                  <a:pt x="2637" y="539"/>
                </a:lnTo>
                <a:lnTo>
                  <a:pt x="2639" y="541"/>
                </a:lnTo>
                <a:lnTo>
                  <a:pt x="2644" y="545"/>
                </a:lnTo>
                <a:lnTo>
                  <a:pt x="2646" y="547"/>
                </a:lnTo>
                <a:lnTo>
                  <a:pt x="2649" y="548"/>
                </a:lnTo>
                <a:lnTo>
                  <a:pt x="2655" y="550"/>
                </a:lnTo>
                <a:lnTo>
                  <a:pt x="2658" y="550"/>
                </a:lnTo>
                <a:lnTo>
                  <a:pt x="2661" y="551"/>
                </a:lnTo>
                <a:lnTo>
                  <a:pt x="2668" y="550"/>
                </a:lnTo>
                <a:lnTo>
                  <a:pt x="2674" y="548"/>
                </a:lnTo>
                <a:lnTo>
                  <a:pt x="2680" y="545"/>
                </a:lnTo>
                <a:lnTo>
                  <a:pt x="2685" y="541"/>
                </a:lnTo>
                <a:lnTo>
                  <a:pt x="2687" y="539"/>
                </a:lnTo>
                <a:lnTo>
                  <a:pt x="2689" y="536"/>
                </a:lnTo>
                <a:lnTo>
                  <a:pt x="2693" y="530"/>
                </a:lnTo>
                <a:lnTo>
                  <a:pt x="2695" y="523"/>
                </a:lnTo>
                <a:lnTo>
                  <a:pt x="2695" y="519"/>
                </a:lnTo>
                <a:lnTo>
                  <a:pt x="2695" y="514"/>
                </a:lnTo>
                <a:close/>
                <a:moveTo>
                  <a:pt x="2834" y="487"/>
                </a:moveTo>
                <a:lnTo>
                  <a:pt x="2834" y="590"/>
                </a:lnTo>
                <a:lnTo>
                  <a:pt x="2785" y="590"/>
                </a:lnTo>
                <a:lnTo>
                  <a:pt x="2785" y="413"/>
                </a:lnTo>
                <a:lnTo>
                  <a:pt x="2832" y="413"/>
                </a:lnTo>
                <a:lnTo>
                  <a:pt x="2832" y="444"/>
                </a:lnTo>
                <a:lnTo>
                  <a:pt x="2837" y="437"/>
                </a:lnTo>
                <a:lnTo>
                  <a:pt x="2842" y="430"/>
                </a:lnTo>
                <a:lnTo>
                  <a:pt x="2847" y="425"/>
                </a:lnTo>
                <a:lnTo>
                  <a:pt x="2854" y="420"/>
                </a:lnTo>
                <a:lnTo>
                  <a:pt x="2861" y="416"/>
                </a:lnTo>
                <a:lnTo>
                  <a:pt x="2865" y="414"/>
                </a:lnTo>
                <a:lnTo>
                  <a:pt x="2869" y="413"/>
                </a:lnTo>
                <a:lnTo>
                  <a:pt x="2878" y="411"/>
                </a:lnTo>
                <a:lnTo>
                  <a:pt x="2882" y="411"/>
                </a:lnTo>
                <a:lnTo>
                  <a:pt x="2887" y="411"/>
                </a:lnTo>
                <a:lnTo>
                  <a:pt x="2894" y="411"/>
                </a:lnTo>
                <a:lnTo>
                  <a:pt x="2900" y="412"/>
                </a:lnTo>
                <a:lnTo>
                  <a:pt x="2906" y="413"/>
                </a:lnTo>
                <a:lnTo>
                  <a:pt x="2912" y="415"/>
                </a:lnTo>
                <a:lnTo>
                  <a:pt x="2917" y="418"/>
                </a:lnTo>
                <a:lnTo>
                  <a:pt x="2922" y="421"/>
                </a:lnTo>
                <a:lnTo>
                  <a:pt x="2927" y="424"/>
                </a:lnTo>
                <a:lnTo>
                  <a:pt x="2932" y="428"/>
                </a:lnTo>
                <a:lnTo>
                  <a:pt x="2935" y="433"/>
                </a:lnTo>
                <a:lnTo>
                  <a:pt x="2939" y="438"/>
                </a:lnTo>
                <a:lnTo>
                  <a:pt x="2942" y="444"/>
                </a:lnTo>
                <a:lnTo>
                  <a:pt x="2943" y="446"/>
                </a:lnTo>
                <a:lnTo>
                  <a:pt x="2944" y="449"/>
                </a:lnTo>
                <a:lnTo>
                  <a:pt x="2946" y="456"/>
                </a:lnTo>
                <a:lnTo>
                  <a:pt x="2947" y="462"/>
                </a:lnTo>
                <a:lnTo>
                  <a:pt x="2948" y="470"/>
                </a:lnTo>
                <a:lnTo>
                  <a:pt x="2948" y="477"/>
                </a:lnTo>
                <a:lnTo>
                  <a:pt x="2948" y="590"/>
                </a:lnTo>
                <a:lnTo>
                  <a:pt x="2899" y="590"/>
                </a:lnTo>
                <a:lnTo>
                  <a:pt x="2899" y="486"/>
                </a:lnTo>
                <a:lnTo>
                  <a:pt x="2899" y="478"/>
                </a:lnTo>
                <a:lnTo>
                  <a:pt x="2898" y="475"/>
                </a:lnTo>
                <a:lnTo>
                  <a:pt x="2897" y="471"/>
                </a:lnTo>
                <a:lnTo>
                  <a:pt x="2895" y="466"/>
                </a:lnTo>
                <a:lnTo>
                  <a:pt x="2893" y="463"/>
                </a:lnTo>
                <a:lnTo>
                  <a:pt x="2891" y="461"/>
                </a:lnTo>
                <a:lnTo>
                  <a:pt x="2886" y="457"/>
                </a:lnTo>
                <a:lnTo>
                  <a:pt x="2884" y="455"/>
                </a:lnTo>
                <a:lnTo>
                  <a:pt x="2881" y="454"/>
                </a:lnTo>
                <a:lnTo>
                  <a:pt x="2875" y="452"/>
                </a:lnTo>
                <a:lnTo>
                  <a:pt x="2871" y="451"/>
                </a:lnTo>
                <a:lnTo>
                  <a:pt x="2868" y="451"/>
                </a:lnTo>
                <a:lnTo>
                  <a:pt x="2861" y="452"/>
                </a:lnTo>
                <a:lnTo>
                  <a:pt x="2854" y="454"/>
                </a:lnTo>
                <a:lnTo>
                  <a:pt x="2851" y="455"/>
                </a:lnTo>
                <a:lnTo>
                  <a:pt x="2849" y="457"/>
                </a:lnTo>
                <a:lnTo>
                  <a:pt x="2846" y="459"/>
                </a:lnTo>
                <a:lnTo>
                  <a:pt x="2844" y="461"/>
                </a:lnTo>
                <a:lnTo>
                  <a:pt x="2842" y="463"/>
                </a:lnTo>
                <a:lnTo>
                  <a:pt x="2840" y="466"/>
                </a:lnTo>
                <a:lnTo>
                  <a:pt x="2838" y="469"/>
                </a:lnTo>
                <a:lnTo>
                  <a:pt x="2837" y="472"/>
                </a:lnTo>
                <a:lnTo>
                  <a:pt x="2835" y="479"/>
                </a:lnTo>
                <a:lnTo>
                  <a:pt x="2834" y="483"/>
                </a:lnTo>
                <a:lnTo>
                  <a:pt x="2834" y="487"/>
                </a:lnTo>
                <a:close/>
                <a:moveTo>
                  <a:pt x="3014" y="390"/>
                </a:moveTo>
                <a:lnTo>
                  <a:pt x="3008" y="390"/>
                </a:lnTo>
                <a:lnTo>
                  <a:pt x="3004" y="388"/>
                </a:lnTo>
                <a:lnTo>
                  <a:pt x="2999" y="386"/>
                </a:lnTo>
                <a:lnTo>
                  <a:pt x="2995" y="383"/>
                </a:lnTo>
                <a:lnTo>
                  <a:pt x="2992" y="379"/>
                </a:lnTo>
                <a:lnTo>
                  <a:pt x="2989" y="375"/>
                </a:lnTo>
                <a:lnTo>
                  <a:pt x="2988" y="370"/>
                </a:lnTo>
                <a:lnTo>
                  <a:pt x="2987" y="365"/>
                </a:lnTo>
                <a:lnTo>
                  <a:pt x="2988" y="360"/>
                </a:lnTo>
                <a:lnTo>
                  <a:pt x="2989" y="356"/>
                </a:lnTo>
                <a:lnTo>
                  <a:pt x="2992" y="352"/>
                </a:lnTo>
                <a:lnTo>
                  <a:pt x="2995" y="348"/>
                </a:lnTo>
                <a:lnTo>
                  <a:pt x="2999" y="345"/>
                </a:lnTo>
                <a:lnTo>
                  <a:pt x="3004" y="342"/>
                </a:lnTo>
                <a:lnTo>
                  <a:pt x="3008" y="341"/>
                </a:lnTo>
                <a:lnTo>
                  <a:pt x="3014" y="341"/>
                </a:lnTo>
                <a:lnTo>
                  <a:pt x="3019" y="341"/>
                </a:lnTo>
                <a:lnTo>
                  <a:pt x="3024" y="342"/>
                </a:lnTo>
                <a:lnTo>
                  <a:pt x="3028" y="345"/>
                </a:lnTo>
                <a:lnTo>
                  <a:pt x="3032" y="348"/>
                </a:lnTo>
                <a:lnTo>
                  <a:pt x="3036" y="352"/>
                </a:lnTo>
                <a:lnTo>
                  <a:pt x="3038" y="356"/>
                </a:lnTo>
                <a:lnTo>
                  <a:pt x="3040" y="360"/>
                </a:lnTo>
                <a:lnTo>
                  <a:pt x="3040" y="365"/>
                </a:lnTo>
                <a:lnTo>
                  <a:pt x="3040" y="370"/>
                </a:lnTo>
                <a:lnTo>
                  <a:pt x="3038" y="375"/>
                </a:lnTo>
                <a:lnTo>
                  <a:pt x="3036" y="379"/>
                </a:lnTo>
                <a:lnTo>
                  <a:pt x="3032" y="383"/>
                </a:lnTo>
                <a:lnTo>
                  <a:pt x="3028" y="386"/>
                </a:lnTo>
                <a:lnTo>
                  <a:pt x="3024" y="388"/>
                </a:lnTo>
                <a:lnTo>
                  <a:pt x="3019" y="390"/>
                </a:lnTo>
                <a:lnTo>
                  <a:pt x="3014" y="390"/>
                </a:lnTo>
                <a:close/>
                <a:moveTo>
                  <a:pt x="2989" y="413"/>
                </a:moveTo>
                <a:lnTo>
                  <a:pt x="3038" y="413"/>
                </a:lnTo>
                <a:lnTo>
                  <a:pt x="3038" y="590"/>
                </a:lnTo>
                <a:lnTo>
                  <a:pt x="2989" y="590"/>
                </a:lnTo>
                <a:lnTo>
                  <a:pt x="2989" y="413"/>
                </a:lnTo>
                <a:close/>
                <a:moveTo>
                  <a:pt x="3242" y="413"/>
                </a:moveTo>
                <a:lnTo>
                  <a:pt x="3180" y="590"/>
                </a:lnTo>
                <a:lnTo>
                  <a:pt x="3125" y="590"/>
                </a:lnTo>
                <a:lnTo>
                  <a:pt x="3063" y="413"/>
                </a:lnTo>
                <a:lnTo>
                  <a:pt x="3115" y="413"/>
                </a:lnTo>
                <a:lnTo>
                  <a:pt x="3151" y="539"/>
                </a:lnTo>
                <a:lnTo>
                  <a:pt x="3190" y="413"/>
                </a:lnTo>
                <a:lnTo>
                  <a:pt x="3242" y="413"/>
                </a:lnTo>
                <a:close/>
                <a:moveTo>
                  <a:pt x="3340" y="593"/>
                </a:moveTo>
                <a:lnTo>
                  <a:pt x="3333" y="593"/>
                </a:lnTo>
                <a:lnTo>
                  <a:pt x="3327" y="592"/>
                </a:lnTo>
                <a:lnTo>
                  <a:pt x="3315" y="590"/>
                </a:lnTo>
                <a:lnTo>
                  <a:pt x="3309" y="589"/>
                </a:lnTo>
                <a:lnTo>
                  <a:pt x="3303" y="587"/>
                </a:lnTo>
                <a:lnTo>
                  <a:pt x="3293" y="582"/>
                </a:lnTo>
                <a:lnTo>
                  <a:pt x="3288" y="579"/>
                </a:lnTo>
                <a:lnTo>
                  <a:pt x="3284" y="576"/>
                </a:lnTo>
                <a:lnTo>
                  <a:pt x="3279" y="572"/>
                </a:lnTo>
                <a:lnTo>
                  <a:pt x="3276" y="569"/>
                </a:lnTo>
                <a:lnTo>
                  <a:pt x="3269" y="560"/>
                </a:lnTo>
                <a:lnTo>
                  <a:pt x="3266" y="555"/>
                </a:lnTo>
                <a:lnTo>
                  <a:pt x="3263" y="550"/>
                </a:lnTo>
                <a:lnTo>
                  <a:pt x="3258" y="540"/>
                </a:lnTo>
                <a:lnTo>
                  <a:pt x="3256" y="534"/>
                </a:lnTo>
                <a:lnTo>
                  <a:pt x="3255" y="528"/>
                </a:lnTo>
                <a:lnTo>
                  <a:pt x="3254" y="522"/>
                </a:lnTo>
                <a:lnTo>
                  <a:pt x="3253" y="516"/>
                </a:lnTo>
                <a:lnTo>
                  <a:pt x="3252" y="509"/>
                </a:lnTo>
                <a:lnTo>
                  <a:pt x="3252" y="502"/>
                </a:lnTo>
                <a:lnTo>
                  <a:pt x="3252" y="495"/>
                </a:lnTo>
                <a:lnTo>
                  <a:pt x="3253" y="489"/>
                </a:lnTo>
                <a:lnTo>
                  <a:pt x="3254" y="483"/>
                </a:lnTo>
                <a:lnTo>
                  <a:pt x="3255" y="477"/>
                </a:lnTo>
                <a:lnTo>
                  <a:pt x="3258" y="465"/>
                </a:lnTo>
                <a:lnTo>
                  <a:pt x="3260" y="459"/>
                </a:lnTo>
                <a:lnTo>
                  <a:pt x="3263" y="454"/>
                </a:lnTo>
                <a:lnTo>
                  <a:pt x="3269" y="445"/>
                </a:lnTo>
                <a:lnTo>
                  <a:pt x="3272" y="440"/>
                </a:lnTo>
                <a:lnTo>
                  <a:pt x="3275" y="436"/>
                </a:lnTo>
                <a:lnTo>
                  <a:pt x="3279" y="432"/>
                </a:lnTo>
                <a:lnTo>
                  <a:pt x="3283" y="428"/>
                </a:lnTo>
                <a:lnTo>
                  <a:pt x="3293" y="422"/>
                </a:lnTo>
                <a:lnTo>
                  <a:pt x="3297" y="419"/>
                </a:lnTo>
                <a:lnTo>
                  <a:pt x="3303" y="417"/>
                </a:lnTo>
                <a:lnTo>
                  <a:pt x="3308" y="415"/>
                </a:lnTo>
                <a:lnTo>
                  <a:pt x="3314" y="413"/>
                </a:lnTo>
                <a:lnTo>
                  <a:pt x="3319" y="412"/>
                </a:lnTo>
                <a:lnTo>
                  <a:pt x="3325" y="411"/>
                </a:lnTo>
                <a:lnTo>
                  <a:pt x="3338" y="411"/>
                </a:lnTo>
                <a:lnTo>
                  <a:pt x="3349" y="411"/>
                </a:lnTo>
                <a:lnTo>
                  <a:pt x="3360" y="413"/>
                </a:lnTo>
                <a:lnTo>
                  <a:pt x="3365" y="414"/>
                </a:lnTo>
                <a:lnTo>
                  <a:pt x="3370" y="416"/>
                </a:lnTo>
                <a:lnTo>
                  <a:pt x="3380" y="421"/>
                </a:lnTo>
                <a:lnTo>
                  <a:pt x="3389" y="426"/>
                </a:lnTo>
                <a:lnTo>
                  <a:pt x="3393" y="429"/>
                </a:lnTo>
                <a:lnTo>
                  <a:pt x="3397" y="433"/>
                </a:lnTo>
                <a:lnTo>
                  <a:pt x="3404" y="441"/>
                </a:lnTo>
                <a:lnTo>
                  <a:pt x="3407" y="446"/>
                </a:lnTo>
                <a:lnTo>
                  <a:pt x="3410" y="450"/>
                </a:lnTo>
                <a:lnTo>
                  <a:pt x="3412" y="456"/>
                </a:lnTo>
                <a:lnTo>
                  <a:pt x="3415" y="461"/>
                </a:lnTo>
                <a:lnTo>
                  <a:pt x="3417" y="467"/>
                </a:lnTo>
                <a:lnTo>
                  <a:pt x="3418" y="473"/>
                </a:lnTo>
                <a:lnTo>
                  <a:pt x="3419" y="479"/>
                </a:lnTo>
                <a:lnTo>
                  <a:pt x="3420" y="486"/>
                </a:lnTo>
                <a:lnTo>
                  <a:pt x="3421" y="493"/>
                </a:lnTo>
                <a:lnTo>
                  <a:pt x="3421" y="500"/>
                </a:lnTo>
                <a:lnTo>
                  <a:pt x="3421" y="514"/>
                </a:lnTo>
                <a:lnTo>
                  <a:pt x="3301" y="514"/>
                </a:lnTo>
                <a:lnTo>
                  <a:pt x="3301" y="519"/>
                </a:lnTo>
                <a:lnTo>
                  <a:pt x="3301" y="523"/>
                </a:lnTo>
                <a:lnTo>
                  <a:pt x="3302" y="528"/>
                </a:lnTo>
                <a:lnTo>
                  <a:pt x="3303" y="532"/>
                </a:lnTo>
                <a:lnTo>
                  <a:pt x="3307" y="539"/>
                </a:lnTo>
                <a:lnTo>
                  <a:pt x="3309" y="542"/>
                </a:lnTo>
                <a:lnTo>
                  <a:pt x="3311" y="545"/>
                </a:lnTo>
                <a:lnTo>
                  <a:pt x="3314" y="548"/>
                </a:lnTo>
                <a:lnTo>
                  <a:pt x="3317" y="550"/>
                </a:lnTo>
                <a:lnTo>
                  <a:pt x="3321" y="552"/>
                </a:lnTo>
                <a:lnTo>
                  <a:pt x="3324" y="554"/>
                </a:lnTo>
                <a:lnTo>
                  <a:pt x="3328" y="555"/>
                </a:lnTo>
                <a:lnTo>
                  <a:pt x="3332" y="556"/>
                </a:lnTo>
                <a:lnTo>
                  <a:pt x="3341" y="557"/>
                </a:lnTo>
                <a:lnTo>
                  <a:pt x="3347" y="556"/>
                </a:lnTo>
                <a:lnTo>
                  <a:pt x="3352" y="555"/>
                </a:lnTo>
                <a:lnTo>
                  <a:pt x="3357" y="554"/>
                </a:lnTo>
                <a:lnTo>
                  <a:pt x="3362" y="551"/>
                </a:lnTo>
                <a:lnTo>
                  <a:pt x="3364" y="550"/>
                </a:lnTo>
                <a:lnTo>
                  <a:pt x="3366" y="548"/>
                </a:lnTo>
                <a:lnTo>
                  <a:pt x="3370" y="545"/>
                </a:lnTo>
                <a:lnTo>
                  <a:pt x="3372" y="541"/>
                </a:lnTo>
                <a:lnTo>
                  <a:pt x="3375" y="536"/>
                </a:lnTo>
                <a:lnTo>
                  <a:pt x="3420" y="539"/>
                </a:lnTo>
                <a:lnTo>
                  <a:pt x="3418" y="545"/>
                </a:lnTo>
                <a:lnTo>
                  <a:pt x="3416" y="551"/>
                </a:lnTo>
                <a:lnTo>
                  <a:pt x="3414" y="556"/>
                </a:lnTo>
                <a:lnTo>
                  <a:pt x="3411" y="561"/>
                </a:lnTo>
                <a:lnTo>
                  <a:pt x="3407" y="566"/>
                </a:lnTo>
                <a:lnTo>
                  <a:pt x="3403" y="570"/>
                </a:lnTo>
                <a:lnTo>
                  <a:pt x="3399" y="575"/>
                </a:lnTo>
                <a:lnTo>
                  <a:pt x="3394" y="578"/>
                </a:lnTo>
                <a:lnTo>
                  <a:pt x="3388" y="582"/>
                </a:lnTo>
                <a:lnTo>
                  <a:pt x="3382" y="585"/>
                </a:lnTo>
                <a:lnTo>
                  <a:pt x="3376" y="587"/>
                </a:lnTo>
                <a:lnTo>
                  <a:pt x="3370" y="589"/>
                </a:lnTo>
                <a:lnTo>
                  <a:pt x="3366" y="590"/>
                </a:lnTo>
                <a:lnTo>
                  <a:pt x="3363" y="591"/>
                </a:lnTo>
                <a:lnTo>
                  <a:pt x="3355" y="592"/>
                </a:lnTo>
                <a:lnTo>
                  <a:pt x="3348" y="593"/>
                </a:lnTo>
                <a:lnTo>
                  <a:pt x="3340" y="593"/>
                </a:lnTo>
                <a:close/>
                <a:moveTo>
                  <a:pt x="3301" y="483"/>
                </a:moveTo>
                <a:lnTo>
                  <a:pt x="3375" y="483"/>
                </a:lnTo>
                <a:lnTo>
                  <a:pt x="3375" y="480"/>
                </a:lnTo>
                <a:lnTo>
                  <a:pt x="3374" y="476"/>
                </a:lnTo>
                <a:lnTo>
                  <a:pt x="3373" y="472"/>
                </a:lnTo>
                <a:lnTo>
                  <a:pt x="3372" y="469"/>
                </a:lnTo>
                <a:lnTo>
                  <a:pt x="3371" y="466"/>
                </a:lnTo>
                <a:lnTo>
                  <a:pt x="3369" y="463"/>
                </a:lnTo>
                <a:lnTo>
                  <a:pt x="3367" y="460"/>
                </a:lnTo>
                <a:lnTo>
                  <a:pt x="3365" y="457"/>
                </a:lnTo>
                <a:lnTo>
                  <a:pt x="3359" y="453"/>
                </a:lnTo>
                <a:lnTo>
                  <a:pt x="3353" y="450"/>
                </a:lnTo>
                <a:lnTo>
                  <a:pt x="3346" y="448"/>
                </a:lnTo>
                <a:lnTo>
                  <a:pt x="3339" y="447"/>
                </a:lnTo>
                <a:lnTo>
                  <a:pt x="3331" y="448"/>
                </a:lnTo>
                <a:lnTo>
                  <a:pt x="3327" y="449"/>
                </a:lnTo>
                <a:lnTo>
                  <a:pt x="3324" y="450"/>
                </a:lnTo>
                <a:lnTo>
                  <a:pt x="3317" y="453"/>
                </a:lnTo>
                <a:lnTo>
                  <a:pt x="3315" y="455"/>
                </a:lnTo>
                <a:lnTo>
                  <a:pt x="3312" y="458"/>
                </a:lnTo>
                <a:lnTo>
                  <a:pt x="3307" y="463"/>
                </a:lnTo>
                <a:lnTo>
                  <a:pt x="3304" y="470"/>
                </a:lnTo>
                <a:lnTo>
                  <a:pt x="3303" y="473"/>
                </a:lnTo>
                <a:lnTo>
                  <a:pt x="3302" y="476"/>
                </a:lnTo>
                <a:lnTo>
                  <a:pt x="3301" y="483"/>
                </a:lnTo>
                <a:close/>
                <a:moveTo>
                  <a:pt x="3456" y="590"/>
                </a:moveTo>
                <a:lnTo>
                  <a:pt x="3456" y="413"/>
                </a:lnTo>
                <a:lnTo>
                  <a:pt x="3503" y="413"/>
                </a:lnTo>
                <a:lnTo>
                  <a:pt x="3503" y="444"/>
                </a:lnTo>
                <a:lnTo>
                  <a:pt x="3507" y="436"/>
                </a:lnTo>
                <a:lnTo>
                  <a:pt x="3511" y="429"/>
                </a:lnTo>
                <a:lnTo>
                  <a:pt x="3516" y="424"/>
                </a:lnTo>
                <a:lnTo>
                  <a:pt x="3521" y="419"/>
                </a:lnTo>
                <a:lnTo>
                  <a:pt x="3524" y="417"/>
                </a:lnTo>
                <a:lnTo>
                  <a:pt x="3527" y="415"/>
                </a:lnTo>
                <a:lnTo>
                  <a:pt x="3534" y="413"/>
                </a:lnTo>
                <a:lnTo>
                  <a:pt x="3540" y="411"/>
                </a:lnTo>
                <a:lnTo>
                  <a:pt x="3548" y="410"/>
                </a:lnTo>
                <a:lnTo>
                  <a:pt x="3556" y="411"/>
                </a:lnTo>
                <a:lnTo>
                  <a:pt x="3563" y="412"/>
                </a:lnTo>
                <a:lnTo>
                  <a:pt x="3563" y="456"/>
                </a:lnTo>
                <a:lnTo>
                  <a:pt x="3559" y="455"/>
                </a:lnTo>
                <a:lnTo>
                  <a:pt x="3554" y="454"/>
                </a:lnTo>
                <a:lnTo>
                  <a:pt x="3542" y="453"/>
                </a:lnTo>
                <a:lnTo>
                  <a:pt x="3535" y="454"/>
                </a:lnTo>
                <a:lnTo>
                  <a:pt x="3531" y="454"/>
                </a:lnTo>
                <a:lnTo>
                  <a:pt x="3528" y="456"/>
                </a:lnTo>
                <a:lnTo>
                  <a:pt x="3524" y="457"/>
                </a:lnTo>
                <a:lnTo>
                  <a:pt x="3521" y="459"/>
                </a:lnTo>
                <a:lnTo>
                  <a:pt x="3518" y="461"/>
                </a:lnTo>
                <a:lnTo>
                  <a:pt x="3515" y="463"/>
                </a:lnTo>
                <a:lnTo>
                  <a:pt x="3511" y="469"/>
                </a:lnTo>
                <a:lnTo>
                  <a:pt x="3509" y="472"/>
                </a:lnTo>
                <a:lnTo>
                  <a:pt x="3508" y="475"/>
                </a:lnTo>
                <a:lnTo>
                  <a:pt x="3506" y="478"/>
                </a:lnTo>
                <a:lnTo>
                  <a:pt x="3506" y="482"/>
                </a:lnTo>
                <a:lnTo>
                  <a:pt x="3505" y="486"/>
                </a:lnTo>
                <a:lnTo>
                  <a:pt x="3505" y="490"/>
                </a:lnTo>
                <a:lnTo>
                  <a:pt x="3505" y="590"/>
                </a:lnTo>
                <a:lnTo>
                  <a:pt x="3456" y="590"/>
                </a:lnTo>
                <a:close/>
                <a:moveTo>
                  <a:pt x="3736" y="463"/>
                </a:moveTo>
                <a:lnTo>
                  <a:pt x="3692" y="466"/>
                </a:lnTo>
                <a:lnTo>
                  <a:pt x="3690" y="462"/>
                </a:lnTo>
                <a:lnTo>
                  <a:pt x="3688" y="458"/>
                </a:lnTo>
                <a:lnTo>
                  <a:pt x="3686" y="455"/>
                </a:lnTo>
                <a:lnTo>
                  <a:pt x="3682" y="451"/>
                </a:lnTo>
                <a:lnTo>
                  <a:pt x="3678" y="449"/>
                </a:lnTo>
                <a:lnTo>
                  <a:pt x="3673" y="447"/>
                </a:lnTo>
                <a:lnTo>
                  <a:pt x="3668" y="446"/>
                </a:lnTo>
                <a:lnTo>
                  <a:pt x="3662" y="445"/>
                </a:lnTo>
                <a:lnTo>
                  <a:pt x="3656" y="446"/>
                </a:lnTo>
                <a:lnTo>
                  <a:pt x="3651" y="447"/>
                </a:lnTo>
                <a:lnTo>
                  <a:pt x="3647" y="448"/>
                </a:lnTo>
                <a:lnTo>
                  <a:pt x="3643" y="450"/>
                </a:lnTo>
                <a:lnTo>
                  <a:pt x="3639" y="453"/>
                </a:lnTo>
                <a:lnTo>
                  <a:pt x="3637" y="456"/>
                </a:lnTo>
                <a:lnTo>
                  <a:pt x="3635" y="459"/>
                </a:lnTo>
                <a:lnTo>
                  <a:pt x="3635" y="463"/>
                </a:lnTo>
                <a:lnTo>
                  <a:pt x="3635" y="466"/>
                </a:lnTo>
                <a:lnTo>
                  <a:pt x="3636" y="469"/>
                </a:lnTo>
                <a:lnTo>
                  <a:pt x="3638" y="471"/>
                </a:lnTo>
                <a:lnTo>
                  <a:pt x="3640" y="474"/>
                </a:lnTo>
                <a:lnTo>
                  <a:pt x="3643" y="476"/>
                </a:lnTo>
                <a:lnTo>
                  <a:pt x="3647" y="478"/>
                </a:lnTo>
                <a:lnTo>
                  <a:pt x="3652" y="479"/>
                </a:lnTo>
                <a:lnTo>
                  <a:pt x="3657" y="481"/>
                </a:lnTo>
                <a:lnTo>
                  <a:pt x="3689" y="487"/>
                </a:lnTo>
                <a:lnTo>
                  <a:pt x="3696" y="488"/>
                </a:lnTo>
                <a:lnTo>
                  <a:pt x="3701" y="490"/>
                </a:lnTo>
                <a:lnTo>
                  <a:pt x="3707" y="492"/>
                </a:lnTo>
                <a:lnTo>
                  <a:pt x="3712" y="494"/>
                </a:lnTo>
                <a:lnTo>
                  <a:pt x="3720" y="499"/>
                </a:lnTo>
                <a:lnTo>
                  <a:pt x="3728" y="504"/>
                </a:lnTo>
                <a:lnTo>
                  <a:pt x="3731" y="507"/>
                </a:lnTo>
                <a:lnTo>
                  <a:pt x="3733" y="511"/>
                </a:lnTo>
                <a:lnTo>
                  <a:pt x="3735" y="514"/>
                </a:lnTo>
                <a:lnTo>
                  <a:pt x="3737" y="518"/>
                </a:lnTo>
                <a:lnTo>
                  <a:pt x="3740" y="526"/>
                </a:lnTo>
                <a:lnTo>
                  <a:pt x="3740" y="530"/>
                </a:lnTo>
                <a:lnTo>
                  <a:pt x="3740" y="535"/>
                </a:lnTo>
                <a:lnTo>
                  <a:pt x="3740" y="539"/>
                </a:lnTo>
                <a:lnTo>
                  <a:pt x="3740" y="543"/>
                </a:lnTo>
                <a:lnTo>
                  <a:pt x="3739" y="547"/>
                </a:lnTo>
                <a:lnTo>
                  <a:pt x="3738" y="551"/>
                </a:lnTo>
                <a:lnTo>
                  <a:pt x="3736" y="555"/>
                </a:lnTo>
                <a:lnTo>
                  <a:pt x="3735" y="559"/>
                </a:lnTo>
                <a:lnTo>
                  <a:pt x="3733" y="562"/>
                </a:lnTo>
                <a:lnTo>
                  <a:pt x="3730" y="565"/>
                </a:lnTo>
                <a:lnTo>
                  <a:pt x="3725" y="572"/>
                </a:lnTo>
                <a:lnTo>
                  <a:pt x="3718" y="577"/>
                </a:lnTo>
                <a:lnTo>
                  <a:pt x="3711" y="582"/>
                </a:lnTo>
                <a:lnTo>
                  <a:pt x="3702" y="586"/>
                </a:lnTo>
                <a:lnTo>
                  <a:pt x="3693" y="589"/>
                </a:lnTo>
                <a:lnTo>
                  <a:pt x="3683" y="591"/>
                </a:lnTo>
                <a:lnTo>
                  <a:pt x="3673" y="593"/>
                </a:lnTo>
                <a:lnTo>
                  <a:pt x="3662" y="593"/>
                </a:lnTo>
                <a:lnTo>
                  <a:pt x="3653" y="593"/>
                </a:lnTo>
                <a:lnTo>
                  <a:pt x="3645" y="592"/>
                </a:lnTo>
                <a:lnTo>
                  <a:pt x="3637" y="591"/>
                </a:lnTo>
                <a:lnTo>
                  <a:pt x="3630" y="589"/>
                </a:lnTo>
                <a:lnTo>
                  <a:pt x="3623" y="587"/>
                </a:lnTo>
                <a:lnTo>
                  <a:pt x="3617" y="585"/>
                </a:lnTo>
                <a:lnTo>
                  <a:pt x="3611" y="582"/>
                </a:lnTo>
                <a:lnTo>
                  <a:pt x="3606" y="578"/>
                </a:lnTo>
                <a:lnTo>
                  <a:pt x="3601" y="575"/>
                </a:lnTo>
                <a:lnTo>
                  <a:pt x="3596" y="570"/>
                </a:lnTo>
                <a:lnTo>
                  <a:pt x="3593" y="566"/>
                </a:lnTo>
                <a:lnTo>
                  <a:pt x="3589" y="561"/>
                </a:lnTo>
                <a:lnTo>
                  <a:pt x="3587" y="556"/>
                </a:lnTo>
                <a:lnTo>
                  <a:pt x="3584" y="550"/>
                </a:lnTo>
                <a:lnTo>
                  <a:pt x="3583" y="545"/>
                </a:lnTo>
                <a:lnTo>
                  <a:pt x="3582" y="538"/>
                </a:lnTo>
                <a:lnTo>
                  <a:pt x="3630" y="536"/>
                </a:lnTo>
                <a:lnTo>
                  <a:pt x="3631" y="541"/>
                </a:lnTo>
                <a:lnTo>
                  <a:pt x="3634" y="545"/>
                </a:lnTo>
                <a:lnTo>
                  <a:pt x="3637" y="549"/>
                </a:lnTo>
                <a:lnTo>
                  <a:pt x="3640" y="552"/>
                </a:lnTo>
                <a:lnTo>
                  <a:pt x="3645" y="555"/>
                </a:lnTo>
                <a:lnTo>
                  <a:pt x="3650" y="556"/>
                </a:lnTo>
                <a:lnTo>
                  <a:pt x="3656" y="557"/>
                </a:lnTo>
                <a:lnTo>
                  <a:pt x="3662" y="558"/>
                </a:lnTo>
                <a:lnTo>
                  <a:pt x="3668" y="557"/>
                </a:lnTo>
                <a:lnTo>
                  <a:pt x="3673" y="557"/>
                </a:lnTo>
                <a:lnTo>
                  <a:pt x="3678" y="555"/>
                </a:lnTo>
                <a:lnTo>
                  <a:pt x="3681" y="554"/>
                </a:lnTo>
                <a:lnTo>
                  <a:pt x="3683" y="553"/>
                </a:lnTo>
                <a:lnTo>
                  <a:pt x="3686" y="550"/>
                </a:lnTo>
                <a:lnTo>
                  <a:pt x="3689" y="547"/>
                </a:lnTo>
                <a:lnTo>
                  <a:pt x="3689" y="545"/>
                </a:lnTo>
                <a:lnTo>
                  <a:pt x="3690" y="544"/>
                </a:lnTo>
                <a:lnTo>
                  <a:pt x="3691" y="540"/>
                </a:lnTo>
                <a:lnTo>
                  <a:pt x="3690" y="537"/>
                </a:lnTo>
                <a:lnTo>
                  <a:pt x="3689" y="534"/>
                </a:lnTo>
                <a:lnTo>
                  <a:pt x="3687" y="531"/>
                </a:lnTo>
                <a:lnTo>
                  <a:pt x="3685" y="529"/>
                </a:lnTo>
                <a:lnTo>
                  <a:pt x="3682" y="527"/>
                </a:lnTo>
                <a:lnTo>
                  <a:pt x="3678" y="525"/>
                </a:lnTo>
                <a:lnTo>
                  <a:pt x="3673" y="523"/>
                </a:lnTo>
                <a:lnTo>
                  <a:pt x="3668" y="522"/>
                </a:lnTo>
                <a:lnTo>
                  <a:pt x="3637" y="516"/>
                </a:lnTo>
                <a:lnTo>
                  <a:pt x="3631" y="515"/>
                </a:lnTo>
                <a:lnTo>
                  <a:pt x="3625" y="513"/>
                </a:lnTo>
                <a:lnTo>
                  <a:pt x="3615" y="509"/>
                </a:lnTo>
                <a:lnTo>
                  <a:pt x="3610" y="507"/>
                </a:lnTo>
                <a:lnTo>
                  <a:pt x="3606" y="504"/>
                </a:lnTo>
                <a:lnTo>
                  <a:pt x="3602" y="501"/>
                </a:lnTo>
                <a:lnTo>
                  <a:pt x="3599" y="498"/>
                </a:lnTo>
                <a:lnTo>
                  <a:pt x="3596" y="495"/>
                </a:lnTo>
                <a:lnTo>
                  <a:pt x="3593" y="492"/>
                </a:lnTo>
                <a:lnTo>
                  <a:pt x="3591" y="488"/>
                </a:lnTo>
                <a:lnTo>
                  <a:pt x="3589" y="484"/>
                </a:lnTo>
                <a:lnTo>
                  <a:pt x="3588" y="480"/>
                </a:lnTo>
                <a:lnTo>
                  <a:pt x="3587" y="475"/>
                </a:lnTo>
                <a:lnTo>
                  <a:pt x="3586" y="471"/>
                </a:lnTo>
                <a:lnTo>
                  <a:pt x="3586" y="466"/>
                </a:lnTo>
                <a:lnTo>
                  <a:pt x="3587" y="459"/>
                </a:lnTo>
                <a:lnTo>
                  <a:pt x="3587" y="454"/>
                </a:lnTo>
                <a:lnTo>
                  <a:pt x="3589" y="448"/>
                </a:lnTo>
                <a:lnTo>
                  <a:pt x="3591" y="443"/>
                </a:lnTo>
                <a:lnTo>
                  <a:pt x="3594" y="438"/>
                </a:lnTo>
                <a:lnTo>
                  <a:pt x="3598" y="433"/>
                </a:lnTo>
                <a:lnTo>
                  <a:pt x="3602" y="429"/>
                </a:lnTo>
                <a:lnTo>
                  <a:pt x="3607" y="425"/>
                </a:lnTo>
                <a:lnTo>
                  <a:pt x="3612" y="422"/>
                </a:lnTo>
                <a:lnTo>
                  <a:pt x="3618" y="419"/>
                </a:lnTo>
                <a:lnTo>
                  <a:pt x="3624" y="416"/>
                </a:lnTo>
                <a:lnTo>
                  <a:pt x="3631" y="414"/>
                </a:lnTo>
                <a:lnTo>
                  <a:pt x="3634" y="413"/>
                </a:lnTo>
                <a:lnTo>
                  <a:pt x="3638" y="413"/>
                </a:lnTo>
                <a:lnTo>
                  <a:pt x="3645" y="412"/>
                </a:lnTo>
                <a:lnTo>
                  <a:pt x="3653" y="411"/>
                </a:lnTo>
                <a:lnTo>
                  <a:pt x="3661" y="411"/>
                </a:lnTo>
                <a:lnTo>
                  <a:pt x="3669" y="411"/>
                </a:lnTo>
                <a:lnTo>
                  <a:pt x="3677" y="412"/>
                </a:lnTo>
                <a:lnTo>
                  <a:pt x="3684" y="413"/>
                </a:lnTo>
                <a:lnTo>
                  <a:pt x="3691" y="414"/>
                </a:lnTo>
                <a:lnTo>
                  <a:pt x="3697" y="416"/>
                </a:lnTo>
                <a:lnTo>
                  <a:pt x="3703" y="419"/>
                </a:lnTo>
                <a:lnTo>
                  <a:pt x="3709" y="421"/>
                </a:lnTo>
                <a:lnTo>
                  <a:pt x="3714" y="425"/>
                </a:lnTo>
                <a:lnTo>
                  <a:pt x="3718" y="428"/>
                </a:lnTo>
                <a:lnTo>
                  <a:pt x="3723" y="432"/>
                </a:lnTo>
                <a:lnTo>
                  <a:pt x="3726" y="437"/>
                </a:lnTo>
                <a:lnTo>
                  <a:pt x="3728" y="439"/>
                </a:lnTo>
                <a:lnTo>
                  <a:pt x="3729" y="441"/>
                </a:lnTo>
                <a:lnTo>
                  <a:pt x="3732" y="446"/>
                </a:lnTo>
                <a:lnTo>
                  <a:pt x="3734" y="452"/>
                </a:lnTo>
                <a:lnTo>
                  <a:pt x="3735" y="457"/>
                </a:lnTo>
                <a:lnTo>
                  <a:pt x="3736" y="463"/>
                </a:lnTo>
                <a:close/>
                <a:moveTo>
                  <a:pt x="3797" y="390"/>
                </a:moveTo>
                <a:lnTo>
                  <a:pt x="3792" y="390"/>
                </a:lnTo>
                <a:lnTo>
                  <a:pt x="3787" y="388"/>
                </a:lnTo>
                <a:lnTo>
                  <a:pt x="3783" y="386"/>
                </a:lnTo>
                <a:lnTo>
                  <a:pt x="3778" y="383"/>
                </a:lnTo>
                <a:lnTo>
                  <a:pt x="3775" y="379"/>
                </a:lnTo>
                <a:lnTo>
                  <a:pt x="3773" y="375"/>
                </a:lnTo>
                <a:lnTo>
                  <a:pt x="3771" y="370"/>
                </a:lnTo>
                <a:lnTo>
                  <a:pt x="3771" y="365"/>
                </a:lnTo>
                <a:lnTo>
                  <a:pt x="3771" y="360"/>
                </a:lnTo>
                <a:lnTo>
                  <a:pt x="3773" y="356"/>
                </a:lnTo>
                <a:lnTo>
                  <a:pt x="3775" y="352"/>
                </a:lnTo>
                <a:lnTo>
                  <a:pt x="3778" y="348"/>
                </a:lnTo>
                <a:lnTo>
                  <a:pt x="3783" y="345"/>
                </a:lnTo>
                <a:lnTo>
                  <a:pt x="3787" y="342"/>
                </a:lnTo>
                <a:lnTo>
                  <a:pt x="3792" y="341"/>
                </a:lnTo>
                <a:lnTo>
                  <a:pt x="3797" y="341"/>
                </a:lnTo>
                <a:lnTo>
                  <a:pt x="3802" y="341"/>
                </a:lnTo>
                <a:lnTo>
                  <a:pt x="3807" y="342"/>
                </a:lnTo>
                <a:lnTo>
                  <a:pt x="3812" y="345"/>
                </a:lnTo>
                <a:lnTo>
                  <a:pt x="3816" y="348"/>
                </a:lnTo>
                <a:lnTo>
                  <a:pt x="3819" y="352"/>
                </a:lnTo>
                <a:lnTo>
                  <a:pt x="3822" y="356"/>
                </a:lnTo>
                <a:lnTo>
                  <a:pt x="3823" y="360"/>
                </a:lnTo>
                <a:lnTo>
                  <a:pt x="3824" y="365"/>
                </a:lnTo>
                <a:lnTo>
                  <a:pt x="3823" y="370"/>
                </a:lnTo>
                <a:lnTo>
                  <a:pt x="3822" y="375"/>
                </a:lnTo>
                <a:lnTo>
                  <a:pt x="3819" y="379"/>
                </a:lnTo>
                <a:lnTo>
                  <a:pt x="3816" y="383"/>
                </a:lnTo>
                <a:lnTo>
                  <a:pt x="3812" y="386"/>
                </a:lnTo>
                <a:lnTo>
                  <a:pt x="3807" y="388"/>
                </a:lnTo>
                <a:lnTo>
                  <a:pt x="3802" y="390"/>
                </a:lnTo>
                <a:lnTo>
                  <a:pt x="3797" y="390"/>
                </a:lnTo>
                <a:close/>
                <a:moveTo>
                  <a:pt x="3772" y="413"/>
                </a:moveTo>
                <a:lnTo>
                  <a:pt x="3822" y="413"/>
                </a:lnTo>
                <a:lnTo>
                  <a:pt x="3822" y="590"/>
                </a:lnTo>
                <a:lnTo>
                  <a:pt x="3772" y="590"/>
                </a:lnTo>
                <a:lnTo>
                  <a:pt x="3772" y="413"/>
                </a:lnTo>
                <a:close/>
                <a:moveTo>
                  <a:pt x="3955" y="413"/>
                </a:moveTo>
                <a:lnTo>
                  <a:pt x="3955" y="450"/>
                </a:lnTo>
                <a:lnTo>
                  <a:pt x="3921" y="450"/>
                </a:lnTo>
                <a:lnTo>
                  <a:pt x="3921" y="535"/>
                </a:lnTo>
                <a:lnTo>
                  <a:pt x="3922" y="540"/>
                </a:lnTo>
                <a:lnTo>
                  <a:pt x="3923" y="544"/>
                </a:lnTo>
                <a:lnTo>
                  <a:pt x="3923" y="545"/>
                </a:lnTo>
                <a:lnTo>
                  <a:pt x="3924" y="547"/>
                </a:lnTo>
                <a:lnTo>
                  <a:pt x="3926" y="549"/>
                </a:lnTo>
                <a:lnTo>
                  <a:pt x="3929" y="551"/>
                </a:lnTo>
                <a:lnTo>
                  <a:pt x="3931" y="552"/>
                </a:lnTo>
                <a:lnTo>
                  <a:pt x="3935" y="552"/>
                </a:lnTo>
                <a:lnTo>
                  <a:pt x="3938" y="553"/>
                </a:lnTo>
                <a:lnTo>
                  <a:pt x="3945" y="552"/>
                </a:lnTo>
                <a:lnTo>
                  <a:pt x="3950" y="551"/>
                </a:lnTo>
                <a:lnTo>
                  <a:pt x="3958" y="587"/>
                </a:lnTo>
                <a:lnTo>
                  <a:pt x="3948" y="590"/>
                </a:lnTo>
                <a:lnTo>
                  <a:pt x="3940" y="591"/>
                </a:lnTo>
                <a:lnTo>
                  <a:pt x="3931" y="592"/>
                </a:lnTo>
                <a:lnTo>
                  <a:pt x="3925" y="592"/>
                </a:lnTo>
                <a:lnTo>
                  <a:pt x="3919" y="592"/>
                </a:lnTo>
                <a:lnTo>
                  <a:pt x="3913" y="591"/>
                </a:lnTo>
                <a:lnTo>
                  <a:pt x="3907" y="590"/>
                </a:lnTo>
                <a:lnTo>
                  <a:pt x="3902" y="588"/>
                </a:lnTo>
                <a:lnTo>
                  <a:pt x="3896" y="586"/>
                </a:lnTo>
                <a:lnTo>
                  <a:pt x="3892" y="583"/>
                </a:lnTo>
                <a:lnTo>
                  <a:pt x="3887" y="581"/>
                </a:lnTo>
                <a:lnTo>
                  <a:pt x="3884" y="577"/>
                </a:lnTo>
                <a:lnTo>
                  <a:pt x="3880" y="573"/>
                </a:lnTo>
                <a:lnTo>
                  <a:pt x="3878" y="569"/>
                </a:lnTo>
                <a:lnTo>
                  <a:pt x="3875" y="564"/>
                </a:lnTo>
                <a:lnTo>
                  <a:pt x="3874" y="559"/>
                </a:lnTo>
                <a:lnTo>
                  <a:pt x="3872" y="554"/>
                </a:lnTo>
                <a:lnTo>
                  <a:pt x="3872" y="548"/>
                </a:lnTo>
                <a:lnTo>
                  <a:pt x="3871" y="542"/>
                </a:lnTo>
                <a:lnTo>
                  <a:pt x="3871" y="450"/>
                </a:lnTo>
                <a:lnTo>
                  <a:pt x="3847" y="450"/>
                </a:lnTo>
                <a:lnTo>
                  <a:pt x="3847" y="413"/>
                </a:lnTo>
                <a:lnTo>
                  <a:pt x="3871" y="413"/>
                </a:lnTo>
                <a:lnTo>
                  <a:pt x="3871" y="371"/>
                </a:lnTo>
                <a:lnTo>
                  <a:pt x="3921" y="371"/>
                </a:lnTo>
                <a:lnTo>
                  <a:pt x="3921" y="413"/>
                </a:lnTo>
                <a:lnTo>
                  <a:pt x="3955" y="413"/>
                </a:lnTo>
                <a:close/>
                <a:moveTo>
                  <a:pt x="4062" y="593"/>
                </a:moveTo>
                <a:lnTo>
                  <a:pt x="4056" y="593"/>
                </a:lnTo>
                <a:lnTo>
                  <a:pt x="4049" y="592"/>
                </a:lnTo>
                <a:lnTo>
                  <a:pt x="4037" y="590"/>
                </a:lnTo>
                <a:lnTo>
                  <a:pt x="4031" y="589"/>
                </a:lnTo>
                <a:lnTo>
                  <a:pt x="4026" y="587"/>
                </a:lnTo>
                <a:lnTo>
                  <a:pt x="4015" y="582"/>
                </a:lnTo>
                <a:lnTo>
                  <a:pt x="4011" y="579"/>
                </a:lnTo>
                <a:lnTo>
                  <a:pt x="4006" y="576"/>
                </a:lnTo>
                <a:lnTo>
                  <a:pt x="4002" y="572"/>
                </a:lnTo>
                <a:lnTo>
                  <a:pt x="3998" y="569"/>
                </a:lnTo>
                <a:lnTo>
                  <a:pt x="3991" y="560"/>
                </a:lnTo>
                <a:lnTo>
                  <a:pt x="3988" y="555"/>
                </a:lnTo>
                <a:lnTo>
                  <a:pt x="3985" y="550"/>
                </a:lnTo>
                <a:lnTo>
                  <a:pt x="3981" y="540"/>
                </a:lnTo>
                <a:lnTo>
                  <a:pt x="3979" y="534"/>
                </a:lnTo>
                <a:lnTo>
                  <a:pt x="3977" y="528"/>
                </a:lnTo>
                <a:lnTo>
                  <a:pt x="3976" y="522"/>
                </a:lnTo>
                <a:lnTo>
                  <a:pt x="3975" y="516"/>
                </a:lnTo>
                <a:lnTo>
                  <a:pt x="3975" y="509"/>
                </a:lnTo>
                <a:lnTo>
                  <a:pt x="3975" y="502"/>
                </a:lnTo>
                <a:lnTo>
                  <a:pt x="3975" y="495"/>
                </a:lnTo>
                <a:lnTo>
                  <a:pt x="3975" y="489"/>
                </a:lnTo>
                <a:lnTo>
                  <a:pt x="3976" y="483"/>
                </a:lnTo>
                <a:lnTo>
                  <a:pt x="3977" y="477"/>
                </a:lnTo>
                <a:lnTo>
                  <a:pt x="3981" y="465"/>
                </a:lnTo>
                <a:lnTo>
                  <a:pt x="3983" y="459"/>
                </a:lnTo>
                <a:lnTo>
                  <a:pt x="3985" y="454"/>
                </a:lnTo>
                <a:lnTo>
                  <a:pt x="3991" y="445"/>
                </a:lnTo>
                <a:lnTo>
                  <a:pt x="3994" y="440"/>
                </a:lnTo>
                <a:lnTo>
                  <a:pt x="3998" y="436"/>
                </a:lnTo>
                <a:lnTo>
                  <a:pt x="4002" y="432"/>
                </a:lnTo>
                <a:lnTo>
                  <a:pt x="4006" y="428"/>
                </a:lnTo>
                <a:lnTo>
                  <a:pt x="4015" y="422"/>
                </a:lnTo>
                <a:lnTo>
                  <a:pt x="4020" y="419"/>
                </a:lnTo>
                <a:lnTo>
                  <a:pt x="4025" y="417"/>
                </a:lnTo>
                <a:lnTo>
                  <a:pt x="4030" y="415"/>
                </a:lnTo>
                <a:lnTo>
                  <a:pt x="4036" y="413"/>
                </a:lnTo>
                <a:lnTo>
                  <a:pt x="4042" y="412"/>
                </a:lnTo>
                <a:lnTo>
                  <a:pt x="4048" y="411"/>
                </a:lnTo>
                <a:lnTo>
                  <a:pt x="4060" y="411"/>
                </a:lnTo>
                <a:lnTo>
                  <a:pt x="4072" y="411"/>
                </a:lnTo>
                <a:lnTo>
                  <a:pt x="4083" y="413"/>
                </a:lnTo>
                <a:lnTo>
                  <a:pt x="4088" y="414"/>
                </a:lnTo>
                <a:lnTo>
                  <a:pt x="4093" y="416"/>
                </a:lnTo>
                <a:lnTo>
                  <a:pt x="4103" y="421"/>
                </a:lnTo>
                <a:lnTo>
                  <a:pt x="4111" y="426"/>
                </a:lnTo>
                <a:lnTo>
                  <a:pt x="4116" y="429"/>
                </a:lnTo>
                <a:lnTo>
                  <a:pt x="4119" y="433"/>
                </a:lnTo>
                <a:lnTo>
                  <a:pt x="4126" y="441"/>
                </a:lnTo>
                <a:lnTo>
                  <a:pt x="4129" y="446"/>
                </a:lnTo>
                <a:lnTo>
                  <a:pt x="4132" y="450"/>
                </a:lnTo>
                <a:lnTo>
                  <a:pt x="4135" y="456"/>
                </a:lnTo>
                <a:lnTo>
                  <a:pt x="4137" y="461"/>
                </a:lnTo>
                <a:lnTo>
                  <a:pt x="4139" y="467"/>
                </a:lnTo>
                <a:lnTo>
                  <a:pt x="4141" y="473"/>
                </a:lnTo>
                <a:lnTo>
                  <a:pt x="4142" y="479"/>
                </a:lnTo>
                <a:lnTo>
                  <a:pt x="4143" y="486"/>
                </a:lnTo>
                <a:lnTo>
                  <a:pt x="4143" y="493"/>
                </a:lnTo>
                <a:lnTo>
                  <a:pt x="4143" y="500"/>
                </a:lnTo>
                <a:lnTo>
                  <a:pt x="4143" y="514"/>
                </a:lnTo>
                <a:lnTo>
                  <a:pt x="4023" y="514"/>
                </a:lnTo>
                <a:lnTo>
                  <a:pt x="4023" y="519"/>
                </a:lnTo>
                <a:lnTo>
                  <a:pt x="4024" y="523"/>
                </a:lnTo>
                <a:lnTo>
                  <a:pt x="4026" y="532"/>
                </a:lnTo>
                <a:lnTo>
                  <a:pt x="4027" y="535"/>
                </a:lnTo>
                <a:lnTo>
                  <a:pt x="4029" y="539"/>
                </a:lnTo>
                <a:lnTo>
                  <a:pt x="4031" y="542"/>
                </a:lnTo>
                <a:lnTo>
                  <a:pt x="4034" y="545"/>
                </a:lnTo>
                <a:lnTo>
                  <a:pt x="4037" y="548"/>
                </a:lnTo>
                <a:lnTo>
                  <a:pt x="4040" y="550"/>
                </a:lnTo>
                <a:lnTo>
                  <a:pt x="4043" y="552"/>
                </a:lnTo>
                <a:lnTo>
                  <a:pt x="4047" y="554"/>
                </a:lnTo>
                <a:lnTo>
                  <a:pt x="4050" y="555"/>
                </a:lnTo>
                <a:lnTo>
                  <a:pt x="4054" y="556"/>
                </a:lnTo>
                <a:lnTo>
                  <a:pt x="4063" y="557"/>
                </a:lnTo>
                <a:lnTo>
                  <a:pt x="4069" y="556"/>
                </a:lnTo>
                <a:lnTo>
                  <a:pt x="4075" y="555"/>
                </a:lnTo>
                <a:lnTo>
                  <a:pt x="4080" y="554"/>
                </a:lnTo>
                <a:lnTo>
                  <a:pt x="4084" y="551"/>
                </a:lnTo>
                <a:lnTo>
                  <a:pt x="4087" y="550"/>
                </a:lnTo>
                <a:lnTo>
                  <a:pt x="4089" y="548"/>
                </a:lnTo>
                <a:lnTo>
                  <a:pt x="4092" y="545"/>
                </a:lnTo>
                <a:lnTo>
                  <a:pt x="4095" y="541"/>
                </a:lnTo>
                <a:lnTo>
                  <a:pt x="4097" y="536"/>
                </a:lnTo>
                <a:lnTo>
                  <a:pt x="4142" y="539"/>
                </a:lnTo>
                <a:lnTo>
                  <a:pt x="4141" y="545"/>
                </a:lnTo>
                <a:lnTo>
                  <a:pt x="4139" y="551"/>
                </a:lnTo>
                <a:lnTo>
                  <a:pt x="4136" y="556"/>
                </a:lnTo>
                <a:lnTo>
                  <a:pt x="4133" y="561"/>
                </a:lnTo>
                <a:lnTo>
                  <a:pt x="4130" y="566"/>
                </a:lnTo>
                <a:lnTo>
                  <a:pt x="4126" y="570"/>
                </a:lnTo>
                <a:lnTo>
                  <a:pt x="4121" y="575"/>
                </a:lnTo>
                <a:lnTo>
                  <a:pt x="4116" y="578"/>
                </a:lnTo>
                <a:lnTo>
                  <a:pt x="4111" y="582"/>
                </a:lnTo>
                <a:lnTo>
                  <a:pt x="4105" y="585"/>
                </a:lnTo>
                <a:lnTo>
                  <a:pt x="4099" y="587"/>
                </a:lnTo>
                <a:lnTo>
                  <a:pt x="4092" y="589"/>
                </a:lnTo>
                <a:lnTo>
                  <a:pt x="4089" y="590"/>
                </a:lnTo>
                <a:lnTo>
                  <a:pt x="4085" y="591"/>
                </a:lnTo>
                <a:lnTo>
                  <a:pt x="4078" y="592"/>
                </a:lnTo>
                <a:lnTo>
                  <a:pt x="4070" y="593"/>
                </a:lnTo>
                <a:lnTo>
                  <a:pt x="4062" y="593"/>
                </a:lnTo>
                <a:close/>
                <a:moveTo>
                  <a:pt x="4023" y="483"/>
                </a:moveTo>
                <a:lnTo>
                  <a:pt x="4097" y="483"/>
                </a:lnTo>
                <a:lnTo>
                  <a:pt x="4097" y="480"/>
                </a:lnTo>
                <a:lnTo>
                  <a:pt x="4097" y="476"/>
                </a:lnTo>
                <a:lnTo>
                  <a:pt x="4096" y="472"/>
                </a:lnTo>
                <a:lnTo>
                  <a:pt x="4095" y="469"/>
                </a:lnTo>
                <a:lnTo>
                  <a:pt x="4093" y="466"/>
                </a:lnTo>
                <a:lnTo>
                  <a:pt x="4092" y="463"/>
                </a:lnTo>
                <a:lnTo>
                  <a:pt x="4089" y="460"/>
                </a:lnTo>
                <a:lnTo>
                  <a:pt x="4087" y="457"/>
                </a:lnTo>
                <a:lnTo>
                  <a:pt x="4082" y="453"/>
                </a:lnTo>
                <a:lnTo>
                  <a:pt x="4076" y="450"/>
                </a:lnTo>
                <a:lnTo>
                  <a:pt x="4069" y="448"/>
                </a:lnTo>
                <a:lnTo>
                  <a:pt x="4061" y="447"/>
                </a:lnTo>
                <a:lnTo>
                  <a:pt x="4053" y="448"/>
                </a:lnTo>
                <a:lnTo>
                  <a:pt x="4050" y="449"/>
                </a:lnTo>
                <a:lnTo>
                  <a:pt x="4046" y="450"/>
                </a:lnTo>
                <a:lnTo>
                  <a:pt x="4040" y="453"/>
                </a:lnTo>
                <a:lnTo>
                  <a:pt x="4037" y="455"/>
                </a:lnTo>
                <a:lnTo>
                  <a:pt x="4034" y="458"/>
                </a:lnTo>
                <a:lnTo>
                  <a:pt x="4030" y="463"/>
                </a:lnTo>
                <a:lnTo>
                  <a:pt x="4026" y="470"/>
                </a:lnTo>
                <a:lnTo>
                  <a:pt x="4025" y="473"/>
                </a:lnTo>
                <a:lnTo>
                  <a:pt x="4024" y="476"/>
                </a:lnTo>
                <a:lnTo>
                  <a:pt x="4023" y="483"/>
                </a:lnTo>
                <a:close/>
                <a:moveTo>
                  <a:pt x="4267" y="413"/>
                </a:moveTo>
                <a:lnTo>
                  <a:pt x="4267" y="450"/>
                </a:lnTo>
                <a:lnTo>
                  <a:pt x="4234" y="450"/>
                </a:lnTo>
                <a:lnTo>
                  <a:pt x="4234" y="535"/>
                </a:lnTo>
                <a:lnTo>
                  <a:pt x="4234" y="540"/>
                </a:lnTo>
                <a:lnTo>
                  <a:pt x="4235" y="544"/>
                </a:lnTo>
                <a:lnTo>
                  <a:pt x="4236" y="545"/>
                </a:lnTo>
                <a:lnTo>
                  <a:pt x="4236" y="547"/>
                </a:lnTo>
                <a:lnTo>
                  <a:pt x="4238" y="549"/>
                </a:lnTo>
                <a:lnTo>
                  <a:pt x="4241" y="551"/>
                </a:lnTo>
                <a:lnTo>
                  <a:pt x="4244" y="552"/>
                </a:lnTo>
                <a:lnTo>
                  <a:pt x="4247" y="552"/>
                </a:lnTo>
                <a:lnTo>
                  <a:pt x="4250" y="553"/>
                </a:lnTo>
                <a:lnTo>
                  <a:pt x="4257" y="552"/>
                </a:lnTo>
                <a:lnTo>
                  <a:pt x="4263" y="551"/>
                </a:lnTo>
                <a:lnTo>
                  <a:pt x="4270" y="587"/>
                </a:lnTo>
                <a:lnTo>
                  <a:pt x="4260" y="590"/>
                </a:lnTo>
                <a:lnTo>
                  <a:pt x="4253" y="591"/>
                </a:lnTo>
                <a:lnTo>
                  <a:pt x="4244" y="592"/>
                </a:lnTo>
                <a:lnTo>
                  <a:pt x="4237" y="592"/>
                </a:lnTo>
                <a:lnTo>
                  <a:pt x="4231" y="592"/>
                </a:lnTo>
                <a:lnTo>
                  <a:pt x="4225" y="591"/>
                </a:lnTo>
                <a:lnTo>
                  <a:pt x="4220" y="590"/>
                </a:lnTo>
                <a:lnTo>
                  <a:pt x="4214" y="588"/>
                </a:lnTo>
                <a:lnTo>
                  <a:pt x="4210" y="586"/>
                </a:lnTo>
                <a:lnTo>
                  <a:pt x="4205" y="583"/>
                </a:lnTo>
                <a:lnTo>
                  <a:pt x="4201" y="581"/>
                </a:lnTo>
                <a:lnTo>
                  <a:pt x="4197" y="577"/>
                </a:lnTo>
                <a:lnTo>
                  <a:pt x="4194" y="573"/>
                </a:lnTo>
                <a:lnTo>
                  <a:pt x="4191" y="569"/>
                </a:lnTo>
                <a:lnTo>
                  <a:pt x="4189" y="564"/>
                </a:lnTo>
                <a:lnTo>
                  <a:pt x="4187" y="559"/>
                </a:lnTo>
                <a:lnTo>
                  <a:pt x="4186" y="554"/>
                </a:lnTo>
                <a:lnTo>
                  <a:pt x="4185" y="548"/>
                </a:lnTo>
                <a:lnTo>
                  <a:pt x="4185" y="542"/>
                </a:lnTo>
                <a:lnTo>
                  <a:pt x="4185" y="450"/>
                </a:lnTo>
                <a:lnTo>
                  <a:pt x="4161" y="450"/>
                </a:lnTo>
                <a:lnTo>
                  <a:pt x="4161" y="413"/>
                </a:lnTo>
                <a:lnTo>
                  <a:pt x="4185" y="413"/>
                </a:lnTo>
                <a:lnTo>
                  <a:pt x="4185" y="371"/>
                </a:lnTo>
                <a:lnTo>
                  <a:pt x="4234" y="371"/>
                </a:lnTo>
                <a:lnTo>
                  <a:pt x="4234" y="413"/>
                </a:lnTo>
                <a:lnTo>
                  <a:pt x="4267" y="413"/>
                </a:lnTo>
                <a:close/>
                <a:moveTo>
                  <a:pt x="4376" y="593"/>
                </a:moveTo>
                <a:lnTo>
                  <a:pt x="4369" y="593"/>
                </a:lnTo>
                <a:lnTo>
                  <a:pt x="4363" y="592"/>
                </a:lnTo>
                <a:lnTo>
                  <a:pt x="4349" y="590"/>
                </a:lnTo>
                <a:lnTo>
                  <a:pt x="4344" y="589"/>
                </a:lnTo>
                <a:lnTo>
                  <a:pt x="4338" y="587"/>
                </a:lnTo>
                <a:lnTo>
                  <a:pt x="4328" y="582"/>
                </a:lnTo>
                <a:lnTo>
                  <a:pt x="4323" y="579"/>
                </a:lnTo>
                <a:lnTo>
                  <a:pt x="4319" y="576"/>
                </a:lnTo>
                <a:lnTo>
                  <a:pt x="4314" y="572"/>
                </a:lnTo>
                <a:lnTo>
                  <a:pt x="4310" y="569"/>
                </a:lnTo>
                <a:lnTo>
                  <a:pt x="4303" y="560"/>
                </a:lnTo>
                <a:lnTo>
                  <a:pt x="4300" y="555"/>
                </a:lnTo>
                <a:lnTo>
                  <a:pt x="4298" y="550"/>
                </a:lnTo>
                <a:lnTo>
                  <a:pt x="4293" y="540"/>
                </a:lnTo>
                <a:lnTo>
                  <a:pt x="4291" y="534"/>
                </a:lnTo>
                <a:lnTo>
                  <a:pt x="4290" y="528"/>
                </a:lnTo>
                <a:lnTo>
                  <a:pt x="4289" y="522"/>
                </a:lnTo>
                <a:lnTo>
                  <a:pt x="4288" y="516"/>
                </a:lnTo>
                <a:lnTo>
                  <a:pt x="4287" y="509"/>
                </a:lnTo>
                <a:lnTo>
                  <a:pt x="4287" y="502"/>
                </a:lnTo>
                <a:lnTo>
                  <a:pt x="4287" y="495"/>
                </a:lnTo>
                <a:lnTo>
                  <a:pt x="4288" y="489"/>
                </a:lnTo>
                <a:lnTo>
                  <a:pt x="4289" y="483"/>
                </a:lnTo>
                <a:lnTo>
                  <a:pt x="4290" y="477"/>
                </a:lnTo>
                <a:lnTo>
                  <a:pt x="4293" y="465"/>
                </a:lnTo>
                <a:lnTo>
                  <a:pt x="4295" y="459"/>
                </a:lnTo>
                <a:lnTo>
                  <a:pt x="4298" y="454"/>
                </a:lnTo>
                <a:lnTo>
                  <a:pt x="4303" y="445"/>
                </a:lnTo>
                <a:lnTo>
                  <a:pt x="4307" y="440"/>
                </a:lnTo>
                <a:lnTo>
                  <a:pt x="4310" y="436"/>
                </a:lnTo>
                <a:lnTo>
                  <a:pt x="4314" y="432"/>
                </a:lnTo>
                <a:lnTo>
                  <a:pt x="4318" y="428"/>
                </a:lnTo>
                <a:lnTo>
                  <a:pt x="4327" y="422"/>
                </a:lnTo>
                <a:lnTo>
                  <a:pt x="4332" y="419"/>
                </a:lnTo>
                <a:lnTo>
                  <a:pt x="4338" y="417"/>
                </a:lnTo>
                <a:lnTo>
                  <a:pt x="4343" y="415"/>
                </a:lnTo>
                <a:lnTo>
                  <a:pt x="4348" y="413"/>
                </a:lnTo>
                <a:lnTo>
                  <a:pt x="4354" y="412"/>
                </a:lnTo>
                <a:lnTo>
                  <a:pt x="4361" y="411"/>
                </a:lnTo>
                <a:lnTo>
                  <a:pt x="4374" y="411"/>
                </a:lnTo>
                <a:lnTo>
                  <a:pt x="4385" y="411"/>
                </a:lnTo>
                <a:lnTo>
                  <a:pt x="4396" y="413"/>
                </a:lnTo>
                <a:lnTo>
                  <a:pt x="4401" y="414"/>
                </a:lnTo>
                <a:lnTo>
                  <a:pt x="4406" y="416"/>
                </a:lnTo>
                <a:lnTo>
                  <a:pt x="4416" y="421"/>
                </a:lnTo>
                <a:lnTo>
                  <a:pt x="4425" y="426"/>
                </a:lnTo>
                <a:lnTo>
                  <a:pt x="4429" y="429"/>
                </a:lnTo>
                <a:lnTo>
                  <a:pt x="4433" y="433"/>
                </a:lnTo>
                <a:lnTo>
                  <a:pt x="4440" y="441"/>
                </a:lnTo>
                <a:lnTo>
                  <a:pt x="4443" y="446"/>
                </a:lnTo>
                <a:lnTo>
                  <a:pt x="4446" y="450"/>
                </a:lnTo>
                <a:lnTo>
                  <a:pt x="4448" y="456"/>
                </a:lnTo>
                <a:lnTo>
                  <a:pt x="4451" y="461"/>
                </a:lnTo>
                <a:lnTo>
                  <a:pt x="4453" y="467"/>
                </a:lnTo>
                <a:lnTo>
                  <a:pt x="4454" y="473"/>
                </a:lnTo>
                <a:lnTo>
                  <a:pt x="4455" y="479"/>
                </a:lnTo>
                <a:lnTo>
                  <a:pt x="4456" y="486"/>
                </a:lnTo>
                <a:lnTo>
                  <a:pt x="4457" y="493"/>
                </a:lnTo>
                <a:lnTo>
                  <a:pt x="4457" y="500"/>
                </a:lnTo>
                <a:lnTo>
                  <a:pt x="4457" y="514"/>
                </a:lnTo>
                <a:lnTo>
                  <a:pt x="4335" y="514"/>
                </a:lnTo>
                <a:lnTo>
                  <a:pt x="4336" y="519"/>
                </a:lnTo>
                <a:lnTo>
                  <a:pt x="4336" y="523"/>
                </a:lnTo>
                <a:lnTo>
                  <a:pt x="4338" y="532"/>
                </a:lnTo>
                <a:lnTo>
                  <a:pt x="4342" y="539"/>
                </a:lnTo>
                <a:lnTo>
                  <a:pt x="4344" y="542"/>
                </a:lnTo>
                <a:lnTo>
                  <a:pt x="4346" y="545"/>
                </a:lnTo>
                <a:lnTo>
                  <a:pt x="4349" y="548"/>
                </a:lnTo>
                <a:lnTo>
                  <a:pt x="4352" y="550"/>
                </a:lnTo>
                <a:lnTo>
                  <a:pt x="4355" y="552"/>
                </a:lnTo>
                <a:lnTo>
                  <a:pt x="4360" y="554"/>
                </a:lnTo>
                <a:lnTo>
                  <a:pt x="4364" y="555"/>
                </a:lnTo>
                <a:lnTo>
                  <a:pt x="4368" y="556"/>
                </a:lnTo>
                <a:lnTo>
                  <a:pt x="4377" y="557"/>
                </a:lnTo>
                <a:lnTo>
                  <a:pt x="4382" y="556"/>
                </a:lnTo>
                <a:lnTo>
                  <a:pt x="4388" y="555"/>
                </a:lnTo>
                <a:lnTo>
                  <a:pt x="4393" y="554"/>
                </a:lnTo>
                <a:lnTo>
                  <a:pt x="4398" y="551"/>
                </a:lnTo>
                <a:lnTo>
                  <a:pt x="4400" y="550"/>
                </a:lnTo>
                <a:lnTo>
                  <a:pt x="4402" y="548"/>
                </a:lnTo>
                <a:lnTo>
                  <a:pt x="4405" y="545"/>
                </a:lnTo>
                <a:lnTo>
                  <a:pt x="4408" y="541"/>
                </a:lnTo>
                <a:lnTo>
                  <a:pt x="4410" y="536"/>
                </a:lnTo>
                <a:lnTo>
                  <a:pt x="4456" y="539"/>
                </a:lnTo>
                <a:lnTo>
                  <a:pt x="4454" y="545"/>
                </a:lnTo>
                <a:lnTo>
                  <a:pt x="4452" y="551"/>
                </a:lnTo>
                <a:lnTo>
                  <a:pt x="4450" y="556"/>
                </a:lnTo>
                <a:lnTo>
                  <a:pt x="4447" y="561"/>
                </a:lnTo>
                <a:lnTo>
                  <a:pt x="4443" y="566"/>
                </a:lnTo>
                <a:lnTo>
                  <a:pt x="4439" y="570"/>
                </a:lnTo>
                <a:lnTo>
                  <a:pt x="4435" y="575"/>
                </a:lnTo>
                <a:lnTo>
                  <a:pt x="4430" y="578"/>
                </a:lnTo>
                <a:lnTo>
                  <a:pt x="4424" y="582"/>
                </a:lnTo>
                <a:lnTo>
                  <a:pt x="4418" y="585"/>
                </a:lnTo>
                <a:lnTo>
                  <a:pt x="4412" y="587"/>
                </a:lnTo>
                <a:lnTo>
                  <a:pt x="4406" y="589"/>
                </a:lnTo>
                <a:lnTo>
                  <a:pt x="4402" y="590"/>
                </a:lnTo>
                <a:lnTo>
                  <a:pt x="4399" y="591"/>
                </a:lnTo>
                <a:lnTo>
                  <a:pt x="4391" y="592"/>
                </a:lnTo>
                <a:lnTo>
                  <a:pt x="4384" y="593"/>
                </a:lnTo>
                <a:lnTo>
                  <a:pt x="4376" y="593"/>
                </a:lnTo>
                <a:close/>
                <a:moveTo>
                  <a:pt x="4335" y="483"/>
                </a:moveTo>
                <a:lnTo>
                  <a:pt x="4411" y="483"/>
                </a:lnTo>
                <a:lnTo>
                  <a:pt x="4411" y="480"/>
                </a:lnTo>
                <a:lnTo>
                  <a:pt x="4410" y="476"/>
                </a:lnTo>
                <a:lnTo>
                  <a:pt x="4409" y="472"/>
                </a:lnTo>
                <a:lnTo>
                  <a:pt x="4408" y="469"/>
                </a:lnTo>
                <a:lnTo>
                  <a:pt x="4407" y="466"/>
                </a:lnTo>
                <a:lnTo>
                  <a:pt x="4405" y="463"/>
                </a:lnTo>
                <a:lnTo>
                  <a:pt x="4403" y="460"/>
                </a:lnTo>
                <a:lnTo>
                  <a:pt x="4401" y="457"/>
                </a:lnTo>
                <a:lnTo>
                  <a:pt x="4395" y="453"/>
                </a:lnTo>
                <a:lnTo>
                  <a:pt x="4389" y="450"/>
                </a:lnTo>
                <a:lnTo>
                  <a:pt x="4382" y="448"/>
                </a:lnTo>
                <a:lnTo>
                  <a:pt x="4375" y="447"/>
                </a:lnTo>
                <a:lnTo>
                  <a:pt x="4367" y="448"/>
                </a:lnTo>
                <a:lnTo>
                  <a:pt x="4363" y="449"/>
                </a:lnTo>
                <a:lnTo>
                  <a:pt x="4360" y="450"/>
                </a:lnTo>
                <a:lnTo>
                  <a:pt x="4352" y="453"/>
                </a:lnTo>
                <a:lnTo>
                  <a:pt x="4349" y="455"/>
                </a:lnTo>
                <a:lnTo>
                  <a:pt x="4347" y="458"/>
                </a:lnTo>
                <a:lnTo>
                  <a:pt x="4342" y="463"/>
                </a:lnTo>
                <a:lnTo>
                  <a:pt x="4339" y="470"/>
                </a:lnTo>
                <a:lnTo>
                  <a:pt x="4337" y="473"/>
                </a:lnTo>
                <a:lnTo>
                  <a:pt x="4336" y="476"/>
                </a:lnTo>
                <a:lnTo>
                  <a:pt x="4335" y="483"/>
                </a:lnTo>
                <a:close/>
                <a:moveTo>
                  <a:pt x="4580" y="413"/>
                </a:moveTo>
                <a:lnTo>
                  <a:pt x="4580" y="450"/>
                </a:lnTo>
                <a:lnTo>
                  <a:pt x="4547" y="450"/>
                </a:lnTo>
                <a:lnTo>
                  <a:pt x="4547" y="535"/>
                </a:lnTo>
                <a:lnTo>
                  <a:pt x="4548" y="540"/>
                </a:lnTo>
                <a:lnTo>
                  <a:pt x="4548" y="544"/>
                </a:lnTo>
                <a:lnTo>
                  <a:pt x="4549" y="545"/>
                </a:lnTo>
                <a:lnTo>
                  <a:pt x="4550" y="547"/>
                </a:lnTo>
                <a:lnTo>
                  <a:pt x="4552" y="549"/>
                </a:lnTo>
                <a:lnTo>
                  <a:pt x="4554" y="551"/>
                </a:lnTo>
                <a:lnTo>
                  <a:pt x="4557" y="552"/>
                </a:lnTo>
                <a:lnTo>
                  <a:pt x="4560" y="552"/>
                </a:lnTo>
                <a:lnTo>
                  <a:pt x="4564" y="553"/>
                </a:lnTo>
                <a:lnTo>
                  <a:pt x="4571" y="552"/>
                </a:lnTo>
                <a:lnTo>
                  <a:pt x="4576" y="551"/>
                </a:lnTo>
                <a:lnTo>
                  <a:pt x="4584" y="587"/>
                </a:lnTo>
                <a:lnTo>
                  <a:pt x="4573" y="590"/>
                </a:lnTo>
                <a:lnTo>
                  <a:pt x="4566" y="591"/>
                </a:lnTo>
                <a:lnTo>
                  <a:pt x="4557" y="592"/>
                </a:lnTo>
                <a:lnTo>
                  <a:pt x="4551" y="592"/>
                </a:lnTo>
                <a:lnTo>
                  <a:pt x="4544" y="592"/>
                </a:lnTo>
                <a:lnTo>
                  <a:pt x="4539" y="591"/>
                </a:lnTo>
                <a:lnTo>
                  <a:pt x="4533" y="590"/>
                </a:lnTo>
                <a:lnTo>
                  <a:pt x="4528" y="588"/>
                </a:lnTo>
                <a:lnTo>
                  <a:pt x="4523" y="586"/>
                </a:lnTo>
                <a:lnTo>
                  <a:pt x="4518" y="583"/>
                </a:lnTo>
                <a:lnTo>
                  <a:pt x="4514" y="581"/>
                </a:lnTo>
                <a:lnTo>
                  <a:pt x="4510" y="577"/>
                </a:lnTo>
                <a:lnTo>
                  <a:pt x="4507" y="573"/>
                </a:lnTo>
                <a:lnTo>
                  <a:pt x="4504" y="569"/>
                </a:lnTo>
                <a:lnTo>
                  <a:pt x="4502" y="564"/>
                </a:lnTo>
                <a:lnTo>
                  <a:pt x="4500" y="559"/>
                </a:lnTo>
                <a:lnTo>
                  <a:pt x="4499" y="554"/>
                </a:lnTo>
                <a:lnTo>
                  <a:pt x="4498" y="548"/>
                </a:lnTo>
                <a:lnTo>
                  <a:pt x="4498" y="542"/>
                </a:lnTo>
                <a:lnTo>
                  <a:pt x="4498" y="450"/>
                </a:lnTo>
                <a:lnTo>
                  <a:pt x="4474" y="450"/>
                </a:lnTo>
                <a:lnTo>
                  <a:pt x="4474" y="413"/>
                </a:lnTo>
                <a:lnTo>
                  <a:pt x="4498" y="413"/>
                </a:lnTo>
                <a:lnTo>
                  <a:pt x="4498" y="371"/>
                </a:lnTo>
                <a:lnTo>
                  <a:pt x="4547" y="371"/>
                </a:lnTo>
                <a:lnTo>
                  <a:pt x="4547" y="413"/>
                </a:lnTo>
                <a:lnTo>
                  <a:pt x="4580" y="413"/>
                </a:lnTo>
                <a:close/>
                <a:moveTo>
                  <a:pt x="578" y="585"/>
                </a:moveTo>
                <a:lnTo>
                  <a:pt x="465" y="257"/>
                </a:lnTo>
                <a:lnTo>
                  <a:pt x="352" y="585"/>
                </a:lnTo>
                <a:lnTo>
                  <a:pt x="578" y="585"/>
                </a:lnTo>
                <a:close/>
                <a:moveTo>
                  <a:pt x="930" y="930"/>
                </a:moveTo>
                <a:lnTo>
                  <a:pt x="699" y="930"/>
                </a:lnTo>
                <a:lnTo>
                  <a:pt x="642" y="768"/>
                </a:lnTo>
                <a:lnTo>
                  <a:pt x="288" y="768"/>
                </a:lnTo>
                <a:lnTo>
                  <a:pt x="232" y="930"/>
                </a:lnTo>
                <a:lnTo>
                  <a:pt x="0" y="930"/>
                </a:lnTo>
                <a:lnTo>
                  <a:pt x="162" y="471"/>
                </a:lnTo>
                <a:lnTo>
                  <a:pt x="326" y="12"/>
                </a:lnTo>
                <a:lnTo>
                  <a:pt x="603" y="12"/>
                </a:lnTo>
                <a:lnTo>
                  <a:pt x="767" y="471"/>
                </a:lnTo>
                <a:lnTo>
                  <a:pt x="930" y="930"/>
                </a:lnTo>
                <a:close/>
                <a:moveTo>
                  <a:pt x="1016" y="930"/>
                </a:moveTo>
                <a:lnTo>
                  <a:pt x="1016" y="722"/>
                </a:lnTo>
                <a:lnTo>
                  <a:pt x="1225" y="722"/>
                </a:lnTo>
                <a:lnTo>
                  <a:pt x="1225" y="930"/>
                </a:lnTo>
                <a:lnTo>
                  <a:pt x="1016" y="93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5214FC4-D5E6-4BFF-BDD7-E1A5F00F21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600056" y="1233937"/>
            <a:ext cx="396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8E7816-46AF-EDE4-B973-3A70EF994BC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2096FD4-9DA7-448F-84D9-CC7ED86D62AD}" type="datetime1">
              <a:rPr lang="fi-FI" smtClean="0"/>
              <a:t>8.5.2025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E6E867-4E34-AE05-3565-F0277F68497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11884A-89D7-C67B-7CC3-A45310410CE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01140D-C14F-41CA-99FC-0EF83E8DA40A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FB5327C8-35AE-43B7-A01A-DC1FE2F0BEF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00055" y="4869160"/>
            <a:ext cx="5183957" cy="276999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800"/>
            </a:lvl2pPr>
            <a:lvl3pPr marL="0" indent="0">
              <a:spcBef>
                <a:spcPts val="0"/>
              </a:spcBef>
              <a:buFontTx/>
              <a:buNone/>
              <a:defRPr sz="1800"/>
            </a:lvl3pPr>
            <a:lvl4pPr marL="0" indent="0">
              <a:spcBef>
                <a:spcPts val="0"/>
              </a:spcBef>
              <a:buFontTx/>
              <a:buNone/>
              <a:defRPr sz="1800"/>
            </a:lvl4pPr>
            <a:lvl5pPr marL="0" indent="0">
              <a:spcBef>
                <a:spcPts val="0"/>
              </a:spcBef>
              <a:buFontTx/>
              <a:buNone/>
              <a:defRPr sz="1800"/>
            </a:lvl5pPr>
            <a:lvl6pPr marL="0" indent="0">
              <a:spcBef>
                <a:spcPts val="0"/>
              </a:spcBef>
              <a:buFontTx/>
              <a:buNone/>
              <a:defRPr sz="1800"/>
            </a:lvl6pPr>
            <a:lvl7pPr marL="0" indent="0">
              <a:spcBef>
                <a:spcPts val="0"/>
              </a:spcBef>
              <a:buFontTx/>
              <a:buNone/>
              <a:defRPr sz="1800"/>
            </a:lvl7pPr>
            <a:lvl8pPr marL="0" indent="0">
              <a:spcBef>
                <a:spcPts val="0"/>
              </a:spcBef>
              <a:buFontTx/>
              <a:buNone/>
              <a:defRPr sz="1800"/>
            </a:lvl8pPr>
            <a:lvl9pPr marL="0" indent="0">
              <a:spcBef>
                <a:spcPts val="0"/>
              </a:spcBef>
              <a:buFontTx/>
              <a:buNone/>
              <a:defRPr sz="1800"/>
            </a:lvl9pPr>
          </a:lstStyle>
          <a:p>
            <a:pPr lvl="0"/>
            <a:r>
              <a:rPr lang="en-US" dirty="0"/>
              <a:t>Presenter Name / Date / Place</a:t>
            </a:r>
          </a:p>
        </p:txBody>
      </p:sp>
    </p:spTree>
    <p:extLst>
      <p:ext uri="{BB962C8B-B14F-4D97-AF65-F5344CB8AC3E}">
        <p14:creationId xmlns:p14="http://schemas.microsoft.com/office/powerpoint/2010/main" val="3663203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icture Red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6CACCF6-B7F1-B81D-EB1E-E2F15D5314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3429000"/>
            <a:ext cx="6096000" cy="3429000"/>
          </a:xfrm>
          <a:solidFill>
            <a:schemeClr val="bg2"/>
          </a:solidFill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200" dirty="0"/>
            </a:lvl1pPr>
          </a:lstStyle>
          <a:p>
            <a:pPr marR="0" lvl="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i-FI" noProof="1"/>
              <a:t>Click icon to add image</a:t>
            </a:r>
            <a:br>
              <a:rPr lang="fi-FI" noProof="1"/>
            </a:br>
            <a:r>
              <a:rPr lang="fi-FI" noProof="1"/>
              <a:t>Fit the image to frame by choosing:</a:t>
            </a:r>
            <a:br>
              <a:rPr lang="fi-FI" noProof="1"/>
            </a:br>
            <a:r>
              <a:rPr lang="fi-FI" noProof="1"/>
              <a:t>crop&gt;fit / rajaa&gt;sovita</a:t>
            </a:r>
          </a:p>
          <a:p>
            <a:pPr marR="0" lvl="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777C7DB-D21C-CF04-BEAE-6225DF214D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6096000" cy="342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7275C4-164C-69B1-48F1-6ABBCFDD46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00676" y="1495871"/>
            <a:ext cx="5183337" cy="492443"/>
          </a:xfrm>
        </p:spPr>
        <p:txBody>
          <a:bodyPr wrap="square" anchor="b" anchorCtr="0">
            <a:spAutoFit/>
          </a:bodyPr>
          <a:lstStyle>
            <a:lvl1pPr algn="l">
              <a:lnSpc>
                <a:spcPct val="100000"/>
              </a:lnSpc>
              <a:defRPr sz="3200">
                <a:latin typeface="+mj-lt"/>
              </a:defRPr>
            </a:lvl1pPr>
          </a:lstStyle>
          <a:p>
            <a:r>
              <a:rPr lang="en-US" dirty="0"/>
              <a:t>Headline</a:t>
            </a:r>
            <a:endParaRPr lang="fi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45A747-631B-1133-C63C-B48ADA15D1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00676" y="1988313"/>
            <a:ext cx="5183337" cy="984885"/>
          </a:xfr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B048024D-E928-1A47-E81D-E73CEDEC7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7988" y="432000"/>
            <a:ext cx="2650987" cy="576000"/>
          </a:xfrm>
          <a:custGeom>
            <a:avLst/>
            <a:gdLst>
              <a:gd name="T0" fmla="*/ 1856 w 4584"/>
              <a:gd name="T1" fmla="*/ 150 h 996"/>
              <a:gd name="T2" fmla="*/ 1926 w 4584"/>
              <a:gd name="T3" fmla="*/ 74 h 996"/>
              <a:gd name="T4" fmla="*/ 1862 w 4584"/>
              <a:gd name="T5" fmla="*/ 198 h 996"/>
              <a:gd name="T6" fmla="*/ 2091 w 4584"/>
              <a:gd name="T7" fmla="*/ 109 h 996"/>
              <a:gd name="T8" fmla="*/ 2346 w 4584"/>
              <a:gd name="T9" fmla="*/ 79 h 996"/>
              <a:gd name="T10" fmla="*/ 2341 w 4584"/>
              <a:gd name="T11" fmla="*/ 150 h 996"/>
              <a:gd name="T12" fmla="*/ 2584 w 4584"/>
              <a:gd name="T13" fmla="*/ 274 h 996"/>
              <a:gd name="T14" fmla="*/ 2883 w 4584"/>
              <a:gd name="T15" fmla="*/ 0 h 996"/>
              <a:gd name="T16" fmla="*/ 2966 w 4584"/>
              <a:gd name="T17" fmla="*/ 88 h 996"/>
              <a:gd name="T18" fmla="*/ 3031 w 4584"/>
              <a:gd name="T19" fmla="*/ 214 h 996"/>
              <a:gd name="T20" fmla="*/ 3010 w 4584"/>
              <a:gd name="T21" fmla="*/ 212 h 996"/>
              <a:gd name="T22" fmla="*/ 3283 w 4584"/>
              <a:gd name="T23" fmla="*/ 239 h 996"/>
              <a:gd name="T24" fmla="*/ 3261 w 4584"/>
              <a:gd name="T25" fmla="*/ 135 h 996"/>
              <a:gd name="T26" fmla="*/ 3397 w 4584"/>
              <a:gd name="T27" fmla="*/ 34 h 996"/>
              <a:gd name="T28" fmla="*/ 3589 w 4584"/>
              <a:gd name="T29" fmla="*/ 199 h 996"/>
              <a:gd name="T30" fmla="*/ 3538 w 4584"/>
              <a:gd name="T31" fmla="*/ 193 h 996"/>
              <a:gd name="T32" fmla="*/ 3580 w 4584"/>
              <a:gd name="T33" fmla="*/ 106 h 996"/>
              <a:gd name="T34" fmla="*/ 3779 w 4584"/>
              <a:gd name="T35" fmla="*/ 244 h 996"/>
              <a:gd name="T36" fmla="*/ 3908 w 4584"/>
              <a:gd name="T37" fmla="*/ 148 h 996"/>
              <a:gd name="T38" fmla="*/ 3821 w 4584"/>
              <a:gd name="T39" fmla="*/ 107 h 996"/>
              <a:gd name="T40" fmla="*/ 1828 w 4584"/>
              <a:gd name="T41" fmla="*/ 916 h 996"/>
              <a:gd name="T42" fmla="*/ 1868 w 4584"/>
              <a:gd name="T43" fmla="*/ 803 h 996"/>
              <a:gd name="T44" fmla="*/ 1905 w 4584"/>
              <a:gd name="T45" fmla="*/ 896 h 996"/>
              <a:gd name="T46" fmla="*/ 2193 w 4584"/>
              <a:gd name="T47" fmla="*/ 891 h 996"/>
              <a:gd name="T48" fmla="*/ 2220 w 4584"/>
              <a:gd name="T49" fmla="*/ 816 h 996"/>
              <a:gd name="T50" fmla="*/ 2340 w 4584"/>
              <a:gd name="T51" fmla="*/ 927 h 996"/>
              <a:gd name="T52" fmla="*/ 2271 w 4584"/>
              <a:gd name="T53" fmla="*/ 868 h 996"/>
              <a:gd name="T54" fmla="*/ 2506 w 4584"/>
              <a:gd name="T55" fmla="*/ 882 h 996"/>
              <a:gd name="T56" fmla="*/ 2823 w 4584"/>
              <a:gd name="T57" fmla="*/ 753 h 996"/>
              <a:gd name="T58" fmla="*/ 2952 w 4584"/>
              <a:gd name="T59" fmla="*/ 726 h 996"/>
              <a:gd name="T60" fmla="*/ 3233 w 4584"/>
              <a:gd name="T61" fmla="*/ 913 h 996"/>
              <a:gd name="T62" fmla="*/ 3254 w 4584"/>
              <a:gd name="T63" fmla="*/ 854 h 996"/>
              <a:gd name="T64" fmla="*/ 3313 w 4584"/>
              <a:gd name="T65" fmla="*/ 793 h 996"/>
              <a:gd name="T66" fmla="*/ 3644 w 4584"/>
              <a:gd name="T67" fmla="*/ 802 h 996"/>
              <a:gd name="T68" fmla="*/ 3627 w 4584"/>
              <a:gd name="T69" fmla="*/ 933 h 996"/>
              <a:gd name="T70" fmla="*/ 3553 w 4584"/>
              <a:gd name="T71" fmla="*/ 839 h 996"/>
              <a:gd name="T72" fmla="*/ 3726 w 4584"/>
              <a:gd name="T73" fmla="*/ 696 h 996"/>
              <a:gd name="T74" fmla="*/ 3850 w 4584"/>
              <a:gd name="T75" fmla="*/ 926 h 996"/>
              <a:gd name="T76" fmla="*/ 3980 w 4584"/>
              <a:gd name="T77" fmla="*/ 996 h 996"/>
              <a:gd name="T78" fmla="*/ 1914 w 4584"/>
              <a:gd name="T79" fmla="*/ 481 h 996"/>
              <a:gd name="T80" fmla="*/ 1963 w 4584"/>
              <a:gd name="T81" fmla="*/ 436 h 996"/>
              <a:gd name="T82" fmla="*/ 1873 w 4584"/>
              <a:gd name="T83" fmla="*/ 556 h 996"/>
              <a:gd name="T84" fmla="*/ 2197 w 4584"/>
              <a:gd name="T85" fmla="*/ 413 h 996"/>
              <a:gd name="T86" fmla="*/ 2378 w 4584"/>
              <a:gd name="T87" fmla="*/ 449 h 996"/>
              <a:gd name="T88" fmla="*/ 2327 w 4584"/>
              <a:gd name="T89" fmla="*/ 457 h 996"/>
              <a:gd name="T90" fmla="*/ 2668 w 4584"/>
              <a:gd name="T91" fmla="*/ 587 h 996"/>
              <a:gd name="T92" fmla="*/ 2785 w 4584"/>
              <a:gd name="T93" fmla="*/ 413 h 996"/>
              <a:gd name="T94" fmla="*/ 2840 w 4584"/>
              <a:gd name="T95" fmla="*/ 466 h 996"/>
              <a:gd name="T96" fmla="*/ 3340 w 4584"/>
              <a:gd name="T97" fmla="*/ 593 h 996"/>
              <a:gd name="T98" fmla="*/ 3412 w 4584"/>
              <a:gd name="T99" fmla="*/ 456 h 996"/>
              <a:gd name="T100" fmla="*/ 3375 w 4584"/>
              <a:gd name="T101" fmla="*/ 483 h 996"/>
              <a:gd name="T102" fmla="*/ 3508 w 4584"/>
              <a:gd name="T103" fmla="*/ 475 h 996"/>
              <a:gd name="T104" fmla="*/ 3735 w 4584"/>
              <a:gd name="T105" fmla="*/ 559 h 996"/>
              <a:gd name="T106" fmla="*/ 3673 w 4584"/>
              <a:gd name="T107" fmla="*/ 523 h 996"/>
              <a:gd name="T108" fmla="*/ 3797 w 4584"/>
              <a:gd name="T109" fmla="*/ 390 h 996"/>
              <a:gd name="T110" fmla="*/ 3950 w 4584"/>
              <a:gd name="T111" fmla="*/ 551 h 996"/>
              <a:gd name="T112" fmla="*/ 3976 w 4584"/>
              <a:gd name="T113" fmla="*/ 483 h 996"/>
              <a:gd name="T114" fmla="*/ 4063 w 4584"/>
              <a:gd name="T115" fmla="*/ 557 h 996"/>
              <a:gd name="T116" fmla="*/ 4023 w 4584"/>
              <a:gd name="T117" fmla="*/ 483 h 996"/>
              <a:gd name="T118" fmla="*/ 4319 w 4584"/>
              <a:gd name="T119" fmla="*/ 576 h 996"/>
              <a:gd name="T120" fmla="*/ 4457 w 4584"/>
              <a:gd name="T121" fmla="*/ 514 h 996"/>
              <a:gd name="T122" fmla="*/ 4395 w 4584"/>
              <a:gd name="T123" fmla="*/ 453 h 996"/>
              <a:gd name="T124" fmla="*/ 4474 w 4584"/>
              <a:gd name="T125" fmla="*/ 413 h 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584" h="996">
                <a:moveTo>
                  <a:pt x="1232" y="330"/>
                </a:moveTo>
                <a:lnTo>
                  <a:pt x="1178" y="648"/>
                </a:lnTo>
                <a:lnTo>
                  <a:pt x="1055" y="648"/>
                </a:lnTo>
                <a:lnTo>
                  <a:pt x="1010" y="330"/>
                </a:lnTo>
                <a:lnTo>
                  <a:pt x="1010" y="12"/>
                </a:lnTo>
                <a:lnTo>
                  <a:pt x="1232" y="12"/>
                </a:lnTo>
                <a:lnTo>
                  <a:pt x="1232" y="330"/>
                </a:lnTo>
                <a:close/>
                <a:moveTo>
                  <a:pt x="1623" y="249"/>
                </a:moveTo>
                <a:lnTo>
                  <a:pt x="1569" y="249"/>
                </a:lnTo>
                <a:lnTo>
                  <a:pt x="1651" y="13"/>
                </a:lnTo>
                <a:lnTo>
                  <a:pt x="1715" y="13"/>
                </a:lnTo>
                <a:lnTo>
                  <a:pt x="1797" y="249"/>
                </a:lnTo>
                <a:lnTo>
                  <a:pt x="1743" y="249"/>
                </a:lnTo>
                <a:lnTo>
                  <a:pt x="1726" y="195"/>
                </a:lnTo>
                <a:lnTo>
                  <a:pt x="1641" y="195"/>
                </a:lnTo>
                <a:lnTo>
                  <a:pt x="1623" y="249"/>
                </a:lnTo>
                <a:close/>
                <a:moveTo>
                  <a:pt x="1653" y="156"/>
                </a:moveTo>
                <a:lnTo>
                  <a:pt x="1713" y="156"/>
                </a:lnTo>
                <a:lnTo>
                  <a:pt x="1684" y="67"/>
                </a:lnTo>
                <a:lnTo>
                  <a:pt x="1653" y="156"/>
                </a:lnTo>
                <a:close/>
                <a:moveTo>
                  <a:pt x="1874" y="252"/>
                </a:moveTo>
                <a:lnTo>
                  <a:pt x="1867" y="252"/>
                </a:lnTo>
                <a:lnTo>
                  <a:pt x="1861" y="252"/>
                </a:lnTo>
                <a:lnTo>
                  <a:pt x="1856" y="251"/>
                </a:lnTo>
                <a:lnTo>
                  <a:pt x="1850" y="249"/>
                </a:lnTo>
                <a:lnTo>
                  <a:pt x="1845" y="247"/>
                </a:lnTo>
                <a:lnTo>
                  <a:pt x="1840" y="245"/>
                </a:lnTo>
                <a:lnTo>
                  <a:pt x="1836" y="242"/>
                </a:lnTo>
                <a:lnTo>
                  <a:pt x="1832" y="239"/>
                </a:lnTo>
                <a:lnTo>
                  <a:pt x="1828" y="236"/>
                </a:lnTo>
                <a:lnTo>
                  <a:pt x="1824" y="232"/>
                </a:lnTo>
                <a:lnTo>
                  <a:pt x="1821" y="227"/>
                </a:lnTo>
                <a:lnTo>
                  <a:pt x="1820" y="225"/>
                </a:lnTo>
                <a:lnTo>
                  <a:pt x="1819" y="223"/>
                </a:lnTo>
                <a:lnTo>
                  <a:pt x="1817" y="218"/>
                </a:lnTo>
                <a:lnTo>
                  <a:pt x="1816" y="212"/>
                </a:lnTo>
                <a:lnTo>
                  <a:pt x="1815" y="206"/>
                </a:lnTo>
                <a:lnTo>
                  <a:pt x="1815" y="200"/>
                </a:lnTo>
                <a:lnTo>
                  <a:pt x="1815" y="190"/>
                </a:lnTo>
                <a:lnTo>
                  <a:pt x="1817" y="182"/>
                </a:lnTo>
                <a:lnTo>
                  <a:pt x="1818" y="178"/>
                </a:lnTo>
                <a:lnTo>
                  <a:pt x="1820" y="175"/>
                </a:lnTo>
                <a:lnTo>
                  <a:pt x="1824" y="169"/>
                </a:lnTo>
                <a:lnTo>
                  <a:pt x="1827" y="166"/>
                </a:lnTo>
                <a:lnTo>
                  <a:pt x="1829" y="163"/>
                </a:lnTo>
                <a:lnTo>
                  <a:pt x="1832" y="161"/>
                </a:lnTo>
                <a:lnTo>
                  <a:pt x="1835" y="159"/>
                </a:lnTo>
                <a:lnTo>
                  <a:pt x="1838" y="157"/>
                </a:lnTo>
                <a:lnTo>
                  <a:pt x="1841" y="155"/>
                </a:lnTo>
                <a:lnTo>
                  <a:pt x="1845" y="154"/>
                </a:lnTo>
                <a:lnTo>
                  <a:pt x="1849" y="152"/>
                </a:lnTo>
                <a:lnTo>
                  <a:pt x="1856" y="150"/>
                </a:lnTo>
                <a:lnTo>
                  <a:pt x="1864" y="148"/>
                </a:lnTo>
                <a:lnTo>
                  <a:pt x="1873" y="146"/>
                </a:lnTo>
                <a:lnTo>
                  <a:pt x="1881" y="145"/>
                </a:lnTo>
                <a:lnTo>
                  <a:pt x="1901" y="143"/>
                </a:lnTo>
                <a:lnTo>
                  <a:pt x="1908" y="142"/>
                </a:lnTo>
                <a:lnTo>
                  <a:pt x="1914" y="140"/>
                </a:lnTo>
                <a:lnTo>
                  <a:pt x="1918" y="139"/>
                </a:lnTo>
                <a:lnTo>
                  <a:pt x="1920" y="138"/>
                </a:lnTo>
                <a:lnTo>
                  <a:pt x="1922" y="136"/>
                </a:lnTo>
                <a:lnTo>
                  <a:pt x="1923" y="135"/>
                </a:lnTo>
                <a:lnTo>
                  <a:pt x="1923" y="133"/>
                </a:lnTo>
                <a:lnTo>
                  <a:pt x="1924" y="131"/>
                </a:lnTo>
                <a:lnTo>
                  <a:pt x="1924" y="129"/>
                </a:lnTo>
                <a:lnTo>
                  <a:pt x="1924" y="124"/>
                </a:lnTo>
                <a:lnTo>
                  <a:pt x="1922" y="119"/>
                </a:lnTo>
                <a:lnTo>
                  <a:pt x="1921" y="117"/>
                </a:lnTo>
                <a:lnTo>
                  <a:pt x="1920" y="115"/>
                </a:lnTo>
                <a:lnTo>
                  <a:pt x="1919" y="113"/>
                </a:lnTo>
                <a:lnTo>
                  <a:pt x="1917" y="112"/>
                </a:lnTo>
                <a:lnTo>
                  <a:pt x="1913" y="109"/>
                </a:lnTo>
                <a:lnTo>
                  <a:pt x="1909" y="107"/>
                </a:lnTo>
                <a:lnTo>
                  <a:pt x="1904" y="106"/>
                </a:lnTo>
                <a:lnTo>
                  <a:pt x="1898" y="106"/>
                </a:lnTo>
                <a:lnTo>
                  <a:pt x="1892" y="106"/>
                </a:lnTo>
                <a:lnTo>
                  <a:pt x="1886" y="107"/>
                </a:lnTo>
                <a:lnTo>
                  <a:pt x="1881" y="109"/>
                </a:lnTo>
                <a:lnTo>
                  <a:pt x="1877" y="112"/>
                </a:lnTo>
                <a:lnTo>
                  <a:pt x="1873" y="115"/>
                </a:lnTo>
                <a:lnTo>
                  <a:pt x="1870" y="118"/>
                </a:lnTo>
                <a:lnTo>
                  <a:pt x="1868" y="122"/>
                </a:lnTo>
                <a:lnTo>
                  <a:pt x="1867" y="124"/>
                </a:lnTo>
                <a:lnTo>
                  <a:pt x="1866" y="126"/>
                </a:lnTo>
                <a:lnTo>
                  <a:pt x="1821" y="123"/>
                </a:lnTo>
                <a:lnTo>
                  <a:pt x="1823" y="117"/>
                </a:lnTo>
                <a:lnTo>
                  <a:pt x="1825" y="111"/>
                </a:lnTo>
                <a:lnTo>
                  <a:pt x="1827" y="106"/>
                </a:lnTo>
                <a:lnTo>
                  <a:pt x="1830" y="101"/>
                </a:lnTo>
                <a:lnTo>
                  <a:pt x="1833" y="96"/>
                </a:lnTo>
                <a:lnTo>
                  <a:pt x="1837" y="92"/>
                </a:lnTo>
                <a:lnTo>
                  <a:pt x="1841" y="88"/>
                </a:lnTo>
                <a:lnTo>
                  <a:pt x="1846" y="84"/>
                </a:lnTo>
                <a:lnTo>
                  <a:pt x="1851" y="81"/>
                </a:lnTo>
                <a:lnTo>
                  <a:pt x="1857" y="78"/>
                </a:lnTo>
                <a:lnTo>
                  <a:pt x="1863" y="76"/>
                </a:lnTo>
                <a:lnTo>
                  <a:pt x="1869" y="74"/>
                </a:lnTo>
                <a:lnTo>
                  <a:pt x="1876" y="72"/>
                </a:lnTo>
                <a:lnTo>
                  <a:pt x="1883" y="71"/>
                </a:lnTo>
                <a:lnTo>
                  <a:pt x="1890" y="70"/>
                </a:lnTo>
                <a:lnTo>
                  <a:pt x="1898" y="70"/>
                </a:lnTo>
                <a:lnTo>
                  <a:pt x="1908" y="70"/>
                </a:lnTo>
                <a:lnTo>
                  <a:pt x="1917" y="72"/>
                </a:lnTo>
                <a:lnTo>
                  <a:pt x="1926" y="74"/>
                </a:lnTo>
                <a:lnTo>
                  <a:pt x="1935" y="76"/>
                </a:lnTo>
                <a:lnTo>
                  <a:pt x="1943" y="80"/>
                </a:lnTo>
                <a:lnTo>
                  <a:pt x="1947" y="82"/>
                </a:lnTo>
                <a:lnTo>
                  <a:pt x="1950" y="84"/>
                </a:lnTo>
                <a:lnTo>
                  <a:pt x="1957" y="90"/>
                </a:lnTo>
                <a:lnTo>
                  <a:pt x="1963" y="96"/>
                </a:lnTo>
                <a:lnTo>
                  <a:pt x="1965" y="99"/>
                </a:lnTo>
                <a:lnTo>
                  <a:pt x="1967" y="103"/>
                </a:lnTo>
                <a:lnTo>
                  <a:pt x="1969" y="107"/>
                </a:lnTo>
                <a:lnTo>
                  <a:pt x="1970" y="111"/>
                </a:lnTo>
                <a:lnTo>
                  <a:pt x="1972" y="115"/>
                </a:lnTo>
                <a:lnTo>
                  <a:pt x="1972" y="120"/>
                </a:lnTo>
                <a:lnTo>
                  <a:pt x="1973" y="125"/>
                </a:lnTo>
                <a:lnTo>
                  <a:pt x="1973" y="130"/>
                </a:lnTo>
                <a:lnTo>
                  <a:pt x="1973" y="249"/>
                </a:lnTo>
                <a:lnTo>
                  <a:pt x="1927" y="249"/>
                </a:lnTo>
                <a:lnTo>
                  <a:pt x="1927" y="225"/>
                </a:lnTo>
                <a:lnTo>
                  <a:pt x="1922" y="230"/>
                </a:lnTo>
                <a:lnTo>
                  <a:pt x="1917" y="236"/>
                </a:lnTo>
                <a:lnTo>
                  <a:pt x="1912" y="241"/>
                </a:lnTo>
                <a:lnTo>
                  <a:pt x="1906" y="245"/>
                </a:lnTo>
                <a:lnTo>
                  <a:pt x="1899" y="248"/>
                </a:lnTo>
                <a:lnTo>
                  <a:pt x="1891" y="250"/>
                </a:lnTo>
                <a:lnTo>
                  <a:pt x="1887" y="251"/>
                </a:lnTo>
                <a:lnTo>
                  <a:pt x="1883" y="252"/>
                </a:lnTo>
                <a:lnTo>
                  <a:pt x="1874" y="252"/>
                </a:lnTo>
                <a:close/>
                <a:moveTo>
                  <a:pt x="1888" y="219"/>
                </a:moveTo>
                <a:lnTo>
                  <a:pt x="1895" y="218"/>
                </a:lnTo>
                <a:lnTo>
                  <a:pt x="1902" y="216"/>
                </a:lnTo>
                <a:lnTo>
                  <a:pt x="1905" y="215"/>
                </a:lnTo>
                <a:lnTo>
                  <a:pt x="1908" y="213"/>
                </a:lnTo>
                <a:lnTo>
                  <a:pt x="1914" y="209"/>
                </a:lnTo>
                <a:lnTo>
                  <a:pt x="1916" y="207"/>
                </a:lnTo>
                <a:lnTo>
                  <a:pt x="1919" y="204"/>
                </a:lnTo>
                <a:lnTo>
                  <a:pt x="1922" y="199"/>
                </a:lnTo>
                <a:lnTo>
                  <a:pt x="1924" y="193"/>
                </a:lnTo>
                <a:lnTo>
                  <a:pt x="1924" y="189"/>
                </a:lnTo>
                <a:lnTo>
                  <a:pt x="1924" y="186"/>
                </a:lnTo>
                <a:lnTo>
                  <a:pt x="1924" y="167"/>
                </a:lnTo>
                <a:lnTo>
                  <a:pt x="1921" y="169"/>
                </a:lnTo>
                <a:lnTo>
                  <a:pt x="1915" y="171"/>
                </a:lnTo>
                <a:lnTo>
                  <a:pt x="1903" y="173"/>
                </a:lnTo>
                <a:lnTo>
                  <a:pt x="1890" y="175"/>
                </a:lnTo>
                <a:lnTo>
                  <a:pt x="1884" y="176"/>
                </a:lnTo>
                <a:lnTo>
                  <a:pt x="1879" y="178"/>
                </a:lnTo>
                <a:lnTo>
                  <a:pt x="1874" y="180"/>
                </a:lnTo>
                <a:lnTo>
                  <a:pt x="1870" y="182"/>
                </a:lnTo>
                <a:lnTo>
                  <a:pt x="1866" y="185"/>
                </a:lnTo>
                <a:lnTo>
                  <a:pt x="1864" y="189"/>
                </a:lnTo>
                <a:lnTo>
                  <a:pt x="1863" y="191"/>
                </a:lnTo>
                <a:lnTo>
                  <a:pt x="1862" y="193"/>
                </a:lnTo>
                <a:lnTo>
                  <a:pt x="1862" y="198"/>
                </a:lnTo>
                <a:lnTo>
                  <a:pt x="1862" y="203"/>
                </a:lnTo>
                <a:lnTo>
                  <a:pt x="1863" y="207"/>
                </a:lnTo>
                <a:lnTo>
                  <a:pt x="1865" y="209"/>
                </a:lnTo>
                <a:lnTo>
                  <a:pt x="1866" y="211"/>
                </a:lnTo>
                <a:lnTo>
                  <a:pt x="1869" y="213"/>
                </a:lnTo>
                <a:lnTo>
                  <a:pt x="1873" y="216"/>
                </a:lnTo>
                <a:lnTo>
                  <a:pt x="1875" y="217"/>
                </a:lnTo>
                <a:lnTo>
                  <a:pt x="1877" y="217"/>
                </a:lnTo>
                <a:lnTo>
                  <a:pt x="1882" y="218"/>
                </a:lnTo>
                <a:lnTo>
                  <a:pt x="1888" y="219"/>
                </a:lnTo>
                <a:close/>
                <a:moveTo>
                  <a:pt x="2063" y="249"/>
                </a:moveTo>
                <a:lnTo>
                  <a:pt x="2013" y="249"/>
                </a:lnTo>
                <a:lnTo>
                  <a:pt x="2013" y="13"/>
                </a:lnTo>
                <a:lnTo>
                  <a:pt x="2063" y="13"/>
                </a:lnTo>
                <a:lnTo>
                  <a:pt x="2063" y="249"/>
                </a:lnTo>
                <a:close/>
                <a:moveTo>
                  <a:pt x="2197" y="72"/>
                </a:moveTo>
                <a:lnTo>
                  <a:pt x="2197" y="109"/>
                </a:lnTo>
                <a:lnTo>
                  <a:pt x="2164" y="109"/>
                </a:lnTo>
                <a:lnTo>
                  <a:pt x="2164" y="195"/>
                </a:lnTo>
                <a:lnTo>
                  <a:pt x="2164" y="199"/>
                </a:lnTo>
                <a:lnTo>
                  <a:pt x="2165" y="203"/>
                </a:lnTo>
                <a:lnTo>
                  <a:pt x="2166" y="205"/>
                </a:lnTo>
                <a:lnTo>
                  <a:pt x="2167" y="206"/>
                </a:lnTo>
                <a:lnTo>
                  <a:pt x="2169" y="208"/>
                </a:lnTo>
                <a:lnTo>
                  <a:pt x="2171" y="210"/>
                </a:lnTo>
                <a:lnTo>
                  <a:pt x="2174" y="211"/>
                </a:lnTo>
                <a:lnTo>
                  <a:pt x="2177" y="212"/>
                </a:lnTo>
                <a:lnTo>
                  <a:pt x="2181" y="212"/>
                </a:lnTo>
                <a:lnTo>
                  <a:pt x="2188" y="211"/>
                </a:lnTo>
                <a:lnTo>
                  <a:pt x="2193" y="210"/>
                </a:lnTo>
                <a:lnTo>
                  <a:pt x="2201" y="247"/>
                </a:lnTo>
                <a:lnTo>
                  <a:pt x="2190" y="250"/>
                </a:lnTo>
                <a:lnTo>
                  <a:pt x="2183" y="251"/>
                </a:lnTo>
                <a:lnTo>
                  <a:pt x="2174" y="252"/>
                </a:lnTo>
                <a:lnTo>
                  <a:pt x="2168" y="252"/>
                </a:lnTo>
                <a:lnTo>
                  <a:pt x="2161" y="251"/>
                </a:lnTo>
                <a:lnTo>
                  <a:pt x="2156" y="250"/>
                </a:lnTo>
                <a:lnTo>
                  <a:pt x="2150" y="249"/>
                </a:lnTo>
                <a:lnTo>
                  <a:pt x="2145" y="248"/>
                </a:lnTo>
                <a:lnTo>
                  <a:pt x="2140" y="245"/>
                </a:lnTo>
                <a:lnTo>
                  <a:pt x="2135" y="243"/>
                </a:lnTo>
                <a:lnTo>
                  <a:pt x="2131" y="240"/>
                </a:lnTo>
                <a:lnTo>
                  <a:pt x="2127" y="237"/>
                </a:lnTo>
                <a:lnTo>
                  <a:pt x="2124" y="233"/>
                </a:lnTo>
                <a:lnTo>
                  <a:pt x="2121" y="229"/>
                </a:lnTo>
                <a:lnTo>
                  <a:pt x="2119" y="224"/>
                </a:lnTo>
                <a:lnTo>
                  <a:pt x="2117" y="219"/>
                </a:lnTo>
                <a:lnTo>
                  <a:pt x="2116" y="213"/>
                </a:lnTo>
                <a:lnTo>
                  <a:pt x="2115" y="208"/>
                </a:lnTo>
                <a:lnTo>
                  <a:pt x="2115" y="201"/>
                </a:lnTo>
                <a:lnTo>
                  <a:pt x="2115" y="109"/>
                </a:lnTo>
                <a:lnTo>
                  <a:pt x="2091" y="109"/>
                </a:lnTo>
                <a:lnTo>
                  <a:pt x="2091" y="72"/>
                </a:lnTo>
                <a:lnTo>
                  <a:pt x="2115" y="72"/>
                </a:lnTo>
                <a:lnTo>
                  <a:pt x="2115" y="30"/>
                </a:lnTo>
                <a:lnTo>
                  <a:pt x="2164" y="30"/>
                </a:lnTo>
                <a:lnTo>
                  <a:pt x="2164" y="72"/>
                </a:lnTo>
                <a:lnTo>
                  <a:pt x="2197" y="72"/>
                </a:lnTo>
                <a:close/>
                <a:moveTo>
                  <a:pt x="2304" y="253"/>
                </a:moveTo>
                <a:lnTo>
                  <a:pt x="2291" y="252"/>
                </a:lnTo>
                <a:lnTo>
                  <a:pt x="2285" y="251"/>
                </a:lnTo>
                <a:lnTo>
                  <a:pt x="2279" y="250"/>
                </a:lnTo>
                <a:lnTo>
                  <a:pt x="2268" y="246"/>
                </a:lnTo>
                <a:lnTo>
                  <a:pt x="2263" y="244"/>
                </a:lnTo>
                <a:lnTo>
                  <a:pt x="2258" y="241"/>
                </a:lnTo>
                <a:lnTo>
                  <a:pt x="2249" y="235"/>
                </a:lnTo>
                <a:lnTo>
                  <a:pt x="2245" y="231"/>
                </a:lnTo>
                <a:lnTo>
                  <a:pt x="2241" y="227"/>
                </a:lnTo>
                <a:lnTo>
                  <a:pt x="2234" y="219"/>
                </a:lnTo>
                <a:lnTo>
                  <a:pt x="2231" y="214"/>
                </a:lnTo>
                <a:lnTo>
                  <a:pt x="2228" y="209"/>
                </a:lnTo>
                <a:lnTo>
                  <a:pt x="2223" y="198"/>
                </a:lnTo>
                <a:lnTo>
                  <a:pt x="2221" y="193"/>
                </a:lnTo>
                <a:lnTo>
                  <a:pt x="2220" y="187"/>
                </a:lnTo>
                <a:lnTo>
                  <a:pt x="2219" y="181"/>
                </a:lnTo>
                <a:lnTo>
                  <a:pt x="2218" y="175"/>
                </a:lnTo>
                <a:lnTo>
                  <a:pt x="2218" y="168"/>
                </a:lnTo>
                <a:lnTo>
                  <a:pt x="2217" y="161"/>
                </a:lnTo>
                <a:lnTo>
                  <a:pt x="2218" y="155"/>
                </a:lnTo>
                <a:lnTo>
                  <a:pt x="2218" y="148"/>
                </a:lnTo>
                <a:lnTo>
                  <a:pt x="2219" y="142"/>
                </a:lnTo>
                <a:lnTo>
                  <a:pt x="2220" y="136"/>
                </a:lnTo>
                <a:lnTo>
                  <a:pt x="2223" y="124"/>
                </a:lnTo>
                <a:lnTo>
                  <a:pt x="2225" y="119"/>
                </a:lnTo>
                <a:lnTo>
                  <a:pt x="2228" y="114"/>
                </a:lnTo>
                <a:lnTo>
                  <a:pt x="2234" y="104"/>
                </a:lnTo>
                <a:lnTo>
                  <a:pt x="2237" y="99"/>
                </a:lnTo>
                <a:lnTo>
                  <a:pt x="2241" y="95"/>
                </a:lnTo>
                <a:lnTo>
                  <a:pt x="2245" y="91"/>
                </a:lnTo>
                <a:lnTo>
                  <a:pt x="2249" y="88"/>
                </a:lnTo>
                <a:lnTo>
                  <a:pt x="2253" y="85"/>
                </a:lnTo>
                <a:lnTo>
                  <a:pt x="2258" y="82"/>
                </a:lnTo>
                <a:lnTo>
                  <a:pt x="2263" y="79"/>
                </a:lnTo>
                <a:lnTo>
                  <a:pt x="2268" y="77"/>
                </a:lnTo>
                <a:lnTo>
                  <a:pt x="2274" y="75"/>
                </a:lnTo>
                <a:lnTo>
                  <a:pt x="2279" y="73"/>
                </a:lnTo>
                <a:lnTo>
                  <a:pt x="2285" y="72"/>
                </a:lnTo>
                <a:lnTo>
                  <a:pt x="2291" y="71"/>
                </a:lnTo>
                <a:lnTo>
                  <a:pt x="2304" y="70"/>
                </a:lnTo>
                <a:lnTo>
                  <a:pt x="2317" y="71"/>
                </a:lnTo>
                <a:lnTo>
                  <a:pt x="2323" y="72"/>
                </a:lnTo>
                <a:lnTo>
                  <a:pt x="2329" y="73"/>
                </a:lnTo>
                <a:lnTo>
                  <a:pt x="2340" y="77"/>
                </a:lnTo>
                <a:lnTo>
                  <a:pt x="2346" y="79"/>
                </a:lnTo>
                <a:lnTo>
                  <a:pt x="2351" y="82"/>
                </a:lnTo>
                <a:lnTo>
                  <a:pt x="2360" y="88"/>
                </a:lnTo>
                <a:lnTo>
                  <a:pt x="2364" y="91"/>
                </a:lnTo>
                <a:lnTo>
                  <a:pt x="2368" y="95"/>
                </a:lnTo>
                <a:lnTo>
                  <a:pt x="2375" y="104"/>
                </a:lnTo>
                <a:lnTo>
                  <a:pt x="2378" y="109"/>
                </a:lnTo>
                <a:lnTo>
                  <a:pt x="2381" y="114"/>
                </a:lnTo>
                <a:lnTo>
                  <a:pt x="2385" y="124"/>
                </a:lnTo>
                <a:lnTo>
                  <a:pt x="2387" y="130"/>
                </a:lnTo>
                <a:lnTo>
                  <a:pt x="2389" y="136"/>
                </a:lnTo>
                <a:lnTo>
                  <a:pt x="2390" y="142"/>
                </a:lnTo>
                <a:lnTo>
                  <a:pt x="2391" y="148"/>
                </a:lnTo>
                <a:lnTo>
                  <a:pt x="2391" y="155"/>
                </a:lnTo>
                <a:lnTo>
                  <a:pt x="2391" y="161"/>
                </a:lnTo>
                <a:lnTo>
                  <a:pt x="2391" y="168"/>
                </a:lnTo>
                <a:lnTo>
                  <a:pt x="2391" y="175"/>
                </a:lnTo>
                <a:lnTo>
                  <a:pt x="2390" y="181"/>
                </a:lnTo>
                <a:lnTo>
                  <a:pt x="2389" y="187"/>
                </a:lnTo>
                <a:lnTo>
                  <a:pt x="2385" y="198"/>
                </a:lnTo>
                <a:lnTo>
                  <a:pt x="2383" y="204"/>
                </a:lnTo>
                <a:lnTo>
                  <a:pt x="2381" y="209"/>
                </a:lnTo>
                <a:lnTo>
                  <a:pt x="2375" y="219"/>
                </a:lnTo>
                <a:lnTo>
                  <a:pt x="2372" y="223"/>
                </a:lnTo>
                <a:lnTo>
                  <a:pt x="2368" y="227"/>
                </a:lnTo>
                <a:lnTo>
                  <a:pt x="2364" y="231"/>
                </a:lnTo>
                <a:lnTo>
                  <a:pt x="2360" y="235"/>
                </a:lnTo>
                <a:lnTo>
                  <a:pt x="2355" y="238"/>
                </a:lnTo>
                <a:lnTo>
                  <a:pt x="2351" y="241"/>
                </a:lnTo>
                <a:lnTo>
                  <a:pt x="2346" y="244"/>
                </a:lnTo>
                <a:lnTo>
                  <a:pt x="2340" y="246"/>
                </a:lnTo>
                <a:lnTo>
                  <a:pt x="2335" y="248"/>
                </a:lnTo>
                <a:lnTo>
                  <a:pt x="2329" y="250"/>
                </a:lnTo>
                <a:lnTo>
                  <a:pt x="2323" y="251"/>
                </a:lnTo>
                <a:lnTo>
                  <a:pt x="2317" y="252"/>
                </a:lnTo>
                <a:lnTo>
                  <a:pt x="2304" y="253"/>
                </a:lnTo>
                <a:close/>
                <a:moveTo>
                  <a:pt x="2305" y="215"/>
                </a:moveTo>
                <a:lnTo>
                  <a:pt x="2309" y="214"/>
                </a:lnTo>
                <a:lnTo>
                  <a:pt x="2313" y="214"/>
                </a:lnTo>
                <a:lnTo>
                  <a:pt x="2317" y="212"/>
                </a:lnTo>
                <a:lnTo>
                  <a:pt x="2321" y="211"/>
                </a:lnTo>
                <a:lnTo>
                  <a:pt x="2324" y="209"/>
                </a:lnTo>
                <a:lnTo>
                  <a:pt x="2327" y="206"/>
                </a:lnTo>
                <a:lnTo>
                  <a:pt x="2330" y="203"/>
                </a:lnTo>
                <a:lnTo>
                  <a:pt x="2332" y="199"/>
                </a:lnTo>
                <a:lnTo>
                  <a:pt x="2334" y="195"/>
                </a:lnTo>
                <a:lnTo>
                  <a:pt x="2336" y="191"/>
                </a:lnTo>
                <a:lnTo>
                  <a:pt x="2338" y="187"/>
                </a:lnTo>
                <a:lnTo>
                  <a:pt x="2339" y="182"/>
                </a:lnTo>
                <a:lnTo>
                  <a:pt x="2341" y="172"/>
                </a:lnTo>
                <a:lnTo>
                  <a:pt x="2341" y="167"/>
                </a:lnTo>
                <a:lnTo>
                  <a:pt x="2342" y="161"/>
                </a:lnTo>
                <a:lnTo>
                  <a:pt x="2341" y="150"/>
                </a:lnTo>
                <a:lnTo>
                  <a:pt x="2339" y="140"/>
                </a:lnTo>
                <a:lnTo>
                  <a:pt x="2338" y="135"/>
                </a:lnTo>
                <a:lnTo>
                  <a:pt x="2336" y="131"/>
                </a:lnTo>
                <a:lnTo>
                  <a:pt x="2332" y="123"/>
                </a:lnTo>
                <a:lnTo>
                  <a:pt x="2330" y="119"/>
                </a:lnTo>
                <a:lnTo>
                  <a:pt x="2327" y="116"/>
                </a:lnTo>
                <a:lnTo>
                  <a:pt x="2324" y="113"/>
                </a:lnTo>
                <a:lnTo>
                  <a:pt x="2321" y="111"/>
                </a:lnTo>
                <a:lnTo>
                  <a:pt x="2317" y="110"/>
                </a:lnTo>
                <a:lnTo>
                  <a:pt x="2313" y="108"/>
                </a:lnTo>
                <a:lnTo>
                  <a:pt x="2309" y="108"/>
                </a:lnTo>
                <a:lnTo>
                  <a:pt x="2305" y="107"/>
                </a:lnTo>
                <a:lnTo>
                  <a:pt x="2300" y="108"/>
                </a:lnTo>
                <a:lnTo>
                  <a:pt x="2296" y="108"/>
                </a:lnTo>
                <a:lnTo>
                  <a:pt x="2292" y="110"/>
                </a:lnTo>
                <a:lnTo>
                  <a:pt x="2288" y="111"/>
                </a:lnTo>
                <a:lnTo>
                  <a:pt x="2285" y="113"/>
                </a:lnTo>
                <a:lnTo>
                  <a:pt x="2282" y="116"/>
                </a:lnTo>
                <a:lnTo>
                  <a:pt x="2279" y="119"/>
                </a:lnTo>
                <a:lnTo>
                  <a:pt x="2277" y="123"/>
                </a:lnTo>
                <a:lnTo>
                  <a:pt x="2272" y="131"/>
                </a:lnTo>
                <a:lnTo>
                  <a:pt x="2271" y="135"/>
                </a:lnTo>
                <a:lnTo>
                  <a:pt x="2270" y="140"/>
                </a:lnTo>
                <a:lnTo>
                  <a:pt x="2269" y="145"/>
                </a:lnTo>
                <a:lnTo>
                  <a:pt x="2268" y="150"/>
                </a:lnTo>
                <a:lnTo>
                  <a:pt x="2267" y="155"/>
                </a:lnTo>
                <a:lnTo>
                  <a:pt x="2267" y="161"/>
                </a:lnTo>
                <a:lnTo>
                  <a:pt x="2268" y="172"/>
                </a:lnTo>
                <a:lnTo>
                  <a:pt x="2270" y="182"/>
                </a:lnTo>
                <a:lnTo>
                  <a:pt x="2271" y="187"/>
                </a:lnTo>
                <a:lnTo>
                  <a:pt x="2272" y="191"/>
                </a:lnTo>
                <a:lnTo>
                  <a:pt x="2274" y="195"/>
                </a:lnTo>
                <a:lnTo>
                  <a:pt x="2277" y="199"/>
                </a:lnTo>
                <a:lnTo>
                  <a:pt x="2279" y="203"/>
                </a:lnTo>
                <a:lnTo>
                  <a:pt x="2282" y="206"/>
                </a:lnTo>
                <a:lnTo>
                  <a:pt x="2285" y="209"/>
                </a:lnTo>
                <a:lnTo>
                  <a:pt x="2288" y="211"/>
                </a:lnTo>
                <a:lnTo>
                  <a:pt x="2292" y="212"/>
                </a:lnTo>
                <a:lnTo>
                  <a:pt x="2296" y="214"/>
                </a:lnTo>
                <a:lnTo>
                  <a:pt x="2300" y="214"/>
                </a:lnTo>
                <a:lnTo>
                  <a:pt x="2305" y="215"/>
                </a:lnTo>
                <a:close/>
                <a:moveTo>
                  <a:pt x="2539" y="172"/>
                </a:moveTo>
                <a:lnTo>
                  <a:pt x="2430" y="172"/>
                </a:lnTo>
                <a:lnTo>
                  <a:pt x="2430" y="133"/>
                </a:lnTo>
                <a:lnTo>
                  <a:pt x="2539" y="133"/>
                </a:lnTo>
                <a:lnTo>
                  <a:pt x="2539" y="172"/>
                </a:lnTo>
                <a:close/>
                <a:moveTo>
                  <a:pt x="2603" y="315"/>
                </a:moveTo>
                <a:lnTo>
                  <a:pt x="2594" y="315"/>
                </a:lnTo>
                <a:lnTo>
                  <a:pt x="2586" y="314"/>
                </a:lnTo>
                <a:lnTo>
                  <a:pt x="2579" y="312"/>
                </a:lnTo>
                <a:lnTo>
                  <a:pt x="2573" y="310"/>
                </a:lnTo>
                <a:lnTo>
                  <a:pt x="2584" y="274"/>
                </a:lnTo>
                <a:lnTo>
                  <a:pt x="2590" y="275"/>
                </a:lnTo>
                <a:lnTo>
                  <a:pt x="2596" y="276"/>
                </a:lnTo>
                <a:lnTo>
                  <a:pt x="2601" y="276"/>
                </a:lnTo>
                <a:lnTo>
                  <a:pt x="2606" y="276"/>
                </a:lnTo>
                <a:lnTo>
                  <a:pt x="2608" y="275"/>
                </a:lnTo>
                <a:lnTo>
                  <a:pt x="2610" y="274"/>
                </a:lnTo>
                <a:lnTo>
                  <a:pt x="2614" y="271"/>
                </a:lnTo>
                <a:lnTo>
                  <a:pt x="2617" y="267"/>
                </a:lnTo>
                <a:lnTo>
                  <a:pt x="2620" y="262"/>
                </a:lnTo>
                <a:lnTo>
                  <a:pt x="2623" y="254"/>
                </a:lnTo>
                <a:lnTo>
                  <a:pt x="2559" y="72"/>
                </a:lnTo>
                <a:lnTo>
                  <a:pt x="2611" y="72"/>
                </a:lnTo>
                <a:lnTo>
                  <a:pt x="2647" y="202"/>
                </a:lnTo>
                <a:lnTo>
                  <a:pt x="2686" y="72"/>
                </a:lnTo>
                <a:lnTo>
                  <a:pt x="2738" y="72"/>
                </a:lnTo>
                <a:lnTo>
                  <a:pt x="2669" y="268"/>
                </a:lnTo>
                <a:lnTo>
                  <a:pt x="2665" y="278"/>
                </a:lnTo>
                <a:lnTo>
                  <a:pt x="2663" y="283"/>
                </a:lnTo>
                <a:lnTo>
                  <a:pt x="2660" y="287"/>
                </a:lnTo>
                <a:lnTo>
                  <a:pt x="2654" y="296"/>
                </a:lnTo>
                <a:lnTo>
                  <a:pt x="2646" y="302"/>
                </a:lnTo>
                <a:lnTo>
                  <a:pt x="2642" y="306"/>
                </a:lnTo>
                <a:lnTo>
                  <a:pt x="2638" y="308"/>
                </a:lnTo>
                <a:lnTo>
                  <a:pt x="2633" y="310"/>
                </a:lnTo>
                <a:lnTo>
                  <a:pt x="2628" y="312"/>
                </a:lnTo>
                <a:lnTo>
                  <a:pt x="2622" y="314"/>
                </a:lnTo>
                <a:lnTo>
                  <a:pt x="2616" y="315"/>
                </a:lnTo>
                <a:lnTo>
                  <a:pt x="2610" y="315"/>
                </a:lnTo>
                <a:lnTo>
                  <a:pt x="2603" y="315"/>
                </a:lnTo>
                <a:close/>
                <a:moveTo>
                  <a:pt x="2812" y="249"/>
                </a:moveTo>
                <a:lnTo>
                  <a:pt x="2763" y="249"/>
                </a:lnTo>
                <a:lnTo>
                  <a:pt x="2763" y="13"/>
                </a:lnTo>
                <a:lnTo>
                  <a:pt x="2812" y="13"/>
                </a:lnTo>
                <a:lnTo>
                  <a:pt x="2812" y="249"/>
                </a:lnTo>
                <a:close/>
                <a:moveTo>
                  <a:pt x="2877" y="50"/>
                </a:moveTo>
                <a:lnTo>
                  <a:pt x="2872" y="49"/>
                </a:lnTo>
                <a:lnTo>
                  <a:pt x="2867" y="48"/>
                </a:lnTo>
                <a:lnTo>
                  <a:pt x="2863" y="45"/>
                </a:lnTo>
                <a:lnTo>
                  <a:pt x="2859" y="42"/>
                </a:lnTo>
                <a:lnTo>
                  <a:pt x="2855" y="38"/>
                </a:lnTo>
                <a:lnTo>
                  <a:pt x="2853" y="34"/>
                </a:lnTo>
                <a:lnTo>
                  <a:pt x="2851" y="30"/>
                </a:lnTo>
                <a:lnTo>
                  <a:pt x="2851" y="25"/>
                </a:lnTo>
                <a:lnTo>
                  <a:pt x="2851" y="20"/>
                </a:lnTo>
                <a:lnTo>
                  <a:pt x="2853" y="15"/>
                </a:lnTo>
                <a:lnTo>
                  <a:pt x="2855" y="11"/>
                </a:lnTo>
                <a:lnTo>
                  <a:pt x="2859" y="7"/>
                </a:lnTo>
                <a:lnTo>
                  <a:pt x="2863" y="4"/>
                </a:lnTo>
                <a:lnTo>
                  <a:pt x="2867" y="2"/>
                </a:lnTo>
                <a:lnTo>
                  <a:pt x="2872" y="0"/>
                </a:lnTo>
                <a:lnTo>
                  <a:pt x="2877" y="0"/>
                </a:lnTo>
                <a:lnTo>
                  <a:pt x="2883" y="0"/>
                </a:lnTo>
                <a:lnTo>
                  <a:pt x="2887" y="2"/>
                </a:lnTo>
                <a:lnTo>
                  <a:pt x="2892" y="4"/>
                </a:lnTo>
                <a:lnTo>
                  <a:pt x="2896" y="7"/>
                </a:lnTo>
                <a:lnTo>
                  <a:pt x="2900" y="11"/>
                </a:lnTo>
                <a:lnTo>
                  <a:pt x="2902" y="15"/>
                </a:lnTo>
                <a:lnTo>
                  <a:pt x="2903" y="20"/>
                </a:lnTo>
                <a:lnTo>
                  <a:pt x="2904" y="25"/>
                </a:lnTo>
                <a:lnTo>
                  <a:pt x="2903" y="30"/>
                </a:lnTo>
                <a:lnTo>
                  <a:pt x="2902" y="34"/>
                </a:lnTo>
                <a:lnTo>
                  <a:pt x="2900" y="38"/>
                </a:lnTo>
                <a:lnTo>
                  <a:pt x="2896" y="42"/>
                </a:lnTo>
                <a:lnTo>
                  <a:pt x="2892" y="45"/>
                </a:lnTo>
                <a:lnTo>
                  <a:pt x="2887" y="48"/>
                </a:lnTo>
                <a:lnTo>
                  <a:pt x="2883" y="49"/>
                </a:lnTo>
                <a:lnTo>
                  <a:pt x="2877" y="50"/>
                </a:lnTo>
                <a:close/>
                <a:moveTo>
                  <a:pt x="2853" y="72"/>
                </a:moveTo>
                <a:lnTo>
                  <a:pt x="2902" y="72"/>
                </a:lnTo>
                <a:lnTo>
                  <a:pt x="2902" y="249"/>
                </a:lnTo>
                <a:lnTo>
                  <a:pt x="2853" y="249"/>
                </a:lnTo>
                <a:lnTo>
                  <a:pt x="2853" y="72"/>
                </a:lnTo>
                <a:close/>
                <a:moveTo>
                  <a:pt x="3023" y="253"/>
                </a:moveTo>
                <a:lnTo>
                  <a:pt x="3010" y="252"/>
                </a:lnTo>
                <a:lnTo>
                  <a:pt x="3003" y="251"/>
                </a:lnTo>
                <a:lnTo>
                  <a:pt x="2998" y="250"/>
                </a:lnTo>
                <a:lnTo>
                  <a:pt x="2986" y="246"/>
                </a:lnTo>
                <a:lnTo>
                  <a:pt x="2980" y="244"/>
                </a:lnTo>
                <a:lnTo>
                  <a:pt x="2975" y="241"/>
                </a:lnTo>
                <a:lnTo>
                  <a:pt x="2966" y="235"/>
                </a:lnTo>
                <a:lnTo>
                  <a:pt x="2962" y="231"/>
                </a:lnTo>
                <a:lnTo>
                  <a:pt x="2958" y="227"/>
                </a:lnTo>
                <a:lnTo>
                  <a:pt x="2951" y="219"/>
                </a:lnTo>
                <a:lnTo>
                  <a:pt x="2948" y="214"/>
                </a:lnTo>
                <a:lnTo>
                  <a:pt x="2945" y="209"/>
                </a:lnTo>
                <a:lnTo>
                  <a:pt x="2940" y="198"/>
                </a:lnTo>
                <a:lnTo>
                  <a:pt x="2939" y="193"/>
                </a:lnTo>
                <a:lnTo>
                  <a:pt x="2937" y="187"/>
                </a:lnTo>
                <a:lnTo>
                  <a:pt x="2936" y="181"/>
                </a:lnTo>
                <a:lnTo>
                  <a:pt x="2935" y="175"/>
                </a:lnTo>
                <a:lnTo>
                  <a:pt x="2935" y="168"/>
                </a:lnTo>
                <a:lnTo>
                  <a:pt x="2935" y="161"/>
                </a:lnTo>
                <a:lnTo>
                  <a:pt x="2935" y="155"/>
                </a:lnTo>
                <a:lnTo>
                  <a:pt x="2935" y="148"/>
                </a:lnTo>
                <a:lnTo>
                  <a:pt x="2936" y="142"/>
                </a:lnTo>
                <a:lnTo>
                  <a:pt x="2937" y="136"/>
                </a:lnTo>
                <a:lnTo>
                  <a:pt x="2940" y="124"/>
                </a:lnTo>
                <a:lnTo>
                  <a:pt x="2943" y="119"/>
                </a:lnTo>
                <a:lnTo>
                  <a:pt x="2945" y="114"/>
                </a:lnTo>
                <a:lnTo>
                  <a:pt x="2951" y="104"/>
                </a:lnTo>
                <a:lnTo>
                  <a:pt x="2954" y="99"/>
                </a:lnTo>
                <a:lnTo>
                  <a:pt x="2958" y="95"/>
                </a:lnTo>
                <a:lnTo>
                  <a:pt x="2962" y="91"/>
                </a:lnTo>
                <a:lnTo>
                  <a:pt x="2966" y="88"/>
                </a:lnTo>
                <a:lnTo>
                  <a:pt x="2970" y="85"/>
                </a:lnTo>
                <a:lnTo>
                  <a:pt x="2975" y="82"/>
                </a:lnTo>
                <a:lnTo>
                  <a:pt x="2980" y="79"/>
                </a:lnTo>
                <a:lnTo>
                  <a:pt x="2986" y="77"/>
                </a:lnTo>
                <a:lnTo>
                  <a:pt x="2992" y="75"/>
                </a:lnTo>
                <a:lnTo>
                  <a:pt x="2998" y="73"/>
                </a:lnTo>
                <a:lnTo>
                  <a:pt x="3003" y="72"/>
                </a:lnTo>
                <a:lnTo>
                  <a:pt x="3010" y="71"/>
                </a:lnTo>
                <a:lnTo>
                  <a:pt x="3023" y="70"/>
                </a:lnTo>
                <a:lnTo>
                  <a:pt x="3035" y="71"/>
                </a:lnTo>
                <a:lnTo>
                  <a:pt x="3042" y="72"/>
                </a:lnTo>
                <a:lnTo>
                  <a:pt x="3047" y="73"/>
                </a:lnTo>
                <a:lnTo>
                  <a:pt x="3059" y="77"/>
                </a:lnTo>
                <a:lnTo>
                  <a:pt x="3064" y="79"/>
                </a:lnTo>
                <a:lnTo>
                  <a:pt x="3069" y="82"/>
                </a:lnTo>
                <a:lnTo>
                  <a:pt x="3078" y="88"/>
                </a:lnTo>
                <a:lnTo>
                  <a:pt x="3082" y="91"/>
                </a:lnTo>
                <a:lnTo>
                  <a:pt x="3086" y="95"/>
                </a:lnTo>
                <a:lnTo>
                  <a:pt x="3093" y="104"/>
                </a:lnTo>
                <a:lnTo>
                  <a:pt x="3096" y="109"/>
                </a:lnTo>
                <a:lnTo>
                  <a:pt x="3099" y="114"/>
                </a:lnTo>
                <a:lnTo>
                  <a:pt x="3104" y="124"/>
                </a:lnTo>
                <a:lnTo>
                  <a:pt x="3105" y="130"/>
                </a:lnTo>
                <a:lnTo>
                  <a:pt x="3107" y="136"/>
                </a:lnTo>
                <a:lnTo>
                  <a:pt x="3108" y="142"/>
                </a:lnTo>
                <a:lnTo>
                  <a:pt x="3109" y="148"/>
                </a:lnTo>
                <a:lnTo>
                  <a:pt x="3109" y="155"/>
                </a:lnTo>
                <a:lnTo>
                  <a:pt x="3109" y="161"/>
                </a:lnTo>
                <a:lnTo>
                  <a:pt x="3109" y="168"/>
                </a:lnTo>
                <a:lnTo>
                  <a:pt x="3109" y="175"/>
                </a:lnTo>
                <a:lnTo>
                  <a:pt x="3108" y="181"/>
                </a:lnTo>
                <a:lnTo>
                  <a:pt x="3107" y="187"/>
                </a:lnTo>
                <a:lnTo>
                  <a:pt x="3104" y="198"/>
                </a:lnTo>
                <a:lnTo>
                  <a:pt x="3101" y="204"/>
                </a:lnTo>
                <a:lnTo>
                  <a:pt x="3099" y="209"/>
                </a:lnTo>
                <a:lnTo>
                  <a:pt x="3093" y="219"/>
                </a:lnTo>
                <a:lnTo>
                  <a:pt x="3090" y="223"/>
                </a:lnTo>
                <a:lnTo>
                  <a:pt x="3086" y="227"/>
                </a:lnTo>
                <a:lnTo>
                  <a:pt x="3082" y="231"/>
                </a:lnTo>
                <a:lnTo>
                  <a:pt x="3078" y="235"/>
                </a:lnTo>
                <a:lnTo>
                  <a:pt x="3074" y="238"/>
                </a:lnTo>
                <a:lnTo>
                  <a:pt x="3069" y="241"/>
                </a:lnTo>
                <a:lnTo>
                  <a:pt x="3064" y="244"/>
                </a:lnTo>
                <a:lnTo>
                  <a:pt x="3059" y="246"/>
                </a:lnTo>
                <a:lnTo>
                  <a:pt x="3053" y="248"/>
                </a:lnTo>
                <a:lnTo>
                  <a:pt x="3047" y="250"/>
                </a:lnTo>
                <a:lnTo>
                  <a:pt x="3042" y="251"/>
                </a:lnTo>
                <a:lnTo>
                  <a:pt x="3035" y="252"/>
                </a:lnTo>
                <a:lnTo>
                  <a:pt x="3023" y="253"/>
                </a:lnTo>
                <a:close/>
                <a:moveTo>
                  <a:pt x="3023" y="215"/>
                </a:moveTo>
                <a:lnTo>
                  <a:pt x="3027" y="214"/>
                </a:lnTo>
                <a:lnTo>
                  <a:pt x="3031" y="214"/>
                </a:lnTo>
                <a:lnTo>
                  <a:pt x="3035" y="212"/>
                </a:lnTo>
                <a:lnTo>
                  <a:pt x="3039" y="211"/>
                </a:lnTo>
                <a:lnTo>
                  <a:pt x="3042" y="209"/>
                </a:lnTo>
                <a:lnTo>
                  <a:pt x="3045" y="206"/>
                </a:lnTo>
                <a:lnTo>
                  <a:pt x="3048" y="203"/>
                </a:lnTo>
                <a:lnTo>
                  <a:pt x="3050" y="199"/>
                </a:lnTo>
                <a:lnTo>
                  <a:pt x="3052" y="195"/>
                </a:lnTo>
                <a:lnTo>
                  <a:pt x="3054" y="191"/>
                </a:lnTo>
                <a:lnTo>
                  <a:pt x="3056" y="187"/>
                </a:lnTo>
                <a:lnTo>
                  <a:pt x="3057" y="182"/>
                </a:lnTo>
                <a:lnTo>
                  <a:pt x="3059" y="172"/>
                </a:lnTo>
                <a:lnTo>
                  <a:pt x="3060" y="167"/>
                </a:lnTo>
                <a:lnTo>
                  <a:pt x="3060" y="161"/>
                </a:lnTo>
                <a:lnTo>
                  <a:pt x="3059" y="150"/>
                </a:lnTo>
                <a:lnTo>
                  <a:pt x="3057" y="140"/>
                </a:lnTo>
                <a:lnTo>
                  <a:pt x="3056" y="135"/>
                </a:lnTo>
                <a:lnTo>
                  <a:pt x="3054" y="131"/>
                </a:lnTo>
                <a:lnTo>
                  <a:pt x="3050" y="123"/>
                </a:lnTo>
                <a:lnTo>
                  <a:pt x="3048" y="119"/>
                </a:lnTo>
                <a:lnTo>
                  <a:pt x="3045" y="116"/>
                </a:lnTo>
                <a:lnTo>
                  <a:pt x="3042" y="113"/>
                </a:lnTo>
                <a:lnTo>
                  <a:pt x="3039" y="111"/>
                </a:lnTo>
                <a:lnTo>
                  <a:pt x="3035" y="110"/>
                </a:lnTo>
                <a:lnTo>
                  <a:pt x="3031" y="108"/>
                </a:lnTo>
                <a:lnTo>
                  <a:pt x="3027" y="108"/>
                </a:lnTo>
                <a:lnTo>
                  <a:pt x="3023" y="107"/>
                </a:lnTo>
                <a:lnTo>
                  <a:pt x="3018" y="108"/>
                </a:lnTo>
                <a:lnTo>
                  <a:pt x="3014" y="108"/>
                </a:lnTo>
                <a:lnTo>
                  <a:pt x="3010" y="110"/>
                </a:lnTo>
                <a:lnTo>
                  <a:pt x="3006" y="111"/>
                </a:lnTo>
                <a:lnTo>
                  <a:pt x="3003" y="113"/>
                </a:lnTo>
                <a:lnTo>
                  <a:pt x="3000" y="116"/>
                </a:lnTo>
                <a:lnTo>
                  <a:pt x="2997" y="119"/>
                </a:lnTo>
                <a:lnTo>
                  <a:pt x="2995" y="123"/>
                </a:lnTo>
                <a:lnTo>
                  <a:pt x="2991" y="131"/>
                </a:lnTo>
                <a:lnTo>
                  <a:pt x="2989" y="135"/>
                </a:lnTo>
                <a:lnTo>
                  <a:pt x="2988" y="140"/>
                </a:lnTo>
                <a:lnTo>
                  <a:pt x="2987" y="145"/>
                </a:lnTo>
                <a:lnTo>
                  <a:pt x="2986" y="150"/>
                </a:lnTo>
                <a:lnTo>
                  <a:pt x="2986" y="155"/>
                </a:lnTo>
                <a:lnTo>
                  <a:pt x="2985" y="161"/>
                </a:lnTo>
                <a:lnTo>
                  <a:pt x="2986" y="172"/>
                </a:lnTo>
                <a:lnTo>
                  <a:pt x="2988" y="182"/>
                </a:lnTo>
                <a:lnTo>
                  <a:pt x="2989" y="187"/>
                </a:lnTo>
                <a:lnTo>
                  <a:pt x="2991" y="191"/>
                </a:lnTo>
                <a:lnTo>
                  <a:pt x="2993" y="195"/>
                </a:lnTo>
                <a:lnTo>
                  <a:pt x="2995" y="199"/>
                </a:lnTo>
                <a:lnTo>
                  <a:pt x="2997" y="203"/>
                </a:lnTo>
                <a:lnTo>
                  <a:pt x="3000" y="206"/>
                </a:lnTo>
                <a:lnTo>
                  <a:pt x="3003" y="209"/>
                </a:lnTo>
                <a:lnTo>
                  <a:pt x="3006" y="211"/>
                </a:lnTo>
                <a:lnTo>
                  <a:pt x="3010" y="212"/>
                </a:lnTo>
                <a:lnTo>
                  <a:pt x="3014" y="214"/>
                </a:lnTo>
                <a:lnTo>
                  <a:pt x="3018" y="214"/>
                </a:lnTo>
                <a:lnTo>
                  <a:pt x="3023" y="215"/>
                </a:lnTo>
                <a:close/>
                <a:moveTo>
                  <a:pt x="3142" y="315"/>
                </a:moveTo>
                <a:lnTo>
                  <a:pt x="3142" y="72"/>
                </a:lnTo>
                <a:lnTo>
                  <a:pt x="3191" y="72"/>
                </a:lnTo>
                <a:lnTo>
                  <a:pt x="3191" y="102"/>
                </a:lnTo>
                <a:lnTo>
                  <a:pt x="3197" y="95"/>
                </a:lnTo>
                <a:lnTo>
                  <a:pt x="3202" y="87"/>
                </a:lnTo>
                <a:lnTo>
                  <a:pt x="3206" y="84"/>
                </a:lnTo>
                <a:lnTo>
                  <a:pt x="3209" y="81"/>
                </a:lnTo>
                <a:lnTo>
                  <a:pt x="3214" y="78"/>
                </a:lnTo>
                <a:lnTo>
                  <a:pt x="3218" y="75"/>
                </a:lnTo>
                <a:lnTo>
                  <a:pt x="3224" y="73"/>
                </a:lnTo>
                <a:lnTo>
                  <a:pt x="3227" y="72"/>
                </a:lnTo>
                <a:lnTo>
                  <a:pt x="3230" y="71"/>
                </a:lnTo>
                <a:lnTo>
                  <a:pt x="3236" y="70"/>
                </a:lnTo>
                <a:lnTo>
                  <a:pt x="3243" y="70"/>
                </a:lnTo>
                <a:lnTo>
                  <a:pt x="3253" y="71"/>
                </a:lnTo>
                <a:lnTo>
                  <a:pt x="3257" y="71"/>
                </a:lnTo>
                <a:lnTo>
                  <a:pt x="3262" y="73"/>
                </a:lnTo>
                <a:lnTo>
                  <a:pt x="3266" y="74"/>
                </a:lnTo>
                <a:lnTo>
                  <a:pt x="3270" y="76"/>
                </a:lnTo>
                <a:lnTo>
                  <a:pt x="3279" y="80"/>
                </a:lnTo>
                <a:lnTo>
                  <a:pt x="3283" y="83"/>
                </a:lnTo>
                <a:lnTo>
                  <a:pt x="3286" y="86"/>
                </a:lnTo>
                <a:lnTo>
                  <a:pt x="3290" y="89"/>
                </a:lnTo>
                <a:lnTo>
                  <a:pt x="3293" y="93"/>
                </a:lnTo>
                <a:lnTo>
                  <a:pt x="3297" y="97"/>
                </a:lnTo>
                <a:lnTo>
                  <a:pt x="3299" y="101"/>
                </a:lnTo>
                <a:lnTo>
                  <a:pt x="3302" y="106"/>
                </a:lnTo>
                <a:lnTo>
                  <a:pt x="3305" y="110"/>
                </a:lnTo>
                <a:lnTo>
                  <a:pt x="3307" y="116"/>
                </a:lnTo>
                <a:lnTo>
                  <a:pt x="3309" y="121"/>
                </a:lnTo>
                <a:lnTo>
                  <a:pt x="3311" y="127"/>
                </a:lnTo>
                <a:lnTo>
                  <a:pt x="3312" y="133"/>
                </a:lnTo>
                <a:lnTo>
                  <a:pt x="3313" y="140"/>
                </a:lnTo>
                <a:lnTo>
                  <a:pt x="3314" y="146"/>
                </a:lnTo>
                <a:lnTo>
                  <a:pt x="3314" y="154"/>
                </a:lnTo>
                <a:lnTo>
                  <a:pt x="3315" y="161"/>
                </a:lnTo>
                <a:lnTo>
                  <a:pt x="3314" y="175"/>
                </a:lnTo>
                <a:lnTo>
                  <a:pt x="3312" y="188"/>
                </a:lnTo>
                <a:lnTo>
                  <a:pt x="3311" y="194"/>
                </a:lnTo>
                <a:lnTo>
                  <a:pt x="3309" y="200"/>
                </a:lnTo>
                <a:lnTo>
                  <a:pt x="3307" y="206"/>
                </a:lnTo>
                <a:lnTo>
                  <a:pt x="3305" y="211"/>
                </a:lnTo>
                <a:lnTo>
                  <a:pt x="3303" y="216"/>
                </a:lnTo>
                <a:lnTo>
                  <a:pt x="3300" y="220"/>
                </a:lnTo>
                <a:lnTo>
                  <a:pt x="3297" y="225"/>
                </a:lnTo>
                <a:lnTo>
                  <a:pt x="3294" y="229"/>
                </a:lnTo>
                <a:lnTo>
                  <a:pt x="3287" y="236"/>
                </a:lnTo>
                <a:lnTo>
                  <a:pt x="3283" y="239"/>
                </a:lnTo>
                <a:lnTo>
                  <a:pt x="3279" y="242"/>
                </a:lnTo>
                <a:lnTo>
                  <a:pt x="3271" y="246"/>
                </a:lnTo>
                <a:lnTo>
                  <a:pt x="3267" y="248"/>
                </a:lnTo>
                <a:lnTo>
                  <a:pt x="3262" y="249"/>
                </a:lnTo>
                <a:lnTo>
                  <a:pt x="3253" y="251"/>
                </a:lnTo>
                <a:lnTo>
                  <a:pt x="3243" y="252"/>
                </a:lnTo>
                <a:lnTo>
                  <a:pt x="3236" y="252"/>
                </a:lnTo>
                <a:lnTo>
                  <a:pt x="3230" y="251"/>
                </a:lnTo>
                <a:lnTo>
                  <a:pt x="3224" y="249"/>
                </a:lnTo>
                <a:lnTo>
                  <a:pt x="3219" y="247"/>
                </a:lnTo>
                <a:lnTo>
                  <a:pt x="3214" y="245"/>
                </a:lnTo>
                <a:lnTo>
                  <a:pt x="3210" y="242"/>
                </a:lnTo>
                <a:lnTo>
                  <a:pt x="3208" y="240"/>
                </a:lnTo>
                <a:lnTo>
                  <a:pt x="3206" y="239"/>
                </a:lnTo>
                <a:lnTo>
                  <a:pt x="3203" y="235"/>
                </a:lnTo>
                <a:lnTo>
                  <a:pt x="3200" y="232"/>
                </a:lnTo>
                <a:lnTo>
                  <a:pt x="3197" y="228"/>
                </a:lnTo>
                <a:lnTo>
                  <a:pt x="3193" y="221"/>
                </a:lnTo>
                <a:lnTo>
                  <a:pt x="3191" y="315"/>
                </a:lnTo>
                <a:lnTo>
                  <a:pt x="3142" y="315"/>
                </a:lnTo>
                <a:close/>
                <a:moveTo>
                  <a:pt x="3190" y="161"/>
                </a:moveTo>
                <a:lnTo>
                  <a:pt x="3191" y="172"/>
                </a:lnTo>
                <a:lnTo>
                  <a:pt x="3193" y="182"/>
                </a:lnTo>
                <a:lnTo>
                  <a:pt x="3194" y="187"/>
                </a:lnTo>
                <a:lnTo>
                  <a:pt x="3196" y="191"/>
                </a:lnTo>
                <a:lnTo>
                  <a:pt x="3198" y="195"/>
                </a:lnTo>
                <a:lnTo>
                  <a:pt x="3200" y="199"/>
                </a:lnTo>
                <a:lnTo>
                  <a:pt x="3205" y="205"/>
                </a:lnTo>
                <a:lnTo>
                  <a:pt x="3208" y="207"/>
                </a:lnTo>
                <a:lnTo>
                  <a:pt x="3212" y="209"/>
                </a:lnTo>
                <a:lnTo>
                  <a:pt x="3215" y="211"/>
                </a:lnTo>
                <a:lnTo>
                  <a:pt x="3219" y="212"/>
                </a:lnTo>
                <a:lnTo>
                  <a:pt x="3223" y="213"/>
                </a:lnTo>
                <a:lnTo>
                  <a:pt x="3227" y="213"/>
                </a:lnTo>
                <a:lnTo>
                  <a:pt x="3232" y="213"/>
                </a:lnTo>
                <a:lnTo>
                  <a:pt x="3236" y="212"/>
                </a:lnTo>
                <a:lnTo>
                  <a:pt x="3240" y="211"/>
                </a:lnTo>
                <a:lnTo>
                  <a:pt x="3243" y="209"/>
                </a:lnTo>
                <a:lnTo>
                  <a:pt x="3247" y="207"/>
                </a:lnTo>
                <a:lnTo>
                  <a:pt x="3250" y="205"/>
                </a:lnTo>
                <a:lnTo>
                  <a:pt x="3253" y="202"/>
                </a:lnTo>
                <a:lnTo>
                  <a:pt x="3255" y="198"/>
                </a:lnTo>
                <a:lnTo>
                  <a:pt x="3259" y="191"/>
                </a:lnTo>
                <a:lnTo>
                  <a:pt x="3261" y="186"/>
                </a:lnTo>
                <a:lnTo>
                  <a:pt x="3262" y="182"/>
                </a:lnTo>
                <a:lnTo>
                  <a:pt x="3263" y="177"/>
                </a:lnTo>
                <a:lnTo>
                  <a:pt x="3264" y="172"/>
                </a:lnTo>
                <a:lnTo>
                  <a:pt x="3264" y="166"/>
                </a:lnTo>
                <a:lnTo>
                  <a:pt x="3265" y="161"/>
                </a:lnTo>
                <a:lnTo>
                  <a:pt x="3264" y="150"/>
                </a:lnTo>
                <a:lnTo>
                  <a:pt x="3262" y="140"/>
                </a:lnTo>
                <a:lnTo>
                  <a:pt x="3261" y="135"/>
                </a:lnTo>
                <a:lnTo>
                  <a:pt x="3259" y="131"/>
                </a:lnTo>
                <a:lnTo>
                  <a:pt x="3257" y="127"/>
                </a:lnTo>
                <a:lnTo>
                  <a:pt x="3255" y="123"/>
                </a:lnTo>
                <a:lnTo>
                  <a:pt x="3253" y="120"/>
                </a:lnTo>
                <a:lnTo>
                  <a:pt x="3250" y="117"/>
                </a:lnTo>
                <a:lnTo>
                  <a:pt x="3247" y="115"/>
                </a:lnTo>
                <a:lnTo>
                  <a:pt x="3243" y="113"/>
                </a:lnTo>
                <a:lnTo>
                  <a:pt x="3240" y="111"/>
                </a:lnTo>
                <a:lnTo>
                  <a:pt x="3236" y="110"/>
                </a:lnTo>
                <a:lnTo>
                  <a:pt x="3232" y="109"/>
                </a:lnTo>
                <a:lnTo>
                  <a:pt x="3227" y="109"/>
                </a:lnTo>
                <a:lnTo>
                  <a:pt x="3219" y="110"/>
                </a:lnTo>
                <a:lnTo>
                  <a:pt x="3215" y="111"/>
                </a:lnTo>
                <a:lnTo>
                  <a:pt x="3212" y="113"/>
                </a:lnTo>
                <a:lnTo>
                  <a:pt x="3208" y="115"/>
                </a:lnTo>
                <a:lnTo>
                  <a:pt x="3205" y="117"/>
                </a:lnTo>
                <a:lnTo>
                  <a:pt x="3202" y="120"/>
                </a:lnTo>
                <a:lnTo>
                  <a:pt x="3200" y="123"/>
                </a:lnTo>
                <a:lnTo>
                  <a:pt x="3196" y="131"/>
                </a:lnTo>
                <a:lnTo>
                  <a:pt x="3194" y="135"/>
                </a:lnTo>
                <a:lnTo>
                  <a:pt x="3193" y="139"/>
                </a:lnTo>
                <a:lnTo>
                  <a:pt x="3192" y="144"/>
                </a:lnTo>
                <a:lnTo>
                  <a:pt x="3191" y="150"/>
                </a:lnTo>
                <a:lnTo>
                  <a:pt x="3190" y="155"/>
                </a:lnTo>
                <a:lnTo>
                  <a:pt x="3190" y="161"/>
                </a:lnTo>
                <a:close/>
                <a:moveTo>
                  <a:pt x="3373" y="50"/>
                </a:moveTo>
                <a:lnTo>
                  <a:pt x="3368" y="49"/>
                </a:lnTo>
                <a:lnTo>
                  <a:pt x="3363" y="48"/>
                </a:lnTo>
                <a:lnTo>
                  <a:pt x="3358" y="45"/>
                </a:lnTo>
                <a:lnTo>
                  <a:pt x="3354" y="42"/>
                </a:lnTo>
                <a:lnTo>
                  <a:pt x="3351" y="38"/>
                </a:lnTo>
                <a:lnTo>
                  <a:pt x="3348" y="34"/>
                </a:lnTo>
                <a:lnTo>
                  <a:pt x="3347" y="30"/>
                </a:lnTo>
                <a:lnTo>
                  <a:pt x="3346" y="25"/>
                </a:lnTo>
                <a:lnTo>
                  <a:pt x="3347" y="20"/>
                </a:lnTo>
                <a:lnTo>
                  <a:pt x="3348" y="15"/>
                </a:lnTo>
                <a:lnTo>
                  <a:pt x="3351" y="11"/>
                </a:lnTo>
                <a:lnTo>
                  <a:pt x="3354" y="7"/>
                </a:lnTo>
                <a:lnTo>
                  <a:pt x="3358" y="4"/>
                </a:lnTo>
                <a:lnTo>
                  <a:pt x="3363" y="2"/>
                </a:lnTo>
                <a:lnTo>
                  <a:pt x="3368" y="0"/>
                </a:lnTo>
                <a:lnTo>
                  <a:pt x="3373" y="0"/>
                </a:lnTo>
                <a:lnTo>
                  <a:pt x="3378" y="0"/>
                </a:lnTo>
                <a:lnTo>
                  <a:pt x="3383" y="2"/>
                </a:lnTo>
                <a:lnTo>
                  <a:pt x="3387" y="4"/>
                </a:lnTo>
                <a:lnTo>
                  <a:pt x="3392" y="7"/>
                </a:lnTo>
                <a:lnTo>
                  <a:pt x="3395" y="11"/>
                </a:lnTo>
                <a:lnTo>
                  <a:pt x="3397" y="15"/>
                </a:lnTo>
                <a:lnTo>
                  <a:pt x="3399" y="20"/>
                </a:lnTo>
                <a:lnTo>
                  <a:pt x="3399" y="25"/>
                </a:lnTo>
                <a:lnTo>
                  <a:pt x="3399" y="30"/>
                </a:lnTo>
                <a:lnTo>
                  <a:pt x="3397" y="34"/>
                </a:lnTo>
                <a:lnTo>
                  <a:pt x="3395" y="38"/>
                </a:lnTo>
                <a:lnTo>
                  <a:pt x="3392" y="42"/>
                </a:lnTo>
                <a:lnTo>
                  <a:pt x="3387" y="45"/>
                </a:lnTo>
                <a:lnTo>
                  <a:pt x="3383" y="48"/>
                </a:lnTo>
                <a:lnTo>
                  <a:pt x="3378" y="49"/>
                </a:lnTo>
                <a:lnTo>
                  <a:pt x="3373" y="50"/>
                </a:lnTo>
                <a:close/>
                <a:moveTo>
                  <a:pt x="3348" y="72"/>
                </a:moveTo>
                <a:lnTo>
                  <a:pt x="3397" y="72"/>
                </a:lnTo>
                <a:lnTo>
                  <a:pt x="3397" y="249"/>
                </a:lnTo>
                <a:lnTo>
                  <a:pt x="3348" y="249"/>
                </a:lnTo>
                <a:lnTo>
                  <a:pt x="3348" y="72"/>
                </a:lnTo>
                <a:close/>
                <a:moveTo>
                  <a:pt x="3585" y="123"/>
                </a:moveTo>
                <a:lnTo>
                  <a:pt x="3540" y="126"/>
                </a:lnTo>
                <a:lnTo>
                  <a:pt x="3539" y="121"/>
                </a:lnTo>
                <a:lnTo>
                  <a:pt x="3537" y="118"/>
                </a:lnTo>
                <a:lnTo>
                  <a:pt x="3534" y="114"/>
                </a:lnTo>
                <a:lnTo>
                  <a:pt x="3531" y="111"/>
                </a:lnTo>
                <a:lnTo>
                  <a:pt x="3527" y="108"/>
                </a:lnTo>
                <a:lnTo>
                  <a:pt x="3522" y="106"/>
                </a:lnTo>
                <a:lnTo>
                  <a:pt x="3516" y="105"/>
                </a:lnTo>
                <a:lnTo>
                  <a:pt x="3510" y="105"/>
                </a:lnTo>
                <a:lnTo>
                  <a:pt x="3505" y="105"/>
                </a:lnTo>
                <a:lnTo>
                  <a:pt x="3500" y="106"/>
                </a:lnTo>
                <a:lnTo>
                  <a:pt x="3495" y="108"/>
                </a:lnTo>
                <a:lnTo>
                  <a:pt x="3491" y="110"/>
                </a:lnTo>
                <a:lnTo>
                  <a:pt x="3488" y="112"/>
                </a:lnTo>
                <a:lnTo>
                  <a:pt x="3485" y="115"/>
                </a:lnTo>
                <a:lnTo>
                  <a:pt x="3484" y="119"/>
                </a:lnTo>
                <a:lnTo>
                  <a:pt x="3483" y="122"/>
                </a:lnTo>
                <a:lnTo>
                  <a:pt x="3484" y="125"/>
                </a:lnTo>
                <a:lnTo>
                  <a:pt x="3485" y="128"/>
                </a:lnTo>
                <a:lnTo>
                  <a:pt x="3486" y="131"/>
                </a:lnTo>
                <a:lnTo>
                  <a:pt x="3488" y="133"/>
                </a:lnTo>
                <a:lnTo>
                  <a:pt x="3491" y="135"/>
                </a:lnTo>
                <a:lnTo>
                  <a:pt x="3495" y="137"/>
                </a:lnTo>
                <a:lnTo>
                  <a:pt x="3500" y="139"/>
                </a:lnTo>
                <a:lnTo>
                  <a:pt x="3506" y="140"/>
                </a:lnTo>
                <a:lnTo>
                  <a:pt x="3538" y="146"/>
                </a:lnTo>
                <a:lnTo>
                  <a:pt x="3544" y="148"/>
                </a:lnTo>
                <a:lnTo>
                  <a:pt x="3550" y="150"/>
                </a:lnTo>
                <a:lnTo>
                  <a:pt x="3555" y="151"/>
                </a:lnTo>
                <a:lnTo>
                  <a:pt x="3560" y="153"/>
                </a:lnTo>
                <a:lnTo>
                  <a:pt x="3569" y="158"/>
                </a:lnTo>
                <a:lnTo>
                  <a:pt x="3576" y="164"/>
                </a:lnTo>
                <a:lnTo>
                  <a:pt x="3579" y="167"/>
                </a:lnTo>
                <a:lnTo>
                  <a:pt x="3582" y="170"/>
                </a:lnTo>
                <a:lnTo>
                  <a:pt x="3584" y="174"/>
                </a:lnTo>
                <a:lnTo>
                  <a:pt x="3586" y="177"/>
                </a:lnTo>
                <a:lnTo>
                  <a:pt x="3588" y="185"/>
                </a:lnTo>
                <a:lnTo>
                  <a:pt x="3589" y="190"/>
                </a:lnTo>
                <a:lnTo>
                  <a:pt x="3589" y="194"/>
                </a:lnTo>
                <a:lnTo>
                  <a:pt x="3589" y="199"/>
                </a:lnTo>
                <a:lnTo>
                  <a:pt x="3588" y="203"/>
                </a:lnTo>
                <a:lnTo>
                  <a:pt x="3587" y="207"/>
                </a:lnTo>
                <a:lnTo>
                  <a:pt x="3586" y="211"/>
                </a:lnTo>
                <a:lnTo>
                  <a:pt x="3585" y="214"/>
                </a:lnTo>
                <a:lnTo>
                  <a:pt x="3583" y="218"/>
                </a:lnTo>
                <a:lnTo>
                  <a:pt x="3581" y="221"/>
                </a:lnTo>
                <a:lnTo>
                  <a:pt x="3579" y="225"/>
                </a:lnTo>
                <a:lnTo>
                  <a:pt x="3573" y="231"/>
                </a:lnTo>
                <a:lnTo>
                  <a:pt x="3567" y="236"/>
                </a:lnTo>
                <a:lnTo>
                  <a:pt x="3559" y="241"/>
                </a:lnTo>
                <a:lnTo>
                  <a:pt x="3551" y="245"/>
                </a:lnTo>
                <a:lnTo>
                  <a:pt x="3542" y="248"/>
                </a:lnTo>
                <a:lnTo>
                  <a:pt x="3532" y="251"/>
                </a:lnTo>
                <a:lnTo>
                  <a:pt x="3521" y="252"/>
                </a:lnTo>
                <a:lnTo>
                  <a:pt x="3510" y="253"/>
                </a:lnTo>
                <a:lnTo>
                  <a:pt x="3502" y="252"/>
                </a:lnTo>
                <a:lnTo>
                  <a:pt x="3494" y="252"/>
                </a:lnTo>
                <a:lnTo>
                  <a:pt x="3486" y="250"/>
                </a:lnTo>
                <a:lnTo>
                  <a:pt x="3479" y="249"/>
                </a:lnTo>
                <a:lnTo>
                  <a:pt x="3472" y="247"/>
                </a:lnTo>
                <a:lnTo>
                  <a:pt x="3466" y="244"/>
                </a:lnTo>
                <a:lnTo>
                  <a:pt x="3460" y="241"/>
                </a:lnTo>
                <a:lnTo>
                  <a:pt x="3454" y="238"/>
                </a:lnTo>
                <a:lnTo>
                  <a:pt x="3449" y="234"/>
                </a:lnTo>
                <a:lnTo>
                  <a:pt x="3445" y="230"/>
                </a:lnTo>
                <a:lnTo>
                  <a:pt x="3441" y="225"/>
                </a:lnTo>
                <a:lnTo>
                  <a:pt x="3437" y="221"/>
                </a:lnTo>
                <a:lnTo>
                  <a:pt x="3434" y="215"/>
                </a:lnTo>
                <a:lnTo>
                  <a:pt x="3432" y="210"/>
                </a:lnTo>
                <a:lnTo>
                  <a:pt x="3430" y="204"/>
                </a:lnTo>
                <a:lnTo>
                  <a:pt x="3429" y="198"/>
                </a:lnTo>
                <a:lnTo>
                  <a:pt x="3478" y="195"/>
                </a:lnTo>
                <a:lnTo>
                  <a:pt x="3480" y="200"/>
                </a:lnTo>
                <a:lnTo>
                  <a:pt x="3482" y="205"/>
                </a:lnTo>
                <a:lnTo>
                  <a:pt x="3485" y="209"/>
                </a:lnTo>
                <a:lnTo>
                  <a:pt x="3489" y="212"/>
                </a:lnTo>
                <a:lnTo>
                  <a:pt x="3493" y="214"/>
                </a:lnTo>
                <a:lnTo>
                  <a:pt x="3498" y="216"/>
                </a:lnTo>
                <a:lnTo>
                  <a:pt x="3504" y="217"/>
                </a:lnTo>
                <a:lnTo>
                  <a:pt x="3510" y="217"/>
                </a:lnTo>
                <a:lnTo>
                  <a:pt x="3516" y="217"/>
                </a:lnTo>
                <a:lnTo>
                  <a:pt x="3522" y="216"/>
                </a:lnTo>
                <a:lnTo>
                  <a:pt x="3527" y="214"/>
                </a:lnTo>
                <a:lnTo>
                  <a:pt x="3529" y="213"/>
                </a:lnTo>
                <a:lnTo>
                  <a:pt x="3531" y="212"/>
                </a:lnTo>
                <a:lnTo>
                  <a:pt x="3535" y="209"/>
                </a:lnTo>
                <a:lnTo>
                  <a:pt x="3537" y="206"/>
                </a:lnTo>
                <a:lnTo>
                  <a:pt x="3538" y="205"/>
                </a:lnTo>
                <a:lnTo>
                  <a:pt x="3539" y="203"/>
                </a:lnTo>
                <a:lnTo>
                  <a:pt x="3539" y="199"/>
                </a:lnTo>
                <a:lnTo>
                  <a:pt x="3539" y="196"/>
                </a:lnTo>
                <a:lnTo>
                  <a:pt x="3538" y="193"/>
                </a:lnTo>
                <a:lnTo>
                  <a:pt x="3536" y="191"/>
                </a:lnTo>
                <a:lnTo>
                  <a:pt x="3533" y="188"/>
                </a:lnTo>
                <a:lnTo>
                  <a:pt x="3530" y="186"/>
                </a:lnTo>
                <a:lnTo>
                  <a:pt x="3526" y="184"/>
                </a:lnTo>
                <a:lnTo>
                  <a:pt x="3522" y="183"/>
                </a:lnTo>
                <a:lnTo>
                  <a:pt x="3516" y="182"/>
                </a:lnTo>
                <a:lnTo>
                  <a:pt x="3486" y="176"/>
                </a:lnTo>
                <a:lnTo>
                  <a:pt x="3480" y="174"/>
                </a:lnTo>
                <a:lnTo>
                  <a:pt x="3474" y="173"/>
                </a:lnTo>
                <a:lnTo>
                  <a:pt x="3463" y="169"/>
                </a:lnTo>
                <a:lnTo>
                  <a:pt x="3459" y="166"/>
                </a:lnTo>
                <a:lnTo>
                  <a:pt x="3455" y="164"/>
                </a:lnTo>
                <a:lnTo>
                  <a:pt x="3451" y="161"/>
                </a:lnTo>
                <a:lnTo>
                  <a:pt x="3447" y="158"/>
                </a:lnTo>
                <a:lnTo>
                  <a:pt x="3444" y="155"/>
                </a:lnTo>
                <a:lnTo>
                  <a:pt x="3442" y="151"/>
                </a:lnTo>
                <a:lnTo>
                  <a:pt x="3440" y="147"/>
                </a:lnTo>
                <a:lnTo>
                  <a:pt x="3437" y="143"/>
                </a:lnTo>
                <a:lnTo>
                  <a:pt x="3435" y="139"/>
                </a:lnTo>
                <a:lnTo>
                  <a:pt x="3434" y="135"/>
                </a:lnTo>
                <a:lnTo>
                  <a:pt x="3434" y="130"/>
                </a:lnTo>
                <a:lnTo>
                  <a:pt x="3434" y="125"/>
                </a:lnTo>
                <a:lnTo>
                  <a:pt x="3434" y="119"/>
                </a:lnTo>
                <a:lnTo>
                  <a:pt x="3435" y="113"/>
                </a:lnTo>
                <a:lnTo>
                  <a:pt x="3437" y="107"/>
                </a:lnTo>
                <a:lnTo>
                  <a:pt x="3440" y="102"/>
                </a:lnTo>
                <a:lnTo>
                  <a:pt x="3443" y="97"/>
                </a:lnTo>
                <a:lnTo>
                  <a:pt x="3446" y="93"/>
                </a:lnTo>
                <a:lnTo>
                  <a:pt x="3450" y="89"/>
                </a:lnTo>
                <a:lnTo>
                  <a:pt x="3455" y="85"/>
                </a:lnTo>
                <a:lnTo>
                  <a:pt x="3460" y="81"/>
                </a:lnTo>
                <a:lnTo>
                  <a:pt x="3466" y="78"/>
                </a:lnTo>
                <a:lnTo>
                  <a:pt x="3472" y="76"/>
                </a:lnTo>
                <a:lnTo>
                  <a:pt x="3479" y="74"/>
                </a:lnTo>
                <a:lnTo>
                  <a:pt x="3482" y="73"/>
                </a:lnTo>
                <a:lnTo>
                  <a:pt x="3486" y="72"/>
                </a:lnTo>
                <a:lnTo>
                  <a:pt x="3493" y="71"/>
                </a:lnTo>
                <a:lnTo>
                  <a:pt x="3501" y="70"/>
                </a:lnTo>
                <a:lnTo>
                  <a:pt x="3510" y="70"/>
                </a:lnTo>
                <a:lnTo>
                  <a:pt x="3518" y="70"/>
                </a:lnTo>
                <a:lnTo>
                  <a:pt x="3525" y="71"/>
                </a:lnTo>
                <a:lnTo>
                  <a:pt x="3533" y="72"/>
                </a:lnTo>
                <a:lnTo>
                  <a:pt x="3540" y="74"/>
                </a:lnTo>
                <a:lnTo>
                  <a:pt x="3546" y="76"/>
                </a:lnTo>
                <a:lnTo>
                  <a:pt x="3552" y="78"/>
                </a:lnTo>
                <a:lnTo>
                  <a:pt x="3557" y="81"/>
                </a:lnTo>
                <a:lnTo>
                  <a:pt x="3562" y="84"/>
                </a:lnTo>
                <a:lnTo>
                  <a:pt x="3567" y="88"/>
                </a:lnTo>
                <a:lnTo>
                  <a:pt x="3571" y="92"/>
                </a:lnTo>
                <a:lnTo>
                  <a:pt x="3575" y="96"/>
                </a:lnTo>
                <a:lnTo>
                  <a:pt x="3578" y="101"/>
                </a:lnTo>
                <a:lnTo>
                  <a:pt x="3580" y="106"/>
                </a:lnTo>
                <a:lnTo>
                  <a:pt x="3582" y="111"/>
                </a:lnTo>
                <a:lnTo>
                  <a:pt x="3584" y="117"/>
                </a:lnTo>
                <a:lnTo>
                  <a:pt x="3585" y="123"/>
                </a:lnTo>
                <a:close/>
                <a:moveTo>
                  <a:pt x="3714" y="72"/>
                </a:moveTo>
                <a:lnTo>
                  <a:pt x="3714" y="109"/>
                </a:lnTo>
                <a:lnTo>
                  <a:pt x="3680" y="109"/>
                </a:lnTo>
                <a:lnTo>
                  <a:pt x="3680" y="195"/>
                </a:lnTo>
                <a:lnTo>
                  <a:pt x="3681" y="199"/>
                </a:lnTo>
                <a:lnTo>
                  <a:pt x="3682" y="203"/>
                </a:lnTo>
                <a:lnTo>
                  <a:pt x="3682" y="205"/>
                </a:lnTo>
                <a:lnTo>
                  <a:pt x="3683" y="206"/>
                </a:lnTo>
                <a:lnTo>
                  <a:pt x="3685" y="208"/>
                </a:lnTo>
                <a:lnTo>
                  <a:pt x="3687" y="210"/>
                </a:lnTo>
                <a:lnTo>
                  <a:pt x="3690" y="211"/>
                </a:lnTo>
                <a:lnTo>
                  <a:pt x="3693" y="212"/>
                </a:lnTo>
                <a:lnTo>
                  <a:pt x="3697" y="212"/>
                </a:lnTo>
                <a:lnTo>
                  <a:pt x="3704" y="211"/>
                </a:lnTo>
                <a:lnTo>
                  <a:pt x="3709" y="210"/>
                </a:lnTo>
                <a:lnTo>
                  <a:pt x="3717" y="247"/>
                </a:lnTo>
                <a:lnTo>
                  <a:pt x="3707" y="250"/>
                </a:lnTo>
                <a:lnTo>
                  <a:pt x="3699" y="251"/>
                </a:lnTo>
                <a:lnTo>
                  <a:pt x="3690" y="252"/>
                </a:lnTo>
                <a:lnTo>
                  <a:pt x="3684" y="252"/>
                </a:lnTo>
                <a:lnTo>
                  <a:pt x="3678" y="251"/>
                </a:lnTo>
                <a:lnTo>
                  <a:pt x="3672" y="250"/>
                </a:lnTo>
                <a:lnTo>
                  <a:pt x="3666" y="249"/>
                </a:lnTo>
                <a:lnTo>
                  <a:pt x="3661" y="248"/>
                </a:lnTo>
                <a:lnTo>
                  <a:pt x="3656" y="245"/>
                </a:lnTo>
                <a:lnTo>
                  <a:pt x="3652" y="243"/>
                </a:lnTo>
                <a:lnTo>
                  <a:pt x="3647" y="240"/>
                </a:lnTo>
                <a:lnTo>
                  <a:pt x="3644" y="237"/>
                </a:lnTo>
                <a:lnTo>
                  <a:pt x="3640" y="233"/>
                </a:lnTo>
                <a:lnTo>
                  <a:pt x="3638" y="229"/>
                </a:lnTo>
                <a:lnTo>
                  <a:pt x="3635" y="224"/>
                </a:lnTo>
                <a:lnTo>
                  <a:pt x="3634" y="219"/>
                </a:lnTo>
                <a:lnTo>
                  <a:pt x="3632" y="213"/>
                </a:lnTo>
                <a:lnTo>
                  <a:pt x="3632" y="208"/>
                </a:lnTo>
                <a:lnTo>
                  <a:pt x="3631" y="201"/>
                </a:lnTo>
                <a:lnTo>
                  <a:pt x="3631" y="109"/>
                </a:lnTo>
                <a:lnTo>
                  <a:pt x="3607" y="109"/>
                </a:lnTo>
                <a:lnTo>
                  <a:pt x="3607" y="72"/>
                </a:lnTo>
                <a:lnTo>
                  <a:pt x="3631" y="72"/>
                </a:lnTo>
                <a:lnTo>
                  <a:pt x="3631" y="30"/>
                </a:lnTo>
                <a:lnTo>
                  <a:pt x="3680" y="30"/>
                </a:lnTo>
                <a:lnTo>
                  <a:pt x="3680" y="72"/>
                </a:lnTo>
                <a:lnTo>
                  <a:pt x="3714" y="72"/>
                </a:lnTo>
                <a:close/>
                <a:moveTo>
                  <a:pt x="3821" y="253"/>
                </a:moveTo>
                <a:lnTo>
                  <a:pt x="3808" y="252"/>
                </a:lnTo>
                <a:lnTo>
                  <a:pt x="3801" y="251"/>
                </a:lnTo>
                <a:lnTo>
                  <a:pt x="3796" y="250"/>
                </a:lnTo>
                <a:lnTo>
                  <a:pt x="3784" y="246"/>
                </a:lnTo>
                <a:lnTo>
                  <a:pt x="3779" y="244"/>
                </a:lnTo>
                <a:lnTo>
                  <a:pt x="3774" y="241"/>
                </a:lnTo>
                <a:lnTo>
                  <a:pt x="3765" y="235"/>
                </a:lnTo>
                <a:lnTo>
                  <a:pt x="3761" y="231"/>
                </a:lnTo>
                <a:lnTo>
                  <a:pt x="3757" y="227"/>
                </a:lnTo>
                <a:lnTo>
                  <a:pt x="3750" y="219"/>
                </a:lnTo>
                <a:lnTo>
                  <a:pt x="3747" y="214"/>
                </a:lnTo>
                <a:lnTo>
                  <a:pt x="3744" y="209"/>
                </a:lnTo>
                <a:lnTo>
                  <a:pt x="3740" y="198"/>
                </a:lnTo>
                <a:lnTo>
                  <a:pt x="3738" y="193"/>
                </a:lnTo>
                <a:lnTo>
                  <a:pt x="3736" y="187"/>
                </a:lnTo>
                <a:lnTo>
                  <a:pt x="3735" y="181"/>
                </a:lnTo>
                <a:lnTo>
                  <a:pt x="3734" y="175"/>
                </a:lnTo>
                <a:lnTo>
                  <a:pt x="3734" y="168"/>
                </a:lnTo>
                <a:lnTo>
                  <a:pt x="3734" y="161"/>
                </a:lnTo>
                <a:lnTo>
                  <a:pt x="3734" y="155"/>
                </a:lnTo>
                <a:lnTo>
                  <a:pt x="3734" y="148"/>
                </a:lnTo>
                <a:lnTo>
                  <a:pt x="3735" y="142"/>
                </a:lnTo>
                <a:lnTo>
                  <a:pt x="3736" y="136"/>
                </a:lnTo>
                <a:lnTo>
                  <a:pt x="3740" y="124"/>
                </a:lnTo>
                <a:lnTo>
                  <a:pt x="3742" y="119"/>
                </a:lnTo>
                <a:lnTo>
                  <a:pt x="3744" y="114"/>
                </a:lnTo>
                <a:lnTo>
                  <a:pt x="3750" y="104"/>
                </a:lnTo>
                <a:lnTo>
                  <a:pt x="3753" y="99"/>
                </a:lnTo>
                <a:lnTo>
                  <a:pt x="3757" y="95"/>
                </a:lnTo>
                <a:lnTo>
                  <a:pt x="3761" y="91"/>
                </a:lnTo>
                <a:lnTo>
                  <a:pt x="3765" y="88"/>
                </a:lnTo>
                <a:lnTo>
                  <a:pt x="3770" y="85"/>
                </a:lnTo>
                <a:lnTo>
                  <a:pt x="3774" y="82"/>
                </a:lnTo>
                <a:lnTo>
                  <a:pt x="3779" y="79"/>
                </a:lnTo>
                <a:lnTo>
                  <a:pt x="3784" y="77"/>
                </a:lnTo>
                <a:lnTo>
                  <a:pt x="3790" y="75"/>
                </a:lnTo>
                <a:lnTo>
                  <a:pt x="3796" y="73"/>
                </a:lnTo>
                <a:lnTo>
                  <a:pt x="3801" y="72"/>
                </a:lnTo>
                <a:lnTo>
                  <a:pt x="3808" y="71"/>
                </a:lnTo>
                <a:lnTo>
                  <a:pt x="3821" y="70"/>
                </a:lnTo>
                <a:lnTo>
                  <a:pt x="3834" y="71"/>
                </a:lnTo>
                <a:lnTo>
                  <a:pt x="3840" y="72"/>
                </a:lnTo>
                <a:lnTo>
                  <a:pt x="3846" y="73"/>
                </a:lnTo>
                <a:lnTo>
                  <a:pt x="3857" y="77"/>
                </a:lnTo>
                <a:lnTo>
                  <a:pt x="3862" y="79"/>
                </a:lnTo>
                <a:lnTo>
                  <a:pt x="3867" y="82"/>
                </a:lnTo>
                <a:lnTo>
                  <a:pt x="3876" y="88"/>
                </a:lnTo>
                <a:lnTo>
                  <a:pt x="3880" y="91"/>
                </a:lnTo>
                <a:lnTo>
                  <a:pt x="3884" y="95"/>
                </a:lnTo>
                <a:lnTo>
                  <a:pt x="3891" y="104"/>
                </a:lnTo>
                <a:lnTo>
                  <a:pt x="3894" y="109"/>
                </a:lnTo>
                <a:lnTo>
                  <a:pt x="3897" y="114"/>
                </a:lnTo>
                <a:lnTo>
                  <a:pt x="3903" y="124"/>
                </a:lnTo>
                <a:lnTo>
                  <a:pt x="3904" y="130"/>
                </a:lnTo>
                <a:lnTo>
                  <a:pt x="3906" y="136"/>
                </a:lnTo>
                <a:lnTo>
                  <a:pt x="3907" y="142"/>
                </a:lnTo>
                <a:lnTo>
                  <a:pt x="3908" y="148"/>
                </a:lnTo>
                <a:lnTo>
                  <a:pt x="3908" y="155"/>
                </a:lnTo>
                <a:lnTo>
                  <a:pt x="3909" y="161"/>
                </a:lnTo>
                <a:lnTo>
                  <a:pt x="3908" y="168"/>
                </a:lnTo>
                <a:lnTo>
                  <a:pt x="3908" y="175"/>
                </a:lnTo>
                <a:lnTo>
                  <a:pt x="3907" y="181"/>
                </a:lnTo>
                <a:lnTo>
                  <a:pt x="3906" y="187"/>
                </a:lnTo>
                <a:lnTo>
                  <a:pt x="3903" y="198"/>
                </a:lnTo>
                <a:lnTo>
                  <a:pt x="3900" y="204"/>
                </a:lnTo>
                <a:lnTo>
                  <a:pt x="3897" y="209"/>
                </a:lnTo>
                <a:lnTo>
                  <a:pt x="3891" y="219"/>
                </a:lnTo>
                <a:lnTo>
                  <a:pt x="3888" y="223"/>
                </a:lnTo>
                <a:lnTo>
                  <a:pt x="3884" y="227"/>
                </a:lnTo>
                <a:lnTo>
                  <a:pt x="3880" y="231"/>
                </a:lnTo>
                <a:lnTo>
                  <a:pt x="3876" y="235"/>
                </a:lnTo>
                <a:lnTo>
                  <a:pt x="3872" y="238"/>
                </a:lnTo>
                <a:lnTo>
                  <a:pt x="3867" y="241"/>
                </a:lnTo>
                <a:lnTo>
                  <a:pt x="3862" y="244"/>
                </a:lnTo>
                <a:lnTo>
                  <a:pt x="3857" y="246"/>
                </a:lnTo>
                <a:lnTo>
                  <a:pt x="3851" y="248"/>
                </a:lnTo>
                <a:lnTo>
                  <a:pt x="3846" y="250"/>
                </a:lnTo>
                <a:lnTo>
                  <a:pt x="3840" y="251"/>
                </a:lnTo>
                <a:lnTo>
                  <a:pt x="3834" y="252"/>
                </a:lnTo>
                <a:lnTo>
                  <a:pt x="3821" y="253"/>
                </a:lnTo>
                <a:close/>
                <a:moveTo>
                  <a:pt x="3821" y="215"/>
                </a:moveTo>
                <a:lnTo>
                  <a:pt x="3825" y="214"/>
                </a:lnTo>
                <a:lnTo>
                  <a:pt x="3829" y="214"/>
                </a:lnTo>
                <a:lnTo>
                  <a:pt x="3833" y="212"/>
                </a:lnTo>
                <a:lnTo>
                  <a:pt x="3837" y="211"/>
                </a:lnTo>
                <a:lnTo>
                  <a:pt x="3840" y="209"/>
                </a:lnTo>
                <a:lnTo>
                  <a:pt x="3843" y="206"/>
                </a:lnTo>
                <a:lnTo>
                  <a:pt x="3846" y="203"/>
                </a:lnTo>
                <a:lnTo>
                  <a:pt x="3848" y="199"/>
                </a:lnTo>
                <a:lnTo>
                  <a:pt x="3851" y="195"/>
                </a:lnTo>
                <a:lnTo>
                  <a:pt x="3852" y="191"/>
                </a:lnTo>
                <a:lnTo>
                  <a:pt x="3854" y="187"/>
                </a:lnTo>
                <a:lnTo>
                  <a:pt x="3855" y="182"/>
                </a:lnTo>
                <a:lnTo>
                  <a:pt x="3857" y="172"/>
                </a:lnTo>
                <a:lnTo>
                  <a:pt x="3858" y="167"/>
                </a:lnTo>
                <a:lnTo>
                  <a:pt x="3858" y="161"/>
                </a:lnTo>
                <a:lnTo>
                  <a:pt x="3857" y="150"/>
                </a:lnTo>
                <a:lnTo>
                  <a:pt x="3855" y="140"/>
                </a:lnTo>
                <a:lnTo>
                  <a:pt x="3854" y="135"/>
                </a:lnTo>
                <a:lnTo>
                  <a:pt x="3852" y="131"/>
                </a:lnTo>
                <a:lnTo>
                  <a:pt x="3848" y="123"/>
                </a:lnTo>
                <a:lnTo>
                  <a:pt x="3846" y="119"/>
                </a:lnTo>
                <a:lnTo>
                  <a:pt x="3843" y="116"/>
                </a:lnTo>
                <a:lnTo>
                  <a:pt x="3840" y="113"/>
                </a:lnTo>
                <a:lnTo>
                  <a:pt x="3837" y="111"/>
                </a:lnTo>
                <a:lnTo>
                  <a:pt x="3833" y="110"/>
                </a:lnTo>
                <a:lnTo>
                  <a:pt x="3829" y="108"/>
                </a:lnTo>
                <a:lnTo>
                  <a:pt x="3825" y="108"/>
                </a:lnTo>
                <a:lnTo>
                  <a:pt x="3821" y="107"/>
                </a:lnTo>
                <a:lnTo>
                  <a:pt x="3816" y="108"/>
                </a:lnTo>
                <a:lnTo>
                  <a:pt x="3812" y="108"/>
                </a:lnTo>
                <a:lnTo>
                  <a:pt x="3808" y="110"/>
                </a:lnTo>
                <a:lnTo>
                  <a:pt x="3805" y="111"/>
                </a:lnTo>
                <a:lnTo>
                  <a:pt x="3801" y="113"/>
                </a:lnTo>
                <a:lnTo>
                  <a:pt x="3798" y="116"/>
                </a:lnTo>
                <a:lnTo>
                  <a:pt x="3795" y="119"/>
                </a:lnTo>
                <a:lnTo>
                  <a:pt x="3793" y="123"/>
                </a:lnTo>
                <a:lnTo>
                  <a:pt x="3789" y="131"/>
                </a:lnTo>
                <a:lnTo>
                  <a:pt x="3787" y="135"/>
                </a:lnTo>
                <a:lnTo>
                  <a:pt x="3786" y="140"/>
                </a:lnTo>
                <a:lnTo>
                  <a:pt x="3785" y="145"/>
                </a:lnTo>
                <a:lnTo>
                  <a:pt x="3784" y="150"/>
                </a:lnTo>
                <a:lnTo>
                  <a:pt x="3784" y="155"/>
                </a:lnTo>
                <a:lnTo>
                  <a:pt x="3783" y="161"/>
                </a:lnTo>
                <a:lnTo>
                  <a:pt x="3784" y="172"/>
                </a:lnTo>
                <a:lnTo>
                  <a:pt x="3786" y="182"/>
                </a:lnTo>
                <a:lnTo>
                  <a:pt x="3787" y="187"/>
                </a:lnTo>
                <a:lnTo>
                  <a:pt x="3789" y="191"/>
                </a:lnTo>
                <a:lnTo>
                  <a:pt x="3791" y="195"/>
                </a:lnTo>
                <a:lnTo>
                  <a:pt x="3793" y="199"/>
                </a:lnTo>
                <a:lnTo>
                  <a:pt x="3795" y="203"/>
                </a:lnTo>
                <a:lnTo>
                  <a:pt x="3798" y="206"/>
                </a:lnTo>
                <a:lnTo>
                  <a:pt x="3801" y="209"/>
                </a:lnTo>
                <a:lnTo>
                  <a:pt x="3805" y="211"/>
                </a:lnTo>
                <a:lnTo>
                  <a:pt x="3808" y="212"/>
                </a:lnTo>
                <a:lnTo>
                  <a:pt x="3812" y="214"/>
                </a:lnTo>
                <a:lnTo>
                  <a:pt x="3816" y="214"/>
                </a:lnTo>
                <a:lnTo>
                  <a:pt x="3821" y="215"/>
                </a:lnTo>
                <a:close/>
                <a:moveTo>
                  <a:pt x="1623" y="930"/>
                </a:moveTo>
                <a:lnTo>
                  <a:pt x="1569" y="930"/>
                </a:lnTo>
                <a:lnTo>
                  <a:pt x="1651" y="694"/>
                </a:lnTo>
                <a:lnTo>
                  <a:pt x="1715" y="694"/>
                </a:lnTo>
                <a:lnTo>
                  <a:pt x="1797" y="930"/>
                </a:lnTo>
                <a:lnTo>
                  <a:pt x="1743" y="930"/>
                </a:lnTo>
                <a:lnTo>
                  <a:pt x="1726" y="876"/>
                </a:lnTo>
                <a:lnTo>
                  <a:pt x="1641" y="876"/>
                </a:lnTo>
                <a:lnTo>
                  <a:pt x="1623" y="930"/>
                </a:lnTo>
                <a:close/>
                <a:moveTo>
                  <a:pt x="1653" y="837"/>
                </a:moveTo>
                <a:lnTo>
                  <a:pt x="1713" y="837"/>
                </a:lnTo>
                <a:lnTo>
                  <a:pt x="1684" y="748"/>
                </a:lnTo>
                <a:lnTo>
                  <a:pt x="1653" y="837"/>
                </a:lnTo>
                <a:close/>
                <a:moveTo>
                  <a:pt x="1874" y="933"/>
                </a:moveTo>
                <a:lnTo>
                  <a:pt x="1867" y="933"/>
                </a:lnTo>
                <a:lnTo>
                  <a:pt x="1861" y="932"/>
                </a:lnTo>
                <a:lnTo>
                  <a:pt x="1856" y="931"/>
                </a:lnTo>
                <a:lnTo>
                  <a:pt x="1850" y="930"/>
                </a:lnTo>
                <a:lnTo>
                  <a:pt x="1845" y="928"/>
                </a:lnTo>
                <a:lnTo>
                  <a:pt x="1840" y="926"/>
                </a:lnTo>
                <a:lnTo>
                  <a:pt x="1836" y="923"/>
                </a:lnTo>
                <a:lnTo>
                  <a:pt x="1832" y="920"/>
                </a:lnTo>
                <a:lnTo>
                  <a:pt x="1828" y="916"/>
                </a:lnTo>
                <a:lnTo>
                  <a:pt x="1824" y="913"/>
                </a:lnTo>
                <a:lnTo>
                  <a:pt x="1821" y="908"/>
                </a:lnTo>
                <a:lnTo>
                  <a:pt x="1820" y="906"/>
                </a:lnTo>
                <a:lnTo>
                  <a:pt x="1819" y="903"/>
                </a:lnTo>
                <a:lnTo>
                  <a:pt x="1817" y="898"/>
                </a:lnTo>
                <a:lnTo>
                  <a:pt x="1816" y="893"/>
                </a:lnTo>
                <a:lnTo>
                  <a:pt x="1815" y="887"/>
                </a:lnTo>
                <a:lnTo>
                  <a:pt x="1815" y="880"/>
                </a:lnTo>
                <a:lnTo>
                  <a:pt x="1815" y="871"/>
                </a:lnTo>
                <a:lnTo>
                  <a:pt x="1817" y="863"/>
                </a:lnTo>
                <a:lnTo>
                  <a:pt x="1818" y="859"/>
                </a:lnTo>
                <a:lnTo>
                  <a:pt x="1820" y="856"/>
                </a:lnTo>
                <a:lnTo>
                  <a:pt x="1824" y="849"/>
                </a:lnTo>
                <a:lnTo>
                  <a:pt x="1827" y="847"/>
                </a:lnTo>
                <a:lnTo>
                  <a:pt x="1829" y="844"/>
                </a:lnTo>
                <a:lnTo>
                  <a:pt x="1832" y="842"/>
                </a:lnTo>
                <a:lnTo>
                  <a:pt x="1835" y="840"/>
                </a:lnTo>
                <a:lnTo>
                  <a:pt x="1838" y="838"/>
                </a:lnTo>
                <a:lnTo>
                  <a:pt x="1841" y="836"/>
                </a:lnTo>
                <a:lnTo>
                  <a:pt x="1845" y="834"/>
                </a:lnTo>
                <a:lnTo>
                  <a:pt x="1849" y="833"/>
                </a:lnTo>
                <a:lnTo>
                  <a:pt x="1856" y="831"/>
                </a:lnTo>
                <a:lnTo>
                  <a:pt x="1864" y="829"/>
                </a:lnTo>
                <a:lnTo>
                  <a:pt x="1873" y="827"/>
                </a:lnTo>
                <a:lnTo>
                  <a:pt x="1881" y="826"/>
                </a:lnTo>
                <a:lnTo>
                  <a:pt x="1901" y="824"/>
                </a:lnTo>
                <a:lnTo>
                  <a:pt x="1908" y="822"/>
                </a:lnTo>
                <a:lnTo>
                  <a:pt x="1914" y="821"/>
                </a:lnTo>
                <a:lnTo>
                  <a:pt x="1918" y="820"/>
                </a:lnTo>
                <a:lnTo>
                  <a:pt x="1920" y="818"/>
                </a:lnTo>
                <a:lnTo>
                  <a:pt x="1922" y="817"/>
                </a:lnTo>
                <a:lnTo>
                  <a:pt x="1923" y="816"/>
                </a:lnTo>
                <a:lnTo>
                  <a:pt x="1923" y="814"/>
                </a:lnTo>
                <a:lnTo>
                  <a:pt x="1924" y="812"/>
                </a:lnTo>
                <a:lnTo>
                  <a:pt x="1924" y="810"/>
                </a:lnTo>
                <a:lnTo>
                  <a:pt x="1924" y="805"/>
                </a:lnTo>
                <a:lnTo>
                  <a:pt x="1922" y="800"/>
                </a:lnTo>
                <a:lnTo>
                  <a:pt x="1921" y="798"/>
                </a:lnTo>
                <a:lnTo>
                  <a:pt x="1920" y="796"/>
                </a:lnTo>
                <a:lnTo>
                  <a:pt x="1919" y="794"/>
                </a:lnTo>
                <a:lnTo>
                  <a:pt x="1917" y="793"/>
                </a:lnTo>
                <a:lnTo>
                  <a:pt x="1913" y="790"/>
                </a:lnTo>
                <a:lnTo>
                  <a:pt x="1909" y="788"/>
                </a:lnTo>
                <a:lnTo>
                  <a:pt x="1904" y="787"/>
                </a:lnTo>
                <a:lnTo>
                  <a:pt x="1898" y="787"/>
                </a:lnTo>
                <a:lnTo>
                  <a:pt x="1892" y="787"/>
                </a:lnTo>
                <a:lnTo>
                  <a:pt x="1886" y="788"/>
                </a:lnTo>
                <a:lnTo>
                  <a:pt x="1881" y="790"/>
                </a:lnTo>
                <a:lnTo>
                  <a:pt x="1877" y="792"/>
                </a:lnTo>
                <a:lnTo>
                  <a:pt x="1873" y="795"/>
                </a:lnTo>
                <a:lnTo>
                  <a:pt x="1870" y="799"/>
                </a:lnTo>
                <a:lnTo>
                  <a:pt x="1868" y="803"/>
                </a:lnTo>
                <a:lnTo>
                  <a:pt x="1867" y="805"/>
                </a:lnTo>
                <a:lnTo>
                  <a:pt x="1866" y="807"/>
                </a:lnTo>
                <a:lnTo>
                  <a:pt x="1821" y="803"/>
                </a:lnTo>
                <a:lnTo>
                  <a:pt x="1823" y="797"/>
                </a:lnTo>
                <a:lnTo>
                  <a:pt x="1825" y="792"/>
                </a:lnTo>
                <a:lnTo>
                  <a:pt x="1827" y="787"/>
                </a:lnTo>
                <a:lnTo>
                  <a:pt x="1830" y="782"/>
                </a:lnTo>
                <a:lnTo>
                  <a:pt x="1833" y="777"/>
                </a:lnTo>
                <a:lnTo>
                  <a:pt x="1837" y="773"/>
                </a:lnTo>
                <a:lnTo>
                  <a:pt x="1841" y="769"/>
                </a:lnTo>
                <a:lnTo>
                  <a:pt x="1846" y="765"/>
                </a:lnTo>
                <a:lnTo>
                  <a:pt x="1851" y="762"/>
                </a:lnTo>
                <a:lnTo>
                  <a:pt x="1857" y="759"/>
                </a:lnTo>
                <a:lnTo>
                  <a:pt x="1863" y="756"/>
                </a:lnTo>
                <a:lnTo>
                  <a:pt x="1869" y="754"/>
                </a:lnTo>
                <a:lnTo>
                  <a:pt x="1876" y="753"/>
                </a:lnTo>
                <a:lnTo>
                  <a:pt x="1883" y="752"/>
                </a:lnTo>
                <a:lnTo>
                  <a:pt x="1890" y="751"/>
                </a:lnTo>
                <a:lnTo>
                  <a:pt x="1898" y="751"/>
                </a:lnTo>
                <a:lnTo>
                  <a:pt x="1908" y="751"/>
                </a:lnTo>
                <a:lnTo>
                  <a:pt x="1917" y="752"/>
                </a:lnTo>
                <a:lnTo>
                  <a:pt x="1926" y="754"/>
                </a:lnTo>
                <a:lnTo>
                  <a:pt x="1935" y="757"/>
                </a:lnTo>
                <a:lnTo>
                  <a:pt x="1943" y="761"/>
                </a:lnTo>
                <a:lnTo>
                  <a:pt x="1947" y="763"/>
                </a:lnTo>
                <a:lnTo>
                  <a:pt x="1950" y="765"/>
                </a:lnTo>
                <a:lnTo>
                  <a:pt x="1957" y="770"/>
                </a:lnTo>
                <a:lnTo>
                  <a:pt x="1963" y="776"/>
                </a:lnTo>
                <a:lnTo>
                  <a:pt x="1965" y="780"/>
                </a:lnTo>
                <a:lnTo>
                  <a:pt x="1967" y="784"/>
                </a:lnTo>
                <a:lnTo>
                  <a:pt x="1969" y="787"/>
                </a:lnTo>
                <a:lnTo>
                  <a:pt x="1970" y="792"/>
                </a:lnTo>
                <a:lnTo>
                  <a:pt x="1972" y="796"/>
                </a:lnTo>
                <a:lnTo>
                  <a:pt x="1972" y="801"/>
                </a:lnTo>
                <a:lnTo>
                  <a:pt x="1973" y="806"/>
                </a:lnTo>
                <a:lnTo>
                  <a:pt x="1973" y="811"/>
                </a:lnTo>
                <a:lnTo>
                  <a:pt x="1973" y="930"/>
                </a:lnTo>
                <a:lnTo>
                  <a:pt x="1927" y="930"/>
                </a:lnTo>
                <a:lnTo>
                  <a:pt x="1927" y="905"/>
                </a:lnTo>
                <a:lnTo>
                  <a:pt x="1922" y="911"/>
                </a:lnTo>
                <a:lnTo>
                  <a:pt x="1917" y="917"/>
                </a:lnTo>
                <a:lnTo>
                  <a:pt x="1912" y="921"/>
                </a:lnTo>
                <a:lnTo>
                  <a:pt x="1906" y="925"/>
                </a:lnTo>
                <a:lnTo>
                  <a:pt x="1899" y="929"/>
                </a:lnTo>
                <a:lnTo>
                  <a:pt x="1891" y="931"/>
                </a:lnTo>
                <a:lnTo>
                  <a:pt x="1887" y="932"/>
                </a:lnTo>
                <a:lnTo>
                  <a:pt x="1883" y="933"/>
                </a:lnTo>
                <a:lnTo>
                  <a:pt x="1874" y="933"/>
                </a:lnTo>
                <a:close/>
                <a:moveTo>
                  <a:pt x="1888" y="899"/>
                </a:moveTo>
                <a:lnTo>
                  <a:pt x="1895" y="899"/>
                </a:lnTo>
                <a:lnTo>
                  <a:pt x="1902" y="897"/>
                </a:lnTo>
                <a:lnTo>
                  <a:pt x="1905" y="896"/>
                </a:lnTo>
                <a:lnTo>
                  <a:pt x="1908" y="894"/>
                </a:lnTo>
                <a:lnTo>
                  <a:pt x="1914" y="890"/>
                </a:lnTo>
                <a:lnTo>
                  <a:pt x="1916" y="888"/>
                </a:lnTo>
                <a:lnTo>
                  <a:pt x="1919" y="885"/>
                </a:lnTo>
                <a:lnTo>
                  <a:pt x="1922" y="879"/>
                </a:lnTo>
                <a:lnTo>
                  <a:pt x="1924" y="873"/>
                </a:lnTo>
                <a:lnTo>
                  <a:pt x="1924" y="870"/>
                </a:lnTo>
                <a:lnTo>
                  <a:pt x="1924" y="867"/>
                </a:lnTo>
                <a:lnTo>
                  <a:pt x="1924" y="848"/>
                </a:lnTo>
                <a:lnTo>
                  <a:pt x="1921" y="850"/>
                </a:lnTo>
                <a:lnTo>
                  <a:pt x="1915" y="851"/>
                </a:lnTo>
                <a:lnTo>
                  <a:pt x="1903" y="854"/>
                </a:lnTo>
                <a:lnTo>
                  <a:pt x="1890" y="856"/>
                </a:lnTo>
                <a:lnTo>
                  <a:pt x="1884" y="857"/>
                </a:lnTo>
                <a:lnTo>
                  <a:pt x="1879" y="859"/>
                </a:lnTo>
                <a:lnTo>
                  <a:pt x="1874" y="861"/>
                </a:lnTo>
                <a:lnTo>
                  <a:pt x="1870" y="863"/>
                </a:lnTo>
                <a:lnTo>
                  <a:pt x="1866" y="866"/>
                </a:lnTo>
                <a:lnTo>
                  <a:pt x="1864" y="870"/>
                </a:lnTo>
                <a:lnTo>
                  <a:pt x="1863" y="872"/>
                </a:lnTo>
                <a:lnTo>
                  <a:pt x="1862" y="874"/>
                </a:lnTo>
                <a:lnTo>
                  <a:pt x="1862" y="879"/>
                </a:lnTo>
                <a:lnTo>
                  <a:pt x="1862" y="884"/>
                </a:lnTo>
                <a:lnTo>
                  <a:pt x="1863" y="888"/>
                </a:lnTo>
                <a:lnTo>
                  <a:pt x="1865" y="890"/>
                </a:lnTo>
                <a:lnTo>
                  <a:pt x="1866" y="891"/>
                </a:lnTo>
                <a:lnTo>
                  <a:pt x="1869" y="894"/>
                </a:lnTo>
                <a:lnTo>
                  <a:pt x="1873" y="896"/>
                </a:lnTo>
                <a:lnTo>
                  <a:pt x="1875" y="897"/>
                </a:lnTo>
                <a:lnTo>
                  <a:pt x="1877" y="898"/>
                </a:lnTo>
                <a:lnTo>
                  <a:pt x="1882" y="899"/>
                </a:lnTo>
                <a:lnTo>
                  <a:pt x="1888" y="899"/>
                </a:lnTo>
                <a:close/>
                <a:moveTo>
                  <a:pt x="2063" y="930"/>
                </a:moveTo>
                <a:lnTo>
                  <a:pt x="2013" y="930"/>
                </a:lnTo>
                <a:lnTo>
                  <a:pt x="2013" y="694"/>
                </a:lnTo>
                <a:lnTo>
                  <a:pt x="2063" y="694"/>
                </a:lnTo>
                <a:lnTo>
                  <a:pt x="2063" y="930"/>
                </a:lnTo>
                <a:close/>
                <a:moveTo>
                  <a:pt x="2197" y="753"/>
                </a:moveTo>
                <a:lnTo>
                  <a:pt x="2197" y="790"/>
                </a:lnTo>
                <a:lnTo>
                  <a:pt x="2164" y="790"/>
                </a:lnTo>
                <a:lnTo>
                  <a:pt x="2164" y="876"/>
                </a:lnTo>
                <a:lnTo>
                  <a:pt x="2164" y="880"/>
                </a:lnTo>
                <a:lnTo>
                  <a:pt x="2165" y="884"/>
                </a:lnTo>
                <a:lnTo>
                  <a:pt x="2166" y="886"/>
                </a:lnTo>
                <a:lnTo>
                  <a:pt x="2167" y="887"/>
                </a:lnTo>
                <a:lnTo>
                  <a:pt x="2169" y="889"/>
                </a:lnTo>
                <a:lnTo>
                  <a:pt x="2171" y="891"/>
                </a:lnTo>
                <a:lnTo>
                  <a:pt x="2174" y="892"/>
                </a:lnTo>
                <a:lnTo>
                  <a:pt x="2177" y="893"/>
                </a:lnTo>
                <a:lnTo>
                  <a:pt x="2181" y="893"/>
                </a:lnTo>
                <a:lnTo>
                  <a:pt x="2188" y="892"/>
                </a:lnTo>
                <a:lnTo>
                  <a:pt x="2193" y="891"/>
                </a:lnTo>
                <a:lnTo>
                  <a:pt x="2201" y="928"/>
                </a:lnTo>
                <a:lnTo>
                  <a:pt x="2190" y="930"/>
                </a:lnTo>
                <a:lnTo>
                  <a:pt x="2183" y="932"/>
                </a:lnTo>
                <a:lnTo>
                  <a:pt x="2174" y="932"/>
                </a:lnTo>
                <a:lnTo>
                  <a:pt x="2168" y="932"/>
                </a:lnTo>
                <a:lnTo>
                  <a:pt x="2161" y="932"/>
                </a:lnTo>
                <a:lnTo>
                  <a:pt x="2156" y="931"/>
                </a:lnTo>
                <a:lnTo>
                  <a:pt x="2150" y="930"/>
                </a:lnTo>
                <a:lnTo>
                  <a:pt x="2145" y="928"/>
                </a:lnTo>
                <a:lnTo>
                  <a:pt x="2140" y="926"/>
                </a:lnTo>
                <a:lnTo>
                  <a:pt x="2135" y="924"/>
                </a:lnTo>
                <a:lnTo>
                  <a:pt x="2131" y="921"/>
                </a:lnTo>
                <a:lnTo>
                  <a:pt x="2127" y="917"/>
                </a:lnTo>
                <a:lnTo>
                  <a:pt x="2124" y="914"/>
                </a:lnTo>
                <a:lnTo>
                  <a:pt x="2121" y="909"/>
                </a:lnTo>
                <a:lnTo>
                  <a:pt x="2119" y="905"/>
                </a:lnTo>
                <a:lnTo>
                  <a:pt x="2117" y="900"/>
                </a:lnTo>
                <a:lnTo>
                  <a:pt x="2116" y="894"/>
                </a:lnTo>
                <a:lnTo>
                  <a:pt x="2115" y="888"/>
                </a:lnTo>
                <a:lnTo>
                  <a:pt x="2115" y="882"/>
                </a:lnTo>
                <a:lnTo>
                  <a:pt x="2115" y="790"/>
                </a:lnTo>
                <a:lnTo>
                  <a:pt x="2091" y="790"/>
                </a:lnTo>
                <a:lnTo>
                  <a:pt x="2091" y="753"/>
                </a:lnTo>
                <a:lnTo>
                  <a:pt x="2115" y="753"/>
                </a:lnTo>
                <a:lnTo>
                  <a:pt x="2115" y="711"/>
                </a:lnTo>
                <a:lnTo>
                  <a:pt x="2164" y="711"/>
                </a:lnTo>
                <a:lnTo>
                  <a:pt x="2164" y="753"/>
                </a:lnTo>
                <a:lnTo>
                  <a:pt x="2197" y="753"/>
                </a:lnTo>
                <a:close/>
                <a:moveTo>
                  <a:pt x="2304" y="933"/>
                </a:moveTo>
                <a:lnTo>
                  <a:pt x="2291" y="933"/>
                </a:lnTo>
                <a:lnTo>
                  <a:pt x="2285" y="932"/>
                </a:lnTo>
                <a:lnTo>
                  <a:pt x="2279" y="930"/>
                </a:lnTo>
                <a:lnTo>
                  <a:pt x="2268" y="927"/>
                </a:lnTo>
                <a:lnTo>
                  <a:pt x="2263" y="925"/>
                </a:lnTo>
                <a:lnTo>
                  <a:pt x="2258" y="922"/>
                </a:lnTo>
                <a:lnTo>
                  <a:pt x="2249" y="916"/>
                </a:lnTo>
                <a:lnTo>
                  <a:pt x="2245" y="912"/>
                </a:lnTo>
                <a:lnTo>
                  <a:pt x="2241" y="908"/>
                </a:lnTo>
                <a:lnTo>
                  <a:pt x="2234" y="900"/>
                </a:lnTo>
                <a:lnTo>
                  <a:pt x="2231" y="895"/>
                </a:lnTo>
                <a:lnTo>
                  <a:pt x="2228" y="890"/>
                </a:lnTo>
                <a:lnTo>
                  <a:pt x="2223" y="879"/>
                </a:lnTo>
                <a:lnTo>
                  <a:pt x="2221" y="874"/>
                </a:lnTo>
                <a:lnTo>
                  <a:pt x="2220" y="868"/>
                </a:lnTo>
                <a:lnTo>
                  <a:pt x="2219" y="862"/>
                </a:lnTo>
                <a:lnTo>
                  <a:pt x="2218" y="855"/>
                </a:lnTo>
                <a:lnTo>
                  <a:pt x="2218" y="849"/>
                </a:lnTo>
                <a:lnTo>
                  <a:pt x="2217" y="842"/>
                </a:lnTo>
                <a:lnTo>
                  <a:pt x="2218" y="835"/>
                </a:lnTo>
                <a:lnTo>
                  <a:pt x="2218" y="829"/>
                </a:lnTo>
                <a:lnTo>
                  <a:pt x="2219" y="823"/>
                </a:lnTo>
                <a:lnTo>
                  <a:pt x="2220" y="816"/>
                </a:lnTo>
                <a:lnTo>
                  <a:pt x="2223" y="805"/>
                </a:lnTo>
                <a:lnTo>
                  <a:pt x="2225" y="799"/>
                </a:lnTo>
                <a:lnTo>
                  <a:pt x="2228" y="794"/>
                </a:lnTo>
                <a:lnTo>
                  <a:pt x="2234" y="785"/>
                </a:lnTo>
                <a:lnTo>
                  <a:pt x="2237" y="780"/>
                </a:lnTo>
                <a:lnTo>
                  <a:pt x="2241" y="776"/>
                </a:lnTo>
                <a:lnTo>
                  <a:pt x="2245" y="772"/>
                </a:lnTo>
                <a:lnTo>
                  <a:pt x="2249" y="769"/>
                </a:lnTo>
                <a:lnTo>
                  <a:pt x="2253" y="765"/>
                </a:lnTo>
                <a:lnTo>
                  <a:pt x="2258" y="762"/>
                </a:lnTo>
                <a:lnTo>
                  <a:pt x="2263" y="760"/>
                </a:lnTo>
                <a:lnTo>
                  <a:pt x="2268" y="757"/>
                </a:lnTo>
                <a:lnTo>
                  <a:pt x="2274" y="755"/>
                </a:lnTo>
                <a:lnTo>
                  <a:pt x="2279" y="754"/>
                </a:lnTo>
                <a:lnTo>
                  <a:pt x="2285" y="752"/>
                </a:lnTo>
                <a:lnTo>
                  <a:pt x="2291" y="752"/>
                </a:lnTo>
                <a:lnTo>
                  <a:pt x="2304" y="751"/>
                </a:lnTo>
                <a:lnTo>
                  <a:pt x="2317" y="752"/>
                </a:lnTo>
                <a:lnTo>
                  <a:pt x="2323" y="752"/>
                </a:lnTo>
                <a:lnTo>
                  <a:pt x="2329" y="754"/>
                </a:lnTo>
                <a:lnTo>
                  <a:pt x="2340" y="757"/>
                </a:lnTo>
                <a:lnTo>
                  <a:pt x="2346" y="760"/>
                </a:lnTo>
                <a:lnTo>
                  <a:pt x="2351" y="762"/>
                </a:lnTo>
                <a:lnTo>
                  <a:pt x="2360" y="769"/>
                </a:lnTo>
                <a:lnTo>
                  <a:pt x="2364" y="772"/>
                </a:lnTo>
                <a:lnTo>
                  <a:pt x="2368" y="776"/>
                </a:lnTo>
                <a:lnTo>
                  <a:pt x="2375" y="785"/>
                </a:lnTo>
                <a:lnTo>
                  <a:pt x="2378" y="789"/>
                </a:lnTo>
                <a:lnTo>
                  <a:pt x="2381" y="794"/>
                </a:lnTo>
                <a:lnTo>
                  <a:pt x="2385" y="805"/>
                </a:lnTo>
                <a:lnTo>
                  <a:pt x="2387" y="811"/>
                </a:lnTo>
                <a:lnTo>
                  <a:pt x="2389" y="816"/>
                </a:lnTo>
                <a:lnTo>
                  <a:pt x="2390" y="823"/>
                </a:lnTo>
                <a:lnTo>
                  <a:pt x="2391" y="829"/>
                </a:lnTo>
                <a:lnTo>
                  <a:pt x="2391" y="835"/>
                </a:lnTo>
                <a:lnTo>
                  <a:pt x="2391" y="842"/>
                </a:lnTo>
                <a:lnTo>
                  <a:pt x="2391" y="849"/>
                </a:lnTo>
                <a:lnTo>
                  <a:pt x="2391" y="855"/>
                </a:lnTo>
                <a:lnTo>
                  <a:pt x="2390" y="862"/>
                </a:lnTo>
                <a:lnTo>
                  <a:pt x="2389" y="868"/>
                </a:lnTo>
                <a:lnTo>
                  <a:pt x="2385" y="879"/>
                </a:lnTo>
                <a:lnTo>
                  <a:pt x="2383" y="885"/>
                </a:lnTo>
                <a:lnTo>
                  <a:pt x="2381" y="890"/>
                </a:lnTo>
                <a:lnTo>
                  <a:pt x="2375" y="900"/>
                </a:lnTo>
                <a:lnTo>
                  <a:pt x="2372" y="904"/>
                </a:lnTo>
                <a:lnTo>
                  <a:pt x="2368" y="908"/>
                </a:lnTo>
                <a:lnTo>
                  <a:pt x="2364" y="912"/>
                </a:lnTo>
                <a:lnTo>
                  <a:pt x="2360" y="916"/>
                </a:lnTo>
                <a:lnTo>
                  <a:pt x="2355" y="919"/>
                </a:lnTo>
                <a:lnTo>
                  <a:pt x="2351" y="922"/>
                </a:lnTo>
                <a:lnTo>
                  <a:pt x="2346" y="925"/>
                </a:lnTo>
                <a:lnTo>
                  <a:pt x="2340" y="927"/>
                </a:lnTo>
                <a:lnTo>
                  <a:pt x="2335" y="929"/>
                </a:lnTo>
                <a:lnTo>
                  <a:pt x="2329" y="930"/>
                </a:lnTo>
                <a:lnTo>
                  <a:pt x="2323" y="932"/>
                </a:lnTo>
                <a:lnTo>
                  <a:pt x="2317" y="933"/>
                </a:lnTo>
                <a:lnTo>
                  <a:pt x="2304" y="933"/>
                </a:lnTo>
                <a:close/>
                <a:moveTo>
                  <a:pt x="2305" y="895"/>
                </a:moveTo>
                <a:lnTo>
                  <a:pt x="2309" y="895"/>
                </a:lnTo>
                <a:lnTo>
                  <a:pt x="2313" y="894"/>
                </a:lnTo>
                <a:lnTo>
                  <a:pt x="2317" y="893"/>
                </a:lnTo>
                <a:lnTo>
                  <a:pt x="2321" y="892"/>
                </a:lnTo>
                <a:lnTo>
                  <a:pt x="2324" y="889"/>
                </a:lnTo>
                <a:lnTo>
                  <a:pt x="2327" y="887"/>
                </a:lnTo>
                <a:lnTo>
                  <a:pt x="2330" y="884"/>
                </a:lnTo>
                <a:lnTo>
                  <a:pt x="2332" y="880"/>
                </a:lnTo>
                <a:lnTo>
                  <a:pt x="2334" y="876"/>
                </a:lnTo>
                <a:lnTo>
                  <a:pt x="2336" y="872"/>
                </a:lnTo>
                <a:lnTo>
                  <a:pt x="2338" y="868"/>
                </a:lnTo>
                <a:lnTo>
                  <a:pt x="2339" y="863"/>
                </a:lnTo>
                <a:lnTo>
                  <a:pt x="2341" y="853"/>
                </a:lnTo>
                <a:lnTo>
                  <a:pt x="2341" y="847"/>
                </a:lnTo>
                <a:lnTo>
                  <a:pt x="2342" y="842"/>
                </a:lnTo>
                <a:lnTo>
                  <a:pt x="2341" y="831"/>
                </a:lnTo>
                <a:lnTo>
                  <a:pt x="2339" y="821"/>
                </a:lnTo>
                <a:lnTo>
                  <a:pt x="2338" y="816"/>
                </a:lnTo>
                <a:lnTo>
                  <a:pt x="2336" y="812"/>
                </a:lnTo>
                <a:lnTo>
                  <a:pt x="2332" y="803"/>
                </a:lnTo>
                <a:lnTo>
                  <a:pt x="2330" y="800"/>
                </a:lnTo>
                <a:lnTo>
                  <a:pt x="2327" y="797"/>
                </a:lnTo>
                <a:lnTo>
                  <a:pt x="2324" y="794"/>
                </a:lnTo>
                <a:lnTo>
                  <a:pt x="2321" y="792"/>
                </a:lnTo>
                <a:lnTo>
                  <a:pt x="2317" y="790"/>
                </a:lnTo>
                <a:lnTo>
                  <a:pt x="2313" y="789"/>
                </a:lnTo>
                <a:lnTo>
                  <a:pt x="2309" y="788"/>
                </a:lnTo>
                <a:lnTo>
                  <a:pt x="2305" y="788"/>
                </a:lnTo>
                <a:lnTo>
                  <a:pt x="2300" y="788"/>
                </a:lnTo>
                <a:lnTo>
                  <a:pt x="2296" y="789"/>
                </a:lnTo>
                <a:lnTo>
                  <a:pt x="2292" y="790"/>
                </a:lnTo>
                <a:lnTo>
                  <a:pt x="2288" y="792"/>
                </a:lnTo>
                <a:lnTo>
                  <a:pt x="2285" y="794"/>
                </a:lnTo>
                <a:lnTo>
                  <a:pt x="2282" y="797"/>
                </a:lnTo>
                <a:lnTo>
                  <a:pt x="2279" y="800"/>
                </a:lnTo>
                <a:lnTo>
                  <a:pt x="2277" y="803"/>
                </a:lnTo>
                <a:lnTo>
                  <a:pt x="2272" y="812"/>
                </a:lnTo>
                <a:lnTo>
                  <a:pt x="2271" y="816"/>
                </a:lnTo>
                <a:lnTo>
                  <a:pt x="2270" y="821"/>
                </a:lnTo>
                <a:lnTo>
                  <a:pt x="2269" y="826"/>
                </a:lnTo>
                <a:lnTo>
                  <a:pt x="2268" y="831"/>
                </a:lnTo>
                <a:lnTo>
                  <a:pt x="2267" y="836"/>
                </a:lnTo>
                <a:lnTo>
                  <a:pt x="2267" y="842"/>
                </a:lnTo>
                <a:lnTo>
                  <a:pt x="2268" y="853"/>
                </a:lnTo>
                <a:lnTo>
                  <a:pt x="2270" y="863"/>
                </a:lnTo>
                <a:lnTo>
                  <a:pt x="2271" y="868"/>
                </a:lnTo>
                <a:lnTo>
                  <a:pt x="2272" y="872"/>
                </a:lnTo>
                <a:lnTo>
                  <a:pt x="2274" y="876"/>
                </a:lnTo>
                <a:lnTo>
                  <a:pt x="2277" y="880"/>
                </a:lnTo>
                <a:lnTo>
                  <a:pt x="2279" y="884"/>
                </a:lnTo>
                <a:lnTo>
                  <a:pt x="2282" y="887"/>
                </a:lnTo>
                <a:lnTo>
                  <a:pt x="2285" y="889"/>
                </a:lnTo>
                <a:lnTo>
                  <a:pt x="2288" y="892"/>
                </a:lnTo>
                <a:lnTo>
                  <a:pt x="2292" y="893"/>
                </a:lnTo>
                <a:lnTo>
                  <a:pt x="2296" y="894"/>
                </a:lnTo>
                <a:lnTo>
                  <a:pt x="2300" y="895"/>
                </a:lnTo>
                <a:lnTo>
                  <a:pt x="2305" y="895"/>
                </a:lnTo>
                <a:close/>
                <a:moveTo>
                  <a:pt x="2646" y="694"/>
                </a:moveTo>
                <a:lnTo>
                  <a:pt x="2696" y="694"/>
                </a:lnTo>
                <a:lnTo>
                  <a:pt x="2696" y="847"/>
                </a:lnTo>
                <a:lnTo>
                  <a:pt x="2696" y="854"/>
                </a:lnTo>
                <a:lnTo>
                  <a:pt x="2695" y="860"/>
                </a:lnTo>
                <a:lnTo>
                  <a:pt x="2694" y="866"/>
                </a:lnTo>
                <a:lnTo>
                  <a:pt x="2693" y="871"/>
                </a:lnTo>
                <a:lnTo>
                  <a:pt x="2691" y="877"/>
                </a:lnTo>
                <a:lnTo>
                  <a:pt x="2689" y="882"/>
                </a:lnTo>
                <a:lnTo>
                  <a:pt x="2686" y="887"/>
                </a:lnTo>
                <a:lnTo>
                  <a:pt x="2684" y="892"/>
                </a:lnTo>
                <a:lnTo>
                  <a:pt x="2680" y="897"/>
                </a:lnTo>
                <a:lnTo>
                  <a:pt x="2677" y="901"/>
                </a:lnTo>
                <a:lnTo>
                  <a:pt x="2673" y="906"/>
                </a:lnTo>
                <a:lnTo>
                  <a:pt x="2669" y="910"/>
                </a:lnTo>
                <a:lnTo>
                  <a:pt x="2664" y="913"/>
                </a:lnTo>
                <a:lnTo>
                  <a:pt x="2660" y="917"/>
                </a:lnTo>
                <a:lnTo>
                  <a:pt x="2655" y="920"/>
                </a:lnTo>
                <a:lnTo>
                  <a:pt x="2649" y="922"/>
                </a:lnTo>
                <a:lnTo>
                  <a:pt x="2638" y="927"/>
                </a:lnTo>
                <a:lnTo>
                  <a:pt x="2632" y="929"/>
                </a:lnTo>
                <a:lnTo>
                  <a:pt x="2626" y="930"/>
                </a:lnTo>
                <a:lnTo>
                  <a:pt x="2619" y="932"/>
                </a:lnTo>
                <a:lnTo>
                  <a:pt x="2612" y="932"/>
                </a:lnTo>
                <a:lnTo>
                  <a:pt x="2605" y="933"/>
                </a:lnTo>
                <a:lnTo>
                  <a:pt x="2598" y="933"/>
                </a:lnTo>
                <a:lnTo>
                  <a:pt x="2591" y="933"/>
                </a:lnTo>
                <a:lnTo>
                  <a:pt x="2584" y="932"/>
                </a:lnTo>
                <a:lnTo>
                  <a:pt x="2577" y="932"/>
                </a:lnTo>
                <a:lnTo>
                  <a:pt x="2571" y="930"/>
                </a:lnTo>
                <a:lnTo>
                  <a:pt x="2558" y="927"/>
                </a:lnTo>
                <a:lnTo>
                  <a:pt x="2552" y="925"/>
                </a:lnTo>
                <a:lnTo>
                  <a:pt x="2547" y="922"/>
                </a:lnTo>
                <a:lnTo>
                  <a:pt x="2541" y="920"/>
                </a:lnTo>
                <a:lnTo>
                  <a:pt x="2536" y="917"/>
                </a:lnTo>
                <a:lnTo>
                  <a:pt x="2527" y="910"/>
                </a:lnTo>
                <a:lnTo>
                  <a:pt x="2518" y="901"/>
                </a:lnTo>
                <a:lnTo>
                  <a:pt x="2515" y="897"/>
                </a:lnTo>
                <a:lnTo>
                  <a:pt x="2512" y="892"/>
                </a:lnTo>
                <a:lnTo>
                  <a:pt x="2509" y="887"/>
                </a:lnTo>
                <a:lnTo>
                  <a:pt x="2506" y="882"/>
                </a:lnTo>
                <a:lnTo>
                  <a:pt x="2504" y="877"/>
                </a:lnTo>
                <a:lnTo>
                  <a:pt x="2502" y="871"/>
                </a:lnTo>
                <a:lnTo>
                  <a:pt x="2501" y="866"/>
                </a:lnTo>
                <a:lnTo>
                  <a:pt x="2500" y="860"/>
                </a:lnTo>
                <a:lnTo>
                  <a:pt x="2500" y="854"/>
                </a:lnTo>
                <a:lnTo>
                  <a:pt x="2499" y="847"/>
                </a:lnTo>
                <a:lnTo>
                  <a:pt x="2499" y="694"/>
                </a:lnTo>
                <a:lnTo>
                  <a:pt x="2550" y="694"/>
                </a:lnTo>
                <a:lnTo>
                  <a:pt x="2550" y="843"/>
                </a:lnTo>
                <a:lnTo>
                  <a:pt x="2551" y="853"/>
                </a:lnTo>
                <a:lnTo>
                  <a:pt x="2552" y="857"/>
                </a:lnTo>
                <a:lnTo>
                  <a:pt x="2553" y="861"/>
                </a:lnTo>
                <a:lnTo>
                  <a:pt x="2555" y="865"/>
                </a:lnTo>
                <a:lnTo>
                  <a:pt x="2558" y="869"/>
                </a:lnTo>
                <a:lnTo>
                  <a:pt x="2560" y="873"/>
                </a:lnTo>
                <a:lnTo>
                  <a:pt x="2563" y="876"/>
                </a:lnTo>
                <a:lnTo>
                  <a:pt x="2567" y="879"/>
                </a:lnTo>
                <a:lnTo>
                  <a:pt x="2570" y="882"/>
                </a:lnTo>
                <a:lnTo>
                  <a:pt x="2574" y="884"/>
                </a:lnTo>
                <a:lnTo>
                  <a:pt x="2579" y="886"/>
                </a:lnTo>
                <a:lnTo>
                  <a:pt x="2583" y="887"/>
                </a:lnTo>
                <a:lnTo>
                  <a:pt x="2588" y="889"/>
                </a:lnTo>
                <a:lnTo>
                  <a:pt x="2598" y="889"/>
                </a:lnTo>
                <a:lnTo>
                  <a:pt x="2608" y="889"/>
                </a:lnTo>
                <a:lnTo>
                  <a:pt x="2613" y="887"/>
                </a:lnTo>
                <a:lnTo>
                  <a:pt x="2618" y="886"/>
                </a:lnTo>
                <a:lnTo>
                  <a:pt x="2622" y="884"/>
                </a:lnTo>
                <a:lnTo>
                  <a:pt x="2626" y="882"/>
                </a:lnTo>
                <a:lnTo>
                  <a:pt x="2629" y="879"/>
                </a:lnTo>
                <a:lnTo>
                  <a:pt x="2633" y="876"/>
                </a:lnTo>
                <a:lnTo>
                  <a:pt x="2636" y="873"/>
                </a:lnTo>
                <a:lnTo>
                  <a:pt x="2639" y="869"/>
                </a:lnTo>
                <a:lnTo>
                  <a:pt x="2641" y="865"/>
                </a:lnTo>
                <a:lnTo>
                  <a:pt x="2643" y="861"/>
                </a:lnTo>
                <a:lnTo>
                  <a:pt x="2644" y="857"/>
                </a:lnTo>
                <a:lnTo>
                  <a:pt x="2645" y="853"/>
                </a:lnTo>
                <a:lnTo>
                  <a:pt x="2646" y="848"/>
                </a:lnTo>
                <a:lnTo>
                  <a:pt x="2646" y="843"/>
                </a:lnTo>
                <a:lnTo>
                  <a:pt x="2646" y="694"/>
                </a:lnTo>
                <a:close/>
                <a:moveTo>
                  <a:pt x="2788" y="828"/>
                </a:moveTo>
                <a:lnTo>
                  <a:pt x="2788" y="930"/>
                </a:lnTo>
                <a:lnTo>
                  <a:pt x="2739" y="930"/>
                </a:lnTo>
                <a:lnTo>
                  <a:pt x="2739" y="753"/>
                </a:lnTo>
                <a:lnTo>
                  <a:pt x="2786" y="753"/>
                </a:lnTo>
                <a:lnTo>
                  <a:pt x="2786" y="784"/>
                </a:lnTo>
                <a:lnTo>
                  <a:pt x="2790" y="777"/>
                </a:lnTo>
                <a:lnTo>
                  <a:pt x="2796" y="770"/>
                </a:lnTo>
                <a:lnTo>
                  <a:pt x="2801" y="765"/>
                </a:lnTo>
                <a:lnTo>
                  <a:pt x="2808" y="760"/>
                </a:lnTo>
                <a:lnTo>
                  <a:pt x="2815" y="756"/>
                </a:lnTo>
                <a:lnTo>
                  <a:pt x="2819" y="754"/>
                </a:lnTo>
                <a:lnTo>
                  <a:pt x="2823" y="753"/>
                </a:lnTo>
                <a:lnTo>
                  <a:pt x="2832" y="751"/>
                </a:lnTo>
                <a:lnTo>
                  <a:pt x="2836" y="751"/>
                </a:lnTo>
                <a:lnTo>
                  <a:pt x="2841" y="751"/>
                </a:lnTo>
                <a:lnTo>
                  <a:pt x="2848" y="751"/>
                </a:lnTo>
                <a:lnTo>
                  <a:pt x="2854" y="752"/>
                </a:lnTo>
                <a:lnTo>
                  <a:pt x="2860" y="753"/>
                </a:lnTo>
                <a:lnTo>
                  <a:pt x="2866" y="755"/>
                </a:lnTo>
                <a:lnTo>
                  <a:pt x="2871" y="758"/>
                </a:lnTo>
                <a:lnTo>
                  <a:pt x="2876" y="761"/>
                </a:lnTo>
                <a:lnTo>
                  <a:pt x="2881" y="764"/>
                </a:lnTo>
                <a:lnTo>
                  <a:pt x="2885" y="769"/>
                </a:lnTo>
                <a:lnTo>
                  <a:pt x="2889" y="773"/>
                </a:lnTo>
                <a:lnTo>
                  <a:pt x="2893" y="778"/>
                </a:lnTo>
                <a:lnTo>
                  <a:pt x="2895" y="784"/>
                </a:lnTo>
                <a:lnTo>
                  <a:pt x="2897" y="787"/>
                </a:lnTo>
                <a:lnTo>
                  <a:pt x="2898" y="790"/>
                </a:lnTo>
                <a:lnTo>
                  <a:pt x="2900" y="796"/>
                </a:lnTo>
                <a:lnTo>
                  <a:pt x="2901" y="803"/>
                </a:lnTo>
                <a:lnTo>
                  <a:pt x="2902" y="810"/>
                </a:lnTo>
                <a:lnTo>
                  <a:pt x="2902" y="817"/>
                </a:lnTo>
                <a:lnTo>
                  <a:pt x="2902" y="930"/>
                </a:lnTo>
                <a:lnTo>
                  <a:pt x="2853" y="930"/>
                </a:lnTo>
                <a:lnTo>
                  <a:pt x="2853" y="826"/>
                </a:lnTo>
                <a:lnTo>
                  <a:pt x="2853" y="818"/>
                </a:lnTo>
                <a:lnTo>
                  <a:pt x="2852" y="815"/>
                </a:lnTo>
                <a:lnTo>
                  <a:pt x="2851" y="812"/>
                </a:lnTo>
                <a:lnTo>
                  <a:pt x="2848" y="806"/>
                </a:lnTo>
                <a:lnTo>
                  <a:pt x="2847" y="803"/>
                </a:lnTo>
                <a:lnTo>
                  <a:pt x="2845" y="801"/>
                </a:lnTo>
                <a:lnTo>
                  <a:pt x="2840" y="797"/>
                </a:lnTo>
                <a:lnTo>
                  <a:pt x="2837" y="795"/>
                </a:lnTo>
                <a:lnTo>
                  <a:pt x="2835" y="794"/>
                </a:lnTo>
                <a:lnTo>
                  <a:pt x="2829" y="792"/>
                </a:lnTo>
                <a:lnTo>
                  <a:pt x="2825" y="792"/>
                </a:lnTo>
                <a:lnTo>
                  <a:pt x="2822" y="792"/>
                </a:lnTo>
                <a:lnTo>
                  <a:pt x="2814" y="792"/>
                </a:lnTo>
                <a:lnTo>
                  <a:pt x="2808" y="794"/>
                </a:lnTo>
                <a:lnTo>
                  <a:pt x="2805" y="795"/>
                </a:lnTo>
                <a:lnTo>
                  <a:pt x="2802" y="797"/>
                </a:lnTo>
                <a:lnTo>
                  <a:pt x="2800" y="799"/>
                </a:lnTo>
                <a:lnTo>
                  <a:pt x="2797" y="801"/>
                </a:lnTo>
                <a:lnTo>
                  <a:pt x="2795" y="804"/>
                </a:lnTo>
                <a:lnTo>
                  <a:pt x="2793" y="806"/>
                </a:lnTo>
                <a:lnTo>
                  <a:pt x="2792" y="809"/>
                </a:lnTo>
                <a:lnTo>
                  <a:pt x="2790" y="812"/>
                </a:lnTo>
                <a:lnTo>
                  <a:pt x="2789" y="820"/>
                </a:lnTo>
                <a:lnTo>
                  <a:pt x="2788" y="824"/>
                </a:lnTo>
                <a:lnTo>
                  <a:pt x="2788" y="828"/>
                </a:lnTo>
                <a:close/>
                <a:moveTo>
                  <a:pt x="2966" y="730"/>
                </a:moveTo>
                <a:lnTo>
                  <a:pt x="2961" y="730"/>
                </a:lnTo>
                <a:lnTo>
                  <a:pt x="2956" y="729"/>
                </a:lnTo>
                <a:lnTo>
                  <a:pt x="2952" y="726"/>
                </a:lnTo>
                <a:lnTo>
                  <a:pt x="2948" y="723"/>
                </a:lnTo>
                <a:lnTo>
                  <a:pt x="2944" y="719"/>
                </a:lnTo>
                <a:lnTo>
                  <a:pt x="2942" y="715"/>
                </a:lnTo>
                <a:lnTo>
                  <a:pt x="2940" y="710"/>
                </a:lnTo>
                <a:lnTo>
                  <a:pt x="2940" y="705"/>
                </a:lnTo>
                <a:lnTo>
                  <a:pt x="2940" y="701"/>
                </a:lnTo>
                <a:lnTo>
                  <a:pt x="2942" y="696"/>
                </a:lnTo>
                <a:lnTo>
                  <a:pt x="2944" y="692"/>
                </a:lnTo>
                <a:lnTo>
                  <a:pt x="2948" y="688"/>
                </a:lnTo>
                <a:lnTo>
                  <a:pt x="2952" y="685"/>
                </a:lnTo>
                <a:lnTo>
                  <a:pt x="2956" y="683"/>
                </a:lnTo>
                <a:lnTo>
                  <a:pt x="2961" y="681"/>
                </a:lnTo>
                <a:lnTo>
                  <a:pt x="2966" y="681"/>
                </a:lnTo>
                <a:lnTo>
                  <a:pt x="2972" y="681"/>
                </a:lnTo>
                <a:lnTo>
                  <a:pt x="2977" y="683"/>
                </a:lnTo>
                <a:lnTo>
                  <a:pt x="2982" y="685"/>
                </a:lnTo>
                <a:lnTo>
                  <a:pt x="2986" y="688"/>
                </a:lnTo>
                <a:lnTo>
                  <a:pt x="2990" y="692"/>
                </a:lnTo>
                <a:lnTo>
                  <a:pt x="2992" y="696"/>
                </a:lnTo>
                <a:lnTo>
                  <a:pt x="2994" y="701"/>
                </a:lnTo>
                <a:lnTo>
                  <a:pt x="2994" y="705"/>
                </a:lnTo>
                <a:lnTo>
                  <a:pt x="2994" y="710"/>
                </a:lnTo>
                <a:lnTo>
                  <a:pt x="2992" y="715"/>
                </a:lnTo>
                <a:lnTo>
                  <a:pt x="2990" y="719"/>
                </a:lnTo>
                <a:lnTo>
                  <a:pt x="2986" y="723"/>
                </a:lnTo>
                <a:lnTo>
                  <a:pt x="2982" y="726"/>
                </a:lnTo>
                <a:lnTo>
                  <a:pt x="2977" y="729"/>
                </a:lnTo>
                <a:lnTo>
                  <a:pt x="2972" y="730"/>
                </a:lnTo>
                <a:lnTo>
                  <a:pt x="2966" y="730"/>
                </a:lnTo>
                <a:close/>
                <a:moveTo>
                  <a:pt x="2942" y="753"/>
                </a:moveTo>
                <a:lnTo>
                  <a:pt x="2992" y="753"/>
                </a:lnTo>
                <a:lnTo>
                  <a:pt x="2992" y="930"/>
                </a:lnTo>
                <a:lnTo>
                  <a:pt x="2942" y="930"/>
                </a:lnTo>
                <a:lnTo>
                  <a:pt x="2942" y="753"/>
                </a:lnTo>
                <a:close/>
                <a:moveTo>
                  <a:pt x="3195" y="753"/>
                </a:moveTo>
                <a:lnTo>
                  <a:pt x="3134" y="930"/>
                </a:lnTo>
                <a:lnTo>
                  <a:pt x="3078" y="930"/>
                </a:lnTo>
                <a:lnTo>
                  <a:pt x="3017" y="753"/>
                </a:lnTo>
                <a:lnTo>
                  <a:pt x="3068" y="753"/>
                </a:lnTo>
                <a:lnTo>
                  <a:pt x="3105" y="880"/>
                </a:lnTo>
                <a:lnTo>
                  <a:pt x="3143" y="753"/>
                </a:lnTo>
                <a:lnTo>
                  <a:pt x="3195" y="753"/>
                </a:lnTo>
                <a:close/>
                <a:moveTo>
                  <a:pt x="3294" y="933"/>
                </a:moveTo>
                <a:lnTo>
                  <a:pt x="3287" y="933"/>
                </a:lnTo>
                <a:lnTo>
                  <a:pt x="3280" y="933"/>
                </a:lnTo>
                <a:lnTo>
                  <a:pt x="3268" y="931"/>
                </a:lnTo>
                <a:lnTo>
                  <a:pt x="3263" y="929"/>
                </a:lnTo>
                <a:lnTo>
                  <a:pt x="3257" y="927"/>
                </a:lnTo>
                <a:lnTo>
                  <a:pt x="3247" y="922"/>
                </a:lnTo>
                <a:lnTo>
                  <a:pt x="3242" y="919"/>
                </a:lnTo>
                <a:lnTo>
                  <a:pt x="3237" y="916"/>
                </a:lnTo>
                <a:lnTo>
                  <a:pt x="3233" y="913"/>
                </a:lnTo>
                <a:lnTo>
                  <a:pt x="3229" y="909"/>
                </a:lnTo>
                <a:lnTo>
                  <a:pt x="3222" y="900"/>
                </a:lnTo>
                <a:lnTo>
                  <a:pt x="3219" y="896"/>
                </a:lnTo>
                <a:lnTo>
                  <a:pt x="3216" y="891"/>
                </a:lnTo>
                <a:lnTo>
                  <a:pt x="3212" y="880"/>
                </a:lnTo>
                <a:lnTo>
                  <a:pt x="3210" y="874"/>
                </a:lnTo>
                <a:lnTo>
                  <a:pt x="3209" y="868"/>
                </a:lnTo>
                <a:lnTo>
                  <a:pt x="3207" y="862"/>
                </a:lnTo>
                <a:lnTo>
                  <a:pt x="3207" y="856"/>
                </a:lnTo>
                <a:lnTo>
                  <a:pt x="3206" y="849"/>
                </a:lnTo>
                <a:lnTo>
                  <a:pt x="3206" y="842"/>
                </a:lnTo>
                <a:lnTo>
                  <a:pt x="3206" y="836"/>
                </a:lnTo>
                <a:lnTo>
                  <a:pt x="3207" y="829"/>
                </a:lnTo>
                <a:lnTo>
                  <a:pt x="3207" y="823"/>
                </a:lnTo>
                <a:lnTo>
                  <a:pt x="3209" y="817"/>
                </a:lnTo>
                <a:lnTo>
                  <a:pt x="3212" y="805"/>
                </a:lnTo>
                <a:lnTo>
                  <a:pt x="3214" y="800"/>
                </a:lnTo>
                <a:lnTo>
                  <a:pt x="3216" y="794"/>
                </a:lnTo>
                <a:lnTo>
                  <a:pt x="3222" y="785"/>
                </a:lnTo>
                <a:lnTo>
                  <a:pt x="3226" y="780"/>
                </a:lnTo>
                <a:lnTo>
                  <a:pt x="3229" y="776"/>
                </a:lnTo>
                <a:lnTo>
                  <a:pt x="3233" y="772"/>
                </a:lnTo>
                <a:lnTo>
                  <a:pt x="3237" y="769"/>
                </a:lnTo>
                <a:lnTo>
                  <a:pt x="3246" y="762"/>
                </a:lnTo>
                <a:lnTo>
                  <a:pt x="3251" y="760"/>
                </a:lnTo>
                <a:lnTo>
                  <a:pt x="3256" y="757"/>
                </a:lnTo>
                <a:lnTo>
                  <a:pt x="3262" y="755"/>
                </a:lnTo>
                <a:lnTo>
                  <a:pt x="3267" y="754"/>
                </a:lnTo>
                <a:lnTo>
                  <a:pt x="3273" y="752"/>
                </a:lnTo>
                <a:lnTo>
                  <a:pt x="3279" y="752"/>
                </a:lnTo>
                <a:lnTo>
                  <a:pt x="3292" y="751"/>
                </a:lnTo>
                <a:lnTo>
                  <a:pt x="3303" y="751"/>
                </a:lnTo>
                <a:lnTo>
                  <a:pt x="3314" y="753"/>
                </a:lnTo>
                <a:lnTo>
                  <a:pt x="3319" y="755"/>
                </a:lnTo>
                <a:lnTo>
                  <a:pt x="3324" y="756"/>
                </a:lnTo>
                <a:lnTo>
                  <a:pt x="3334" y="761"/>
                </a:lnTo>
                <a:lnTo>
                  <a:pt x="3343" y="766"/>
                </a:lnTo>
                <a:lnTo>
                  <a:pt x="3347" y="770"/>
                </a:lnTo>
                <a:lnTo>
                  <a:pt x="3351" y="773"/>
                </a:lnTo>
                <a:lnTo>
                  <a:pt x="3358" y="781"/>
                </a:lnTo>
                <a:lnTo>
                  <a:pt x="3361" y="786"/>
                </a:lnTo>
                <a:lnTo>
                  <a:pt x="3364" y="791"/>
                </a:lnTo>
                <a:lnTo>
                  <a:pt x="3366" y="796"/>
                </a:lnTo>
                <a:lnTo>
                  <a:pt x="3368" y="801"/>
                </a:lnTo>
                <a:lnTo>
                  <a:pt x="3370" y="807"/>
                </a:lnTo>
                <a:lnTo>
                  <a:pt x="3372" y="813"/>
                </a:lnTo>
                <a:lnTo>
                  <a:pt x="3373" y="819"/>
                </a:lnTo>
                <a:lnTo>
                  <a:pt x="3374" y="826"/>
                </a:lnTo>
                <a:lnTo>
                  <a:pt x="3374" y="833"/>
                </a:lnTo>
                <a:lnTo>
                  <a:pt x="3375" y="841"/>
                </a:lnTo>
                <a:lnTo>
                  <a:pt x="3375" y="854"/>
                </a:lnTo>
                <a:lnTo>
                  <a:pt x="3254" y="854"/>
                </a:lnTo>
                <a:lnTo>
                  <a:pt x="3254" y="859"/>
                </a:lnTo>
                <a:lnTo>
                  <a:pt x="3255" y="863"/>
                </a:lnTo>
                <a:lnTo>
                  <a:pt x="3256" y="868"/>
                </a:lnTo>
                <a:lnTo>
                  <a:pt x="3257" y="872"/>
                </a:lnTo>
                <a:lnTo>
                  <a:pt x="3260" y="879"/>
                </a:lnTo>
                <a:lnTo>
                  <a:pt x="3263" y="882"/>
                </a:lnTo>
                <a:lnTo>
                  <a:pt x="3265" y="885"/>
                </a:lnTo>
                <a:lnTo>
                  <a:pt x="3268" y="888"/>
                </a:lnTo>
                <a:lnTo>
                  <a:pt x="3271" y="890"/>
                </a:lnTo>
                <a:lnTo>
                  <a:pt x="3274" y="892"/>
                </a:lnTo>
                <a:lnTo>
                  <a:pt x="3278" y="894"/>
                </a:lnTo>
                <a:lnTo>
                  <a:pt x="3282" y="895"/>
                </a:lnTo>
                <a:lnTo>
                  <a:pt x="3286" y="896"/>
                </a:lnTo>
                <a:lnTo>
                  <a:pt x="3294" y="897"/>
                </a:lnTo>
                <a:lnTo>
                  <a:pt x="3300" y="896"/>
                </a:lnTo>
                <a:lnTo>
                  <a:pt x="3306" y="895"/>
                </a:lnTo>
                <a:lnTo>
                  <a:pt x="3311" y="894"/>
                </a:lnTo>
                <a:lnTo>
                  <a:pt x="3316" y="892"/>
                </a:lnTo>
                <a:lnTo>
                  <a:pt x="3318" y="890"/>
                </a:lnTo>
                <a:lnTo>
                  <a:pt x="3320" y="889"/>
                </a:lnTo>
                <a:lnTo>
                  <a:pt x="3323" y="885"/>
                </a:lnTo>
                <a:lnTo>
                  <a:pt x="3326" y="881"/>
                </a:lnTo>
                <a:lnTo>
                  <a:pt x="3328" y="876"/>
                </a:lnTo>
                <a:lnTo>
                  <a:pt x="3374" y="879"/>
                </a:lnTo>
                <a:lnTo>
                  <a:pt x="3372" y="885"/>
                </a:lnTo>
                <a:lnTo>
                  <a:pt x="3370" y="891"/>
                </a:lnTo>
                <a:lnTo>
                  <a:pt x="3367" y="896"/>
                </a:lnTo>
                <a:lnTo>
                  <a:pt x="3364" y="901"/>
                </a:lnTo>
                <a:lnTo>
                  <a:pt x="3361" y="906"/>
                </a:lnTo>
                <a:lnTo>
                  <a:pt x="3357" y="911"/>
                </a:lnTo>
                <a:lnTo>
                  <a:pt x="3352" y="915"/>
                </a:lnTo>
                <a:lnTo>
                  <a:pt x="3347" y="919"/>
                </a:lnTo>
                <a:lnTo>
                  <a:pt x="3342" y="922"/>
                </a:lnTo>
                <a:lnTo>
                  <a:pt x="3336" y="925"/>
                </a:lnTo>
                <a:lnTo>
                  <a:pt x="3330" y="928"/>
                </a:lnTo>
                <a:lnTo>
                  <a:pt x="3323" y="930"/>
                </a:lnTo>
                <a:lnTo>
                  <a:pt x="3320" y="930"/>
                </a:lnTo>
                <a:lnTo>
                  <a:pt x="3316" y="931"/>
                </a:lnTo>
                <a:lnTo>
                  <a:pt x="3309" y="932"/>
                </a:lnTo>
                <a:lnTo>
                  <a:pt x="3302" y="933"/>
                </a:lnTo>
                <a:lnTo>
                  <a:pt x="3294" y="933"/>
                </a:lnTo>
                <a:close/>
                <a:moveTo>
                  <a:pt x="3254" y="824"/>
                </a:moveTo>
                <a:lnTo>
                  <a:pt x="3329" y="824"/>
                </a:lnTo>
                <a:lnTo>
                  <a:pt x="3328" y="820"/>
                </a:lnTo>
                <a:lnTo>
                  <a:pt x="3328" y="816"/>
                </a:lnTo>
                <a:lnTo>
                  <a:pt x="3327" y="813"/>
                </a:lnTo>
                <a:lnTo>
                  <a:pt x="3326" y="809"/>
                </a:lnTo>
                <a:lnTo>
                  <a:pt x="3324" y="806"/>
                </a:lnTo>
                <a:lnTo>
                  <a:pt x="3323" y="803"/>
                </a:lnTo>
                <a:lnTo>
                  <a:pt x="3321" y="800"/>
                </a:lnTo>
                <a:lnTo>
                  <a:pt x="3318" y="798"/>
                </a:lnTo>
                <a:lnTo>
                  <a:pt x="3313" y="793"/>
                </a:lnTo>
                <a:lnTo>
                  <a:pt x="3307" y="790"/>
                </a:lnTo>
                <a:lnTo>
                  <a:pt x="3300" y="788"/>
                </a:lnTo>
                <a:lnTo>
                  <a:pt x="3292" y="787"/>
                </a:lnTo>
                <a:lnTo>
                  <a:pt x="3285" y="788"/>
                </a:lnTo>
                <a:lnTo>
                  <a:pt x="3281" y="789"/>
                </a:lnTo>
                <a:lnTo>
                  <a:pt x="3278" y="790"/>
                </a:lnTo>
                <a:lnTo>
                  <a:pt x="3271" y="793"/>
                </a:lnTo>
                <a:lnTo>
                  <a:pt x="3268" y="796"/>
                </a:lnTo>
                <a:lnTo>
                  <a:pt x="3266" y="798"/>
                </a:lnTo>
                <a:lnTo>
                  <a:pt x="3261" y="804"/>
                </a:lnTo>
                <a:lnTo>
                  <a:pt x="3258" y="810"/>
                </a:lnTo>
                <a:lnTo>
                  <a:pt x="3256" y="813"/>
                </a:lnTo>
                <a:lnTo>
                  <a:pt x="3255" y="816"/>
                </a:lnTo>
                <a:lnTo>
                  <a:pt x="3254" y="824"/>
                </a:lnTo>
                <a:close/>
                <a:moveTo>
                  <a:pt x="3409" y="930"/>
                </a:moveTo>
                <a:lnTo>
                  <a:pt x="3409" y="753"/>
                </a:lnTo>
                <a:lnTo>
                  <a:pt x="3457" y="753"/>
                </a:lnTo>
                <a:lnTo>
                  <a:pt x="3457" y="784"/>
                </a:lnTo>
                <a:lnTo>
                  <a:pt x="3461" y="776"/>
                </a:lnTo>
                <a:lnTo>
                  <a:pt x="3465" y="769"/>
                </a:lnTo>
                <a:lnTo>
                  <a:pt x="3470" y="764"/>
                </a:lnTo>
                <a:lnTo>
                  <a:pt x="3475" y="759"/>
                </a:lnTo>
                <a:lnTo>
                  <a:pt x="3478" y="757"/>
                </a:lnTo>
                <a:lnTo>
                  <a:pt x="3481" y="755"/>
                </a:lnTo>
                <a:lnTo>
                  <a:pt x="3487" y="753"/>
                </a:lnTo>
                <a:lnTo>
                  <a:pt x="3494" y="751"/>
                </a:lnTo>
                <a:lnTo>
                  <a:pt x="3501" y="751"/>
                </a:lnTo>
                <a:lnTo>
                  <a:pt x="3509" y="751"/>
                </a:lnTo>
                <a:lnTo>
                  <a:pt x="3517" y="752"/>
                </a:lnTo>
                <a:lnTo>
                  <a:pt x="3517" y="796"/>
                </a:lnTo>
                <a:lnTo>
                  <a:pt x="3513" y="795"/>
                </a:lnTo>
                <a:lnTo>
                  <a:pt x="3507" y="794"/>
                </a:lnTo>
                <a:lnTo>
                  <a:pt x="3496" y="793"/>
                </a:lnTo>
                <a:lnTo>
                  <a:pt x="3488" y="794"/>
                </a:lnTo>
                <a:lnTo>
                  <a:pt x="3485" y="795"/>
                </a:lnTo>
                <a:lnTo>
                  <a:pt x="3481" y="796"/>
                </a:lnTo>
                <a:lnTo>
                  <a:pt x="3478" y="797"/>
                </a:lnTo>
                <a:lnTo>
                  <a:pt x="3475" y="799"/>
                </a:lnTo>
                <a:lnTo>
                  <a:pt x="3472" y="801"/>
                </a:lnTo>
                <a:lnTo>
                  <a:pt x="3469" y="803"/>
                </a:lnTo>
                <a:lnTo>
                  <a:pt x="3465" y="809"/>
                </a:lnTo>
                <a:lnTo>
                  <a:pt x="3463" y="812"/>
                </a:lnTo>
                <a:lnTo>
                  <a:pt x="3461" y="815"/>
                </a:lnTo>
                <a:lnTo>
                  <a:pt x="3460" y="818"/>
                </a:lnTo>
                <a:lnTo>
                  <a:pt x="3459" y="822"/>
                </a:lnTo>
                <a:lnTo>
                  <a:pt x="3459" y="826"/>
                </a:lnTo>
                <a:lnTo>
                  <a:pt x="3459" y="830"/>
                </a:lnTo>
                <a:lnTo>
                  <a:pt x="3459" y="930"/>
                </a:lnTo>
                <a:lnTo>
                  <a:pt x="3409" y="930"/>
                </a:lnTo>
                <a:close/>
                <a:moveTo>
                  <a:pt x="3690" y="804"/>
                </a:moveTo>
                <a:lnTo>
                  <a:pt x="3645" y="806"/>
                </a:lnTo>
                <a:lnTo>
                  <a:pt x="3644" y="802"/>
                </a:lnTo>
                <a:lnTo>
                  <a:pt x="3642" y="798"/>
                </a:lnTo>
                <a:lnTo>
                  <a:pt x="3639" y="795"/>
                </a:lnTo>
                <a:lnTo>
                  <a:pt x="3636" y="792"/>
                </a:lnTo>
                <a:lnTo>
                  <a:pt x="3632" y="789"/>
                </a:lnTo>
                <a:lnTo>
                  <a:pt x="3627" y="787"/>
                </a:lnTo>
                <a:lnTo>
                  <a:pt x="3622" y="786"/>
                </a:lnTo>
                <a:lnTo>
                  <a:pt x="3616" y="786"/>
                </a:lnTo>
                <a:lnTo>
                  <a:pt x="3610" y="786"/>
                </a:lnTo>
                <a:lnTo>
                  <a:pt x="3605" y="787"/>
                </a:lnTo>
                <a:lnTo>
                  <a:pt x="3601" y="788"/>
                </a:lnTo>
                <a:lnTo>
                  <a:pt x="3596" y="790"/>
                </a:lnTo>
                <a:lnTo>
                  <a:pt x="3593" y="793"/>
                </a:lnTo>
                <a:lnTo>
                  <a:pt x="3591" y="796"/>
                </a:lnTo>
                <a:lnTo>
                  <a:pt x="3589" y="799"/>
                </a:lnTo>
                <a:lnTo>
                  <a:pt x="3589" y="803"/>
                </a:lnTo>
                <a:lnTo>
                  <a:pt x="3589" y="806"/>
                </a:lnTo>
                <a:lnTo>
                  <a:pt x="3590" y="809"/>
                </a:lnTo>
                <a:lnTo>
                  <a:pt x="3591" y="811"/>
                </a:lnTo>
                <a:lnTo>
                  <a:pt x="3594" y="814"/>
                </a:lnTo>
                <a:lnTo>
                  <a:pt x="3597" y="816"/>
                </a:lnTo>
                <a:lnTo>
                  <a:pt x="3601" y="818"/>
                </a:lnTo>
                <a:lnTo>
                  <a:pt x="3605" y="819"/>
                </a:lnTo>
                <a:lnTo>
                  <a:pt x="3611" y="821"/>
                </a:lnTo>
                <a:lnTo>
                  <a:pt x="3643" y="827"/>
                </a:lnTo>
                <a:lnTo>
                  <a:pt x="3649" y="829"/>
                </a:lnTo>
                <a:lnTo>
                  <a:pt x="3655" y="830"/>
                </a:lnTo>
                <a:lnTo>
                  <a:pt x="3660" y="832"/>
                </a:lnTo>
                <a:lnTo>
                  <a:pt x="3665" y="834"/>
                </a:lnTo>
                <a:lnTo>
                  <a:pt x="3674" y="839"/>
                </a:lnTo>
                <a:lnTo>
                  <a:pt x="3681" y="844"/>
                </a:lnTo>
                <a:lnTo>
                  <a:pt x="3684" y="848"/>
                </a:lnTo>
                <a:lnTo>
                  <a:pt x="3687" y="851"/>
                </a:lnTo>
                <a:lnTo>
                  <a:pt x="3689" y="854"/>
                </a:lnTo>
                <a:lnTo>
                  <a:pt x="3691" y="858"/>
                </a:lnTo>
                <a:lnTo>
                  <a:pt x="3693" y="866"/>
                </a:lnTo>
                <a:lnTo>
                  <a:pt x="3694" y="870"/>
                </a:lnTo>
                <a:lnTo>
                  <a:pt x="3694" y="875"/>
                </a:lnTo>
                <a:lnTo>
                  <a:pt x="3694" y="879"/>
                </a:lnTo>
                <a:lnTo>
                  <a:pt x="3694" y="883"/>
                </a:lnTo>
                <a:lnTo>
                  <a:pt x="3693" y="888"/>
                </a:lnTo>
                <a:lnTo>
                  <a:pt x="3692" y="891"/>
                </a:lnTo>
                <a:lnTo>
                  <a:pt x="3690" y="895"/>
                </a:lnTo>
                <a:lnTo>
                  <a:pt x="3688" y="899"/>
                </a:lnTo>
                <a:lnTo>
                  <a:pt x="3686" y="902"/>
                </a:lnTo>
                <a:lnTo>
                  <a:pt x="3684" y="906"/>
                </a:lnTo>
                <a:lnTo>
                  <a:pt x="3678" y="912"/>
                </a:lnTo>
                <a:lnTo>
                  <a:pt x="3672" y="917"/>
                </a:lnTo>
                <a:lnTo>
                  <a:pt x="3664" y="922"/>
                </a:lnTo>
                <a:lnTo>
                  <a:pt x="3656" y="926"/>
                </a:lnTo>
                <a:lnTo>
                  <a:pt x="3647" y="929"/>
                </a:lnTo>
                <a:lnTo>
                  <a:pt x="3637" y="931"/>
                </a:lnTo>
                <a:lnTo>
                  <a:pt x="3627" y="933"/>
                </a:lnTo>
                <a:lnTo>
                  <a:pt x="3615" y="933"/>
                </a:lnTo>
                <a:lnTo>
                  <a:pt x="3607" y="933"/>
                </a:lnTo>
                <a:lnTo>
                  <a:pt x="3599" y="932"/>
                </a:lnTo>
                <a:lnTo>
                  <a:pt x="3591" y="931"/>
                </a:lnTo>
                <a:lnTo>
                  <a:pt x="3584" y="930"/>
                </a:lnTo>
                <a:lnTo>
                  <a:pt x="3577" y="928"/>
                </a:lnTo>
                <a:lnTo>
                  <a:pt x="3571" y="925"/>
                </a:lnTo>
                <a:lnTo>
                  <a:pt x="3565" y="922"/>
                </a:lnTo>
                <a:lnTo>
                  <a:pt x="3560" y="919"/>
                </a:lnTo>
                <a:lnTo>
                  <a:pt x="3555" y="915"/>
                </a:lnTo>
                <a:lnTo>
                  <a:pt x="3550" y="911"/>
                </a:lnTo>
                <a:lnTo>
                  <a:pt x="3546" y="906"/>
                </a:lnTo>
                <a:lnTo>
                  <a:pt x="3543" y="901"/>
                </a:lnTo>
                <a:lnTo>
                  <a:pt x="3540" y="896"/>
                </a:lnTo>
                <a:lnTo>
                  <a:pt x="3538" y="891"/>
                </a:lnTo>
                <a:lnTo>
                  <a:pt x="3536" y="885"/>
                </a:lnTo>
                <a:lnTo>
                  <a:pt x="3535" y="879"/>
                </a:lnTo>
                <a:lnTo>
                  <a:pt x="3584" y="876"/>
                </a:lnTo>
                <a:lnTo>
                  <a:pt x="3585" y="881"/>
                </a:lnTo>
                <a:lnTo>
                  <a:pt x="3587" y="886"/>
                </a:lnTo>
                <a:lnTo>
                  <a:pt x="3590" y="889"/>
                </a:lnTo>
                <a:lnTo>
                  <a:pt x="3594" y="892"/>
                </a:lnTo>
                <a:lnTo>
                  <a:pt x="3599" y="895"/>
                </a:lnTo>
                <a:lnTo>
                  <a:pt x="3604" y="897"/>
                </a:lnTo>
                <a:lnTo>
                  <a:pt x="3609" y="898"/>
                </a:lnTo>
                <a:lnTo>
                  <a:pt x="3616" y="898"/>
                </a:lnTo>
                <a:lnTo>
                  <a:pt x="3622" y="898"/>
                </a:lnTo>
                <a:lnTo>
                  <a:pt x="3627" y="897"/>
                </a:lnTo>
                <a:lnTo>
                  <a:pt x="3632" y="895"/>
                </a:lnTo>
                <a:lnTo>
                  <a:pt x="3634" y="894"/>
                </a:lnTo>
                <a:lnTo>
                  <a:pt x="3636" y="893"/>
                </a:lnTo>
                <a:lnTo>
                  <a:pt x="3640" y="890"/>
                </a:lnTo>
                <a:lnTo>
                  <a:pt x="3642" y="887"/>
                </a:lnTo>
                <a:lnTo>
                  <a:pt x="3643" y="886"/>
                </a:lnTo>
                <a:lnTo>
                  <a:pt x="3644" y="884"/>
                </a:lnTo>
                <a:lnTo>
                  <a:pt x="3644" y="880"/>
                </a:lnTo>
                <a:lnTo>
                  <a:pt x="3644" y="877"/>
                </a:lnTo>
                <a:lnTo>
                  <a:pt x="3643" y="874"/>
                </a:lnTo>
                <a:lnTo>
                  <a:pt x="3641" y="871"/>
                </a:lnTo>
                <a:lnTo>
                  <a:pt x="3639" y="869"/>
                </a:lnTo>
                <a:lnTo>
                  <a:pt x="3635" y="867"/>
                </a:lnTo>
                <a:lnTo>
                  <a:pt x="3631" y="865"/>
                </a:lnTo>
                <a:lnTo>
                  <a:pt x="3627" y="864"/>
                </a:lnTo>
                <a:lnTo>
                  <a:pt x="3622" y="862"/>
                </a:lnTo>
                <a:lnTo>
                  <a:pt x="3591" y="856"/>
                </a:lnTo>
                <a:lnTo>
                  <a:pt x="3585" y="855"/>
                </a:lnTo>
                <a:lnTo>
                  <a:pt x="3579" y="853"/>
                </a:lnTo>
                <a:lnTo>
                  <a:pt x="3569" y="849"/>
                </a:lnTo>
                <a:lnTo>
                  <a:pt x="3564" y="847"/>
                </a:lnTo>
                <a:lnTo>
                  <a:pt x="3560" y="844"/>
                </a:lnTo>
                <a:lnTo>
                  <a:pt x="3556" y="842"/>
                </a:lnTo>
                <a:lnTo>
                  <a:pt x="3553" y="839"/>
                </a:lnTo>
                <a:lnTo>
                  <a:pt x="3550" y="835"/>
                </a:lnTo>
                <a:lnTo>
                  <a:pt x="3547" y="832"/>
                </a:lnTo>
                <a:lnTo>
                  <a:pt x="3545" y="828"/>
                </a:lnTo>
                <a:lnTo>
                  <a:pt x="3543" y="824"/>
                </a:lnTo>
                <a:lnTo>
                  <a:pt x="3542" y="820"/>
                </a:lnTo>
                <a:lnTo>
                  <a:pt x="3541" y="815"/>
                </a:lnTo>
                <a:lnTo>
                  <a:pt x="3540" y="811"/>
                </a:lnTo>
                <a:lnTo>
                  <a:pt x="3540" y="806"/>
                </a:lnTo>
                <a:lnTo>
                  <a:pt x="3540" y="800"/>
                </a:lnTo>
                <a:lnTo>
                  <a:pt x="3541" y="794"/>
                </a:lnTo>
                <a:lnTo>
                  <a:pt x="3543" y="788"/>
                </a:lnTo>
                <a:lnTo>
                  <a:pt x="3545" y="783"/>
                </a:lnTo>
                <a:lnTo>
                  <a:pt x="3548" y="778"/>
                </a:lnTo>
                <a:lnTo>
                  <a:pt x="3551" y="774"/>
                </a:lnTo>
                <a:lnTo>
                  <a:pt x="3556" y="769"/>
                </a:lnTo>
                <a:lnTo>
                  <a:pt x="3560" y="766"/>
                </a:lnTo>
                <a:lnTo>
                  <a:pt x="3566" y="762"/>
                </a:lnTo>
                <a:lnTo>
                  <a:pt x="3572" y="759"/>
                </a:lnTo>
                <a:lnTo>
                  <a:pt x="3578" y="757"/>
                </a:lnTo>
                <a:lnTo>
                  <a:pt x="3584" y="754"/>
                </a:lnTo>
                <a:lnTo>
                  <a:pt x="3588" y="754"/>
                </a:lnTo>
                <a:lnTo>
                  <a:pt x="3591" y="753"/>
                </a:lnTo>
                <a:lnTo>
                  <a:pt x="3599" y="752"/>
                </a:lnTo>
                <a:lnTo>
                  <a:pt x="3607" y="751"/>
                </a:lnTo>
                <a:lnTo>
                  <a:pt x="3615" y="751"/>
                </a:lnTo>
                <a:lnTo>
                  <a:pt x="3623" y="751"/>
                </a:lnTo>
                <a:lnTo>
                  <a:pt x="3631" y="752"/>
                </a:lnTo>
                <a:lnTo>
                  <a:pt x="3638" y="753"/>
                </a:lnTo>
                <a:lnTo>
                  <a:pt x="3645" y="754"/>
                </a:lnTo>
                <a:lnTo>
                  <a:pt x="3651" y="756"/>
                </a:lnTo>
                <a:lnTo>
                  <a:pt x="3657" y="759"/>
                </a:lnTo>
                <a:lnTo>
                  <a:pt x="3663" y="762"/>
                </a:lnTo>
                <a:lnTo>
                  <a:pt x="3668" y="765"/>
                </a:lnTo>
                <a:lnTo>
                  <a:pt x="3672" y="769"/>
                </a:lnTo>
                <a:lnTo>
                  <a:pt x="3676" y="773"/>
                </a:lnTo>
                <a:lnTo>
                  <a:pt x="3680" y="777"/>
                </a:lnTo>
                <a:lnTo>
                  <a:pt x="3683" y="782"/>
                </a:lnTo>
                <a:lnTo>
                  <a:pt x="3685" y="787"/>
                </a:lnTo>
                <a:lnTo>
                  <a:pt x="3688" y="792"/>
                </a:lnTo>
                <a:lnTo>
                  <a:pt x="3689" y="798"/>
                </a:lnTo>
                <a:lnTo>
                  <a:pt x="3690" y="804"/>
                </a:lnTo>
                <a:close/>
                <a:moveTo>
                  <a:pt x="3751" y="730"/>
                </a:moveTo>
                <a:lnTo>
                  <a:pt x="3746" y="730"/>
                </a:lnTo>
                <a:lnTo>
                  <a:pt x="3741" y="729"/>
                </a:lnTo>
                <a:lnTo>
                  <a:pt x="3736" y="726"/>
                </a:lnTo>
                <a:lnTo>
                  <a:pt x="3732" y="723"/>
                </a:lnTo>
                <a:lnTo>
                  <a:pt x="3729" y="719"/>
                </a:lnTo>
                <a:lnTo>
                  <a:pt x="3726" y="715"/>
                </a:lnTo>
                <a:lnTo>
                  <a:pt x="3725" y="710"/>
                </a:lnTo>
                <a:lnTo>
                  <a:pt x="3724" y="705"/>
                </a:lnTo>
                <a:lnTo>
                  <a:pt x="3725" y="701"/>
                </a:lnTo>
                <a:lnTo>
                  <a:pt x="3726" y="696"/>
                </a:lnTo>
                <a:lnTo>
                  <a:pt x="3729" y="692"/>
                </a:lnTo>
                <a:lnTo>
                  <a:pt x="3732" y="688"/>
                </a:lnTo>
                <a:lnTo>
                  <a:pt x="3736" y="685"/>
                </a:lnTo>
                <a:lnTo>
                  <a:pt x="3741" y="683"/>
                </a:lnTo>
                <a:lnTo>
                  <a:pt x="3746" y="681"/>
                </a:lnTo>
                <a:lnTo>
                  <a:pt x="3751" y="681"/>
                </a:lnTo>
                <a:lnTo>
                  <a:pt x="3756" y="681"/>
                </a:lnTo>
                <a:lnTo>
                  <a:pt x="3761" y="683"/>
                </a:lnTo>
                <a:lnTo>
                  <a:pt x="3765" y="685"/>
                </a:lnTo>
                <a:lnTo>
                  <a:pt x="3770" y="688"/>
                </a:lnTo>
                <a:lnTo>
                  <a:pt x="3773" y="692"/>
                </a:lnTo>
                <a:lnTo>
                  <a:pt x="3775" y="696"/>
                </a:lnTo>
                <a:lnTo>
                  <a:pt x="3777" y="701"/>
                </a:lnTo>
                <a:lnTo>
                  <a:pt x="3777" y="705"/>
                </a:lnTo>
                <a:lnTo>
                  <a:pt x="3777" y="710"/>
                </a:lnTo>
                <a:lnTo>
                  <a:pt x="3775" y="715"/>
                </a:lnTo>
                <a:lnTo>
                  <a:pt x="3773" y="719"/>
                </a:lnTo>
                <a:lnTo>
                  <a:pt x="3770" y="723"/>
                </a:lnTo>
                <a:lnTo>
                  <a:pt x="3765" y="726"/>
                </a:lnTo>
                <a:lnTo>
                  <a:pt x="3761" y="729"/>
                </a:lnTo>
                <a:lnTo>
                  <a:pt x="3756" y="730"/>
                </a:lnTo>
                <a:lnTo>
                  <a:pt x="3751" y="730"/>
                </a:lnTo>
                <a:close/>
                <a:moveTo>
                  <a:pt x="3726" y="753"/>
                </a:moveTo>
                <a:lnTo>
                  <a:pt x="3775" y="753"/>
                </a:lnTo>
                <a:lnTo>
                  <a:pt x="3775" y="930"/>
                </a:lnTo>
                <a:lnTo>
                  <a:pt x="3726" y="930"/>
                </a:lnTo>
                <a:lnTo>
                  <a:pt x="3726" y="753"/>
                </a:lnTo>
                <a:close/>
                <a:moveTo>
                  <a:pt x="3908" y="753"/>
                </a:moveTo>
                <a:lnTo>
                  <a:pt x="3908" y="790"/>
                </a:lnTo>
                <a:lnTo>
                  <a:pt x="3874" y="790"/>
                </a:lnTo>
                <a:lnTo>
                  <a:pt x="3874" y="876"/>
                </a:lnTo>
                <a:lnTo>
                  <a:pt x="3874" y="880"/>
                </a:lnTo>
                <a:lnTo>
                  <a:pt x="3875" y="884"/>
                </a:lnTo>
                <a:lnTo>
                  <a:pt x="3876" y="886"/>
                </a:lnTo>
                <a:lnTo>
                  <a:pt x="3877" y="887"/>
                </a:lnTo>
                <a:lnTo>
                  <a:pt x="3879" y="889"/>
                </a:lnTo>
                <a:lnTo>
                  <a:pt x="3881" y="891"/>
                </a:lnTo>
                <a:lnTo>
                  <a:pt x="3884" y="892"/>
                </a:lnTo>
                <a:lnTo>
                  <a:pt x="3887" y="893"/>
                </a:lnTo>
                <a:lnTo>
                  <a:pt x="3891" y="893"/>
                </a:lnTo>
                <a:lnTo>
                  <a:pt x="3899" y="892"/>
                </a:lnTo>
                <a:lnTo>
                  <a:pt x="3904" y="891"/>
                </a:lnTo>
                <a:lnTo>
                  <a:pt x="3912" y="928"/>
                </a:lnTo>
                <a:lnTo>
                  <a:pt x="3901" y="930"/>
                </a:lnTo>
                <a:lnTo>
                  <a:pt x="3893" y="932"/>
                </a:lnTo>
                <a:lnTo>
                  <a:pt x="3884" y="932"/>
                </a:lnTo>
                <a:lnTo>
                  <a:pt x="3878" y="932"/>
                </a:lnTo>
                <a:lnTo>
                  <a:pt x="3871" y="932"/>
                </a:lnTo>
                <a:lnTo>
                  <a:pt x="3866" y="931"/>
                </a:lnTo>
                <a:lnTo>
                  <a:pt x="3860" y="930"/>
                </a:lnTo>
                <a:lnTo>
                  <a:pt x="3855" y="928"/>
                </a:lnTo>
                <a:lnTo>
                  <a:pt x="3850" y="926"/>
                </a:lnTo>
                <a:lnTo>
                  <a:pt x="3845" y="924"/>
                </a:lnTo>
                <a:lnTo>
                  <a:pt x="3841" y="921"/>
                </a:lnTo>
                <a:lnTo>
                  <a:pt x="3837" y="917"/>
                </a:lnTo>
                <a:lnTo>
                  <a:pt x="3834" y="914"/>
                </a:lnTo>
                <a:lnTo>
                  <a:pt x="3831" y="909"/>
                </a:lnTo>
                <a:lnTo>
                  <a:pt x="3829" y="905"/>
                </a:lnTo>
                <a:lnTo>
                  <a:pt x="3827" y="900"/>
                </a:lnTo>
                <a:lnTo>
                  <a:pt x="3826" y="894"/>
                </a:lnTo>
                <a:lnTo>
                  <a:pt x="3825" y="888"/>
                </a:lnTo>
                <a:lnTo>
                  <a:pt x="3825" y="882"/>
                </a:lnTo>
                <a:lnTo>
                  <a:pt x="3825" y="790"/>
                </a:lnTo>
                <a:lnTo>
                  <a:pt x="3801" y="790"/>
                </a:lnTo>
                <a:lnTo>
                  <a:pt x="3801" y="753"/>
                </a:lnTo>
                <a:lnTo>
                  <a:pt x="3825" y="753"/>
                </a:lnTo>
                <a:lnTo>
                  <a:pt x="3825" y="711"/>
                </a:lnTo>
                <a:lnTo>
                  <a:pt x="3874" y="711"/>
                </a:lnTo>
                <a:lnTo>
                  <a:pt x="3874" y="753"/>
                </a:lnTo>
                <a:lnTo>
                  <a:pt x="3908" y="753"/>
                </a:lnTo>
                <a:close/>
                <a:moveTo>
                  <a:pt x="3974" y="996"/>
                </a:moveTo>
                <a:lnTo>
                  <a:pt x="3965" y="996"/>
                </a:lnTo>
                <a:lnTo>
                  <a:pt x="3956" y="995"/>
                </a:lnTo>
                <a:lnTo>
                  <a:pt x="3949" y="993"/>
                </a:lnTo>
                <a:lnTo>
                  <a:pt x="3943" y="991"/>
                </a:lnTo>
                <a:lnTo>
                  <a:pt x="3954" y="954"/>
                </a:lnTo>
                <a:lnTo>
                  <a:pt x="3960" y="956"/>
                </a:lnTo>
                <a:lnTo>
                  <a:pt x="3966" y="957"/>
                </a:lnTo>
                <a:lnTo>
                  <a:pt x="3971" y="957"/>
                </a:lnTo>
                <a:lnTo>
                  <a:pt x="3976" y="957"/>
                </a:lnTo>
                <a:lnTo>
                  <a:pt x="3978" y="956"/>
                </a:lnTo>
                <a:lnTo>
                  <a:pt x="3980" y="955"/>
                </a:lnTo>
                <a:lnTo>
                  <a:pt x="3984" y="952"/>
                </a:lnTo>
                <a:lnTo>
                  <a:pt x="3987" y="948"/>
                </a:lnTo>
                <a:lnTo>
                  <a:pt x="3990" y="942"/>
                </a:lnTo>
                <a:lnTo>
                  <a:pt x="3993" y="935"/>
                </a:lnTo>
                <a:lnTo>
                  <a:pt x="3930" y="753"/>
                </a:lnTo>
                <a:lnTo>
                  <a:pt x="3981" y="753"/>
                </a:lnTo>
                <a:lnTo>
                  <a:pt x="4018" y="883"/>
                </a:lnTo>
                <a:lnTo>
                  <a:pt x="4056" y="753"/>
                </a:lnTo>
                <a:lnTo>
                  <a:pt x="4108" y="753"/>
                </a:lnTo>
                <a:lnTo>
                  <a:pt x="4040" y="949"/>
                </a:lnTo>
                <a:lnTo>
                  <a:pt x="4035" y="959"/>
                </a:lnTo>
                <a:lnTo>
                  <a:pt x="4033" y="964"/>
                </a:lnTo>
                <a:lnTo>
                  <a:pt x="4030" y="968"/>
                </a:lnTo>
                <a:lnTo>
                  <a:pt x="4024" y="976"/>
                </a:lnTo>
                <a:lnTo>
                  <a:pt x="4017" y="983"/>
                </a:lnTo>
                <a:lnTo>
                  <a:pt x="4013" y="986"/>
                </a:lnTo>
                <a:lnTo>
                  <a:pt x="4008" y="989"/>
                </a:lnTo>
                <a:lnTo>
                  <a:pt x="4003" y="991"/>
                </a:lnTo>
                <a:lnTo>
                  <a:pt x="3998" y="993"/>
                </a:lnTo>
                <a:lnTo>
                  <a:pt x="3993" y="994"/>
                </a:lnTo>
                <a:lnTo>
                  <a:pt x="3987" y="995"/>
                </a:lnTo>
                <a:lnTo>
                  <a:pt x="3980" y="996"/>
                </a:lnTo>
                <a:lnTo>
                  <a:pt x="3974" y="996"/>
                </a:lnTo>
                <a:close/>
                <a:moveTo>
                  <a:pt x="1623" y="590"/>
                </a:moveTo>
                <a:lnTo>
                  <a:pt x="1569" y="590"/>
                </a:lnTo>
                <a:lnTo>
                  <a:pt x="1651" y="354"/>
                </a:lnTo>
                <a:lnTo>
                  <a:pt x="1715" y="354"/>
                </a:lnTo>
                <a:lnTo>
                  <a:pt x="1797" y="590"/>
                </a:lnTo>
                <a:lnTo>
                  <a:pt x="1743" y="590"/>
                </a:lnTo>
                <a:lnTo>
                  <a:pt x="1726" y="536"/>
                </a:lnTo>
                <a:lnTo>
                  <a:pt x="1641" y="536"/>
                </a:lnTo>
                <a:lnTo>
                  <a:pt x="1623" y="590"/>
                </a:lnTo>
                <a:close/>
                <a:moveTo>
                  <a:pt x="1653" y="497"/>
                </a:moveTo>
                <a:lnTo>
                  <a:pt x="1713" y="497"/>
                </a:lnTo>
                <a:lnTo>
                  <a:pt x="1684" y="408"/>
                </a:lnTo>
                <a:lnTo>
                  <a:pt x="1653" y="497"/>
                </a:lnTo>
                <a:close/>
                <a:moveTo>
                  <a:pt x="1874" y="593"/>
                </a:moveTo>
                <a:lnTo>
                  <a:pt x="1867" y="593"/>
                </a:lnTo>
                <a:lnTo>
                  <a:pt x="1861" y="592"/>
                </a:lnTo>
                <a:lnTo>
                  <a:pt x="1856" y="591"/>
                </a:lnTo>
                <a:lnTo>
                  <a:pt x="1850" y="590"/>
                </a:lnTo>
                <a:lnTo>
                  <a:pt x="1845" y="588"/>
                </a:lnTo>
                <a:lnTo>
                  <a:pt x="1840" y="586"/>
                </a:lnTo>
                <a:lnTo>
                  <a:pt x="1836" y="583"/>
                </a:lnTo>
                <a:lnTo>
                  <a:pt x="1832" y="580"/>
                </a:lnTo>
                <a:lnTo>
                  <a:pt x="1828" y="576"/>
                </a:lnTo>
                <a:lnTo>
                  <a:pt x="1824" y="572"/>
                </a:lnTo>
                <a:lnTo>
                  <a:pt x="1821" y="568"/>
                </a:lnTo>
                <a:lnTo>
                  <a:pt x="1820" y="566"/>
                </a:lnTo>
                <a:lnTo>
                  <a:pt x="1819" y="563"/>
                </a:lnTo>
                <a:lnTo>
                  <a:pt x="1817" y="558"/>
                </a:lnTo>
                <a:lnTo>
                  <a:pt x="1816" y="553"/>
                </a:lnTo>
                <a:lnTo>
                  <a:pt x="1815" y="547"/>
                </a:lnTo>
                <a:lnTo>
                  <a:pt x="1815" y="540"/>
                </a:lnTo>
                <a:lnTo>
                  <a:pt x="1815" y="531"/>
                </a:lnTo>
                <a:lnTo>
                  <a:pt x="1817" y="523"/>
                </a:lnTo>
                <a:lnTo>
                  <a:pt x="1818" y="519"/>
                </a:lnTo>
                <a:lnTo>
                  <a:pt x="1820" y="515"/>
                </a:lnTo>
                <a:lnTo>
                  <a:pt x="1824" y="509"/>
                </a:lnTo>
                <a:lnTo>
                  <a:pt x="1827" y="507"/>
                </a:lnTo>
                <a:lnTo>
                  <a:pt x="1829" y="504"/>
                </a:lnTo>
                <a:lnTo>
                  <a:pt x="1832" y="502"/>
                </a:lnTo>
                <a:lnTo>
                  <a:pt x="1835" y="499"/>
                </a:lnTo>
                <a:lnTo>
                  <a:pt x="1838" y="497"/>
                </a:lnTo>
                <a:lnTo>
                  <a:pt x="1841" y="496"/>
                </a:lnTo>
                <a:lnTo>
                  <a:pt x="1845" y="494"/>
                </a:lnTo>
                <a:lnTo>
                  <a:pt x="1849" y="493"/>
                </a:lnTo>
                <a:lnTo>
                  <a:pt x="1856" y="490"/>
                </a:lnTo>
                <a:lnTo>
                  <a:pt x="1864" y="488"/>
                </a:lnTo>
                <a:lnTo>
                  <a:pt x="1873" y="487"/>
                </a:lnTo>
                <a:lnTo>
                  <a:pt x="1881" y="486"/>
                </a:lnTo>
                <a:lnTo>
                  <a:pt x="1901" y="484"/>
                </a:lnTo>
                <a:lnTo>
                  <a:pt x="1908" y="482"/>
                </a:lnTo>
                <a:lnTo>
                  <a:pt x="1914" y="481"/>
                </a:lnTo>
                <a:lnTo>
                  <a:pt x="1918" y="479"/>
                </a:lnTo>
                <a:lnTo>
                  <a:pt x="1920" y="478"/>
                </a:lnTo>
                <a:lnTo>
                  <a:pt x="1922" y="477"/>
                </a:lnTo>
                <a:lnTo>
                  <a:pt x="1923" y="476"/>
                </a:lnTo>
                <a:lnTo>
                  <a:pt x="1923" y="474"/>
                </a:lnTo>
                <a:lnTo>
                  <a:pt x="1924" y="472"/>
                </a:lnTo>
                <a:lnTo>
                  <a:pt x="1924" y="470"/>
                </a:lnTo>
                <a:lnTo>
                  <a:pt x="1924" y="464"/>
                </a:lnTo>
                <a:lnTo>
                  <a:pt x="1922" y="460"/>
                </a:lnTo>
                <a:lnTo>
                  <a:pt x="1921" y="458"/>
                </a:lnTo>
                <a:lnTo>
                  <a:pt x="1920" y="456"/>
                </a:lnTo>
                <a:lnTo>
                  <a:pt x="1919" y="454"/>
                </a:lnTo>
                <a:lnTo>
                  <a:pt x="1917" y="452"/>
                </a:lnTo>
                <a:lnTo>
                  <a:pt x="1913" y="450"/>
                </a:lnTo>
                <a:lnTo>
                  <a:pt x="1909" y="448"/>
                </a:lnTo>
                <a:lnTo>
                  <a:pt x="1904" y="447"/>
                </a:lnTo>
                <a:lnTo>
                  <a:pt x="1898" y="446"/>
                </a:lnTo>
                <a:lnTo>
                  <a:pt x="1892" y="447"/>
                </a:lnTo>
                <a:lnTo>
                  <a:pt x="1886" y="448"/>
                </a:lnTo>
                <a:lnTo>
                  <a:pt x="1881" y="450"/>
                </a:lnTo>
                <a:lnTo>
                  <a:pt x="1877" y="452"/>
                </a:lnTo>
                <a:lnTo>
                  <a:pt x="1873" y="455"/>
                </a:lnTo>
                <a:lnTo>
                  <a:pt x="1870" y="459"/>
                </a:lnTo>
                <a:lnTo>
                  <a:pt x="1868" y="463"/>
                </a:lnTo>
                <a:lnTo>
                  <a:pt x="1867" y="465"/>
                </a:lnTo>
                <a:lnTo>
                  <a:pt x="1866" y="467"/>
                </a:lnTo>
                <a:lnTo>
                  <a:pt x="1821" y="463"/>
                </a:lnTo>
                <a:lnTo>
                  <a:pt x="1823" y="457"/>
                </a:lnTo>
                <a:lnTo>
                  <a:pt x="1825" y="452"/>
                </a:lnTo>
                <a:lnTo>
                  <a:pt x="1827" y="446"/>
                </a:lnTo>
                <a:lnTo>
                  <a:pt x="1830" y="441"/>
                </a:lnTo>
                <a:lnTo>
                  <a:pt x="1833" y="437"/>
                </a:lnTo>
                <a:lnTo>
                  <a:pt x="1837" y="432"/>
                </a:lnTo>
                <a:lnTo>
                  <a:pt x="1841" y="428"/>
                </a:lnTo>
                <a:lnTo>
                  <a:pt x="1846" y="425"/>
                </a:lnTo>
                <a:lnTo>
                  <a:pt x="1851" y="421"/>
                </a:lnTo>
                <a:lnTo>
                  <a:pt x="1857" y="419"/>
                </a:lnTo>
                <a:lnTo>
                  <a:pt x="1863" y="416"/>
                </a:lnTo>
                <a:lnTo>
                  <a:pt x="1869" y="414"/>
                </a:lnTo>
                <a:lnTo>
                  <a:pt x="1876" y="413"/>
                </a:lnTo>
                <a:lnTo>
                  <a:pt x="1883" y="412"/>
                </a:lnTo>
                <a:lnTo>
                  <a:pt x="1890" y="411"/>
                </a:lnTo>
                <a:lnTo>
                  <a:pt x="1898" y="411"/>
                </a:lnTo>
                <a:lnTo>
                  <a:pt x="1908" y="411"/>
                </a:lnTo>
                <a:lnTo>
                  <a:pt x="1917" y="412"/>
                </a:lnTo>
                <a:lnTo>
                  <a:pt x="1926" y="414"/>
                </a:lnTo>
                <a:lnTo>
                  <a:pt x="1935" y="417"/>
                </a:lnTo>
                <a:lnTo>
                  <a:pt x="1943" y="420"/>
                </a:lnTo>
                <a:lnTo>
                  <a:pt x="1947" y="422"/>
                </a:lnTo>
                <a:lnTo>
                  <a:pt x="1950" y="425"/>
                </a:lnTo>
                <a:lnTo>
                  <a:pt x="1957" y="430"/>
                </a:lnTo>
                <a:lnTo>
                  <a:pt x="1963" y="436"/>
                </a:lnTo>
                <a:lnTo>
                  <a:pt x="1965" y="440"/>
                </a:lnTo>
                <a:lnTo>
                  <a:pt x="1967" y="443"/>
                </a:lnTo>
                <a:lnTo>
                  <a:pt x="1969" y="447"/>
                </a:lnTo>
                <a:lnTo>
                  <a:pt x="1970" y="451"/>
                </a:lnTo>
                <a:lnTo>
                  <a:pt x="1972" y="456"/>
                </a:lnTo>
                <a:lnTo>
                  <a:pt x="1972" y="460"/>
                </a:lnTo>
                <a:lnTo>
                  <a:pt x="1973" y="465"/>
                </a:lnTo>
                <a:lnTo>
                  <a:pt x="1973" y="470"/>
                </a:lnTo>
                <a:lnTo>
                  <a:pt x="1973" y="590"/>
                </a:lnTo>
                <a:lnTo>
                  <a:pt x="1927" y="590"/>
                </a:lnTo>
                <a:lnTo>
                  <a:pt x="1927" y="565"/>
                </a:lnTo>
                <a:lnTo>
                  <a:pt x="1922" y="571"/>
                </a:lnTo>
                <a:lnTo>
                  <a:pt x="1917" y="576"/>
                </a:lnTo>
                <a:lnTo>
                  <a:pt x="1912" y="581"/>
                </a:lnTo>
                <a:lnTo>
                  <a:pt x="1906" y="585"/>
                </a:lnTo>
                <a:lnTo>
                  <a:pt x="1899" y="589"/>
                </a:lnTo>
                <a:lnTo>
                  <a:pt x="1891" y="591"/>
                </a:lnTo>
                <a:lnTo>
                  <a:pt x="1887" y="592"/>
                </a:lnTo>
                <a:lnTo>
                  <a:pt x="1883" y="592"/>
                </a:lnTo>
                <a:lnTo>
                  <a:pt x="1874" y="593"/>
                </a:lnTo>
                <a:close/>
                <a:moveTo>
                  <a:pt x="1888" y="559"/>
                </a:moveTo>
                <a:lnTo>
                  <a:pt x="1895" y="559"/>
                </a:lnTo>
                <a:lnTo>
                  <a:pt x="1902" y="557"/>
                </a:lnTo>
                <a:lnTo>
                  <a:pt x="1905" y="556"/>
                </a:lnTo>
                <a:lnTo>
                  <a:pt x="1908" y="554"/>
                </a:lnTo>
                <a:lnTo>
                  <a:pt x="1914" y="550"/>
                </a:lnTo>
                <a:lnTo>
                  <a:pt x="1916" y="547"/>
                </a:lnTo>
                <a:lnTo>
                  <a:pt x="1919" y="545"/>
                </a:lnTo>
                <a:lnTo>
                  <a:pt x="1922" y="539"/>
                </a:lnTo>
                <a:lnTo>
                  <a:pt x="1924" y="533"/>
                </a:lnTo>
                <a:lnTo>
                  <a:pt x="1924" y="530"/>
                </a:lnTo>
                <a:lnTo>
                  <a:pt x="1924" y="527"/>
                </a:lnTo>
                <a:lnTo>
                  <a:pt x="1924" y="508"/>
                </a:lnTo>
                <a:lnTo>
                  <a:pt x="1921" y="510"/>
                </a:lnTo>
                <a:lnTo>
                  <a:pt x="1915" y="511"/>
                </a:lnTo>
                <a:lnTo>
                  <a:pt x="1903" y="514"/>
                </a:lnTo>
                <a:lnTo>
                  <a:pt x="1890" y="516"/>
                </a:lnTo>
                <a:lnTo>
                  <a:pt x="1884" y="517"/>
                </a:lnTo>
                <a:lnTo>
                  <a:pt x="1879" y="518"/>
                </a:lnTo>
                <a:lnTo>
                  <a:pt x="1874" y="520"/>
                </a:lnTo>
                <a:lnTo>
                  <a:pt x="1870" y="523"/>
                </a:lnTo>
                <a:lnTo>
                  <a:pt x="1866" y="526"/>
                </a:lnTo>
                <a:lnTo>
                  <a:pt x="1864" y="530"/>
                </a:lnTo>
                <a:lnTo>
                  <a:pt x="1863" y="532"/>
                </a:lnTo>
                <a:lnTo>
                  <a:pt x="1862" y="534"/>
                </a:lnTo>
                <a:lnTo>
                  <a:pt x="1862" y="539"/>
                </a:lnTo>
                <a:lnTo>
                  <a:pt x="1862" y="543"/>
                </a:lnTo>
                <a:lnTo>
                  <a:pt x="1863" y="548"/>
                </a:lnTo>
                <a:lnTo>
                  <a:pt x="1865" y="549"/>
                </a:lnTo>
                <a:lnTo>
                  <a:pt x="1866" y="551"/>
                </a:lnTo>
                <a:lnTo>
                  <a:pt x="1869" y="554"/>
                </a:lnTo>
                <a:lnTo>
                  <a:pt x="1873" y="556"/>
                </a:lnTo>
                <a:lnTo>
                  <a:pt x="1875" y="557"/>
                </a:lnTo>
                <a:lnTo>
                  <a:pt x="1877" y="558"/>
                </a:lnTo>
                <a:lnTo>
                  <a:pt x="1882" y="559"/>
                </a:lnTo>
                <a:lnTo>
                  <a:pt x="1888" y="559"/>
                </a:lnTo>
                <a:close/>
                <a:moveTo>
                  <a:pt x="2063" y="590"/>
                </a:moveTo>
                <a:lnTo>
                  <a:pt x="2013" y="590"/>
                </a:lnTo>
                <a:lnTo>
                  <a:pt x="2013" y="354"/>
                </a:lnTo>
                <a:lnTo>
                  <a:pt x="2063" y="354"/>
                </a:lnTo>
                <a:lnTo>
                  <a:pt x="2063" y="590"/>
                </a:lnTo>
                <a:close/>
                <a:moveTo>
                  <a:pt x="2197" y="413"/>
                </a:moveTo>
                <a:lnTo>
                  <a:pt x="2197" y="450"/>
                </a:lnTo>
                <a:lnTo>
                  <a:pt x="2164" y="450"/>
                </a:lnTo>
                <a:lnTo>
                  <a:pt x="2164" y="535"/>
                </a:lnTo>
                <a:lnTo>
                  <a:pt x="2164" y="540"/>
                </a:lnTo>
                <a:lnTo>
                  <a:pt x="2165" y="544"/>
                </a:lnTo>
                <a:lnTo>
                  <a:pt x="2166" y="545"/>
                </a:lnTo>
                <a:lnTo>
                  <a:pt x="2167" y="547"/>
                </a:lnTo>
                <a:lnTo>
                  <a:pt x="2169" y="549"/>
                </a:lnTo>
                <a:lnTo>
                  <a:pt x="2171" y="551"/>
                </a:lnTo>
                <a:lnTo>
                  <a:pt x="2174" y="552"/>
                </a:lnTo>
                <a:lnTo>
                  <a:pt x="2177" y="552"/>
                </a:lnTo>
                <a:lnTo>
                  <a:pt x="2181" y="553"/>
                </a:lnTo>
                <a:lnTo>
                  <a:pt x="2188" y="552"/>
                </a:lnTo>
                <a:lnTo>
                  <a:pt x="2193" y="551"/>
                </a:lnTo>
                <a:lnTo>
                  <a:pt x="2201" y="587"/>
                </a:lnTo>
                <a:lnTo>
                  <a:pt x="2190" y="590"/>
                </a:lnTo>
                <a:lnTo>
                  <a:pt x="2183" y="591"/>
                </a:lnTo>
                <a:lnTo>
                  <a:pt x="2174" y="592"/>
                </a:lnTo>
                <a:lnTo>
                  <a:pt x="2168" y="592"/>
                </a:lnTo>
                <a:lnTo>
                  <a:pt x="2161" y="592"/>
                </a:lnTo>
                <a:lnTo>
                  <a:pt x="2156" y="591"/>
                </a:lnTo>
                <a:lnTo>
                  <a:pt x="2150" y="590"/>
                </a:lnTo>
                <a:lnTo>
                  <a:pt x="2145" y="588"/>
                </a:lnTo>
                <a:lnTo>
                  <a:pt x="2140" y="586"/>
                </a:lnTo>
                <a:lnTo>
                  <a:pt x="2135" y="583"/>
                </a:lnTo>
                <a:lnTo>
                  <a:pt x="2131" y="581"/>
                </a:lnTo>
                <a:lnTo>
                  <a:pt x="2127" y="577"/>
                </a:lnTo>
                <a:lnTo>
                  <a:pt x="2124" y="573"/>
                </a:lnTo>
                <a:lnTo>
                  <a:pt x="2121" y="569"/>
                </a:lnTo>
                <a:lnTo>
                  <a:pt x="2119" y="564"/>
                </a:lnTo>
                <a:lnTo>
                  <a:pt x="2117" y="559"/>
                </a:lnTo>
                <a:lnTo>
                  <a:pt x="2116" y="554"/>
                </a:lnTo>
                <a:lnTo>
                  <a:pt x="2115" y="548"/>
                </a:lnTo>
                <a:lnTo>
                  <a:pt x="2115" y="542"/>
                </a:lnTo>
                <a:lnTo>
                  <a:pt x="2115" y="450"/>
                </a:lnTo>
                <a:lnTo>
                  <a:pt x="2091" y="450"/>
                </a:lnTo>
                <a:lnTo>
                  <a:pt x="2091" y="413"/>
                </a:lnTo>
                <a:lnTo>
                  <a:pt x="2115" y="413"/>
                </a:lnTo>
                <a:lnTo>
                  <a:pt x="2115" y="371"/>
                </a:lnTo>
                <a:lnTo>
                  <a:pt x="2164" y="371"/>
                </a:lnTo>
                <a:lnTo>
                  <a:pt x="2164" y="413"/>
                </a:lnTo>
                <a:lnTo>
                  <a:pt x="2197" y="413"/>
                </a:lnTo>
                <a:close/>
                <a:moveTo>
                  <a:pt x="2304" y="593"/>
                </a:moveTo>
                <a:lnTo>
                  <a:pt x="2291" y="592"/>
                </a:lnTo>
                <a:lnTo>
                  <a:pt x="2285" y="591"/>
                </a:lnTo>
                <a:lnTo>
                  <a:pt x="2279" y="590"/>
                </a:lnTo>
                <a:lnTo>
                  <a:pt x="2268" y="587"/>
                </a:lnTo>
                <a:lnTo>
                  <a:pt x="2263" y="584"/>
                </a:lnTo>
                <a:lnTo>
                  <a:pt x="2258" y="582"/>
                </a:lnTo>
                <a:lnTo>
                  <a:pt x="2249" y="575"/>
                </a:lnTo>
                <a:lnTo>
                  <a:pt x="2245" y="572"/>
                </a:lnTo>
                <a:lnTo>
                  <a:pt x="2241" y="568"/>
                </a:lnTo>
                <a:lnTo>
                  <a:pt x="2234" y="559"/>
                </a:lnTo>
                <a:lnTo>
                  <a:pt x="2231" y="555"/>
                </a:lnTo>
                <a:lnTo>
                  <a:pt x="2228" y="550"/>
                </a:lnTo>
                <a:lnTo>
                  <a:pt x="2223" y="539"/>
                </a:lnTo>
                <a:lnTo>
                  <a:pt x="2221" y="533"/>
                </a:lnTo>
                <a:lnTo>
                  <a:pt x="2220" y="527"/>
                </a:lnTo>
                <a:lnTo>
                  <a:pt x="2219" y="521"/>
                </a:lnTo>
                <a:lnTo>
                  <a:pt x="2218" y="515"/>
                </a:lnTo>
                <a:lnTo>
                  <a:pt x="2218" y="509"/>
                </a:lnTo>
                <a:lnTo>
                  <a:pt x="2217" y="502"/>
                </a:lnTo>
                <a:lnTo>
                  <a:pt x="2218" y="495"/>
                </a:lnTo>
                <a:lnTo>
                  <a:pt x="2218" y="489"/>
                </a:lnTo>
                <a:lnTo>
                  <a:pt x="2219" y="482"/>
                </a:lnTo>
                <a:lnTo>
                  <a:pt x="2220" y="476"/>
                </a:lnTo>
                <a:lnTo>
                  <a:pt x="2223" y="465"/>
                </a:lnTo>
                <a:lnTo>
                  <a:pt x="2225" y="459"/>
                </a:lnTo>
                <a:lnTo>
                  <a:pt x="2228" y="454"/>
                </a:lnTo>
                <a:lnTo>
                  <a:pt x="2234" y="444"/>
                </a:lnTo>
                <a:lnTo>
                  <a:pt x="2237" y="440"/>
                </a:lnTo>
                <a:lnTo>
                  <a:pt x="2241" y="436"/>
                </a:lnTo>
                <a:lnTo>
                  <a:pt x="2245" y="432"/>
                </a:lnTo>
                <a:lnTo>
                  <a:pt x="2249" y="428"/>
                </a:lnTo>
                <a:lnTo>
                  <a:pt x="2253" y="425"/>
                </a:lnTo>
                <a:lnTo>
                  <a:pt x="2258" y="422"/>
                </a:lnTo>
                <a:lnTo>
                  <a:pt x="2263" y="419"/>
                </a:lnTo>
                <a:lnTo>
                  <a:pt x="2268" y="417"/>
                </a:lnTo>
                <a:lnTo>
                  <a:pt x="2274" y="415"/>
                </a:lnTo>
                <a:lnTo>
                  <a:pt x="2279" y="413"/>
                </a:lnTo>
                <a:lnTo>
                  <a:pt x="2285" y="412"/>
                </a:lnTo>
                <a:lnTo>
                  <a:pt x="2291" y="411"/>
                </a:lnTo>
                <a:lnTo>
                  <a:pt x="2304" y="411"/>
                </a:lnTo>
                <a:lnTo>
                  <a:pt x="2317" y="411"/>
                </a:lnTo>
                <a:lnTo>
                  <a:pt x="2323" y="412"/>
                </a:lnTo>
                <a:lnTo>
                  <a:pt x="2329" y="413"/>
                </a:lnTo>
                <a:lnTo>
                  <a:pt x="2340" y="417"/>
                </a:lnTo>
                <a:lnTo>
                  <a:pt x="2346" y="419"/>
                </a:lnTo>
                <a:lnTo>
                  <a:pt x="2351" y="422"/>
                </a:lnTo>
                <a:lnTo>
                  <a:pt x="2360" y="428"/>
                </a:lnTo>
                <a:lnTo>
                  <a:pt x="2364" y="432"/>
                </a:lnTo>
                <a:lnTo>
                  <a:pt x="2368" y="436"/>
                </a:lnTo>
                <a:lnTo>
                  <a:pt x="2375" y="444"/>
                </a:lnTo>
                <a:lnTo>
                  <a:pt x="2378" y="449"/>
                </a:lnTo>
                <a:lnTo>
                  <a:pt x="2381" y="454"/>
                </a:lnTo>
                <a:lnTo>
                  <a:pt x="2385" y="465"/>
                </a:lnTo>
                <a:lnTo>
                  <a:pt x="2387" y="470"/>
                </a:lnTo>
                <a:lnTo>
                  <a:pt x="2389" y="476"/>
                </a:lnTo>
                <a:lnTo>
                  <a:pt x="2390" y="482"/>
                </a:lnTo>
                <a:lnTo>
                  <a:pt x="2391" y="489"/>
                </a:lnTo>
                <a:lnTo>
                  <a:pt x="2391" y="495"/>
                </a:lnTo>
                <a:lnTo>
                  <a:pt x="2391" y="502"/>
                </a:lnTo>
                <a:lnTo>
                  <a:pt x="2391" y="509"/>
                </a:lnTo>
                <a:lnTo>
                  <a:pt x="2391" y="515"/>
                </a:lnTo>
                <a:lnTo>
                  <a:pt x="2390" y="521"/>
                </a:lnTo>
                <a:lnTo>
                  <a:pt x="2389" y="527"/>
                </a:lnTo>
                <a:lnTo>
                  <a:pt x="2385" y="539"/>
                </a:lnTo>
                <a:lnTo>
                  <a:pt x="2383" y="544"/>
                </a:lnTo>
                <a:lnTo>
                  <a:pt x="2381" y="550"/>
                </a:lnTo>
                <a:lnTo>
                  <a:pt x="2375" y="559"/>
                </a:lnTo>
                <a:lnTo>
                  <a:pt x="2372" y="564"/>
                </a:lnTo>
                <a:lnTo>
                  <a:pt x="2368" y="568"/>
                </a:lnTo>
                <a:lnTo>
                  <a:pt x="2364" y="572"/>
                </a:lnTo>
                <a:lnTo>
                  <a:pt x="2360" y="575"/>
                </a:lnTo>
                <a:lnTo>
                  <a:pt x="2355" y="579"/>
                </a:lnTo>
                <a:lnTo>
                  <a:pt x="2351" y="582"/>
                </a:lnTo>
                <a:lnTo>
                  <a:pt x="2346" y="584"/>
                </a:lnTo>
                <a:lnTo>
                  <a:pt x="2340" y="587"/>
                </a:lnTo>
                <a:lnTo>
                  <a:pt x="2335" y="589"/>
                </a:lnTo>
                <a:lnTo>
                  <a:pt x="2329" y="590"/>
                </a:lnTo>
                <a:lnTo>
                  <a:pt x="2323" y="591"/>
                </a:lnTo>
                <a:lnTo>
                  <a:pt x="2317" y="592"/>
                </a:lnTo>
                <a:lnTo>
                  <a:pt x="2304" y="593"/>
                </a:lnTo>
                <a:close/>
                <a:moveTo>
                  <a:pt x="2305" y="555"/>
                </a:moveTo>
                <a:lnTo>
                  <a:pt x="2309" y="555"/>
                </a:lnTo>
                <a:lnTo>
                  <a:pt x="2313" y="554"/>
                </a:lnTo>
                <a:lnTo>
                  <a:pt x="2317" y="553"/>
                </a:lnTo>
                <a:lnTo>
                  <a:pt x="2321" y="551"/>
                </a:lnTo>
                <a:lnTo>
                  <a:pt x="2324" y="549"/>
                </a:lnTo>
                <a:lnTo>
                  <a:pt x="2327" y="547"/>
                </a:lnTo>
                <a:lnTo>
                  <a:pt x="2330" y="544"/>
                </a:lnTo>
                <a:lnTo>
                  <a:pt x="2332" y="540"/>
                </a:lnTo>
                <a:lnTo>
                  <a:pt x="2334" y="536"/>
                </a:lnTo>
                <a:lnTo>
                  <a:pt x="2336" y="532"/>
                </a:lnTo>
                <a:lnTo>
                  <a:pt x="2338" y="527"/>
                </a:lnTo>
                <a:lnTo>
                  <a:pt x="2339" y="523"/>
                </a:lnTo>
                <a:lnTo>
                  <a:pt x="2341" y="513"/>
                </a:lnTo>
                <a:lnTo>
                  <a:pt x="2341" y="507"/>
                </a:lnTo>
                <a:lnTo>
                  <a:pt x="2342" y="502"/>
                </a:lnTo>
                <a:lnTo>
                  <a:pt x="2341" y="491"/>
                </a:lnTo>
                <a:lnTo>
                  <a:pt x="2339" y="480"/>
                </a:lnTo>
                <a:lnTo>
                  <a:pt x="2338" y="476"/>
                </a:lnTo>
                <a:lnTo>
                  <a:pt x="2336" y="471"/>
                </a:lnTo>
                <a:lnTo>
                  <a:pt x="2332" y="463"/>
                </a:lnTo>
                <a:lnTo>
                  <a:pt x="2330" y="460"/>
                </a:lnTo>
                <a:lnTo>
                  <a:pt x="2327" y="457"/>
                </a:lnTo>
                <a:lnTo>
                  <a:pt x="2324" y="454"/>
                </a:lnTo>
                <a:lnTo>
                  <a:pt x="2321" y="452"/>
                </a:lnTo>
                <a:lnTo>
                  <a:pt x="2317" y="450"/>
                </a:lnTo>
                <a:lnTo>
                  <a:pt x="2313" y="449"/>
                </a:lnTo>
                <a:lnTo>
                  <a:pt x="2309" y="448"/>
                </a:lnTo>
                <a:lnTo>
                  <a:pt x="2305" y="448"/>
                </a:lnTo>
                <a:lnTo>
                  <a:pt x="2300" y="448"/>
                </a:lnTo>
                <a:lnTo>
                  <a:pt x="2296" y="449"/>
                </a:lnTo>
                <a:lnTo>
                  <a:pt x="2292" y="450"/>
                </a:lnTo>
                <a:lnTo>
                  <a:pt x="2288" y="452"/>
                </a:lnTo>
                <a:lnTo>
                  <a:pt x="2285" y="454"/>
                </a:lnTo>
                <a:lnTo>
                  <a:pt x="2282" y="457"/>
                </a:lnTo>
                <a:lnTo>
                  <a:pt x="2279" y="460"/>
                </a:lnTo>
                <a:lnTo>
                  <a:pt x="2277" y="463"/>
                </a:lnTo>
                <a:lnTo>
                  <a:pt x="2272" y="471"/>
                </a:lnTo>
                <a:lnTo>
                  <a:pt x="2271" y="476"/>
                </a:lnTo>
                <a:lnTo>
                  <a:pt x="2270" y="480"/>
                </a:lnTo>
                <a:lnTo>
                  <a:pt x="2269" y="485"/>
                </a:lnTo>
                <a:lnTo>
                  <a:pt x="2268" y="491"/>
                </a:lnTo>
                <a:lnTo>
                  <a:pt x="2267" y="496"/>
                </a:lnTo>
                <a:lnTo>
                  <a:pt x="2267" y="502"/>
                </a:lnTo>
                <a:lnTo>
                  <a:pt x="2268" y="513"/>
                </a:lnTo>
                <a:lnTo>
                  <a:pt x="2270" y="523"/>
                </a:lnTo>
                <a:lnTo>
                  <a:pt x="2271" y="527"/>
                </a:lnTo>
                <a:lnTo>
                  <a:pt x="2272" y="532"/>
                </a:lnTo>
                <a:lnTo>
                  <a:pt x="2274" y="536"/>
                </a:lnTo>
                <a:lnTo>
                  <a:pt x="2277" y="540"/>
                </a:lnTo>
                <a:lnTo>
                  <a:pt x="2279" y="544"/>
                </a:lnTo>
                <a:lnTo>
                  <a:pt x="2282" y="547"/>
                </a:lnTo>
                <a:lnTo>
                  <a:pt x="2285" y="549"/>
                </a:lnTo>
                <a:lnTo>
                  <a:pt x="2288" y="551"/>
                </a:lnTo>
                <a:lnTo>
                  <a:pt x="2292" y="553"/>
                </a:lnTo>
                <a:lnTo>
                  <a:pt x="2296" y="554"/>
                </a:lnTo>
                <a:lnTo>
                  <a:pt x="2300" y="555"/>
                </a:lnTo>
                <a:lnTo>
                  <a:pt x="2305" y="555"/>
                </a:lnTo>
                <a:close/>
                <a:moveTo>
                  <a:pt x="2539" y="512"/>
                </a:moveTo>
                <a:lnTo>
                  <a:pt x="2430" y="512"/>
                </a:lnTo>
                <a:lnTo>
                  <a:pt x="2430" y="473"/>
                </a:lnTo>
                <a:lnTo>
                  <a:pt x="2539" y="473"/>
                </a:lnTo>
                <a:lnTo>
                  <a:pt x="2539" y="512"/>
                </a:lnTo>
                <a:close/>
                <a:moveTo>
                  <a:pt x="2695" y="514"/>
                </a:moveTo>
                <a:lnTo>
                  <a:pt x="2695" y="413"/>
                </a:lnTo>
                <a:lnTo>
                  <a:pt x="2744" y="413"/>
                </a:lnTo>
                <a:lnTo>
                  <a:pt x="2744" y="590"/>
                </a:lnTo>
                <a:lnTo>
                  <a:pt x="2697" y="590"/>
                </a:lnTo>
                <a:lnTo>
                  <a:pt x="2697" y="558"/>
                </a:lnTo>
                <a:lnTo>
                  <a:pt x="2693" y="565"/>
                </a:lnTo>
                <a:lnTo>
                  <a:pt x="2688" y="572"/>
                </a:lnTo>
                <a:lnTo>
                  <a:pt x="2682" y="577"/>
                </a:lnTo>
                <a:lnTo>
                  <a:pt x="2675" y="583"/>
                </a:lnTo>
                <a:lnTo>
                  <a:pt x="2672" y="585"/>
                </a:lnTo>
                <a:lnTo>
                  <a:pt x="2668" y="587"/>
                </a:lnTo>
                <a:lnTo>
                  <a:pt x="2666" y="588"/>
                </a:lnTo>
                <a:lnTo>
                  <a:pt x="2664" y="588"/>
                </a:lnTo>
                <a:lnTo>
                  <a:pt x="2660" y="590"/>
                </a:lnTo>
                <a:lnTo>
                  <a:pt x="2651" y="591"/>
                </a:lnTo>
                <a:lnTo>
                  <a:pt x="2647" y="592"/>
                </a:lnTo>
                <a:lnTo>
                  <a:pt x="2642" y="592"/>
                </a:lnTo>
                <a:lnTo>
                  <a:pt x="2635" y="592"/>
                </a:lnTo>
                <a:lnTo>
                  <a:pt x="2629" y="591"/>
                </a:lnTo>
                <a:lnTo>
                  <a:pt x="2623" y="589"/>
                </a:lnTo>
                <a:lnTo>
                  <a:pt x="2618" y="588"/>
                </a:lnTo>
                <a:lnTo>
                  <a:pt x="2612" y="585"/>
                </a:lnTo>
                <a:lnTo>
                  <a:pt x="2607" y="582"/>
                </a:lnTo>
                <a:lnTo>
                  <a:pt x="2603" y="578"/>
                </a:lnTo>
                <a:lnTo>
                  <a:pt x="2598" y="574"/>
                </a:lnTo>
                <a:lnTo>
                  <a:pt x="2596" y="572"/>
                </a:lnTo>
                <a:lnTo>
                  <a:pt x="2595" y="570"/>
                </a:lnTo>
                <a:lnTo>
                  <a:pt x="2591" y="564"/>
                </a:lnTo>
                <a:lnTo>
                  <a:pt x="2588" y="559"/>
                </a:lnTo>
                <a:lnTo>
                  <a:pt x="2587" y="556"/>
                </a:lnTo>
                <a:lnTo>
                  <a:pt x="2586" y="553"/>
                </a:lnTo>
                <a:lnTo>
                  <a:pt x="2584" y="547"/>
                </a:lnTo>
                <a:lnTo>
                  <a:pt x="2583" y="540"/>
                </a:lnTo>
                <a:lnTo>
                  <a:pt x="2582" y="533"/>
                </a:lnTo>
                <a:lnTo>
                  <a:pt x="2582" y="525"/>
                </a:lnTo>
                <a:lnTo>
                  <a:pt x="2582" y="413"/>
                </a:lnTo>
                <a:lnTo>
                  <a:pt x="2631" y="413"/>
                </a:lnTo>
                <a:lnTo>
                  <a:pt x="2631" y="517"/>
                </a:lnTo>
                <a:lnTo>
                  <a:pt x="2631" y="524"/>
                </a:lnTo>
                <a:lnTo>
                  <a:pt x="2633" y="531"/>
                </a:lnTo>
                <a:lnTo>
                  <a:pt x="2636" y="536"/>
                </a:lnTo>
                <a:lnTo>
                  <a:pt x="2637" y="539"/>
                </a:lnTo>
                <a:lnTo>
                  <a:pt x="2639" y="541"/>
                </a:lnTo>
                <a:lnTo>
                  <a:pt x="2644" y="545"/>
                </a:lnTo>
                <a:lnTo>
                  <a:pt x="2646" y="547"/>
                </a:lnTo>
                <a:lnTo>
                  <a:pt x="2649" y="548"/>
                </a:lnTo>
                <a:lnTo>
                  <a:pt x="2655" y="550"/>
                </a:lnTo>
                <a:lnTo>
                  <a:pt x="2658" y="550"/>
                </a:lnTo>
                <a:lnTo>
                  <a:pt x="2661" y="551"/>
                </a:lnTo>
                <a:lnTo>
                  <a:pt x="2668" y="550"/>
                </a:lnTo>
                <a:lnTo>
                  <a:pt x="2674" y="548"/>
                </a:lnTo>
                <a:lnTo>
                  <a:pt x="2680" y="545"/>
                </a:lnTo>
                <a:lnTo>
                  <a:pt x="2685" y="541"/>
                </a:lnTo>
                <a:lnTo>
                  <a:pt x="2687" y="539"/>
                </a:lnTo>
                <a:lnTo>
                  <a:pt x="2689" y="536"/>
                </a:lnTo>
                <a:lnTo>
                  <a:pt x="2693" y="530"/>
                </a:lnTo>
                <a:lnTo>
                  <a:pt x="2695" y="523"/>
                </a:lnTo>
                <a:lnTo>
                  <a:pt x="2695" y="519"/>
                </a:lnTo>
                <a:lnTo>
                  <a:pt x="2695" y="514"/>
                </a:lnTo>
                <a:close/>
                <a:moveTo>
                  <a:pt x="2834" y="487"/>
                </a:moveTo>
                <a:lnTo>
                  <a:pt x="2834" y="590"/>
                </a:lnTo>
                <a:lnTo>
                  <a:pt x="2785" y="590"/>
                </a:lnTo>
                <a:lnTo>
                  <a:pt x="2785" y="413"/>
                </a:lnTo>
                <a:lnTo>
                  <a:pt x="2832" y="413"/>
                </a:lnTo>
                <a:lnTo>
                  <a:pt x="2832" y="444"/>
                </a:lnTo>
                <a:lnTo>
                  <a:pt x="2837" y="437"/>
                </a:lnTo>
                <a:lnTo>
                  <a:pt x="2842" y="430"/>
                </a:lnTo>
                <a:lnTo>
                  <a:pt x="2847" y="425"/>
                </a:lnTo>
                <a:lnTo>
                  <a:pt x="2854" y="420"/>
                </a:lnTo>
                <a:lnTo>
                  <a:pt x="2861" y="416"/>
                </a:lnTo>
                <a:lnTo>
                  <a:pt x="2865" y="414"/>
                </a:lnTo>
                <a:lnTo>
                  <a:pt x="2869" y="413"/>
                </a:lnTo>
                <a:lnTo>
                  <a:pt x="2878" y="411"/>
                </a:lnTo>
                <a:lnTo>
                  <a:pt x="2882" y="411"/>
                </a:lnTo>
                <a:lnTo>
                  <a:pt x="2887" y="411"/>
                </a:lnTo>
                <a:lnTo>
                  <a:pt x="2894" y="411"/>
                </a:lnTo>
                <a:lnTo>
                  <a:pt x="2900" y="412"/>
                </a:lnTo>
                <a:lnTo>
                  <a:pt x="2906" y="413"/>
                </a:lnTo>
                <a:lnTo>
                  <a:pt x="2912" y="415"/>
                </a:lnTo>
                <a:lnTo>
                  <a:pt x="2917" y="418"/>
                </a:lnTo>
                <a:lnTo>
                  <a:pt x="2922" y="421"/>
                </a:lnTo>
                <a:lnTo>
                  <a:pt x="2927" y="424"/>
                </a:lnTo>
                <a:lnTo>
                  <a:pt x="2932" y="428"/>
                </a:lnTo>
                <a:lnTo>
                  <a:pt x="2935" y="433"/>
                </a:lnTo>
                <a:lnTo>
                  <a:pt x="2939" y="438"/>
                </a:lnTo>
                <a:lnTo>
                  <a:pt x="2942" y="444"/>
                </a:lnTo>
                <a:lnTo>
                  <a:pt x="2943" y="446"/>
                </a:lnTo>
                <a:lnTo>
                  <a:pt x="2944" y="449"/>
                </a:lnTo>
                <a:lnTo>
                  <a:pt x="2946" y="456"/>
                </a:lnTo>
                <a:lnTo>
                  <a:pt x="2947" y="462"/>
                </a:lnTo>
                <a:lnTo>
                  <a:pt x="2948" y="470"/>
                </a:lnTo>
                <a:lnTo>
                  <a:pt x="2948" y="477"/>
                </a:lnTo>
                <a:lnTo>
                  <a:pt x="2948" y="590"/>
                </a:lnTo>
                <a:lnTo>
                  <a:pt x="2899" y="590"/>
                </a:lnTo>
                <a:lnTo>
                  <a:pt x="2899" y="486"/>
                </a:lnTo>
                <a:lnTo>
                  <a:pt x="2899" y="478"/>
                </a:lnTo>
                <a:lnTo>
                  <a:pt x="2898" y="475"/>
                </a:lnTo>
                <a:lnTo>
                  <a:pt x="2897" y="471"/>
                </a:lnTo>
                <a:lnTo>
                  <a:pt x="2895" y="466"/>
                </a:lnTo>
                <a:lnTo>
                  <a:pt x="2893" y="463"/>
                </a:lnTo>
                <a:lnTo>
                  <a:pt x="2891" y="461"/>
                </a:lnTo>
                <a:lnTo>
                  <a:pt x="2886" y="457"/>
                </a:lnTo>
                <a:lnTo>
                  <a:pt x="2884" y="455"/>
                </a:lnTo>
                <a:lnTo>
                  <a:pt x="2881" y="454"/>
                </a:lnTo>
                <a:lnTo>
                  <a:pt x="2875" y="452"/>
                </a:lnTo>
                <a:lnTo>
                  <a:pt x="2871" y="451"/>
                </a:lnTo>
                <a:lnTo>
                  <a:pt x="2868" y="451"/>
                </a:lnTo>
                <a:lnTo>
                  <a:pt x="2861" y="452"/>
                </a:lnTo>
                <a:lnTo>
                  <a:pt x="2854" y="454"/>
                </a:lnTo>
                <a:lnTo>
                  <a:pt x="2851" y="455"/>
                </a:lnTo>
                <a:lnTo>
                  <a:pt x="2849" y="457"/>
                </a:lnTo>
                <a:lnTo>
                  <a:pt x="2846" y="459"/>
                </a:lnTo>
                <a:lnTo>
                  <a:pt x="2844" y="461"/>
                </a:lnTo>
                <a:lnTo>
                  <a:pt x="2842" y="463"/>
                </a:lnTo>
                <a:lnTo>
                  <a:pt x="2840" y="466"/>
                </a:lnTo>
                <a:lnTo>
                  <a:pt x="2838" y="469"/>
                </a:lnTo>
                <a:lnTo>
                  <a:pt x="2837" y="472"/>
                </a:lnTo>
                <a:lnTo>
                  <a:pt x="2835" y="479"/>
                </a:lnTo>
                <a:lnTo>
                  <a:pt x="2834" y="483"/>
                </a:lnTo>
                <a:lnTo>
                  <a:pt x="2834" y="487"/>
                </a:lnTo>
                <a:close/>
                <a:moveTo>
                  <a:pt x="3014" y="390"/>
                </a:moveTo>
                <a:lnTo>
                  <a:pt x="3008" y="390"/>
                </a:lnTo>
                <a:lnTo>
                  <a:pt x="3004" y="388"/>
                </a:lnTo>
                <a:lnTo>
                  <a:pt x="2999" y="386"/>
                </a:lnTo>
                <a:lnTo>
                  <a:pt x="2995" y="383"/>
                </a:lnTo>
                <a:lnTo>
                  <a:pt x="2992" y="379"/>
                </a:lnTo>
                <a:lnTo>
                  <a:pt x="2989" y="375"/>
                </a:lnTo>
                <a:lnTo>
                  <a:pt x="2988" y="370"/>
                </a:lnTo>
                <a:lnTo>
                  <a:pt x="2987" y="365"/>
                </a:lnTo>
                <a:lnTo>
                  <a:pt x="2988" y="360"/>
                </a:lnTo>
                <a:lnTo>
                  <a:pt x="2989" y="356"/>
                </a:lnTo>
                <a:lnTo>
                  <a:pt x="2992" y="352"/>
                </a:lnTo>
                <a:lnTo>
                  <a:pt x="2995" y="348"/>
                </a:lnTo>
                <a:lnTo>
                  <a:pt x="2999" y="345"/>
                </a:lnTo>
                <a:lnTo>
                  <a:pt x="3004" y="342"/>
                </a:lnTo>
                <a:lnTo>
                  <a:pt x="3008" y="341"/>
                </a:lnTo>
                <a:lnTo>
                  <a:pt x="3014" y="341"/>
                </a:lnTo>
                <a:lnTo>
                  <a:pt x="3019" y="341"/>
                </a:lnTo>
                <a:lnTo>
                  <a:pt x="3024" y="342"/>
                </a:lnTo>
                <a:lnTo>
                  <a:pt x="3028" y="345"/>
                </a:lnTo>
                <a:lnTo>
                  <a:pt x="3032" y="348"/>
                </a:lnTo>
                <a:lnTo>
                  <a:pt x="3036" y="352"/>
                </a:lnTo>
                <a:lnTo>
                  <a:pt x="3038" y="356"/>
                </a:lnTo>
                <a:lnTo>
                  <a:pt x="3040" y="360"/>
                </a:lnTo>
                <a:lnTo>
                  <a:pt x="3040" y="365"/>
                </a:lnTo>
                <a:lnTo>
                  <a:pt x="3040" y="370"/>
                </a:lnTo>
                <a:lnTo>
                  <a:pt x="3038" y="375"/>
                </a:lnTo>
                <a:lnTo>
                  <a:pt x="3036" y="379"/>
                </a:lnTo>
                <a:lnTo>
                  <a:pt x="3032" y="383"/>
                </a:lnTo>
                <a:lnTo>
                  <a:pt x="3028" y="386"/>
                </a:lnTo>
                <a:lnTo>
                  <a:pt x="3024" y="388"/>
                </a:lnTo>
                <a:lnTo>
                  <a:pt x="3019" y="390"/>
                </a:lnTo>
                <a:lnTo>
                  <a:pt x="3014" y="390"/>
                </a:lnTo>
                <a:close/>
                <a:moveTo>
                  <a:pt x="2989" y="413"/>
                </a:moveTo>
                <a:lnTo>
                  <a:pt x="3038" y="413"/>
                </a:lnTo>
                <a:lnTo>
                  <a:pt x="3038" y="590"/>
                </a:lnTo>
                <a:lnTo>
                  <a:pt x="2989" y="590"/>
                </a:lnTo>
                <a:lnTo>
                  <a:pt x="2989" y="413"/>
                </a:lnTo>
                <a:close/>
                <a:moveTo>
                  <a:pt x="3242" y="413"/>
                </a:moveTo>
                <a:lnTo>
                  <a:pt x="3180" y="590"/>
                </a:lnTo>
                <a:lnTo>
                  <a:pt x="3125" y="590"/>
                </a:lnTo>
                <a:lnTo>
                  <a:pt x="3063" y="413"/>
                </a:lnTo>
                <a:lnTo>
                  <a:pt x="3115" y="413"/>
                </a:lnTo>
                <a:lnTo>
                  <a:pt x="3151" y="539"/>
                </a:lnTo>
                <a:lnTo>
                  <a:pt x="3190" y="413"/>
                </a:lnTo>
                <a:lnTo>
                  <a:pt x="3242" y="413"/>
                </a:lnTo>
                <a:close/>
                <a:moveTo>
                  <a:pt x="3340" y="593"/>
                </a:moveTo>
                <a:lnTo>
                  <a:pt x="3333" y="593"/>
                </a:lnTo>
                <a:lnTo>
                  <a:pt x="3327" y="592"/>
                </a:lnTo>
                <a:lnTo>
                  <a:pt x="3315" y="590"/>
                </a:lnTo>
                <a:lnTo>
                  <a:pt x="3309" y="589"/>
                </a:lnTo>
                <a:lnTo>
                  <a:pt x="3303" y="587"/>
                </a:lnTo>
                <a:lnTo>
                  <a:pt x="3293" y="582"/>
                </a:lnTo>
                <a:lnTo>
                  <a:pt x="3288" y="579"/>
                </a:lnTo>
                <a:lnTo>
                  <a:pt x="3284" y="576"/>
                </a:lnTo>
                <a:lnTo>
                  <a:pt x="3279" y="572"/>
                </a:lnTo>
                <a:lnTo>
                  <a:pt x="3276" y="569"/>
                </a:lnTo>
                <a:lnTo>
                  <a:pt x="3269" y="560"/>
                </a:lnTo>
                <a:lnTo>
                  <a:pt x="3266" y="555"/>
                </a:lnTo>
                <a:lnTo>
                  <a:pt x="3263" y="550"/>
                </a:lnTo>
                <a:lnTo>
                  <a:pt x="3258" y="540"/>
                </a:lnTo>
                <a:lnTo>
                  <a:pt x="3256" y="534"/>
                </a:lnTo>
                <a:lnTo>
                  <a:pt x="3255" y="528"/>
                </a:lnTo>
                <a:lnTo>
                  <a:pt x="3254" y="522"/>
                </a:lnTo>
                <a:lnTo>
                  <a:pt x="3253" y="516"/>
                </a:lnTo>
                <a:lnTo>
                  <a:pt x="3252" y="509"/>
                </a:lnTo>
                <a:lnTo>
                  <a:pt x="3252" y="502"/>
                </a:lnTo>
                <a:lnTo>
                  <a:pt x="3252" y="495"/>
                </a:lnTo>
                <a:lnTo>
                  <a:pt x="3253" y="489"/>
                </a:lnTo>
                <a:lnTo>
                  <a:pt x="3254" y="483"/>
                </a:lnTo>
                <a:lnTo>
                  <a:pt x="3255" y="477"/>
                </a:lnTo>
                <a:lnTo>
                  <a:pt x="3258" y="465"/>
                </a:lnTo>
                <a:lnTo>
                  <a:pt x="3260" y="459"/>
                </a:lnTo>
                <a:lnTo>
                  <a:pt x="3263" y="454"/>
                </a:lnTo>
                <a:lnTo>
                  <a:pt x="3269" y="445"/>
                </a:lnTo>
                <a:lnTo>
                  <a:pt x="3272" y="440"/>
                </a:lnTo>
                <a:lnTo>
                  <a:pt x="3275" y="436"/>
                </a:lnTo>
                <a:lnTo>
                  <a:pt x="3279" y="432"/>
                </a:lnTo>
                <a:lnTo>
                  <a:pt x="3283" y="428"/>
                </a:lnTo>
                <a:lnTo>
                  <a:pt x="3293" y="422"/>
                </a:lnTo>
                <a:lnTo>
                  <a:pt x="3297" y="419"/>
                </a:lnTo>
                <a:lnTo>
                  <a:pt x="3303" y="417"/>
                </a:lnTo>
                <a:lnTo>
                  <a:pt x="3308" y="415"/>
                </a:lnTo>
                <a:lnTo>
                  <a:pt x="3314" y="413"/>
                </a:lnTo>
                <a:lnTo>
                  <a:pt x="3319" y="412"/>
                </a:lnTo>
                <a:lnTo>
                  <a:pt x="3325" y="411"/>
                </a:lnTo>
                <a:lnTo>
                  <a:pt x="3338" y="411"/>
                </a:lnTo>
                <a:lnTo>
                  <a:pt x="3349" y="411"/>
                </a:lnTo>
                <a:lnTo>
                  <a:pt x="3360" y="413"/>
                </a:lnTo>
                <a:lnTo>
                  <a:pt x="3365" y="414"/>
                </a:lnTo>
                <a:lnTo>
                  <a:pt x="3370" y="416"/>
                </a:lnTo>
                <a:lnTo>
                  <a:pt x="3380" y="421"/>
                </a:lnTo>
                <a:lnTo>
                  <a:pt x="3389" y="426"/>
                </a:lnTo>
                <a:lnTo>
                  <a:pt x="3393" y="429"/>
                </a:lnTo>
                <a:lnTo>
                  <a:pt x="3397" y="433"/>
                </a:lnTo>
                <a:lnTo>
                  <a:pt x="3404" y="441"/>
                </a:lnTo>
                <a:lnTo>
                  <a:pt x="3407" y="446"/>
                </a:lnTo>
                <a:lnTo>
                  <a:pt x="3410" y="450"/>
                </a:lnTo>
                <a:lnTo>
                  <a:pt x="3412" y="456"/>
                </a:lnTo>
                <a:lnTo>
                  <a:pt x="3415" y="461"/>
                </a:lnTo>
                <a:lnTo>
                  <a:pt x="3417" y="467"/>
                </a:lnTo>
                <a:lnTo>
                  <a:pt x="3418" y="473"/>
                </a:lnTo>
                <a:lnTo>
                  <a:pt x="3419" y="479"/>
                </a:lnTo>
                <a:lnTo>
                  <a:pt x="3420" y="486"/>
                </a:lnTo>
                <a:lnTo>
                  <a:pt x="3421" y="493"/>
                </a:lnTo>
                <a:lnTo>
                  <a:pt x="3421" y="500"/>
                </a:lnTo>
                <a:lnTo>
                  <a:pt x="3421" y="514"/>
                </a:lnTo>
                <a:lnTo>
                  <a:pt x="3301" y="514"/>
                </a:lnTo>
                <a:lnTo>
                  <a:pt x="3301" y="519"/>
                </a:lnTo>
                <a:lnTo>
                  <a:pt x="3301" y="523"/>
                </a:lnTo>
                <a:lnTo>
                  <a:pt x="3302" y="528"/>
                </a:lnTo>
                <a:lnTo>
                  <a:pt x="3303" y="532"/>
                </a:lnTo>
                <a:lnTo>
                  <a:pt x="3307" y="539"/>
                </a:lnTo>
                <a:lnTo>
                  <a:pt x="3309" y="542"/>
                </a:lnTo>
                <a:lnTo>
                  <a:pt x="3311" y="545"/>
                </a:lnTo>
                <a:lnTo>
                  <a:pt x="3314" y="548"/>
                </a:lnTo>
                <a:lnTo>
                  <a:pt x="3317" y="550"/>
                </a:lnTo>
                <a:lnTo>
                  <a:pt x="3321" y="552"/>
                </a:lnTo>
                <a:lnTo>
                  <a:pt x="3324" y="554"/>
                </a:lnTo>
                <a:lnTo>
                  <a:pt x="3328" y="555"/>
                </a:lnTo>
                <a:lnTo>
                  <a:pt x="3332" y="556"/>
                </a:lnTo>
                <a:lnTo>
                  <a:pt x="3341" y="557"/>
                </a:lnTo>
                <a:lnTo>
                  <a:pt x="3347" y="556"/>
                </a:lnTo>
                <a:lnTo>
                  <a:pt x="3352" y="555"/>
                </a:lnTo>
                <a:lnTo>
                  <a:pt x="3357" y="554"/>
                </a:lnTo>
                <a:lnTo>
                  <a:pt x="3362" y="551"/>
                </a:lnTo>
                <a:lnTo>
                  <a:pt x="3364" y="550"/>
                </a:lnTo>
                <a:lnTo>
                  <a:pt x="3366" y="548"/>
                </a:lnTo>
                <a:lnTo>
                  <a:pt x="3370" y="545"/>
                </a:lnTo>
                <a:lnTo>
                  <a:pt x="3372" y="541"/>
                </a:lnTo>
                <a:lnTo>
                  <a:pt x="3375" y="536"/>
                </a:lnTo>
                <a:lnTo>
                  <a:pt x="3420" y="539"/>
                </a:lnTo>
                <a:lnTo>
                  <a:pt x="3418" y="545"/>
                </a:lnTo>
                <a:lnTo>
                  <a:pt x="3416" y="551"/>
                </a:lnTo>
                <a:lnTo>
                  <a:pt x="3414" y="556"/>
                </a:lnTo>
                <a:lnTo>
                  <a:pt x="3411" y="561"/>
                </a:lnTo>
                <a:lnTo>
                  <a:pt x="3407" y="566"/>
                </a:lnTo>
                <a:lnTo>
                  <a:pt x="3403" y="570"/>
                </a:lnTo>
                <a:lnTo>
                  <a:pt x="3399" y="575"/>
                </a:lnTo>
                <a:lnTo>
                  <a:pt x="3394" y="578"/>
                </a:lnTo>
                <a:lnTo>
                  <a:pt x="3388" y="582"/>
                </a:lnTo>
                <a:lnTo>
                  <a:pt x="3382" y="585"/>
                </a:lnTo>
                <a:lnTo>
                  <a:pt x="3376" y="587"/>
                </a:lnTo>
                <a:lnTo>
                  <a:pt x="3370" y="589"/>
                </a:lnTo>
                <a:lnTo>
                  <a:pt x="3366" y="590"/>
                </a:lnTo>
                <a:lnTo>
                  <a:pt x="3363" y="591"/>
                </a:lnTo>
                <a:lnTo>
                  <a:pt x="3355" y="592"/>
                </a:lnTo>
                <a:lnTo>
                  <a:pt x="3348" y="593"/>
                </a:lnTo>
                <a:lnTo>
                  <a:pt x="3340" y="593"/>
                </a:lnTo>
                <a:close/>
                <a:moveTo>
                  <a:pt x="3301" y="483"/>
                </a:moveTo>
                <a:lnTo>
                  <a:pt x="3375" y="483"/>
                </a:lnTo>
                <a:lnTo>
                  <a:pt x="3375" y="480"/>
                </a:lnTo>
                <a:lnTo>
                  <a:pt x="3374" y="476"/>
                </a:lnTo>
                <a:lnTo>
                  <a:pt x="3373" y="472"/>
                </a:lnTo>
                <a:lnTo>
                  <a:pt x="3372" y="469"/>
                </a:lnTo>
                <a:lnTo>
                  <a:pt x="3371" y="466"/>
                </a:lnTo>
                <a:lnTo>
                  <a:pt x="3369" y="463"/>
                </a:lnTo>
                <a:lnTo>
                  <a:pt x="3367" y="460"/>
                </a:lnTo>
                <a:lnTo>
                  <a:pt x="3365" y="457"/>
                </a:lnTo>
                <a:lnTo>
                  <a:pt x="3359" y="453"/>
                </a:lnTo>
                <a:lnTo>
                  <a:pt x="3353" y="450"/>
                </a:lnTo>
                <a:lnTo>
                  <a:pt x="3346" y="448"/>
                </a:lnTo>
                <a:lnTo>
                  <a:pt x="3339" y="447"/>
                </a:lnTo>
                <a:lnTo>
                  <a:pt x="3331" y="448"/>
                </a:lnTo>
                <a:lnTo>
                  <a:pt x="3327" y="449"/>
                </a:lnTo>
                <a:lnTo>
                  <a:pt x="3324" y="450"/>
                </a:lnTo>
                <a:lnTo>
                  <a:pt x="3317" y="453"/>
                </a:lnTo>
                <a:lnTo>
                  <a:pt x="3315" y="455"/>
                </a:lnTo>
                <a:lnTo>
                  <a:pt x="3312" y="458"/>
                </a:lnTo>
                <a:lnTo>
                  <a:pt x="3307" y="463"/>
                </a:lnTo>
                <a:lnTo>
                  <a:pt x="3304" y="470"/>
                </a:lnTo>
                <a:lnTo>
                  <a:pt x="3303" y="473"/>
                </a:lnTo>
                <a:lnTo>
                  <a:pt x="3302" y="476"/>
                </a:lnTo>
                <a:lnTo>
                  <a:pt x="3301" y="483"/>
                </a:lnTo>
                <a:close/>
                <a:moveTo>
                  <a:pt x="3456" y="590"/>
                </a:moveTo>
                <a:lnTo>
                  <a:pt x="3456" y="413"/>
                </a:lnTo>
                <a:lnTo>
                  <a:pt x="3503" y="413"/>
                </a:lnTo>
                <a:lnTo>
                  <a:pt x="3503" y="444"/>
                </a:lnTo>
                <a:lnTo>
                  <a:pt x="3507" y="436"/>
                </a:lnTo>
                <a:lnTo>
                  <a:pt x="3511" y="429"/>
                </a:lnTo>
                <a:lnTo>
                  <a:pt x="3516" y="424"/>
                </a:lnTo>
                <a:lnTo>
                  <a:pt x="3521" y="419"/>
                </a:lnTo>
                <a:lnTo>
                  <a:pt x="3524" y="417"/>
                </a:lnTo>
                <a:lnTo>
                  <a:pt x="3527" y="415"/>
                </a:lnTo>
                <a:lnTo>
                  <a:pt x="3534" y="413"/>
                </a:lnTo>
                <a:lnTo>
                  <a:pt x="3540" y="411"/>
                </a:lnTo>
                <a:lnTo>
                  <a:pt x="3548" y="410"/>
                </a:lnTo>
                <a:lnTo>
                  <a:pt x="3556" y="411"/>
                </a:lnTo>
                <a:lnTo>
                  <a:pt x="3563" y="412"/>
                </a:lnTo>
                <a:lnTo>
                  <a:pt x="3563" y="456"/>
                </a:lnTo>
                <a:lnTo>
                  <a:pt x="3559" y="455"/>
                </a:lnTo>
                <a:lnTo>
                  <a:pt x="3554" y="454"/>
                </a:lnTo>
                <a:lnTo>
                  <a:pt x="3542" y="453"/>
                </a:lnTo>
                <a:lnTo>
                  <a:pt x="3535" y="454"/>
                </a:lnTo>
                <a:lnTo>
                  <a:pt x="3531" y="454"/>
                </a:lnTo>
                <a:lnTo>
                  <a:pt x="3528" y="456"/>
                </a:lnTo>
                <a:lnTo>
                  <a:pt x="3524" y="457"/>
                </a:lnTo>
                <a:lnTo>
                  <a:pt x="3521" y="459"/>
                </a:lnTo>
                <a:lnTo>
                  <a:pt x="3518" y="461"/>
                </a:lnTo>
                <a:lnTo>
                  <a:pt x="3515" y="463"/>
                </a:lnTo>
                <a:lnTo>
                  <a:pt x="3511" y="469"/>
                </a:lnTo>
                <a:lnTo>
                  <a:pt x="3509" y="472"/>
                </a:lnTo>
                <a:lnTo>
                  <a:pt x="3508" y="475"/>
                </a:lnTo>
                <a:lnTo>
                  <a:pt x="3506" y="478"/>
                </a:lnTo>
                <a:lnTo>
                  <a:pt x="3506" y="482"/>
                </a:lnTo>
                <a:lnTo>
                  <a:pt x="3505" y="486"/>
                </a:lnTo>
                <a:lnTo>
                  <a:pt x="3505" y="490"/>
                </a:lnTo>
                <a:lnTo>
                  <a:pt x="3505" y="590"/>
                </a:lnTo>
                <a:lnTo>
                  <a:pt x="3456" y="590"/>
                </a:lnTo>
                <a:close/>
                <a:moveTo>
                  <a:pt x="3736" y="463"/>
                </a:moveTo>
                <a:lnTo>
                  <a:pt x="3692" y="466"/>
                </a:lnTo>
                <a:lnTo>
                  <a:pt x="3690" y="462"/>
                </a:lnTo>
                <a:lnTo>
                  <a:pt x="3688" y="458"/>
                </a:lnTo>
                <a:lnTo>
                  <a:pt x="3686" y="455"/>
                </a:lnTo>
                <a:lnTo>
                  <a:pt x="3682" y="451"/>
                </a:lnTo>
                <a:lnTo>
                  <a:pt x="3678" y="449"/>
                </a:lnTo>
                <a:lnTo>
                  <a:pt x="3673" y="447"/>
                </a:lnTo>
                <a:lnTo>
                  <a:pt x="3668" y="446"/>
                </a:lnTo>
                <a:lnTo>
                  <a:pt x="3662" y="445"/>
                </a:lnTo>
                <a:lnTo>
                  <a:pt x="3656" y="446"/>
                </a:lnTo>
                <a:lnTo>
                  <a:pt x="3651" y="447"/>
                </a:lnTo>
                <a:lnTo>
                  <a:pt x="3647" y="448"/>
                </a:lnTo>
                <a:lnTo>
                  <a:pt x="3643" y="450"/>
                </a:lnTo>
                <a:lnTo>
                  <a:pt x="3639" y="453"/>
                </a:lnTo>
                <a:lnTo>
                  <a:pt x="3637" y="456"/>
                </a:lnTo>
                <a:lnTo>
                  <a:pt x="3635" y="459"/>
                </a:lnTo>
                <a:lnTo>
                  <a:pt x="3635" y="463"/>
                </a:lnTo>
                <a:lnTo>
                  <a:pt x="3635" y="466"/>
                </a:lnTo>
                <a:lnTo>
                  <a:pt x="3636" y="469"/>
                </a:lnTo>
                <a:lnTo>
                  <a:pt x="3638" y="471"/>
                </a:lnTo>
                <a:lnTo>
                  <a:pt x="3640" y="474"/>
                </a:lnTo>
                <a:lnTo>
                  <a:pt x="3643" y="476"/>
                </a:lnTo>
                <a:lnTo>
                  <a:pt x="3647" y="478"/>
                </a:lnTo>
                <a:lnTo>
                  <a:pt x="3652" y="479"/>
                </a:lnTo>
                <a:lnTo>
                  <a:pt x="3657" y="481"/>
                </a:lnTo>
                <a:lnTo>
                  <a:pt x="3689" y="487"/>
                </a:lnTo>
                <a:lnTo>
                  <a:pt x="3696" y="488"/>
                </a:lnTo>
                <a:lnTo>
                  <a:pt x="3701" y="490"/>
                </a:lnTo>
                <a:lnTo>
                  <a:pt x="3707" y="492"/>
                </a:lnTo>
                <a:lnTo>
                  <a:pt x="3712" y="494"/>
                </a:lnTo>
                <a:lnTo>
                  <a:pt x="3720" y="499"/>
                </a:lnTo>
                <a:lnTo>
                  <a:pt x="3728" y="504"/>
                </a:lnTo>
                <a:lnTo>
                  <a:pt x="3731" y="507"/>
                </a:lnTo>
                <a:lnTo>
                  <a:pt x="3733" y="511"/>
                </a:lnTo>
                <a:lnTo>
                  <a:pt x="3735" y="514"/>
                </a:lnTo>
                <a:lnTo>
                  <a:pt x="3737" y="518"/>
                </a:lnTo>
                <a:lnTo>
                  <a:pt x="3740" y="526"/>
                </a:lnTo>
                <a:lnTo>
                  <a:pt x="3740" y="530"/>
                </a:lnTo>
                <a:lnTo>
                  <a:pt x="3740" y="535"/>
                </a:lnTo>
                <a:lnTo>
                  <a:pt x="3740" y="539"/>
                </a:lnTo>
                <a:lnTo>
                  <a:pt x="3740" y="543"/>
                </a:lnTo>
                <a:lnTo>
                  <a:pt x="3739" y="547"/>
                </a:lnTo>
                <a:lnTo>
                  <a:pt x="3738" y="551"/>
                </a:lnTo>
                <a:lnTo>
                  <a:pt x="3736" y="555"/>
                </a:lnTo>
                <a:lnTo>
                  <a:pt x="3735" y="559"/>
                </a:lnTo>
                <a:lnTo>
                  <a:pt x="3733" y="562"/>
                </a:lnTo>
                <a:lnTo>
                  <a:pt x="3730" y="565"/>
                </a:lnTo>
                <a:lnTo>
                  <a:pt x="3725" y="572"/>
                </a:lnTo>
                <a:lnTo>
                  <a:pt x="3718" y="577"/>
                </a:lnTo>
                <a:lnTo>
                  <a:pt x="3711" y="582"/>
                </a:lnTo>
                <a:lnTo>
                  <a:pt x="3702" y="586"/>
                </a:lnTo>
                <a:lnTo>
                  <a:pt x="3693" y="589"/>
                </a:lnTo>
                <a:lnTo>
                  <a:pt x="3683" y="591"/>
                </a:lnTo>
                <a:lnTo>
                  <a:pt x="3673" y="593"/>
                </a:lnTo>
                <a:lnTo>
                  <a:pt x="3662" y="593"/>
                </a:lnTo>
                <a:lnTo>
                  <a:pt x="3653" y="593"/>
                </a:lnTo>
                <a:lnTo>
                  <a:pt x="3645" y="592"/>
                </a:lnTo>
                <a:lnTo>
                  <a:pt x="3637" y="591"/>
                </a:lnTo>
                <a:lnTo>
                  <a:pt x="3630" y="589"/>
                </a:lnTo>
                <a:lnTo>
                  <a:pt x="3623" y="587"/>
                </a:lnTo>
                <a:lnTo>
                  <a:pt x="3617" y="585"/>
                </a:lnTo>
                <a:lnTo>
                  <a:pt x="3611" y="582"/>
                </a:lnTo>
                <a:lnTo>
                  <a:pt x="3606" y="578"/>
                </a:lnTo>
                <a:lnTo>
                  <a:pt x="3601" y="575"/>
                </a:lnTo>
                <a:lnTo>
                  <a:pt x="3596" y="570"/>
                </a:lnTo>
                <a:lnTo>
                  <a:pt x="3593" y="566"/>
                </a:lnTo>
                <a:lnTo>
                  <a:pt x="3589" y="561"/>
                </a:lnTo>
                <a:lnTo>
                  <a:pt x="3587" y="556"/>
                </a:lnTo>
                <a:lnTo>
                  <a:pt x="3584" y="550"/>
                </a:lnTo>
                <a:lnTo>
                  <a:pt x="3583" y="545"/>
                </a:lnTo>
                <a:lnTo>
                  <a:pt x="3582" y="538"/>
                </a:lnTo>
                <a:lnTo>
                  <a:pt x="3630" y="536"/>
                </a:lnTo>
                <a:lnTo>
                  <a:pt x="3631" y="541"/>
                </a:lnTo>
                <a:lnTo>
                  <a:pt x="3634" y="545"/>
                </a:lnTo>
                <a:lnTo>
                  <a:pt x="3637" y="549"/>
                </a:lnTo>
                <a:lnTo>
                  <a:pt x="3640" y="552"/>
                </a:lnTo>
                <a:lnTo>
                  <a:pt x="3645" y="555"/>
                </a:lnTo>
                <a:lnTo>
                  <a:pt x="3650" y="556"/>
                </a:lnTo>
                <a:lnTo>
                  <a:pt x="3656" y="557"/>
                </a:lnTo>
                <a:lnTo>
                  <a:pt x="3662" y="558"/>
                </a:lnTo>
                <a:lnTo>
                  <a:pt x="3668" y="557"/>
                </a:lnTo>
                <a:lnTo>
                  <a:pt x="3673" y="557"/>
                </a:lnTo>
                <a:lnTo>
                  <a:pt x="3678" y="555"/>
                </a:lnTo>
                <a:lnTo>
                  <a:pt x="3681" y="554"/>
                </a:lnTo>
                <a:lnTo>
                  <a:pt x="3683" y="553"/>
                </a:lnTo>
                <a:lnTo>
                  <a:pt x="3686" y="550"/>
                </a:lnTo>
                <a:lnTo>
                  <a:pt x="3689" y="547"/>
                </a:lnTo>
                <a:lnTo>
                  <a:pt x="3689" y="545"/>
                </a:lnTo>
                <a:lnTo>
                  <a:pt x="3690" y="544"/>
                </a:lnTo>
                <a:lnTo>
                  <a:pt x="3691" y="540"/>
                </a:lnTo>
                <a:lnTo>
                  <a:pt x="3690" y="537"/>
                </a:lnTo>
                <a:lnTo>
                  <a:pt x="3689" y="534"/>
                </a:lnTo>
                <a:lnTo>
                  <a:pt x="3687" y="531"/>
                </a:lnTo>
                <a:lnTo>
                  <a:pt x="3685" y="529"/>
                </a:lnTo>
                <a:lnTo>
                  <a:pt x="3682" y="527"/>
                </a:lnTo>
                <a:lnTo>
                  <a:pt x="3678" y="525"/>
                </a:lnTo>
                <a:lnTo>
                  <a:pt x="3673" y="523"/>
                </a:lnTo>
                <a:lnTo>
                  <a:pt x="3668" y="522"/>
                </a:lnTo>
                <a:lnTo>
                  <a:pt x="3637" y="516"/>
                </a:lnTo>
                <a:lnTo>
                  <a:pt x="3631" y="515"/>
                </a:lnTo>
                <a:lnTo>
                  <a:pt x="3625" y="513"/>
                </a:lnTo>
                <a:lnTo>
                  <a:pt x="3615" y="509"/>
                </a:lnTo>
                <a:lnTo>
                  <a:pt x="3610" y="507"/>
                </a:lnTo>
                <a:lnTo>
                  <a:pt x="3606" y="504"/>
                </a:lnTo>
                <a:lnTo>
                  <a:pt x="3602" y="501"/>
                </a:lnTo>
                <a:lnTo>
                  <a:pt x="3599" y="498"/>
                </a:lnTo>
                <a:lnTo>
                  <a:pt x="3596" y="495"/>
                </a:lnTo>
                <a:lnTo>
                  <a:pt x="3593" y="492"/>
                </a:lnTo>
                <a:lnTo>
                  <a:pt x="3591" y="488"/>
                </a:lnTo>
                <a:lnTo>
                  <a:pt x="3589" y="484"/>
                </a:lnTo>
                <a:lnTo>
                  <a:pt x="3588" y="480"/>
                </a:lnTo>
                <a:lnTo>
                  <a:pt x="3587" y="475"/>
                </a:lnTo>
                <a:lnTo>
                  <a:pt x="3586" y="471"/>
                </a:lnTo>
                <a:lnTo>
                  <a:pt x="3586" y="466"/>
                </a:lnTo>
                <a:lnTo>
                  <a:pt x="3587" y="459"/>
                </a:lnTo>
                <a:lnTo>
                  <a:pt x="3587" y="454"/>
                </a:lnTo>
                <a:lnTo>
                  <a:pt x="3589" y="448"/>
                </a:lnTo>
                <a:lnTo>
                  <a:pt x="3591" y="443"/>
                </a:lnTo>
                <a:lnTo>
                  <a:pt x="3594" y="438"/>
                </a:lnTo>
                <a:lnTo>
                  <a:pt x="3598" y="433"/>
                </a:lnTo>
                <a:lnTo>
                  <a:pt x="3602" y="429"/>
                </a:lnTo>
                <a:lnTo>
                  <a:pt x="3607" y="425"/>
                </a:lnTo>
                <a:lnTo>
                  <a:pt x="3612" y="422"/>
                </a:lnTo>
                <a:lnTo>
                  <a:pt x="3618" y="419"/>
                </a:lnTo>
                <a:lnTo>
                  <a:pt x="3624" y="416"/>
                </a:lnTo>
                <a:lnTo>
                  <a:pt x="3631" y="414"/>
                </a:lnTo>
                <a:lnTo>
                  <a:pt x="3634" y="413"/>
                </a:lnTo>
                <a:lnTo>
                  <a:pt x="3638" y="413"/>
                </a:lnTo>
                <a:lnTo>
                  <a:pt x="3645" y="412"/>
                </a:lnTo>
                <a:lnTo>
                  <a:pt x="3653" y="411"/>
                </a:lnTo>
                <a:lnTo>
                  <a:pt x="3661" y="411"/>
                </a:lnTo>
                <a:lnTo>
                  <a:pt x="3669" y="411"/>
                </a:lnTo>
                <a:lnTo>
                  <a:pt x="3677" y="412"/>
                </a:lnTo>
                <a:lnTo>
                  <a:pt x="3684" y="413"/>
                </a:lnTo>
                <a:lnTo>
                  <a:pt x="3691" y="414"/>
                </a:lnTo>
                <a:lnTo>
                  <a:pt x="3697" y="416"/>
                </a:lnTo>
                <a:lnTo>
                  <a:pt x="3703" y="419"/>
                </a:lnTo>
                <a:lnTo>
                  <a:pt x="3709" y="421"/>
                </a:lnTo>
                <a:lnTo>
                  <a:pt x="3714" y="425"/>
                </a:lnTo>
                <a:lnTo>
                  <a:pt x="3718" y="428"/>
                </a:lnTo>
                <a:lnTo>
                  <a:pt x="3723" y="432"/>
                </a:lnTo>
                <a:lnTo>
                  <a:pt x="3726" y="437"/>
                </a:lnTo>
                <a:lnTo>
                  <a:pt x="3728" y="439"/>
                </a:lnTo>
                <a:lnTo>
                  <a:pt x="3729" y="441"/>
                </a:lnTo>
                <a:lnTo>
                  <a:pt x="3732" y="446"/>
                </a:lnTo>
                <a:lnTo>
                  <a:pt x="3734" y="452"/>
                </a:lnTo>
                <a:lnTo>
                  <a:pt x="3735" y="457"/>
                </a:lnTo>
                <a:lnTo>
                  <a:pt x="3736" y="463"/>
                </a:lnTo>
                <a:close/>
                <a:moveTo>
                  <a:pt x="3797" y="390"/>
                </a:moveTo>
                <a:lnTo>
                  <a:pt x="3792" y="390"/>
                </a:lnTo>
                <a:lnTo>
                  <a:pt x="3787" y="388"/>
                </a:lnTo>
                <a:lnTo>
                  <a:pt x="3783" y="386"/>
                </a:lnTo>
                <a:lnTo>
                  <a:pt x="3778" y="383"/>
                </a:lnTo>
                <a:lnTo>
                  <a:pt x="3775" y="379"/>
                </a:lnTo>
                <a:lnTo>
                  <a:pt x="3773" y="375"/>
                </a:lnTo>
                <a:lnTo>
                  <a:pt x="3771" y="370"/>
                </a:lnTo>
                <a:lnTo>
                  <a:pt x="3771" y="365"/>
                </a:lnTo>
                <a:lnTo>
                  <a:pt x="3771" y="360"/>
                </a:lnTo>
                <a:lnTo>
                  <a:pt x="3773" y="356"/>
                </a:lnTo>
                <a:lnTo>
                  <a:pt x="3775" y="352"/>
                </a:lnTo>
                <a:lnTo>
                  <a:pt x="3778" y="348"/>
                </a:lnTo>
                <a:lnTo>
                  <a:pt x="3783" y="345"/>
                </a:lnTo>
                <a:lnTo>
                  <a:pt x="3787" y="342"/>
                </a:lnTo>
                <a:lnTo>
                  <a:pt x="3792" y="341"/>
                </a:lnTo>
                <a:lnTo>
                  <a:pt x="3797" y="341"/>
                </a:lnTo>
                <a:lnTo>
                  <a:pt x="3802" y="341"/>
                </a:lnTo>
                <a:lnTo>
                  <a:pt x="3807" y="342"/>
                </a:lnTo>
                <a:lnTo>
                  <a:pt x="3812" y="345"/>
                </a:lnTo>
                <a:lnTo>
                  <a:pt x="3816" y="348"/>
                </a:lnTo>
                <a:lnTo>
                  <a:pt x="3819" y="352"/>
                </a:lnTo>
                <a:lnTo>
                  <a:pt x="3822" y="356"/>
                </a:lnTo>
                <a:lnTo>
                  <a:pt x="3823" y="360"/>
                </a:lnTo>
                <a:lnTo>
                  <a:pt x="3824" y="365"/>
                </a:lnTo>
                <a:lnTo>
                  <a:pt x="3823" y="370"/>
                </a:lnTo>
                <a:lnTo>
                  <a:pt x="3822" y="375"/>
                </a:lnTo>
                <a:lnTo>
                  <a:pt x="3819" y="379"/>
                </a:lnTo>
                <a:lnTo>
                  <a:pt x="3816" y="383"/>
                </a:lnTo>
                <a:lnTo>
                  <a:pt x="3812" y="386"/>
                </a:lnTo>
                <a:lnTo>
                  <a:pt x="3807" y="388"/>
                </a:lnTo>
                <a:lnTo>
                  <a:pt x="3802" y="390"/>
                </a:lnTo>
                <a:lnTo>
                  <a:pt x="3797" y="390"/>
                </a:lnTo>
                <a:close/>
                <a:moveTo>
                  <a:pt x="3772" y="413"/>
                </a:moveTo>
                <a:lnTo>
                  <a:pt x="3822" y="413"/>
                </a:lnTo>
                <a:lnTo>
                  <a:pt x="3822" y="590"/>
                </a:lnTo>
                <a:lnTo>
                  <a:pt x="3772" y="590"/>
                </a:lnTo>
                <a:lnTo>
                  <a:pt x="3772" y="413"/>
                </a:lnTo>
                <a:close/>
                <a:moveTo>
                  <a:pt x="3955" y="413"/>
                </a:moveTo>
                <a:lnTo>
                  <a:pt x="3955" y="450"/>
                </a:lnTo>
                <a:lnTo>
                  <a:pt x="3921" y="450"/>
                </a:lnTo>
                <a:lnTo>
                  <a:pt x="3921" y="535"/>
                </a:lnTo>
                <a:lnTo>
                  <a:pt x="3922" y="540"/>
                </a:lnTo>
                <a:lnTo>
                  <a:pt x="3923" y="544"/>
                </a:lnTo>
                <a:lnTo>
                  <a:pt x="3923" y="545"/>
                </a:lnTo>
                <a:lnTo>
                  <a:pt x="3924" y="547"/>
                </a:lnTo>
                <a:lnTo>
                  <a:pt x="3926" y="549"/>
                </a:lnTo>
                <a:lnTo>
                  <a:pt x="3929" y="551"/>
                </a:lnTo>
                <a:lnTo>
                  <a:pt x="3931" y="552"/>
                </a:lnTo>
                <a:lnTo>
                  <a:pt x="3935" y="552"/>
                </a:lnTo>
                <a:lnTo>
                  <a:pt x="3938" y="553"/>
                </a:lnTo>
                <a:lnTo>
                  <a:pt x="3945" y="552"/>
                </a:lnTo>
                <a:lnTo>
                  <a:pt x="3950" y="551"/>
                </a:lnTo>
                <a:lnTo>
                  <a:pt x="3958" y="587"/>
                </a:lnTo>
                <a:lnTo>
                  <a:pt x="3948" y="590"/>
                </a:lnTo>
                <a:lnTo>
                  <a:pt x="3940" y="591"/>
                </a:lnTo>
                <a:lnTo>
                  <a:pt x="3931" y="592"/>
                </a:lnTo>
                <a:lnTo>
                  <a:pt x="3925" y="592"/>
                </a:lnTo>
                <a:lnTo>
                  <a:pt x="3919" y="592"/>
                </a:lnTo>
                <a:lnTo>
                  <a:pt x="3913" y="591"/>
                </a:lnTo>
                <a:lnTo>
                  <a:pt x="3907" y="590"/>
                </a:lnTo>
                <a:lnTo>
                  <a:pt x="3902" y="588"/>
                </a:lnTo>
                <a:lnTo>
                  <a:pt x="3896" y="586"/>
                </a:lnTo>
                <a:lnTo>
                  <a:pt x="3892" y="583"/>
                </a:lnTo>
                <a:lnTo>
                  <a:pt x="3887" y="581"/>
                </a:lnTo>
                <a:lnTo>
                  <a:pt x="3884" y="577"/>
                </a:lnTo>
                <a:lnTo>
                  <a:pt x="3880" y="573"/>
                </a:lnTo>
                <a:lnTo>
                  <a:pt x="3878" y="569"/>
                </a:lnTo>
                <a:lnTo>
                  <a:pt x="3875" y="564"/>
                </a:lnTo>
                <a:lnTo>
                  <a:pt x="3874" y="559"/>
                </a:lnTo>
                <a:lnTo>
                  <a:pt x="3872" y="554"/>
                </a:lnTo>
                <a:lnTo>
                  <a:pt x="3872" y="548"/>
                </a:lnTo>
                <a:lnTo>
                  <a:pt x="3871" y="542"/>
                </a:lnTo>
                <a:lnTo>
                  <a:pt x="3871" y="450"/>
                </a:lnTo>
                <a:lnTo>
                  <a:pt x="3847" y="450"/>
                </a:lnTo>
                <a:lnTo>
                  <a:pt x="3847" y="413"/>
                </a:lnTo>
                <a:lnTo>
                  <a:pt x="3871" y="413"/>
                </a:lnTo>
                <a:lnTo>
                  <a:pt x="3871" y="371"/>
                </a:lnTo>
                <a:lnTo>
                  <a:pt x="3921" y="371"/>
                </a:lnTo>
                <a:lnTo>
                  <a:pt x="3921" y="413"/>
                </a:lnTo>
                <a:lnTo>
                  <a:pt x="3955" y="413"/>
                </a:lnTo>
                <a:close/>
                <a:moveTo>
                  <a:pt x="4062" y="593"/>
                </a:moveTo>
                <a:lnTo>
                  <a:pt x="4056" y="593"/>
                </a:lnTo>
                <a:lnTo>
                  <a:pt x="4049" y="592"/>
                </a:lnTo>
                <a:lnTo>
                  <a:pt x="4037" y="590"/>
                </a:lnTo>
                <a:lnTo>
                  <a:pt x="4031" y="589"/>
                </a:lnTo>
                <a:lnTo>
                  <a:pt x="4026" y="587"/>
                </a:lnTo>
                <a:lnTo>
                  <a:pt x="4015" y="582"/>
                </a:lnTo>
                <a:lnTo>
                  <a:pt x="4011" y="579"/>
                </a:lnTo>
                <a:lnTo>
                  <a:pt x="4006" y="576"/>
                </a:lnTo>
                <a:lnTo>
                  <a:pt x="4002" y="572"/>
                </a:lnTo>
                <a:lnTo>
                  <a:pt x="3998" y="569"/>
                </a:lnTo>
                <a:lnTo>
                  <a:pt x="3991" y="560"/>
                </a:lnTo>
                <a:lnTo>
                  <a:pt x="3988" y="555"/>
                </a:lnTo>
                <a:lnTo>
                  <a:pt x="3985" y="550"/>
                </a:lnTo>
                <a:lnTo>
                  <a:pt x="3981" y="540"/>
                </a:lnTo>
                <a:lnTo>
                  <a:pt x="3979" y="534"/>
                </a:lnTo>
                <a:lnTo>
                  <a:pt x="3977" y="528"/>
                </a:lnTo>
                <a:lnTo>
                  <a:pt x="3976" y="522"/>
                </a:lnTo>
                <a:lnTo>
                  <a:pt x="3975" y="516"/>
                </a:lnTo>
                <a:lnTo>
                  <a:pt x="3975" y="509"/>
                </a:lnTo>
                <a:lnTo>
                  <a:pt x="3975" y="502"/>
                </a:lnTo>
                <a:lnTo>
                  <a:pt x="3975" y="495"/>
                </a:lnTo>
                <a:lnTo>
                  <a:pt x="3975" y="489"/>
                </a:lnTo>
                <a:lnTo>
                  <a:pt x="3976" y="483"/>
                </a:lnTo>
                <a:lnTo>
                  <a:pt x="3977" y="477"/>
                </a:lnTo>
                <a:lnTo>
                  <a:pt x="3981" y="465"/>
                </a:lnTo>
                <a:lnTo>
                  <a:pt x="3983" y="459"/>
                </a:lnTo>
                <a:lnTo>
                  <a:pt x="3985" y="454"/>
                </a:lnTo>
                <a:lnTo>
                  <a:pt x="3991" y="445"/>
                </a:lnTo>
                <a:lnTo>
                  <a:pt x="3994" y="440"/>
                </a:lnTo>
                <a:lnTo>
                  <a:pt x="3998" y="436"/>
                </a:lnTo>
                <a:lnTo>
                  <a:pt x="4002" y="432"/>
                </a:lnTo>
                <a:lnTo>
                  <a:pt x="4006" y="428"/>
                </a:lnTo>
                <a:lnTo>
                  <a:pt x="4015" y="422"/>
                </a:lnTo>
                <a:lnTo>
                  <a:pt x="4020" y="419"/>
                </a:lnTo>
                <a:lnTo>
                  <a:pt x="4025" y="417"/>
                </a:lnTo>
                <a:lnTo>
                  <a:pt x="4030" y="415"/>
                </a:lnTo>
                <a:lnTo>
                  <a:pt x="4036" y="413"/>
                </a:lnTo>
                <a:lnTo>
                  <a:pt x="4042" y="412"/>
                </a:lnTo>
                <a:lnTo>
                  <a:pt x="4048" y="411"/>
                </a:lnTo>
                <a:lnTo>
                  <a:pt x="4060" y="411"/>
                </a:lnTo>
                <a:lnTo>
                  <a:pt x="4072" y="411"/>
                </a:lnTo>
                <a:lnTo>
                  <a:pt x="4083" y="413"/>
                </a:lnTo>
                <a:lnTo>
                  <a:pt x="4088" y="414"/>
                </a:lnTo>
                <a:lnTo>
                  <a:pt x="4093" y="416"/>
                </a:lnTo>
                <a:lnTo>
                  <a:pt x="4103" y="421"/>
                </a:lnTo>
                <a:lnTo>
                  <a:pt x="4111" y="426"/>
                </a:lnTo>
                <a:lnTo>
                  <a:pt x="4116" y="429"/>
                </a:lnTo>
                <a:lnTo>
                  <a:pt x="4119" y="433"/>
                </a:lnTo>
                <a:lnTo>
                  <a:pt x="4126" y="441"/>
                </a:lnTo>
                <a:lnTo>
                  <a:pt x="4129" y="446"/>
                </a:lnTo>
                <a:lnTo>
                  <a:pt x="4132" y="450"/>
                </a:lnTo>
                <a:lnTo>
                  <a:pt x="4135" y="456"/>
                </a:lnTo>
                <a:lnTo>
                  <a:pt x="4137" y="461"/>
                </a:lnTo>
                <a:lnTo>
                  <a:pt x="4139" y="467"/>
                </a:lnTo>
                <a:lnTo>
                  <a:pt x="4141" y="473"/>
                </a:lnTo>
                <a:lnTo>
                  <a:pt x="4142" y="479"/>
                </a:lnTo>
                <a:lnTo>
                  <a:pt x="4143" y="486"/>
                </a:lnTo>
                <a:lnTo>
                  <a:pt x="4143" y="493"/>
                </a:lnTo>
                <a:lnTo>
                  <a:pt x="4143" y="500"/>
                </a:lnTo>
                <a:lnTo>
                  <a:pt x="4143" y="514"/>
                </a:lnTo>
                <a:lnTo>
                  <a:pt x="4023" y="514"/>
                </a:lnTo>
                <a:lnTo>
                  <a:pt x="4023" y="519"/>
                </a:lnTo>
                <a:lnTo>
                  <a:pt x="4024" y="523"/>
                </a:lnTo>
                <a:lnTo>
                  <a:pt x="4026" y="532"/>
                </a:lnTo>
                <a:lnTo>
                  <a:pt x="4027" y="535"/>
                </a:lnTo>
                <a:lnTo>
                  <a:pt x="4029" y="539"/>
                </a:lnTo>
                <a:lnTo>
                  <a:pt x="4031" y="542"/>
                </a:lnTo>
                <a:lnTo>
                  <a:pt x="4034" y="545"/>
                </a:lnTo>
                <a:lnTo>
                  <a:pt x="4037" y="548"/>
                </a:lnTo>
                <a:lnTo>
                  <a:pt x="4040" y="550"/>
                </a:lnTo>
                <a:lnTo>
                  <a:pt x="4043" y="552"/>
                </a:lnTo>
                <a:lnTo>
                  <a:pt x="4047" y="554"/>
                </a:lnTo>
                <a:lnTo>
                  <a:pt x="4050" y="555"/>
                </a:lnTo>
                <a:lnTo>
                  <a:pt x="4054" y="556"/>
                </a:lnTo>
                <a:lnTo>
                  <a:pt x="4063" y="557"/>
                </a:lnTo>
                <a:lnTo>
                  <a:pt x="4069" y="556"/>
                </a:lnTo>
                <a:lnTo>
                  <a:pt x="4075" y="555"/>
                </a:lnTo>
                <a:lnTo>
                  <a:pt x="4080" y="554"/>
                </a:lnTo>
                <a:lnTo>
                  <a:pt x="4084" y="551"/>
                </a:lnTo>
                <a:lnTo>
                  <a:pt x="4087" y="550"/>
                </a:lnTo>
                <a:lnTo>
                  <a:pt x="4089" y="548"/>
                </a:lnTo>
                <a:lnTo>
                  <a:pt x="4092" y="545"/>
                </a:lnTo>
                <a:lnTo>
                  <a:pt x="4095" y="541"/>
                </a:lnTo>
                <a:lnTo>
                  <a:pt x="4097" y="536"/>
                </a:lnTo>
                <a:lnTo>
                  <a:pt x="4142" y="539"/>
                </a:lnTo>
                <a:lnTo>
                  <a:pt x="4141" y="545"/>
                </a:lnTo>
                <a:lnTo>
                  <a:pt x="4139" y="551"/>
                </a:lnTo>
                <a:lnTo>
                  <a:pt x="4136" y="556"/>
                </a:lnTo>
                <a:lnTo>
                  <a:pt x="4133" y="561"/>
                </a:lnTo>
                <a:lnTo>
                  <a:pt x="4130" y="566"/>
                </a:lnTo>
                <a:lnTo>
                  <a:pt x="4126" y="570"/>
                </a:lnTo>
                <a:lnTo>
                  <a:pt x="4121" y="575"/>
                </a:lnTo>
                <a:lnTo>
                  <a:pt x="4116" y="578"/>
                </a:lnTo>
                <a:lnTo>
                  <a:pt x="4111" y="582"/>
                </a:lnTo>
                <a:lnTo>
                  <a:pt x="4105" y="585"/>
                </a:lnTo>
                <a:lnTo>
                  <a:pt x="4099" y="587"/>
                </a:lnTo>
                <a:lnTo>
                  <a:pt x="4092" y="589"/>
                </a:lnTo>
                <a:lnTo>
                  <a:pt x="4089" y="590"/>
                </a:lnTo>
                <a:lnTo>
                  <a:pt x="4085" y="591"/>
                </a:lnTo>
                <a:lnTo>
                  <a:pt x="4078" y="592"/>
                </a:lnTo>
                <a:lnTo>
                  <a:pt x="4070" y="593"/>
                </a:lnTo>
                <a:lnTo>
                  <a:pt x="4062" y="593"/>
                </a:lnTo>
                <a:close/>
                <a:moveTo>
                  <a:pt x="4023" y="483"/>
                </a:moveTo>
                <a:lnTo>
                  <a:pt x="4097" y="483"/>
                </a:lnTo>
                <a:lnTo>
                  <a:pt x="4097" y="480"/>
                </a:lnTo>
                <a:lnTo>
                  <a:pt x="4097" y="476"/>
                </a:lnTo>
                <a:lnTo>
                  <a:pt x="4096" y="472"/>
                </a:lnTo>
                <a:lnTo>
                  <a:pt x="4095" y="469"/>
                </a:lnTo>
                <a:lnTo>
                  <a:pt x="4093" y="466"/>
                </a:lnTo>
                <a:lnTo>
                  <a:pt x="4092" y="463"/>
                </a:lnTo>
                <a:lnTo>
                  <a:pt x="4089" y="460"/>
                </a:lnTo>
                <a:lnTo>
                  <a:pt x="4087" y="457"/>
                </a:lnTo>
                <a:lnTo>
                  <a:pt x="4082" y="453"/>
                </a:lnTo>
                <a:lnTo>
                  <a:pt x="4076" y="450"/>
                </a:lnTo>
                <a:lnTo>
                  <a:pt x="4069" y="448"/>
                </a:lnTo>
                <a:lnTo>
                  <a:pt x="4061" y="447"/>
                </a:lnTo>
                <a:lnTo>
                  <a:pt x="4053" y="448"/>
                </a:lnTo>
                <a:lnTo>
                  <a:pt x="4050" y="449"/>
                </a:lnTo>
                <a:lnTo>
                  <a:pt x="4046" y="450"/>
                </a:lnTo>
                <a:lnTo>
                  <a:pt x="4040" y="453"/>
                </a:lnTo>
                <a:lnTo>
                  <a:pt x="4037" y="455"/>
                </a:lnTo>
                <a:lnTo>
                  <a:pt x="4034" y="458"/>
                </a:lnTo>
                <a:lnTo>
                  <a:pt x="4030" y="463"/>
                </a:lnTo>
                <a:lnTo>
                  <a:pt x="4026" y="470"/>
                </a:lnTo>
                <a:lnTo>
                  <a:pt x="4025" y="473"/>
                </a:lnTo>
                <a:lnTo>
                  <a:pt x="4024" y="476"/>
                </a:lnTo>
                <a:lnTo>
                  <a:pt x="4023" y="483"/>
                </a:lnTo>
                <a:close/>
                <a:moveTo>
                  <a:pt x="4267" y="413"/>
                </a:moveTo>
                <a:lnTo>
                  <a:pt x="4267" y="450"/>
                </a:lnTo>
                <a:lnTo>
                  <a:pt x="4234" y="450"/>
                </a:lnTo>
                <a:lnTo>
                  <a:pt x="4234" y="535"/>
                </a:lnTo>
                <a:lnTo>
                  <a:pt x="4234" y="540"/>
                </a:lnTo>
                <a:lnTo>
                  <a:pt x="4235" y="544"/>
                </a:lnTo>
                <a:lnTo>
                  <a:pt x="4236" y="545"/>
                </a:lnTo>
                <a:lnTo>
                  <a:pt x="4236" y="547"/>
                </a:lnTo>
                <a:lnTo>
                  <a:pt x="4238" y="549"/>
                </a:lnTo>
                <a:lnTo>
                  <a:pt x="4241" y="551"/>
                </a:lnTo>
                <a:lnTo>
                  <a:pt x="4244" y="552"/>
                </a:lnTo>
                <a:lnTo>
                  <a:pt x="4247" y="552"/>
                </a:lnTo>
                <a:lnTo>
                  <a:pt x="4250" y="553"/>
                </a:lnTo>
                <a:lnTo>
                  <a:pt x="4257" y="552"/>
                </a:lnTo>
                <a:lnTo>
                  <a:pt x="4263" y="551"/>
                </a:lnTo>
                <a:lnTo>
                  <a:pt x="4270" y="587"/>
                </a:lnTo>
                <a:lnTo>
                  <a:pt x="4260" y="590"/>
                </a:lnTo>
                <a:lnTo>
                  <a:pt x="4253" y="591"/>
                </a:lnTo>
                <a:lnTo>
                  <a:pt x="4244" y="592"/>
                </a:lnTo>
                <a:lnTo>
                  <a:pt x="4237" y="592"/>
                </a:lnTo>
                <a:lnTo>
                  <a:pt x="4231" y="592"/>
                </a:lnTo>
                <a:lnTo>
                  <a:pt x="4225" y="591"/>
                </a:lnTo>
                <a:lnTo>
                  <a:pt x="4220" y="590"/>
                </a:lnTo>
                <a:lnTo>
                  <a:pt x="4214" y="588"/>
                </a:lnTo>
                <a:lnTo>
                  <a:pt x="4210" y="586"/>
                </a:lnTo>
                <a:lnTo>
                  <a:pt x="4205" y="583"/>
                </a:lnTo>
                <a:lnTo>
                  <a:pt x="4201" y="581"/>
                </a:lnTo>
                <a:lnTo>
                  <a:pt x="4197" y="577"/>
                </a:lnTo>
                <a:lnTo>
                  <a:pt x="4194" y="573"/>
                </a:lnTo>
                <a:lnTo>
                  <a:pt x="4191" y="569"/>
                </a:lnTo>
                <a:lnTo>
                  <a:pt x="4189" y="564"/>
                </a:lnTo>
                <a:lnTo>
                  <a:pt x="4187" y="559"/>
                </a:lnTo>
                <a:lnTo>
                  <a:pt x="4186" y="554"/>
                </a:lnTo>
                <a:lnTo>
                  <a:pt x="4185" y="548"/>
                </a:lnTo>
                <a:lnTo>
                  <a:pt x="4185" y="542"/>
                </a:lnTo>
                <a:lnTo>
                  <a:pt x="4185" y="450"/>
                </a:lnTo>
                <a:lnTo>
                  <a:pt x="4161" y="450"/>
                </a:lnTo>
                <a:lnTo>
                  <a:pt x="4161" y="413"/>
                </a:lnTo>
                <a:lnTo>
                  <a:pt x="4185" y="413"/>
                </a:lnTo>
                <a:lnTo>
                  <a:pt x="4185" y="371"/>
                </a:lnTo>
                <a:lnTo>
                  <a:pt x="4234" y="371"/>
                </a:lnTo>
                <a:lnTo>
                  <a:pt x="4234" y="413"/>
                </a:lnTo>
                <a:lnTo>
                  <a:pt x="4267" y="413"/>
                </a:lnTo>
                <a:close/>
                <a:moveTo>
                  <a:pt x="4376" y="593"/>
                </a:moveTo>
                <a:lnTo>
                  <a:pt x="4369" y="593"/>
                </a:lnTo>
                <a:lnTo>
                  <a:pt x="4363" y="592"/>
                </a:lnTo>
                <a:lnTo>
                  <a:pt x="4349" y="590"/>
                </a:lnTo>
                <a:lnTo>
                  <a:pt x="4344" y="589"/>
                </a:lnTo>
                <a:lnTo>
                  <a:pt x="4338" y="587"/>
                </a:lnTo>
                <a:lnTo>
                  <a:pt x="4328" y="582"/>
                </a:lnTo>
                <a:lnTo>
                  <a:pt x="4323" y="579"/>
                </a:lnTo>
                <a:lnTo>
                  <a:pt x="4319" y="576"/>
                </a:lnTo>
                <a:lnTo>
                  <a:pt x="4314" y="572"/>
                </a:lnTo>
                <a:lnTo>
                  <a:pt x="4310" y="569"/>
                </a:lnTo>
                <a:lnTo>
                  <a:pt x="4303" y="560"/>
                </a:lnTo>
                <a:lnTo>
                  <a:pt x="4300" y="555"/>
                </a:lnTo>
                <a:lnTo>
                  <a:pt x="4298" y="550"/>
                </a:lnTo>
                <a:lnTo>
                  <a:pt x="4293" y="540"/>
                </a:lnTo>
                <a:lnTo>
                  <a:pt x="4291" y="534"/>
                </a:lnTo>
                <a:lnTo>
                  <a:pt x="4290" y="528"/>
                </a:lnTo>
                <a:lnTo>
                  <a:pt x="4289" y="522"/>
                </a:lnTo>
                <a:lnTo>
                  <a:pt x="4288" y="516"/>
                </a:lnTo>
                <a:lnTo>
                  <a:pt x="4287" y="509"/>
                </a:lnTo>
                <a:lnTo>
                  <a:pt x="4287" y="502"/>
                </a:lnTo>
                <a:lnTo>
                  <a:pt x="4287" y="495"/>
                </a:lnTo>
                <a:lnTo>
                  <a:pt x="4288" y="489"/>
                </a:lnTo>
                <a:lnTo>
                  <a:pt x="4289" y="483"/>
                </a:lnTo>
                <a:lnTo>
                  <a:pt x="4290" y="477"/>
                </a:lnTo>
                <a:lnTo>
                  <a:pt x="4293" y="465"/>
                </a:lnTo>
                <a:lnTo>
                  <a:pt x="4295" y="459"/>
                </a:lnTo>
                <a:lnTo>
                  <a:pt x="4298" y="454"/>
                </a:lnTo>
                <a:lnTo>
                  <a:pt x="4303" y="445"/>
                </a:lnTo>
                <a:lnTo>
                  <a:pt x="4307" y="440"/>
                </a:lnTo>
                <a:lnTo>
                  <a:pt x="4310" y="436"/>
                </a:lnTo>
                <a:lnTo>
                  <a:pt x="4314" y="432"/>
                </a:lnTo>
                <a:lnTo>
                  <a:pt x="4318" y="428"/>
                </a:lnTo>
                <a:lnTo>
                  <a:pt x="4327" y="422"/>
                </a:lnTo>
                <a:lnTo>
                  <a:pt x="4332" y="419"/>
                </a:lnTo>
                <a:lnTo>
                  <a:pt x="4338" y="417"/>
                </a:lnTo>
                <a:lnTo>
                  <a:pt x="4343" y="415"/>
                </a:lnTo>
                <a:lnTo>
                  <a:pt x="4348" y="413"/>
                </a:lnTo>
                <a:lnTo>
                  <a:pt x="4354" y="412"/>
                </a:lnTo>
                <a:lnTo>
                  <a:pt x="4361" y="411"/>
                </a:lnTo>
                <a:lnTo>
                  <a:pt x="4374" y="411"/>
                </a:lnTo>
                <a:lnTo>
                  <a:pt x="4385" y="411"/>
                </a:lnTo>
                <a:lnTo>
                  <a:pt x="4396" y="413"/>
                </a:lnTo>
                <a:lnTo>
                  <a:pt x="4401" y="414"/>
                </a:lnTo>
                <a:lnTo>
                  <a:pt x="4406" y="416"/>
                </a:lnTo>
                <a:lnTo>
                  <a:pt x="4416" y="421"/>
                </a:lnTo>
                <a:lnTo>
                  <a:pt x="4425" y="426"/>
                </a:lnTo>
                <a:lnTo>
                  <a:pt x="4429" y="429"/>
                </a:lnTo>
                <a:lnTo>
                  <a:pt x="4433" y="433"/>
                </a:lnTo>
                <a:lnTo>
                  <a:pt x="4440" y="441"/>
                </a:lnTo>
                <a:lnTo>
                  <a:pt x="4443" y="446"/>
                </a:lnTo>
                <a:lnTo>
                  <a:pt x="4446" y="450"/>
                </a:lnTo>
                <a:lnTo>
                  <a:pt x="4448" y="456"/>
                </a:lnTo>
                <a:lnTo>
                  <a:pt x="4451" y="461"/>
                </a:lnTo>
                <a:lnTo>
                  <a:pt x="4453" y="467"/>
                </a:lnTo>
                <a:lnTo>
                  <a:pt x="4454" y="473"/>
                </a:lnTo>
                <a:lnTo>
                  <a:pt x="4455" y="479"/>
                </a:lnTo>
                <a:lnTo>
                  <a:pt x="4456" y="486"/>
                </a:lnTo>
                <a:lnTo>
                  <a:pt x="4457" y="493"/>
                </a:lnTo>
                <a:lnTo>
                  <a:pt x="4457" y="500"/>
                </a:lnTo>
                <a:lnTo>
                  <a:pt x="4457" y="514"/>
                </a:lnTo>
                <a:lnTo>
                  <a:pt x="4335" y="514"/>
                </a:lnTo>
                <a:lnTo>
                  <a:pt x="4336" y="519"/>
                </a:lnTo>
                <a:lnTo>
                  <a:pt x="4336" y="523"/>
                </a:lnTo>
                <a:lnTo>
                  <a:pt x="4338" y="532"/>
                </a:lnTo>
                <a:lnTo>
                  <a:pt x="4342" y="539"/>
                </a:lnTo>
                <a:lnTo>
                  <a:pt x="4344" y="542"/>
                </a:lnTo>
                <a:lnTo>
                  <a:pt x="4346" y="545"/>
                </a:lnTo>
                <a:lnTo>
                  <a:pt x="4349" y="548"/>
                </a:lnTo>
                <a:lnTo>
                  <a:pt x="4352" y="550"/>
                </a:lnTo>
                <a:lnTo>
                  <a:pt x="4355" y="552"/>
                </a:lnTo>
                <a:lnTo>
                  <a:pt x="4360" y="554"/>
                </a:lnTo>
                <a:lnTo>
                  <a:pt x="4364" y="555"/>
                </a:lnTo>
                <a:lnTo>
                  <a:pt x="4368" y="556"/>
                </a:lnTo>
                <a:lnTo>
                  <a:pt x="4377" y="557"/>
                </a:lnTo>
                <a:lnTo>
                  <a:pt x="4382" y="556"/>
                </a:lnTo>
                <a:lnTo>
                  <a:pt x="4388" y="555"/>
                </a:lnTo>
                <a:lnTo>
                  <a:pt x="4393" y="554"/>
                </a:lnTo>
                <a:lnTo>
                  <a:pt x="4398" y="551"/>
                </a:lnTo>
                <a:lnTo>
                  <a:pt x="4400" y="550"/>
                </a:lnTo>
                <a:lnTo>
                  <a:pt x="4402" y="548"/>
                </a:lnTo>
                <a:lnTo>
                  <a:pt x="4405" y="545"/>
                </a:lnTo>
                <a:lnTo>
                  <a:pt x="4408" y="541"/>
                </a:lnTo>
                <a:lnTo>
                  <a:pt x="4410" y="536"/>
                </a:lnTo>
                <a:lnTo>
                  <a:pt x="4456" y="539"/>
                </a:lnTo>
                <a:lnTo>
                  <a:pt x="4454" y="545"/>
                </a:lnTo>
                <a:lnTo>
                  <a:pt x="4452" y="551"/>
                </a:lnTo>
                <a:lnTo>
                  <a:pt x="4450" y="556"/>
                </a:lnTo>
                <a:lnTo>
                  <a:pt x="4447" y="561"/>
                </a:lnTo>
                <a:lnTo>
                  <a:pt x="4443" y="566"/>
                </a:lnTo>
                <a:lnTo>
                  <a:pt x="4439" y="570"/>
                </a:lnTo>
                <a:lnTo>
                  <a:pt x="4435" y="575"/>
                </a:lnTo>
                <a:lnTo>
                  <a:pt x="4430" y="578"/>
                </a:lnTo>
                <a:lnTo>
                  <a:pt x="4424" y="582"/>
                </a:lnTo>
                <a:lnTo>
                  <a:pt x="4418" y="585"/>
                </a:lnTo>
                <a:lnTo>
                  <a:pt x="4412" y="587"/>
                </a:lnTo>
                <a:lnTo>
                  <a:pt x="4406" y="589"/>
                </a:lnTo>
                <a:lnTo>
                  <a:pt x="4402" y="590"/>
                </a:lnTo>
                <a:lnTo>
                  <a:pt x="4399" y="591"/>
                </a:lnTo>
                <a:lnTo>
                  <a:pt x="4391" y="592"/>
                </a:lnTo>
                <a:lnTo>
                  <a:pt x="4384" y="593"/>
                </a:lnTo>
                <a:lnTo>
                  <a:pt x="4376" y="593"/>
                </a:lnTo>
                <a:close/>
                <a:moveTo>
                  <a:pt x="4335" y="483"/>
                </a:moveTo>
                <a:lnTo>
                  <a:pt x="4411" y="483"/>
                </a:lnTo>
                <a:lnTo>
                  <a:pt x="4411" y="480"/>
                </a:lnTo>
                <a:lnTo>
                  <a:pt x="4410" y="476"/>
                </a:lnTo>
                <a:lnTo>
                  <a:pt x="4409" y="472"/>
                </a:lnTo>
                <a:lnTo>
                  <a:pt x="4408" y="469"/>
                </a:lnTo>
                <a:lnTo>
                  <a:pt x="4407" y="466"/>
                </a:lnTo>
                <a:lnTo>
                  <a:pt x="4405" y="463"/>
                </a:lnTo>
                <a:lnTo>
                  <a:pt x="4403" y="460"/>
                </a:lnTo>
                <a:lnTo>
                  <a:pt x="4401" y="457"/>
                </a:lnTo>
                <a:lnTo>
                  <a:pt x="4395" y="453"/>
                </a:lnTo>
                <a:lnTo>
                  <a:pt x="4389" y="450"/>
                </a:lnTo>
                <a:lnTo>
                  <a:pt x="4382" y="448"/>
                </a:lnTo>
                <a:lnTo>
                  <a:pt x="4375" y="447"/>
                </a:lnTo>
                <a:lnTo>
                  <a:pt x="4367" y="448"/>
                </a:lnTo>
                <a:lnTo>
                  <a:pt x="4363" y="449"/>
                </a:lnTo>
                <a:lnTo>
                  <a:pt x="4360" y="450"/>
                </a:lnTo>
                <a:lnTo>
                  <a:pt x="4352" y="453"/>
                </a:lnTo>
                <a:lnTo>
                  <a:pt x="4349" y="455"/>
                </a:lnTo>
                <a:lnTo>
                  <a:pt x="4347" y="458"/>
                </a:lnTo>
                <a:lnTo>
                  <a:pt x="4342" y="463"/>
                </a:lnTo>
                <a:lnTo>
                  <a:pt x="4339" y="470"/>
                </a:lnTo>
                <a:lnTo>
                  <a:pt x="4337" y="473"/>
                </a:lnTo>
                <a:lnTo>
                  <a:pt x="4336" y="476"/>
                </a:lnTo>
                <a:lnTo>
                  <a:pt x="4335" y="483"/>
                </a:lnTo>
                <a:close/>
                <a:moveTo>
                  <a:pt x="4580" y="413"/>
                </a:moveTo>
                <a:lnTo>
                  <a:pt x="4580" y="450"/>
                </a:lnTo>
                <a:lnTo>
                  <a:pt x="4547" y="450"/>
                </a:lnTo>
                <a:lnTo>
                  <a:pt x="4547" y="535"/>
                </a:lnTo>
                <a:lnTo>
                  <a:pt x="4548" y="540"/>
                </a:lnTo>
                <a:lnTo>
                  <a:pt x="4548" y="544"/>
                </a:lnTo>
                <a:lnTo>
                  <a:pt x="4549" y="545"/>
                </a:lnTo>
                <a:lnTo>
                  <a:pt x="4550" y="547"/>
                </a:lnTo>
                <a:lnTo>
                  <a:pt x="4552" y="549"/>
                </a:lnTo>
                <a:lnTo>
                  <a:pt x="4554" y="551"/>
                </a:lnTo>
                <a:lnTo>
                  <a:pt x="4557" y="552"/>
                </a:lnTo>
                <a:lnTo>
                  <a:pt x="4560" y="552"/>
                </a:lnTo>
                <a:lnTo>
                  <a:pt x="4564" y="553"/>
                </a:lnTo>
                <a:lnTo>
                  <a:pt x="4571" y="552"/>
                </a:lnTo>
                <a:lnTo>
                  <a:pt x="4576" y="551"/>
                </a:lnTo>
                <a:lnTo>
                  <a:pt x="4584" y="587"/>
                </a:lnTo>
                <a:lnTo>
                  <a:pt x="4573" y="590"/>
                </a:lnTo>
                <a:lnTo>
                  <a:pt x="4566" y="591"/>
                </a:lnTo>
                <a:lnTo>
                  <a:pt x="4557" y="592"/>
                </a:lnTo>
                <a:lnTo>
                  <a:pt x="4551" y="592"/>
                </a:lnTo>
                <a:lnTo>
                  <a:pt x="4544" y="592"/>
                </a:lnTo>
                <a:lnTo>
                  <a:pt x="4539" y="591"/>
                </a:lnTo>
                <a:lnTo>
                  <a:pt x="4533" y="590"/>
                </a:lnTo>
                <a:lnTo>
                  <a:pt x="4528" y="588"/>
                </a:lnTo>
                <a:lnTo>
                  <a:pt x="4523" y="586"/>
                </a:lnTo>
                <a:lnTo>
                  <a:pt x="4518" y="583"/>
                </a:lnTo>
                <a:lnTo>
                  <a:pt x="4514" y="581"/>
                </a:lnTo>
                <a:lnTo>
                  <a:pt x="4510" y="577"/>
                </a:lnTo>
                <a:lnTo>
                  <a:pt x="4507" y="573"/>
                </a:lnTo>
                <a:lnTo>
                  <a:pt x="4504" y="569"/>
                </a:lnTo>
                <a:lnTo>
                  <a:pt x="4502" y="564"/>
                </a:lnTo>
                <a:lnTo>
                  <a:pt x="4500" y="559"/>
                </a:lnTo>
                <a:lnTo>
                  <a:pt x="4499" y="554"/>
                </a:lnTo>
                <a:lnTo>
                  <a:pt x="4498" y="548"/>
                </a:lnTo>
                <a:lnTo>
                  <a:pt x="4498" y="542"/>
                </a:lnTo>
                <a:lnTo>
                  <a:pt x="4498" y="450"/>
                </a:lnTo>
                <a:lnTo>
                  <a:pt x="4474" y="450"/>
                </a:lnTo>
                <a:lnTo>
                  <a:pt x="4474" y="413"/>
                </a:lnTo>
                <a:lnTo>
                  <a:pt x="4498" y="413"/>
                </a:lnTo>
                <a:lnTo>
                  <a:pt x="4498" y="371"/>
                </a:lnTo>
                <a:lnTo>
                  <a:pt x="4547" y="371"/>
                </a:lnTo>
                <a:lnTo>
                  <a:pt x="4547" y="413"/>
                </a:lnTo>
                <a:lnTo>
                  <a:pt x="4580" y="413"/>
                </a:lnTo>
                <a:close/>
                <a:moveTo>
                  <a:pt x="578" y="585"/>
                </a:moveTo>
                <a:lnTo>
                  <a:pt x="465" y="257"/>
                </a:lnTo>
                <a:lnTo>
                  <a:pt x="352" y="585"/>
                </a:lnTo>
                <a:lnTo>
                  <a:pt x="578" y="585"/>
                </a:lnTo>
                <a:close/>
                <a:moveTo>
                  <a:pt x="930" y="930"/>
                </a:moveTo>
                <a:lnTo>
                  <a:pt x="699" y="930"/>
                </a:lnTo>
                <a:lnTo>
                  <a:pt x="642" y="768"/>
                </a:lnTo>
                <a:lnTo>
                  <a:pt x="288" y="768"/>
                </a:lnTo>
                <a:lnTo>
                  <a:pt x="232" y="930"/>
                </a:lnTo>
                <a:lnTo>
                  <a:pt x="0" y="930"/>
                </a:lnTo>
                <a:lnTo>
                  <a:pt x="162" y="471"/>
                </a:lnTo>
                <a:lnTo>
                  <a:pt x="326" y="12"/>
                </a:lnTo>
                <a:lnTo>
                  <a:pt x="603" y="12"/>
                </a:lnTo>
                <a:lnTo>
                  <a:pt x="767" y="471"/>
                </a:lnTo>
                <a:lnTo>
                  <a:pt x="930" y="930"/>
                </a:lnTo>
                <a:close/>
                <a:moveTo>
                  <a:pt x="1016" y="930"/>
                </a:moveTo>
                <a:lnTo>
                  <a:pt x="1016" y="722"/>
                </a:lnTo>
                <a:lnTo>
                  <a:pt x="1225" y="722"/>
                </a:lnTo>
                <a:lnTo>
                  <a:pt x="1225" y="930"/>
                </a:lnTo>
                <a:lnTo>
                  <a:pt x="1016" y="93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5214FC4-D5E6-4BFF-BDD7-E1A5F00F21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600056" y="1233937"/>
            <a:ext cx="396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AC22D7-D1D6-D8DB-06A4-46EE3349040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FF71782-49DF-4251-96C1-1ED1AEE07179}" type="datetime1">
              <a:rPr lang="fi-FI" smtClean="0"/>
              <a:t>8.5.2025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1A431B-3F31-0E0E-6255-138EC93AAE6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BEC0DB-FC2B-561F-42FF-3B0802FA528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DA234B95-8F0F-4EC3-9F33-8DD846B5BE8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00055" y="4869160"/>
            <a:ext cx="5183957" cy="276999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800"/>
            </a:lvl1pPr>
            <a:lvl2pPr marL="0" indent="0">
              <a:spcBef>
                <a:spcPts val="0"/>
              </a:spcBef>
              <a:buFontTx/>
              <a:buNone/>
              <a:defRPr sz="1800"/>
            </a:lvl2pPr>
            <a:lvl3pPr marL="0" indent="0">
              <a:spcBef>
                <a:spcPts val="0"/>
              </a:spcBef>
              <a:buFontTx/>
              <a:buNone/>
              <a:defRPr sz="1800"/>
            </a:lvl3pPr>
            <a:lvl4pPr marL="0" indent="0">
              <a:spcBef>
                <a:spcPts val="0"/>
              </a:spcBef>
              <a:buFontTx/>
              <a:buNone/>
              <a:defRPr sz="1800"/>
            </a:lvl4pPr>
            <a:lvl5pPr marL="0" indent="0">
              <a:spcBef>
                <a:spcPts val="0"/>
              </a:spcBef>
              <a:buFontTx/>
              <a:buNone/>
              <a:defRPr sz="1800"/>
            </a:lvl5pPr>
            <a:lvl6pPr marL="0" indent="0">
              <a:spcBef>
                <a:spcPts val="0"/>
              </a:spcBef>
              <a:buFontTx/>
              <a:buNone/>
              <a:defRPr sz="1800"/>
            </a:lvl6pPr>
            <a:lvl7pPr marL="0" indent="0">
              <a:spcBef>
                <a:spcPts val="0"/>
              </a:spcBef>
              <a:buFontTx/>
              <a:buNone/>
              <a:defRPr sz="1800"/>
            </a:lvl7pPr>
            <a:lvl8pPr marL="0" indent="0">
              <a:spcBef>
                <a:spcPts val="0"/>
              </a:spcBef>
              <a:buFontTx/>
              <a:buNone/>
              <a:defRPr sz="1800"/>
            </a:lvl8pPr>
            <a:lvl9pPr marL="0" indent="0">
              <a:spcBef>
                <a:spcPts val="0"/>
              </a:spcBef>
              <a:buFontTx/>
              <a:buNone/>
              <a:defRPr sz="1800"/>
            </a:lvl9pPr>
          </a:lstStyle>
          <a:p>
            <a:pPr lvl="0"/>
            <a:r>
              <a:rPr lang="en-US" dirty="0"/>
              <a:t>Presenter Name / Date / Place</a:t>
            </a:r>
          </a:p>
        </p:txBody>
      </p:sp>
    </p:spTree>
    <p:extLst>
      <p:ext uri="{BB962C8B-B14F-4D97-AF65-F5344CB8AC3E}">
        <p14:creationId xmlns:p14="http://schemas.microsoft.com/office/powerpoint/2010/main" val="26792279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icture Blue 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6CACCF6-B7F1-B81D-EB1E-E2F15D5314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3429000"/>
            <a:ext cx="6096000" cy="3429000"/>
          </a:xfrm>
          <a:solidFill>
            <a:schemeClr val="bg2"/>
          </a:solidFill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200" dirty="0"/>
            </a:lvl1pPr>
          </a:lstStyle>
          <a:p>
            <a:pPr marR="0" lvl="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i-FI" noProof="1"/>
              <a:t>Click icon to add image</a:t>
            </a:r>
            <a:br>
              <a:rPr lang="fi-FI" noProof="1"/>
            </a:br>
            <a:r>
              <a:rPr lang="fi-FI" noProof="1"/>
              <a:t>Fit the image to frame by choosing:</a:t>
            </a:r>
            <a:br>
              <a:rPr lang="fi-FI" noProof="1"/>
            </a:br>
            <a:r>
              <a:rPr lang="fi-FI" noProof="1"/>
              <a:t>crop&gt;fit / rajaa&gt;sovita</a:t>
            </a:r>
          </a:p>
          <a:p>
            <a:pPr marR="0" lvl="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777C7DB-D21C-CF04-BEAE-6225DF214D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6096000" cy="342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7275C4-164C-69B1-48F1-6ABBCFDD46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00676" y="1495871"/>
            <a:ext cx="5183337" cy="492443"/>
          </a:xfrm>
        </p:spPr>
        <p:txBody>
          <a:bodyPr wrap="square" anchor="b" anchorCtr="0">
            <a:spAutoFit/>
          </a:bodyPr>
          <a:lstStyle>
            <a:lvl1pPr algn="l">
              <a:lnSpc>
                <a:spcPct val="100000"/>
              </a:lnSpc>
              <a:defRPr sz="3200">
                <a:latin typeface="+mj-lt"/>
              </a:defRPr>
            </a:lvl1pPr>
          </a:lstStyle>
          <a:p>
            <a:r>
              <a:rPr lang="en-US" dirty="0"/>
              <a:t>Headline</a:t>
            </a:r>
            <a:endParaRPr lang="fi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45A747-631B-1133-C63C-B48ADA15D1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00676" y="1988313"/>
            <a:ext cx="5183337" cy="984885"/>
          </a:xfr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B048024D-E928-1A47-E81D-E73CEDEC7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7988" y="432000"/>
            <a:ext cx="2650987" cy="576000"/>
          </a:xfrm>
          <a:custGeom>
            <a:avLst/>
            <a:gdLst>
              <a:gd name="T0" fmla="*/ 1856 w 4584"/>
              <a:gd name="T1" fmla="*/ 150 h 996"/>
              <a:gd name="T2" fmla="*/ 1926 w 4584"/>
              <a:gd name="T3" fmla="*/ 74 h 996"/>
              <a:gd name="T4" fmla="*/ 1862 w 4584"/>
              <a:gd name="T5" fmla="*/ 198 h 996"/>
              <a:gd name="T6" fmla="*/ 2091 w 4584"/>
              <a:gd name="T7" fmla="*/ 109 h 996"/>
              <a:gd name="T8" fmla="*/ 2346 w 4584"/>
              <a:gd name="T9" fmla="*/ 79 h 996"/>
              <a:gd name="T10" fmla="*/ 2341 w 4584"/>
              <a:gd name="T11" fmla="*/ 150 h 996"/>
              <a:gd name="T12" fmla="*/ 2584 w 4584"/>
              <a:gd name="T13" fmla="*/ 274 h 996"/>
              <a:gd name="T14" fmla="*/ 2883 w 4584"/>
              <a:gd name="T15" fmla="*/ 0 h 996"/>
              <a:gd name="T16" fmla="*/ 2966 w 4584"/>
              <a:gd name="T17" fmla="*/ 88 h 996"/>
              <a:gd name="T18" fmla="*/ 3031 w 4584"/>
              <a:gd name="T19" fmla="*/ 214 h 996"/>
              <a:gd name="T20" fmla="*/ 3010 w 4584"/>
              <a:gd name="T21" fmla="*/ 212 h 996"/>
              <a:gd name="T22" fmla="*/ 3283 w 4584"/>
              <a:gd name="T23" fmla="*/ 239 h 996"/>
              <a:gd name="T24" fmla="*/ 3261 w 4584"/>
              <a:gd name="T25" fmla="*/ 135 h 996"/>
              <a:gd name="T26" fmla="*/ 3397 w 4584"/>
              <a:gd name="T27" fmla="*/ 34 h 996"/>
              <a:gd name="T28" fmla="*/ 3589 w 4584"/>
              <a:gd name="T29" fmla="*/ 199 h 996"/>
              <a:gd name="T30" fmla="*/ 3538 w 4584"/>
              <a:gd name="T31" fmla="*/ 193 h 996"/>
              <a:gd name="T32" fmla="*/ 3580 w 4584"/>
              <a:gd name="T33" fmla="*/ 106 h 996"/>
              <a:gd name="T34" fmla="*/ 3779 w 4584"/>
              <a:gd name="T35" fmla="*/ 244 h 996"/>
              <a:gd name="T36" fmla="*/ 3908 w 4584"/>
              <a:gd name="T37" fmla="*/ 148 h 996"/>
              <a:gd name="T38" fmla="*/ 3821 w 4584"/>
              <a:gd name="T39" fmla="*/ 107 h 996"/>
              <a:gd name="T40" fmla="*/ 1828 w 4584"/>
              <a:gd name="T41" fmla="*/ 916 h 996"/>
              <a:gd name="T42" fmla="*/ 1868 w 4584"/>
              <a:gd name="T43" fmla="*/ 803 h 996"/>
              <a:gd name="T44" fmla="*/ 1905 w 4584"/>
              <a:gd name="T45" fmla="*/ 896 h 996"/>
              <a:gd name="T46" fmla="*/ 2193 w 4584"/>
              <a:gd name="T47" fmla="*/ 891 h 996"/>
              <a:gd name="T48" fmla="*/ 2220 w 4584"/>
              <a:gd name="T49" fmla="*/ 816 h 996"/>
              <a:gd name="T50" fmla="*/ 2340 w 4584"/>
              <a:gd name="T51" fmla="*/ 927 h 996"/>
              <a:gd name="T52" fmla="*/ 2271 w 4584"/>
              <a:gd name="T53" fmla="*/ 868 h 996"/>
              <a:gd name="T54" fmla="*/ 2506 w 4584"/>
              <a:gd name="T55" fmla="*/ 882 h 996"/>
              <a:gd name="T56" fmla="*/ 2823 w 4584"/>
              <a:gd name="T57" fmla="*/ 753 h 996"/>
              <a:gd name="T58" fmla="*/ 2952 w 4584"/>
              <a:gd name="T59" fmla="*/ 726 h 996"/>
              <a:gd name="T60" fmla="*/ 3233 w 4584"/>
              <a:gd name="T61" fmla="*/ 913 h 996"/>
              <a:gd name="T62" fmla="*/ 3254 w 4584"/>
              <a:gd name="T63" fmla="*/ 854 h 996"/>
              <a:gd name="T64" fmla="*/ 3313 w 4584"/>
              <a:gd name="T65" fmla="*/ 793 h 996"/>
              <a:gd name="T66" fmla="*/ 3644 w 4584"/>
              <a:gd name="T67" fmla="*/ 802 h 996"/>
              <a:gd name="T68" fmla="*/ 3627 w 4584"/>
              <a:gd name="T69" fmla="*/ 933 h 996"/>
              <a:gd name="T70" fmla="*/ 3553 w 4584"/>
              <a:gd name="T71" fmla="*/ 839 h 996"/>
              <a:gd name="T72" fmla="*/ 3726 w 4584"/>
              <a:gd name="T73" fmla="*/ 696 h 996"/>
              <a:gd name="T74" fmla="*/ 3850 w 4584"/>
              <a:gd name="T75" fmla="*/ 926 h 996"/>
              <a:gd name="T76" fmla="*/ 3980 w 4584"/>
              <a:gd name="T77" fmla="*/ 996 h 996"/>
              <a:gd name="T78" fmla="*/ 1914 w 4584"/>
              <a:gd name="T79" fmla="*/ 481 h 996"/>
              <a:gd name="T80" fmla="*/ 1963 w 4584"/>
              <a:gd name="T81" fmla="*/ 436 h 996"/>
              <a:gd name="T82" fmla="*/ 1873 w 4584"/>
              <a:gd name="T83" fmla="*/ 556 h 996"/>
              <a:gd name="T84" fmla="*/ 2197 w 4584"/>
              <a:gd name="T85" fmla="*/ 413 h 996"/>
              <a:gd name="T86" fmla="*/ 2378 w 4584"/>
              <a:gd name="T87" fmla="*/ 449 h 996"/>
              <a:gd name="T88" fmla="*/ 2327 w 4584"/>
              <a:gd name="T89" fmla="*/ 457 h 996"/>
              <a:gd name="T90" fmla="*/ 2668 w 4584"/>
              <a:gd name="T91" fmla="*/ 587 h 996"/>
              <a:gd name="T92" fmla="*/ 2785 w 4584"/>
              <a:gd name="T93" fmla="*/ 413 h 996"/>
              <a:gd name="T94" fmla="*/ 2840 w 4584"/>
              <a:gd name="T95" fmla="*/ 466 h 996"/>
              <a:gd name="T96" fmla="*/ 3340 w 4584"/>
              <a:gd name="T97" fmla="*/ 593 h 996"/>
              <a:gd name="T98" fmla="*/ 3412 w 4584"/>
              <a:gd name="T99" fmla="*/ 456 h 996"/>
              <a:gd name="T100" fmla="*/ 3375 w 4584"/>
              <a:gd name="T101" fmla="*/ 483 h 996"/>
              <a:gd name="T102" fmla="*/ 3508 w 4584"/>
              <a:gd name="T103" fmla="*/ 475 h 996"/>
              <a:gd name="T104" fmla="*/ 3735 w 4584"/>
              <a:gd name="T105" fmla="*/ 559 h 996"/>
              <a:gd name="T106" fmla="*/ 3673 w 4584"/>
              <a:gd name="T107" fmla="*/ 523 h 996"/>
              <a:gd name="T108" fmla="*/ 3797 w 4584"/>
              <a:gd name="T109" fmla="*/ 390 h 996"/>
              <a:gd name="T110" fmla="*/ 3950 w 4584"/>
              <a:gd name="T111" fmla="*/ 551 h 996"/>
              <a:gd name="T112" fmla="*/ 3976 w 4584"/>
              <a:gd name="T113" fmla="*/ 483 h 996"/>
              <a:gd name="T114" fmla="*/ 4063 w 4584"/>
              <a:gd name="T115" fmla="*/ 557 h 996"/>
              <a:gd name="T116" fmla="*/ 4023 w 4584"/>
              <a:gd name="T117" fmla="*/ 483 h 996"/>
              <a:gd name="T118" fmla="*/ 4319 w 4584"/>
              <a:gd name="T119" fmla="*/ 576 h 996"/>
              <a:gd name="T120" fmla="*/ 4457 w 4584"/>
              <a:gd name="T121" fmla="*/ 514 h 996"/>
              <a:gd name="T122" fmla="*/ 4395 w 4584"/>
              <a:gd name="T123" fmla="*/ 453 h 996"/>
              <a:gd name="T124" fmla="*/ 4474 w 4584"/>
              <a:gd name="T125" fmla="*/ 413 h 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584" h="996">
                <a:moveTo>
                  <a:pt x="1232" y="330"/>
                </a:moveTo>
                <a:lnTo>
                  <a:pt x="1178" y="648"/>
                </a:lnTo>
                <a:lnTo>
                  <a:pt x="1055" y="648"/>
                </a:lnTo>
                <a:lnTo>
                  <a:pt x="1010" y="330"/>
                </a:lnTo>
                <a:lnTo>
                  <a:pt x="1010" y="12"/>
                </a:lnTo>
                <a:lnTo>
                  <a:pt x="1232" y="12"/>
                </a:lnTo>
                <a:lnTo>
                  <a:pt x="1232" y="330"/>
                </a:lnTo>
                <a:close/>
                <a:moveTo>
                  <a:pt x="1623" y="249"/>
                </a:moveTo>
                <a:lnTo>
                  <a:pt x="1569" y="249"/>
                </a:lnTo>
                <a:lnTo>
                  <a:pt x="1651" y="13"/>
                </a:lnTo>
                <a:lnTo>
                  <a:pt x="1715" y="13"/>
                </a:lnTo>
                <a:lnTo>
                  <a:pt x="1797" y="249"/>
                </a:lnTo>
                <a:lnTo>
                  <a:pt x="1743" y="249"/>
                </a:lnTo>
                <a:lnTo>
                  <a:pt x="1726" y="195"/>
                </a:lnTo>
                <a:lnTo>
                  <a:pt x="1641" y="195"/>
                </a:lnTo>
                <a:lnTo>
                  <a:pt x="1623" y="249"/>
                </a:lnTo>
                <a:close/>
                <a:moveTo>
                  <a:pt x="1653" y="156"/>
                </a:moveTo>
                <a:lnTo>
                  <a:pt x="1713" y="156"/>
                </a:lnTo>
                <a:lnTo>
                  <a:pt x="1684" y="67"/>
                </a:lnTo>
                <a:lnTo>
                  <a:pt x="1653" y="156"/>
                </a:lnTo>
                <a:close/>
                <a:moveTo>
                  <a:pt x="1874" y="252"/>
                </a:moveTo>
                <a:lnTo>
                  <a:pt x="1867" y="252"/>
                </a:lnTo>
                <a:lnTo>
                  <a:pt x="1861" y="252"/>
                </a:lnTo>
                <a:lnTo>
                  <a:pt x="1856" y="251"/>
                </a:lnTo>
                <a:lnTo>
                  <a:pt x="1850" y="249"/>
                </a:lnTo>
                <a:lnTo>
                  <a:pt x="1845" y="247"/>
                </a:lnTo>
                <a:lnTo>
                  <a:pt x="1840" y="245"/>
                </a:lnTo>
                <a:lnTo>
                  <a:pt x="1836" y="242"/>
                </a:lnTo>
                <a:lnTo>
                  <a:pt x="1832" y="239"/>
                </a:lnTo>
                <a:lnTo>
                  <a:pt x="1828" y="236"/>
                </a:lnTo>
                <a:lnTo>
                  <a:pt x="1824" y="232"/>
                </a:lnTo>
                <a:lnTo>
                  <a:pt x="1821" y="227"/>
                </a:lnTo>
                <a:lnTo>
                  <a:pt x="1820" y="225"/>
                </a:lnTo>
                <a:lnTo>
                  <a:pt x="1819" y="223"/>
                </a:lnTo>
                <a:lnTo>
                  <a:pt x="1817" y="218"/>
                </a:lnTo>
                <a:lnTo>
                  <a:pt x="1816" y="212"/>
                </a:lnTo>
                <a:lnTo>
                  <a:pt x="1815" y="206"/>
                </a:lnTo>
                <a:lnTo>
                  <a:pt x="1815" y="200"/>
                </a:lnTo>
                <a:lnTo>
                  <a:pt x="1815" y="190"/>
                </a:lnTo>
                <a:lnTo>
                  <a:pt x="1817" y="182"/>
                </a:lnTo>
                <a:lnTo>
                  <a:pt x="1818" y="178"/>
                </a:lnTo>
                <a:lnTo>
                  <a:pt x="1820" y="175"/>
                </a:lnTo>
                <a:lnTo>
                  <a:pt x="1824" y="169"/>
                </a:lnTo>
                <a:lnTo>
                  <a:pt x="1827" y="166"/>
                </a:lnTo>
                <a:lnTo>
                  <a:pt x="1829" y="163"/>
                </a:lnTo>
                <a:lnTo>
                  <a:pt x="1832" y="161"/>
                </a:lnTo>
                <a:lnTo>
                  <a:pt x="1835" y="159"/>
                </a:lnTo>
                <a:lnTo>
                  <a:pt x="1838" y="157"/>
                </a:lnTo>
                <a:lnTo>
                  <a:pt x="1841" y="155"/>
                </a:lnTo>
                <a:lnTo>
                  <a:pt x="1845" y="154"/>
                </a:lnTo>
                <a:lnTo>
                  <a:pt x="1849" y="152"/>
                </a:lnTo>
                <a:lnTo>
                  <a:pt x="1856" y="150"/>
                </a:lnTo>
                <a:lnTo>
                  <a:pt x="1864" y="148"/>
                </a:lnTo>
                <a:lnTo>
                  <a:pt x="1873" y="146"/>
                </a:lnTo>
                <a:lnTo>
                  <a:pt x="1881" y="145"/>
                </a:lnTo>
                <a:lnTo>
                  <a:pt x="1901" y="143"/>
                </a:lnTo>
                <a:lnTo>
                  <a:pt x="1908" y="142"/>
                </a:lnTo>
                <a:lnTo>
                  <a:pt x="1914" y="140"/>
                </a:lnTo>
                <a:lnTo>
                  <a:pt x="1918" y="139"/>
                </a:lnTo>
                <a:lnTo>
                  <a:pt x="1920" y="138"/>
                </a:lnTo>
                <a:lnTo>
                  <a:pt x="1922" y="136"/>
                </a:lnTo>
                <a:lnTo>
                  <a:pt x="1923" y="135"/>
                </a:lnTo>
                <a:lnTo>
                  <a:pt x="1923" y="133"/>
                </a:lnTo>
                <a:lnTo>
                  <a:pt x="1924" y="131"/>
                </a:lnTo>
                <a:lnTo>
                  <a:pt x="1924" y="129"/>
                </a:lnTo>
                <a:lnTo>
                  <a:pt x="1924" y="124"/>
                </a:lnTo>
                <a:lnTo>
                  <a:pt x="1922" y="119"/>
                </a:lnTo>
                <a:lnTo>
                  <a:pt x="1921" y="117"/>
                </a:lnTo>
                <a:lnTo>
                  <a:pt x="1920" y="115"/>
                </a:lnTo>
                <a:lnTo>
                  <a:pt x="1919" y="113"/>
                </a:lnTo>
                <a:lnTo>
                  <a:pt x="1917" y="112"/>
                </a:lnTo>
                <a:lnTo>
                  <a:pt x="1913" y="109"/>
                </a:lnTo>
                <a:lnTo>
                  <a:pt x="1909" y="107"/>
                </a:lnTo>
                <a:lnTo>
                  <a:pt x="1904" y="106"/>
                </a:lnTo>
                <a:lnTo>
                  <a:pt x="1898" y="106"/>
                </a:lnTo>
                <a:lnTo>
                  <a:pt x="1892" y="106"/>
                </a:lnTo>
                <a:lnTo>
                  <a:pt x="1886" y="107"/>
                </a:lnTo>
                <a:lnTo>
                  <a:pt x="1881" y="109"/>
                </a:lnTo>
                <a:lnTo>
                  <a:pt x="1877" y="112"/>
                </a:lnTo>
                <a:lnTo>
                  <a:pt x="1873" y="115"/>
                </a:lnTo>
                <a:lnTo>
                  <a:pt x="1870" y="118"/>
                </a:lnTo>
                <a:lnTo>
                  <a:pt x="1868" y="122"/>
                </a:lnTo>
                <a:lnTo>
                  <a:pt x="1867" y="124"/>
                </a:lnTo>
                <a:lnTo>
                  <a:pt x="1866" y="126"/>
                </a:lnTo>
                <a:lnTo>
                  <a:pt x="1821" y="123"/>
                </a:lnTo>
                <a:lnTo>
                  <a:pt x="1823" y="117"/>
                </a:lnTo>
                <a:lnTo>
                  <a:pt x="1825" y="111"/>
                </a:lnTo>
                <a:lnTo>
                  <a:pt x="1827" y="106"/>
                </a:lnTo>
                <a:lnTo>
                  <a:pt x="1830" y="101"/>
                </a:lnTo>
                <a:lnTo>
                  <a:pt x="1833" y="96"/>
                </a:lnTo>
                <a:lnTo>
                  <a:pt x="1837" y="92"/>
                </a:lnTo>
                <a:lnTo>
                  <a:pt x="1841" y="88"/>
                </a:lnTo>
                <a:lnTo>
                  <a:pt x="1846" y="84"/>
                </a:lnTo>
                <a:lnTo>
                  <a:pt x="1851" y="81"/>
                </a:lnTo>
                <a:lnTo>
                  <a:pt x="1857" y="78"/>
                </a:lnTo>
                <a:lnTo>
                  <a:pt x="1863" y="76"/>
                </a:lnTo>
                <a:lnTo>
                  <a:pt x="1869" y="74"/>
                </a:lnTo>
                <a:lnTo>
                  <a:pt x="1876" y="72"/>
                </a:lnTo>
                <a:lnTo>
                  <a:pt x="1883" y="71"/>
                </a:lnTo>
                <a:lnTo>
                  <a:pt x="1890" y="70"/>
                </a:lnTo>
                <a:lnTo>
                  <a:pt x="1898" y="70"/>
                </a:lnTo>
                <a:lnTo>
                  <a:pt x="1908" y="70"/>
                </a:lnTo>
                <a:lnTo>
                  <a:pt x="1917" y="72"/>
                </a:lnTo>
                <a:lnTo>
                  <a:pt x="1926" y="74"/>
                </a:lnTo>
                <a:lnTo>
                  <a:pt x="1935" y="76"/>
                </a:lnTo>
                <a:lnTo>
                  <a:pt x="1943" y="80"/>
                </a:lnTo>
                <a:lnTo>
                  <a:pt x="1947" y="82"/>
                </a:lnTo>
                <a:lnTo>
                  <a:pt x="1950" y="84"/>
                </a:lnTo>
                <a:lnTo>
                  <a:pt x="1957" y="90"/>
                </a:lnTo>
                <a:lnTo>
                  <a:pt x="1963" y="96"/>
                </a:lnTo>
                <a:lnTo>
                  <a:pt x="1965" y="99"/>
                </a:lnTo>
                <a:lnTo>
                  <a:pt x="1967" y="103"/>
                </a:lnTo>
                <a:lnTo>
                  <a:pt x="1969" y="107"/>
                </a:lnTo>
                <a:lnTo>
                  <a:pt x="1970" y="111"/>
                </a:lnTo>
                <a:lnTo>
                  <a:pt x="1972" y="115"/>
                </a:lnTo>
                <a:lnTo>
                  <a:pt x="1972" y="120"/>
                </a:lnTo>
                <a:lnTo>
                  <a:pt x="1973" y="125"/>
                </a:lnTo>
                <a:lnTo>
                  <a:pt x="1973" y="130"/>
                </a:lnTo>
                <a:lnTo>
                  <a:pt x="1973" y="249"/>
                </a:lnTo>
                <a:lnTo>
                  <a:pt x="1927" y="249"/>
                </a:lnTo>
                <a:lnTo>
                  <a:pt x="1927" y="225"/>
                </a:lnTo>
                <a:lnTo>
                  <a:pt x="1922" y="230"/>
                </a:lnTo>
                <a:lnTo>
                  <a:pt x="1917" y="236"/>
                </a:lnTo>
                <a:lnTo>
                  <a:pt x="1912" y="241"/>
                </a:lnTo>
                <a:lnTo>
                  <a:pt x="1906" y="245"/>
                </a:lnTo>
                <a:lnTo>
                  <a:pt x="1899" y="248"/>
                </a:lnTo>
                <a:lnTo>
                  <a:pt x="1891" y="250"/>
                </a:lnTo>
                <a:lnTo>
                  <a:pt x="1887" y="251"/>
                </a:lnTo>
                <a:lnTo>
                  <a:pt x="1883" y="252"/>
                </a:lnTo>
                <a:lnTo>
                  <a:pt x="1874" y="252"/>
                </a:lnTo>
                <a:close/>
                <a:moveTo>
                  <a:pt x="1888" y="219"/>
                </a:moveTo>
                <a:lnTo>
                  <a:pt x="1895" y="218"/>
                </a:lnTo>
                <a:lnTo>
                  <a:pt x="1902" y="216"/>
                </a:lnTo>
                <a:lnTo>
                  <a:pt x="1905" y="215"/>
                </a:lnTo>
                <a:lnTo>
                  <a:pt x="1908" y="213"/>
                </a:lnTo>
                <a:lnTo>
                  <a:pt x="1914" y="209"/>
                </a:lnTo>
                <a:lnTo>
                  <a:pt x="1916" y="207"/>
                </a:lnTo>
                <a:lnTo>
                  <a:pt x="1919" y="204"/>
                </a:lnTo>
                <a:lnTo>
                  <a:pt x="1922" y="199"/>
                </a:lnTo>
                <a:lnTo>
                  <a:pt x="1924" y="193"/>
                </a:lnTo>
                <a:lnTo>
                  <a:pt x="1924" y="189"/>
                </a:lnTo>
                <a:lnTo>
                  <a:pt x="1924" y="186"/>
                </a:lnTo>
                <a:lnTo>
                  <a:pt x="1924" y="167"/>
                </a:lnTo>
                <a:lnTo>
                  <a:pt x="1921" y="169"/>
                </a:lnTo>
                <a:lnTo>
                  <a:pt x="1915" y="171"/>
                </a:lnTo>
                <a:lnTo>
                  <a:pt x="1903" y="173"/>
                </a:lnTo>
                <a:lnTo>
                  <a:pt x="1890" y="175"/>
                </a:lnTo>
                <a:lnTo>
                  <a:pt x="1884" y="176"/>
                </a:lnTo>
                <a:lnTo>
                  <a:pt x="1879" y="178"/>
                </a:lnTo>
                <a:lnTo>
                  <a:pt x="1874" y="180"/>
                </a:lnTo>
                <a:lnTo>
                  <a:pt x="1870" y="182"/>
                </a:lnTo>
                <a:lnTo>
                  <a:pt x="1866" y="185"/>
                </a:lnTo>
                <a:lnTo>
                  <a:pt x="1864" y="189"/>
                </a:lnTo>
                <a:lnTo>
                  <a:pt x="1863" y="191"/>
                </a:lnTo>
                <a:lnTo>
                  <a:pt x="1862" y="193"/>
                </a:lnTo>
                <a:lnTo>
                  <a:pt x="1862" y="198"/>
                </a:lnTo>
                <a:lnTo>
                  <a:pt x="1862" y="203"/>
                </a:lnTo>
                <a:lnTo>
                  <a:pt x="1863" y="207"/>
                </a:lnTo>
                <a:lnTo>
                  <a:pt x="1865" y="209"/>
                </a:lnTo>
                <a:lnTo>
                  <a:pt x="1866" y="211"/>
                </a:lnTo>
                <a:lnTo>
                  <a:pt x="1869" y="213"/>
                </a:lnTo>
                <a:lnTo>
                  <a:pt x="1873" y="216"/>
                </a:lnTo>
                <a:lnTo>
                  <a:pt x="1875" y="217"/>
                </a:lnTo>
                <a:lnTo>
                  <a:pt x="1877" y="217"/>
                </a:lnTo>
                <a:lnTo>
                  <a:pt x="1882" y="218"/>
                </a:lnTo>
                <a:lnTo>
                  <a:pt x="1888" y="219"/>
                </a:lnTo>
                <a:close/>
                <a:moveTo>
                  <a:pt x="2063" y="249"/>
                </a:moveTo>
                <a:lnTo>
                  <a:pt x="2013" y="249"/>
                </a:lnTo>
                <a:lnTo>
                  <a:pt x="2013" y="13"/>
                </a:lnTo>
                <a:lnTo>
                  <a:pt x="2063" y="13"/>
                </a:lnTo>
                <a:lnTo>
                  <a:pt x="2063" y="249"/>
                </a:lnTo>
                <a:close/>
                <a:moveTo>
                  <a:pt x="2197" y="72"/>
                </a:moveTo>
                <a:lnTo>
                  <a:pt x="2197" y="109"/>
                </a:lnTo>
                <a:lnTo>
                  <a:pt x="2164" y="109"/>
                </a:lnTo>
                <a:lnTo>
                  <a:pt x="2164" y="195"/>
                </a:lnTo>
                <a:lnTo>
                  <a:pt x="2164" y="199"/>
                </a:lnTo>
                <a:lnTo>
                  <a:pt x="2165" y="203"/>
                </a:lnTo>
                <a:lnTo>
                  <a:pt x="2166" y="205"/>
                </a:lnTo>
                <a:lnTo>
                  <a:pt x="2167" y="206"/>
                </a:lnTo>
                <a:lnTo>
                  <a:pt x="2169" y="208"/>
                </a:lnTo>
                <a:lnTo>
                  <a:pt x="2171" y="210"/>
                </a:lnTo>
                <a:lnTo>
                  <a:pt x="2174" y="211"/>
                </a:lnTo>
                <a:lnTo>
                  <a:pt x="2177" y="212"/>
                </a:lnTo>
                <a:lnTo>
                  <a:pt x="2181" y="212"/>
                </a:lnTo>
                <a:lnTo>
                  <a:pt x="2188" y="211"/>
                </a:lnTo>
                <a:lnTo>
                  <a:pt x="2193" y="210"/>
                </a:lnTo>
                <a:lnTo>
                  <a:pt x="2201" y="247"/>
                </a:lnTo>
                <a:lnTo>
                  <a:pt x="2190" y="250"/>
                </a:lnTo>
                <a:lnTo>
                  <a:pt x="2183" y="251"/>
                </a:lnTo>
                <a:lnTo>
                  <a:pt x="2174" y="252"/>
                </a:lnTo>
                <a:lnTo>
                  <a:pt x="2168" y="252"/>
                </a:lnTo>
                <a:lnTo>
                  <a:pt x="2161" y="251"/>
                </a:lnTo>
                <a:lnTo>
                  <a:pt x="2156" y="250"/>
                </a:lnTo>
                <a:lnTo>
                  <a:pt x="2150" y="249"/>
                </a:lnTo>
                <a:lnTo>
                  <a:pt x="2145" y="248"/>
                </a:lnTo>
                <a:lnTo>
                  <a:pt x="2140" y="245"/>
                </a:lnTo>
                <a:lnTo>
                  <a:pt x="2135" y="243"/>
                </a:lnTo>
                <a:lnTo>
                  <a:pt x="2131" y="240"/>
                </a:lnTo>
                <a:lnTo>
                  <a:pt x="2127" y="237"/>
                </a:lnTo>
                <a:lnTo>
                  <a:pt x="2124" y="233"/>
                </a:lnTo>
                <a:lnTo>
                  <a:pt x="2121" y="229"/>
                </a:lnTo>
                <a:lnTo>
                  <a:pt x="2119" y="224"/>
                </a:lnTo>
                <a:lnTo>
                  <a:pt x="2117" y="219"/>
                </a:lnTo>
                <a:lnTo>
                  <a:pt x="2116" y="213"/>
                </a:lnTo>
                <a:lnTo>
                  <a:pt x="2115" y="208"/>
                </a:lnTo>
                <a:lnTo>
                  <a:pt x="2115" y="201"/>
                </a:lnTo>
                <a:lnTo>
                  <a:pt x="2115" y="109"/>
                </a:lnTo>
                <a:lnTo>
                  <a:pt x="2091" y="109"/>
                </a:lnTo>
                <a:lnTo>
                  <a:pt x="2091" y="72"/>
                </a:lnTo>
                <a:lnTo>
                  <a:pt x="2115" y="72"/>
                </a:lnTo>
                <a:lnTo>
                  <a:pt x="2115" y="30"/>
                </a:lnTo>
                <a:lnTo>
                  <a:pt x="2164" y="30"/>
                </a:lnTo>
                <a:lnTo>
                  <a:pt x="2164" y="72"/>
                </a:lnTo>
                <a:lnTo>
                  <a:pt x="2197" y="72"/>
                </a:lnTo>
                <a:close/>
                <a:moveTo>
                  <a:pt x="2304" y="253"/>
                </a:moveTo>
                <a:lnTo>
                  <a:pt x="2291" y="252"/>
                </a:lnTo>
                <a:lnTo>
                  <a:pt x="2285" y="251"/>
                </a:lnTo>
                <a:lnTo>
                  <a:pt x="2279" y="250"/>
                </a:lnTo>
                <a:lnTo>
                  <a:pt x="2268" y="246"/>
                </a:lnTo>
                <a:lnTo>
                  <a:pt x="2263" y="244"/>
                </a:lnTo>
                <a:lnTo>
                  <a:pt x="2258" y="241"/>
                </a:lnTo>
                <a:lnTo>
                  <a:pt x="2249" y="235"/>
                </a:lnTo>
                <a:lnTo>
                  <a:pt x="2245" y="231"/>
                </a:lnTo>
                <a:lnTo>
                  <a:pt x="2241" y="227"/>
                </a:lnTo>
                <a:lnTo>
                  <a:pt x="2234" y="219"/>
                </a:lnTo>
                <a:lnTo>
                  <a:pt x="2231" y="214"/>
                </a:lnTo>
                <a:lnTo>
                  <a:pt x="2228" y="209"/>
                </a:lnTo>
                <a:lnTo>
                  <a:pt x="2223" y="198"/>
                </a:lnTo>
                <a:lnTo>
                  <a:pt x="2221" y="193"/>
                </a:lnTo>
                <a:lnTo>
                  <a:pt x="2220" y="187"/>
                </a:lnTo>
                <a:lnTo>
                  <a:pt x="2219" y="181"/>
                </a:lnTo>
                <a:lnTo>
                  <a:pt x="2218" y="175"/>
                </a:lnTo>
                <a:lnTo>
                  <a:pt x="2218" y="168"/>
                </a:lnTo>
                <a:lnTo>
                  <a:pt x="2217" y="161"/>
                </a:lnTo>
                <a:lnTo>
                  <a:pt x="2218" y="155"/>
                </a:lnTo>
                <a:lnTo>
                  <a:pt x="2218" y="148"/>
                </a:lnTo>
                <a:lnTo>
                  <a:pt x="2219" y="142"/>
                </a:lnTo>
                <a:lnTo>
                  <a:pt x="2220" y="136"/>
                </a:lnTo>
                <a:lnTo>
                  <a:pt x="2223" y="124"/>
                </a:lnTo>
                <a:lnTo>
                  <a:pt x="2225" y="119"/>
                </a:lnTo>
                <a:lnTo>
                  <a:pt x="2228" y="114"/>
                </a:lnTo>
                <a:lnTo>
                  <a:pt x="2234" y="104"/>
                </a:lnTo>
                <a:lnTo>
                  <a:pt x="2237" y="99"/>
                </a:lnTo>
                <a:lnTo>
                  <a:pt x="2241" y="95"/>
                </a:lnTo>
                <a:lnTo>
                  <a:pt x="2245" y="91"/>
                </a:lnTo>
                <a:lnTo>
                  <a:pt x="2249" y="88"/>
                </a:lnTo>
                <a:lnTo>
                  <a:pt x="2253" y="85"/>
                </a:lnTo>
                <a:lnTo>
                  <a:pt x="2258" y="82"/>
                </a:lnTo>
                <a:lnTo>
                  <a:pt x="2263" y="79"/>
                </a:lnTo>
                <a:lnTo>
                  <a:pt x="2268" y="77"/>
                </a:lnTo>
                <a:lnTo>
                  <a:pt x="2274" y="75"/>
                </a:lnTo>
                <a:lnTo>
                  <a:pt x="2279" y="73"/>
                </a:lnTo>
                <a:lnTo>
                  <a:pt x="2285" y="72"/>
                </a:lnTo>
                <a:lnTo>
                  <a:pt x="2291" y="71"/>
                </a:lnTo>
                <a:lnTo>
                  <a:pt x="2304" y="70"/>
                </a:lnTo>
                <a:lnTo>
                  <a:pt x="2317" y="71"/>
                </a:lnTo>
                <a:lnTo>
                  <a:pt x="2323" y="72"/>
                </a:lnTo>
                <a:lnTo>
                  <a:pt x="2329" y="73"/>
                </a:lnTo>
                <a:lnTo>
                  <a:pt x="2340" y="77"/>
                </a:lnTo>
                <a:lnTo>
                  <a:pt x="2346" y="79"/>
                </a:lnTo>
                <a:lnTo>
                  <a:pt x="2351" y="82"/>
                </a:lnTo>
                <a:lnTo>
                  <a:pt x="2360" y="88"/>
                </a:lnTo>
                <a:lnTo>
                  <a:pt x="2364" y="91"/>
                </a:lnTo>
                <a:lnTo>
                  <a:pt x="2368" y="95"/>
                </a:lnTo>
                <a:lnTo>
                  <a:pt x="2375" y="104"/>
                </a:lnTo>
                <a:lnTo>
                  <a:pt x="2378" y="109"/>
                </a:lnTo>
                <a:lnTo>
                  <a:pt x="2381" y="114"/>
                </a:lnTo>
                <a:lnTo>
                  <a:pt x="2385" y="124"/>
                </a:lnTo>
                <a:lnTo>
                  <a:pt x="2387" y="130"/>
                </a:lnTo>
                <a:lnTo>
                  <a:pt x="2389" y="136"/>
                </a:lnTo>
                <a:lnTo>
                  <a:pt x="2390" y="142"/>
                </a:lnTo>
                <a:lnTo>
                  <a:pt x="2391" y="148"/>
                </a:lnTo>
                <a:lnTo>
                  <a:pt x="2391" y="155"/>
                </a:lnTo>
                <a:lnTo>
                  <a:pt x="2391" y="161"/>
                </a:lnTo>
                <a:lnTo>
                  <a:pt x="2391" y="168"/>
                </a:lnTo>
                <a:lnTo>
                  <a:pt x="2391" y="175"/>
                </a:lnTo>
                <a:lnTo>
                  <a:pt x="2390" y="181"/>
                </a:lnTo>
                <a:lnTo>
                  <a:pt x="2389" y="187"/>
                </a:lnTo>
                <a:lnTo>
                  <a:pt x="2385" y="198"/>
                </a:lnTo>
                <a:lnTo>
                  <a:pt x="2383" y="204"/>
                </a:lnTo>
                <a:lnTo>
                  <a:pt x="2381" y="209"/>
                </a:lnTo>
                <a:lnTo>
                  <a:pt x="2375" y="219"/>
                </a:lnTo>
                <a:lnTo>
                  <a:pt x="2372" y="223"/>
                </a:lnTo>
                <a:lnTo>
                  <a:pt x="2368" y="227"/>
                </a:lnTo>
                <a:lnTo>
                  <a:pt x="2364" y="231"/>
                </a:lnTo>
                <a:lnTo>
                  <a:pt x="2360" y="235"/>
                </a:lnTo>
                <a:lnTo>
                  <a:pt x="2355" y="238"/>
                </a:lnTo>
                <a:lnTo>
                  <a:pt x="2351" y="241"/>
                </a:lnTo>
                <a:lnTo>
                  <a:pt x="2346" y="244"/>
                </a:lnTo>
                <a:lnTo>
                  <a:pt x="2340" y="246"/>
                </a:lnTo>
                <a:lnTo>
                  <a:pt x="2335" y="248"/>
                </a:lnTo>
                <a:lnTo>
                  <a:pt x="2329" y="250"/>
                </a:lnTo>
                <a:lnTo>
                  <a:pt x="2323" y="251"/>
                </a:lnTo>
                <a:lnTo>
                  <a:pt x="2317" y="252"/>
                </a:lnTo>
                <a:lnTo>
                  <a:pt x="2304" y="253"/>
                </a:lnTo>
                <a:close/>
                <a:moveTo>
                  <a:pt x="2305" y="215"/>
                </a:moveTo>
                <a:lnTo>
                  <a:pt x="2309" y="214"/>
                </a:lnTo>
                <a:lnTo>
                  <a:pt x="2313" y="214"/>
                </a:lnTo>
                <a:lnTo>
                  <a:pt x="2317" y="212"/>
                </a:lnTo>
                <a:lnTo>
                  <a:pt x="2321" y="211"/>
                </a:lnTo>
                <a:lnTo>
                  <a:pt x="2324" y="209"/>
                </a:lnTo>
                <a:lnTo>
                  <a:pt x="2327" y="206"/>
                </a:lnTo>
                <a:lnTo>
                  <a:pt x="2330" y="203"/>
                </a:lnTo>
                <a:lnTo>
                  <a:pt x="2332" y="199"/>
                </a:lnTo>
                <a:lnTo>
                  <a:pt x="2334" y="195"/>
                </a:lnTo>
                <a:lnTo>
                  <a:pt x="2336" y="191"/>
                </a:lnTo>
                <a:lnTo>
                  <a:pt x="2338" y="187"/>
                </a:lnTo>
                <a:lnTo>
                  <a:pt x="2339" y="182"/>
                </a:lnTo>
                <a:lnTo>
                  <a:pt x="2341" y="172"/>
                </a:lnTo>
                <a:lnTo>
                  <a:pt x="2341" y="167"/>
                </a:lnTo>
                <a:lnTo>
                  <a:pt x="2342" y="161"/>
                </a:lnTo>
                <a:lnTo>
                  <a:pt x="2341" y="150"/>
                </a:lnTo>
                <a:lnTo>
                  <a:pt x="2339" y="140"/>
                </a:lnTo>
                <a:lnTo>
                  <a:pt x="2338" y="135"/>
                </a:lnTo>
                <a:lnTo>
                  <a:pt x="2336" y="131"/>
                </a:lnTo>
                <a:lnTo>
                  <a:pt x="2332" y="123"/>
                </a:lnTo>
                <a:lnTo>
                  <a:pt x="2330" y="119"/>
                </a:lnTo>
                <a:lnTo>
                  <a:pt x="2327" y="116"/>
                </a:lnTo>
                <a:lnTo>
                  <a:pt x="2324" y="113"/>
                </a:lnTo>
                <a:lnTo>
                  <a:pt x="2321" y="111"/>
                </a:lnTo>
                <a:lnTo>
                  <a:pt x="2317" y="110"/>
                </a:lnTo>
                <a:lnTo>
                  <a:pt x="2313" y="108"/>
                </a:lnTo>
                <a:lnTo>
                  <a:pt x="2309" y="108"/>
                </a:lnTo>
                <a:lnTo>
                  <a:pt x="2305" y="107"/>
                </a:lnTo>
                <a:lnTo>
                  <a:pt x="2300" y="108"/>
                </a:lnTo>
                <a:lnTo>
                  <a:pt x="2296" y="108"/>
                </a:lnTo>
                <a:lnTo>
                  <a:pt x="2292" y="110"/>
                </a:lnTo>
                <a:lnTo>
                  <a:pt x="2288" y="111"/>
                </a:lnTo>
                <a:lnTo>
                  <a:pt x="2285" y="113"/>
                </a:lnTo>
                <a:lnTo>
                  <a:pt x="2282" y="116"/>
                </a:lnTo>
                <a:lnTo>
                  <a:pt x="2279" y="119"/>
                </a:lnTo>
                <a:lnTo>
                  <a:pt x="2277" y="123"/>
                </a:lnTo>
                <a:lnTo>
                  <a:pt x="2272" y="131"/>
                </a:lnTo>
                <a:lnTo>
                  <a:pt x="2271" y="135"/>
                </a:lnTo>
                <a:lnTo>
                  <a:pt x="2270" y="140"/>
                </a:lnTo>
                <a:lnTo>
                  <a:pt x="2269" y="145"/>
                </a:lnTo>
                <a:lnTo>
                  <a:pt x="2268" y="150"/>
                </a:lnTo>
                <a:lnTo>
                  <a:pt x="2267" y="155"/>
                </a:lnTo>
                <a:lnTo>
                  <a:pt x="2267" y="161"/>
                </a:lnTo>
                <a:lnTo>
                  <a:pt x="2268" y="172"/>
                </a:lnTo>
                <a:lnTo>
                  <a:pt x="2270" y="182"/>
                </a:lnTo>
                <a:lnTo>
                  <a:pt x="2271" y="187"/>
                </a:lnTo>
                <a:lnTo>
                  <a:pt x="2272" y="191"/>
                </a:lnTo>
                <a:lnTo>
                  <a:pt x="2274" y="195"/>
                </a:lnTo>
                <a:lnTo>
                  <a:pt x="2277" y="199"/>
                </a:lnTo>
                <a:lnTo>
                  <a:pt x="2279" y="203"/>
                </a:lnTo>
                <a:lnTo>
                  <a:pt x="2282" y="206"/>
                </a:lnTo>
                <a:lnTo>
                  <a:pt x="2285" y="209"/>
                </a:lnTo>
                <a:lnTo>
                  <a:pt x="2288" y="211"/>
                </a:lnTo>
                <a:lnTo>
                  <a:pt x="2292" y="212"/>
                </a:lnTo>
                <a:lnTo>
                  <a:pt x="2296" y="214"/>
                </a:lnTo>
                <a:lnTo>
                  <a:pt x="2300" y="214"/>
                </a:lnTo>
                <a:lnTo>
                  <a:pt x="2305" y="215"/>
                </a:lnTo>
                <a:close/>
                <a:moveTo>
                  <a:pt x="2539" y="172"/>
                </a:moveTo>
                <a:lnTo>
                  <a:pt x="2430" y="172"/>
                </a:lnTo>
                <a:lnTo>
                  <a:pt x="2430" y="133"/>
                </a:lnTo>
                <a:lnTo>
                  <a:pt x="2539" y="133"/>
                </a:lnTo>
                <a:lnTo>
                  <a:pt x="2539" y="172"/>
                </a:lnTo>
                <a:close/>
                <a:moveTo>
                  <a:pt x="2603" y="315"/>
                </a:moveTo>
                <a:lnTo>
                  <a:pt x="2594" y="315"/>
                </a:lnTo>
                <a:lnTo>
                  <a:pt x="2586" y="314"/>
                </a:lnTo>
                <a:lnTo>
                  <a:pt x="2579" y="312"/>
                </a:lnTo>
                <a:lnTo>
                  <a:pt x="2573" y="310"/>
                </a:lnTo>
                <a:lnTo>
                  <a:pt x="2584" y="274"/>
                </a:lnTo>
                <a:lnTo>
                  <a:pt x="2590" y="275"/>
                </a:lnTo>
                <a:lnTo>
                  <a:pt x="2596" y="276"/>
                </a:lnTo>
                <a:lnTo>
                  <a:pt x="2601" y="276"/>
                </a:lnTo>
                <a:lnTo>
                  <a:pt x="2606" y="276"/>
                </a:lnTo>
                <a:lnTo>
                  <a:pt x="2608" y="275"/>
                </a:lnTo>
                <a:lnTo>
                  <a:pt x="2610" y="274"/>
                </a:lnTo>
                <a:lnTo>
                  <a:pt x="2614" y="271"/>
                </a:lnTo>
                <a:lnTo>
                  <a:pt x="2617" y="267"/>
                </a:lnTo>
                <a:lnTo>
                  <a:pt x="2620" y="262"/>
                </a:lnTo>
                <a:lnTo>
                  <a:pt x="2623" y="254"/>
                </a:lnTo>
                <a:lnTo>
                  <a:pt x="2559" y="72"/>
                </a:lnTo>
                <a:lnTo>
                  <a:pt x="2611" y="72"/>
                </a:lnTo>
                <a:lnTo>
                  <a:pt x="2647" y="202"/>
                </a:lnTo>
                <a:lnTo>
                  <a:pt x="2686" y="72"/>
                </a:lnTo>
                <a:lnTo>
                  <a:pt x="2738" y="72"/>
                </a:lnTo>
                <a:lnTo>
                  <a:pt x="2669" y="268"/>
                </a:lnTo>
                <a:lnTo>
                  <a:pt x="2665" y="278"/>
                </a:lnTo>
                <a:lnTo>
                  <a:pt x="2663" y="283"/>
                </a:lnTo>
                <a:lnTo>
                  <a:pt x="2660" y="287"/>
                </a:lnTo>
                <a:lnTo>
                  <a:pt x="2654" y="296"/>
                </a:lnTo>
                <a:lnTo>
                  <a:pt x="2646" y="302"/>
                </a:lnTo>
                <a:lnTo>
                  <a:pt x="2642" y="306"/>
                </a:lnTo>
                <a:lnTo>
                  <a:pt x="2638" y="308"/>
                </a:lnTo>
                <a:lnTo>
                  <a:pt x="2633" y="310"/>
                </a:lnTo>
                <a:lnTo>
                  <a:pt x="2628" y="312"/>
                </a:lnTo>
                <a:lnTo>
                  <a:pt x="2622" y="314"/>
                </a:lnTo>
                <a:lnTo>
                  <a:pt x="2616" y="315"/>
                </a:lnTo>
                <a:lnTo>
                  <a:pt x="2610" y="315"/>
                </a:lnTo>
                <a:lnTo>
                  <a:pt x="2603" y="315"/>
                </a:lnTo>
                <a:close/>
                <a:moveTo>
                  <a:pt x="2812" y="249"/>
                </a:moveTo>
                <a:lnTo>
                  <a:pt x="2763" y="249"/>
                </a:lnTo>
                <a:lnTo>
                  <a:pt x="2763" y="13"/>
                </a:lnTo>
                <a:lnTo>
                  <a:pt x="2812" y="13"/>
                </a:lnTo>
                <a:lnTo>
                  <a:pt x="2812" y="249"/>
                </a:lnTo>
                <a:close/>
                <a:moveTo>
                  <a:pt x="2877" y="50"/>
                </a:moveTo>
                <a:lnTo>
                  <a:pt x="2872" y="49"/>
                </a:lnTo>
                <a:lnTo>
                  <a:pt x="2867" y="48"/>
                </a:lnTo>
                <a:lnTo>
                  <a:pt x="2863" y="45"/>
                </a:lnTo>
                <a:lnTo>
                  <a:pt x="2859" y="42"/>
                </a:lnTo>
                <a:lnTo>
                  <a:pt x="2855" y="38"/>
                </a:lnTo>
                <a:lnTo>
                  <a:pt x="2853" y="34"/>
                </a:lnTo>
                <a:lnTo>
                  <a:pt x="2851" y="30"/>
                </a:lnTo>
                <a:lnTo>
                  <a:pt x="2851" y="25"/>
                </a:lnTo>
                <a:lnTo>
                  <a:pt x="2851" y="20"/>
                </a:lnTo>
                <a:lnTo>
                  <a:pt x="2853" y="15"/>
                </a:lnTo>
                <a:lnTo>
                  <a:pt x="2855" y="11"/>
                </a:lnTo>
                <a:lnTo>
                  <a:pt x="2859" y="7"/>
                </a:lnTo>
                <a:lnTo>
                  <a:pt x="2863" y="4"/>
                </a:lnTo>
                <a:lnTo>
                  <a:pt x="2867" y="2"/>
                </a:lnTo>
                <a:lnTo>
                  <a:pt x="2872" y="0"/>
                </a:lnTo>
                <a:lnTo>
                  <a:pt x="2877" y="0"/>
                </a:lnTo>
                <a:lnTo>
                  <a:pt x="2883" y="0"/>
                </a:lnTo>
                <a:lnTo>
                  <a:pt x="2887" y="2"/>
                </a:lnTo>
                <a:lnTo>
                  <a:pt x="2892" y="4"/>
                </a:lnTo>
                <a:lnTo>
                  <a:pt x="2896" y="7"/>
                </a:lnTo>
                <a:lnTo>
                  <a:pt x="2900" y="11"/>
                </a:lnTo>
                <a:lnTo>
                  <a:pt x="2902" y="15"/>
                </a:lnTo>
                <a:lnTo>
                  <a:pt x="2903" y="20"/>
                </a:lnTo>
                <a:lnTo>
                  <a:pt x="2904" y="25"/>
                </a:lnTo>
                <a:lnTo>
                  <a:pt x="2903" y="30"/>
                </a:lnTo>
                <a:lnTo>
                  <a:pt x="2902" y="34"/>
                </a:lnTo>
                <a:lnTo>
                  <a:pt x="2900" y="38"/>
                </a:lnTo>
                <a:lnTo>
                  <a:pt x="2896" y="42"/>
                </a:lnTo>
                <a:lnTo>
                  <a:pt x="2892" y="45"/>
                </a:lnTo>
                <a:lnTo>
                  <a:pt x="2887" y="48"/>
                </a:lnTo>
                <a:lnTo>
                  <a:pt x="2883" y="49"/>
                </a:lnTo>
                <a:lnTo>
                  <a:pt x="2877" y="50"/>
                </a:lnTo>
                <a:close/>
                <a:moveTo>
                  <a:pt x="2853" y="72"/>
                </a:moveTo>
                <a:lnTo>
                  <a:pt x="2902" y="72"/>
                </a:lnTo>
                <a:lnTo>
                  <a:pt x="2902" y="249"/>
                </a:lnTo>
                <a:lnTo>
                  <a:pt x="2853" y="249"/>
                </a:lnTo>
                <a:lnTo>
                  <a:pt x="2853" y="72"/>
                </a:lnTo>
                <a:close/>
                <a:moveTo>
                  <a:pt x="3023" y="253"/>
                </a:moveTo>
                <a:lnTo>
                  <a:pt x="3010" y="252"/>
                </a:lnTo>
                <a:lnTo>
                  <a:pt x="3003" y="251"/>
                </a:lnTo>
                <a:lnTo>
                  <a:pt x="2998" y="250"/>
                </a:lnTo>
                <a:lnTo>
                  <a:pt x="2986" y="246"/>
                </a:lnTo>
                <a:lnTo>
                  <a:pt x="2980" y="244"/>
                </a:lnTo>
                <a:lnTo>
                  <a:pt x="2975" y="241"/>
                </a:lnTo>
                <a:lnTo>
                  <a:pt x="2966" y="235"/>
                </a:lnTo>
                <a:lnTo>
                  <a:pt x="2962" y="231"/>
                </a:lnTo>
                <a:lnTo>
                  <a:pt x="2958" y="227"/>
                </a:lnTo>
                <a:lnTo>
                  <a:pt x="2951" y="219"/>
                </a:lnTo>
                <a:lnTo>
                  <a:pt x="2948" y="214"/>
                </a:lnTo>
                <a:lnTo>
                  <a:pt x="2945" y="209"/>
                </a:lnTo>
                <a:lnTo>
                  <a:pt x="2940" y="198"/>
                </a:lnTo>
                <a:lnTo>
                  <a:pt x="2939" y="193"/>
                </a:lnTo>
                <a:lnTo>
                  <a:pt x="2937" y="187"/>
                </a:lnTo>
                <a:lnTo>
                  <a:pt x="2936" y="181"/>
                </a:lnTo>
                <a:lnTo>
                  <a:pt x="2935" y="175"/>
                </a:lnTo>
                <a:lnTo>
                  <a:pt x="2935" y="168"/>
                </a:lnTo>
                <a:lnTo>
                  <a:pt x="2935" y="161"/>
                </a:lnTo>
                <a:lnTo>
                  <a:pt x="2935" y="155"/>
                </a:lnTo>
                <a:lnTo>
                  <a:pt x="2935" y="148"/>
                </a:lnTo>
                <a:lnTo>
                  <a:pt x="2936" y="142"/>
                </a:lnTo>
                <a:lnTo>
                  <a:pt x="2937" y="136"/>
                </a:lnTo>
                <a:lnTo>
                  <a:pt x="2940" y="124"/>
                </a:lnTo>
                <a:lnTo>
                  <a:pt x="2943" y="119"/>
                </a:lnTo>
                <a:lnTo>
                  <a:pt x="2945" y="114"/>
                </a:lnTo>
                <a:lnTo>
                  <a:pt x="2951" y="104"/>
                </a:lnTo>
                <a:lnTo>
                  <a:pt x="2954" y="99"/>
                </a:lnTo>
                <a:lnTo>
                  <a:pt x="2958" y="95"/>
                </a:lnTo>
                <a:lnTo>
                  <a:pt x="2962" y="91"/>
                </a:lnTo>
                <a:lnTo>
                  <a:pt x="2966" y="88"/>
                </a:lnTo>
                <a:lnTo>
                  <a:pt x="2970" y="85"/>
                </a:lnTo>
                <a:lnTo>
                  <a:pt x="2975" y="82"/>
                </a:lnTo>
                <a:lnTo>
                  <a:pt x="2980" y="79"/>
                </a:lnTo>
                <a:lnTo>
                  <a:pt x="2986" y="77"/>
                </a:lnTo>
                <a:lnTo>
                  <a:pt x="2992" y="75"/>
                </a:lnTo>
                <a:lnTo>
                  <a:pt x="2998" y="73"/>
                </a:lnTo>
                <a:lnTo>
                  <a:pt x="3003" y="72"/>
                </a:lnTo>
                <a:lnTo>
                  <a:pt x="3010" y="71"/>
                </a:lnTo>
                <a:lnTo>
                  <a:pt x="3023" y="70"/>
                </a:lnTo>
                <a:lnTo>
                  <a:pt x="3035" y="71"/>
                </a:lnTo>
                <a:lnTo>
                  <a:pt x="3042" y="72"/>
                </a:lnTo>
                <a:lnTo>
                  <a:pt x="3047" y="73"/>
                </a:lnTo>
                <a:lnTo>
                  <a:pt x="3059" y="77"/>
                </a:lnTo>
                <a:lnTo>
                  <a:pt x="3064" y="79"/>
                </a:lnTo>
                <a:lnTo>
                  <a:pt x="3069" y="82"/>
                </a:lnTo>
                <a:lnTo>
                  <a:pt x="3078" y="88"/>
                </a:lnTo>
                <a:lnTo>
                  <a:pt x="3082" y="91"/>
                </a:lnTo>
                <a:lnTo>
                  <a:pt x="3086" y="95"/>
                </a:lnTo>
                <a:lnTo>
                  <a:pt x="3093" y="104"/>
                </a:lnTo>
                <a:lnTo>
                  <a:pt x="3096" y="109"/>
                </a:lnTo>
                <a:lnTo>
                  <a:pt x="3099" y="114"/>
                </a:lnTo>
                <a:lnTo>
                  <a:pt x="3104" y="124"/>
                </a:lnTo>
                <a:lnTo>
                  <a:pt x="3105" y="130"/>
                </a:lnTo>
                <a:lnTo>
                  <a:pt x="3107" y="136"/>
                </a:lnTo>
                <a:lnTo>
                  <a:pt x="3108" y="142"/>
                </a:lnTo>
                <a:lnTo>
                  <a:pt x="3109" y="148"/>
                </a:lnTo>
                <a:lnTo>
                  <a:pt x="3109" y="155"/>
                </a:lnTo>
                <a:lnTo>
                  <a:pt x="3109" y="161"/>
                </a:lnTo>
                <a:lnTo>
                  <a:pt x="3109" y="168"/>
                </a:lnTo>
                <a:lnTo>
                  <a:pt x="3109" y="175"/>
                </a:lnTo>
                <a:lnTo>
                  <a:pt x="3108" y="181"/>
                </a:lnTo>
                <a:lnTo>
                  <a:pt x="3107" y="187"/>
                </a:lnTo>
                <a:lnTo>
                  <a:pt x="3104" y="198"/>
                </a:lnTo>
                <a:lnTo>
                  <a:pt x="3101" y="204"/>
                </a:lnTo>
                <a:lnTo>
                  <a:pt x="3099" y="209"/>
                </a:lnTo>
                <a:lnTo>
                  <a:pt x="3093" y="219"/>
                </a:lnTo>
                <a:lnTo>
                  <a:pt x="3090" y="223"/>
                </a:lnTo>
                <a:lnTo>
                  <a:pt x="3086" y="227"/>
                </a:lnTo>
                <a:lnTo>
                  <a:pt x="3082" y="231"/>
                </a:lnTo>
                <a:lnTo>
                  <a:pt x="3078" y="235"/>
                </a:lnTo>
                <a:lnTo>
                  <a:pt x="3074" y="238"/>
                </a:lnTo>
                <a:lnTo>
                  <a:pt x="3069" y="241"/>
                </a:lnTo>
                <a:lnTo>
                  <a:pt x="3064" y="244"/>
                </a:lnTo>
                <a:lnTo>
                  <a:pt x="3059" y="246"/>
                </a:lnTo>
                <a:lnTo>
                  <a:pt x="3053" y="248"/>
                </a:lnTo>
                <a:lnTo>
                  <a:pt x="3047" y="250"/>
                </a:lnTo>
                <a:lnTo>
                  <a:pt x="3042" y="251"/>
                </a:lnTo>
                <a:lnTo>
                  <a:pt x="3035" y="252"/>
                </a:lnTo>
                <a:lnTo>
                  <a:pt x="3023" y="253"/>
                </a:lnTo>
                <a:close/>
                <a:moveTo>
                  <a:pt x="3023" y="215"/>
                </a:moveTo>
                <a:lnTo>
                  <a:pt x="3027" y="214"/>
                </a:lnTo>
                <a:lnTo>
                  <a:pt x="3031" y="214"/>
                </a:lnTo>
                <a:lnTo>
                  <a:pt x="3035" y="212"/>
                </a:lnTo>
                <a:lnTo>
                  <a:pt x="3039" y="211"/>
                </a:lnTo>
                <a:lnTo>
                  <a:pt x="3042" y="209"/>
                </a:lnTo>
                <a:lnTo>
                  <a:pt x="3045" y="206"/>
                </a:lnTo>
                <a:lnTo>
                  <a:pt x="3048" y="203"/>
                </a:lnTo>
                <a:lnTo>
                  <a:pt x="3050" y="199"/>
                </a:lnTo>
                <a:lnTo>
                  <a:pt x="3052" y="195"/>
                </a:lnTo>
                <a:lnTo>
                  <a:pt x="3054" y="191"/>
                </a:lnTo>
                <a:lnTo>
                  <a:pt x="3056" y="187"/>
                </a:lnTo>
                <a:lnTo>
                  <a:pt x="3057" y="182"/>
                </a:lnTo>
                <a:lnTo>
                  <a:pt x="3059" y="172"/>
                </a:lnTo>
                <a:lnTo>
                  <a:pt x="3060" y="167"/>
                </a:lnTo>
                <a:lnTo>
                  <a:pt x="3060" y="161"/>
                </a:lnTo>
                <a:lnTo>
                  <a:pt x="3059" y="150"/>
                </a:lnTo>
                <a:lnTo>
                  <a:pt x="3057" y="140"/>
                </a:lnTo>
                <a:lnTo>
                  <a:pt x="3056" y="135"/>
                </a:lnTo>
                <a:lnTo>
                  <a:pt x="3054" y="131"/>
                </a:lnTo>
                <a:lnTo>
                  <a:pt x="3050" y="123"/>
                </a:lnTo>
                <a:lnTo>
                  <a:pt x="3048" y="119"/>
                </a:lnTo>
                <a:lnTo>
                  <a:pt x="3045" y="116"/>
                </a:lnTo>
                <a:lnTo>
                  <a:pt x="3042" y="113"/>
                </a:lnTo>
                <a:lnTo>
                  <a:pt x="3039" y="111"/>
                </a:lnTo>
                <a:lnTo>
                  <a:pt x="3035" y="110"/>
                </a:lnTo>
                <a:lnTo>
                  <a:pt x="3031" y="108"/>
                </a:lnTo>
                <a:lnTo>
                  <a:pt x="3027" y="108"/>
                </a:lnTo>
                <a:lnTo>
                  <a:pt x="3023" y="107"/>
                </a:lnTo>
                <a:lnTo>
                  <a:pt x="3018" y="108"/>
                </a:lnTo>
                <a:lnTo>
                  <a:pt x="3014" y="108"/>
                </a:lnTo>
                <a:lnTo>
                  <a:pt x="3010" y="110"/>
                </a:lnTo>
                <a:lnTo>
                  <a:pt x="3006" y="111"/>
                </a:lnTo>
                <a:lnTo>
                  <a:pt x="3003" y="113"/>
                </a:lnTo>
                <a:lnTo>
                  <a:pt x="3000" y="116"/>
                </a:lnTo>
                <a:lnTo>
                  <a:pt x="2997" y="119"/>
                </a:lnTo>
                <a:lnTo>
                  <a:pt x="2995" y="123"/>
                </a:lnTo>
                <a:lnTo>
                  <a:pt x="2991" y="131"/>
                </a:lnTo>
                <a:lnTo>
                  <a:pt x="2989" y="135"/>
                </a:lnTo>
                <a:lnTo>
                  <a:pt x="2988" y="140"/>
                </a:lnTo>
                <a:lnTo>
                  <a:pt x="2987" y="145"/>
                </a:lnTo>
                <a:lnTo>
                  <a:pt x="2986" y="150"/>
                </a:lnTo>
                <a:lnTo>
                  <a:pt x="2986" y="155"/>
                </a:lnTo>
                <a:lnTo>
                  <a:pt x="2985" y="161"/>
                </a:lnTo>
                <a:lnTo>
                  <a:pt x="2986" y="172"/>
                </a:lnTo>
                <a:lnTo>
                  <a:pt x="2988" y="182"/>
                </a:lnTo>
                <a:lnTo>
                  <a:pt x="2989" y="187"/>
                </a:lnTo>
                <a:lnTo>
                  <a:pt x="2991" y="191"/>
                </a:lnTo>
                <a:lnTo>
                  <a:pt x="2993" y="195"/>
                </a:lnTo>
                <a:lnTo>
                  <a:pt x="2995" y="199"/>
                </a:lnTo>
                <a:lnTo>
                  <a:pt x="2997" y="203"/>
                </a:lnTo>
                <a:lnTo>
                  <a:pt x="3000" y="206"/>
                </a:lnTo>
                <a:lnTo>
                  <a:pt x="3003" y="209"/>
                </a:lnTo>
                <a:lnTo>
                  <a:pt x="3006" y="211"/>
                </a:lnTo>
                <a:lnTo>
                  <a:pt x="3010" y="212"/>
                </a:lnTo>
                <a:lnTo>
                  <a:pt x="3014" y="214"/>
                </a:lnTo>
                <a:lnTo>
                  <a:pt x="3018" y="214"/>
                </a:lnTo>
                <a:lnTo>
                  <a:pt x="3023" y="215"/>
                </a:lnTo>
                <a:close/>
                <a:moveTo>
                  <a:pt x="3142" y="315"/>
                </a:moveTo>
                <a:lnTo>
                  <a:pt x="3142" y="72"/>
                </a:lnTo>
                <a:lnTo>
                  <a:pt x="3191" y="72"/>
                </a:lnTo>
                <a:lnTo>
                  <a:pt x="3191" y="102"/>
                </a:lnTo>
                <a:lnTo>
                  <a:pt x="3197" y="95"/>
                </a:lnTo>
                <a:lnTo>
                  <a:pt x="3202" y="87"/>
                </a:lnTo>
                <a:lnTo>
                  <a:pt x="3206" y="84"/>
                </a:lnTo>
                <a:lnTo>
                  <a:pt x="3209" y="81"/>
                </a:lnTo>
                <a:lnTo>
                  <a:pt x="3214" y="78"/>
                </a:lnTo>
                <a:lnTo>
                  <a:pt x="3218" y="75"/>
                </a:lnTo>
                <a:lnTo>
                  <a:pt x="3224" y="73"/>
                </a:lnTo>
                <a:lnTo>
                  <a:pt x="3227" y="72"/>
                </a:lnTo>
                <a:lnTo>
                  <a:pt x="3230" y="71"/>
                </a:lnTo>
                <a:lnTo>
                  <a:pt x="3236" y="70"/>
                </a:lnTo>
                <a:lnTo>
                  <a:pt x="3243" y="70"/>
                </a:lnTo>
                <a:lnTo>
                  <a:pt x="3253" y="71"/>
                </a:lnTo>
                <a:lnTo>
                  <a:pt x="3257" y="71"/>
                </a:lnTo>
                <a:lnTo>
                  <a:pt x="3262" y="73"/>
                </a:lnTo>
                <a:lnTo>
                  <a:pt x="3266" y="74"/>
                </a:lnTo>
                <a:lnTo>
                  <a:pt x="3270" y="76"/>
                </a:lnTo>
                <a:lnTo>
                  <a:pt x="3279" y="80"/>
                </a:lnTo>
                <a:lnTo>
                  <a:pt x="3283" y="83"/>
                </a:lnTo>
                <a:lnTo>
                  <a:pt x="3286" y="86"/>
                </a:lnTo>
                <a:lnTo>
                  <a:pt x="3290" y="89"/>
                </a:lnTo>
                <a:lnTo>
                  <a:pt x="3293" y="93"/>
                </a:lnTo>
                <a:lnTo>
                  <a:pt x="3297" y="97"/>
                </a:lnTo>
                <a:lnTo>
                  <a:pt x="3299" y="101"/>
                </a:lnTo>
                <a:lnTo>
                  <a:pt x="3302" y="106"/>
                </a:lnTo>
                <a:lnTo>
                  <a:pt x="3305" y="110"/>
                </a:lnTo>
                <a:lnTo>
                  <a:pt x="3307" y="116"/>
                </a:lnTo>
                <a:lnTo>
                  <a:pt x="3309" y="121"/>
                </a:lnTo>
                <a:lnTo>
                  <a:pt x="3311" y="127"/>
                </a:lnTo>
                <a:lnTo>
                  <a:pt x="3312" y="133"/>
                </a:lnTo>
                <a:lnTo>
                  <a:pt x="3313" y="140"/>
                </a:lnTo>
                <a:lnTo>
                  <a:pt x="3314" y="146"/>
                </a:lnTo>
                <a:lnTo>
                  <a:pt x="3314" y="154"/>
                </a:lnTo>
                <a:lnTo>
                  <a:pt x="3315" y="161"/>
                </a:lnTo>
                <a:lnTo>
                  <a:pt x="3314" y="175"/>
                </a:lnTo>
                <a:lnTo>
                  <a:pt x="3312" y="188"/>
                </a:lnTo>
                <a:lnTo>
                  <a:pt x="3311" y="194"/>
                </a:lnTo>
                <a:lnTo>
                  <a:pt x="3309" y="200"/>
                </a:lnTo>
                <a:lnTo>
                  <a:pt x="3307" y="206"/>
                </a:lnTo>
                <a:lnTo>
                  <a:pt x="3305" y="211"/>
                </a:lnTo>
                <a:lnTo>
                  <a:pt x="3303" y="216"/>
                </a:lnTo>
                <a:lnTo>
                  <a:pt x="3300" y="220"/>
                </a:lnTo>
                <a:lnTo>
                  <a:pt x="3297" y="225"/>
                </a:lnTo>
                <a:lnTo>
                  <a:pt x="3294" y="229"/>
                </a:lnTo>
                <a:lnTo>
                  <a:pt x="3287" y="236"/>
                </a:lnTo>
                <a:lnTo>
                  <a:pt x="3283" y="239"/>
                </a:lnTo>
                <a:lnTo>
                  <a:pt x="3279" y="242"/>
                </a:lnTo>
                <a:lnTo>
                  <a:pt x="3271" y="246"/>
                </a:lnTo>
                <a:lnTo>
                  <a:pt x="3267" y="248"/>
                </a:lnTo>
                <a:lnTo>
                  <a:pt x="3262" y="249"/>
                </a:lnTo>
                <a:lnTo>
                  <a:pt x="3253" y="251"/>
                </a:lnTo>
                <a:lnTo>
                  <a:pt x="3243" y="252"/>
                </a:lnTo>
                <a:lnTo>
                  <a:pt x="3236" y="252"/>
                </a:lnTo>
                <a:lnTo>
                  <a:pt x="3230" y="251"/>
                </a:lnTo>
                <a:lnTo>
                  <a:pt x="3224" y="249"/>
                </a:lnTo>
                <a:lnTo>
                  <a:pt x="3219" y="247"/>
                </a:lnTo>
                <a:lnTo>
                  <a:pt x="3214" y="245"/>
                </a:lnTo>
                <a:lnTo>
                  <a:pt x="3210" y="242"/>
                </a:lnTo>
                <a:lnTo>
                  <a:pt x="3208" y="240"/>
                </a:lnTo>
                <a:lnTo>
                  <a:pt x="3206" y="239"/>
                </a:lnTo>
                <a:lnTo>
                  <a:pt x="3203" y="235"/>
                </a:lnTo>
                <a:lnTo>
                  <a:pt x="3200" y="232"/>
                </a:lnTo>
                <a:lnTo>
                  <a:pt x="3197" y="228"/>
                </a:lnTo>
                <a:lnTo>
                  <a:pt x="3193" y="221"/>
                </a:lnTo>
                <a:lnTo>
                  <a:pt x="3191" y="315"/>
                </a:lnTo>
                <a:lnTo>
                  <a:pt x="3142" y="315"/>
                </a:lnTo>
                <a:close/>
                <a:moveTo>
                  <a:pt x="3190" y="161"/>
                </a:moveTo>
                <a:lnTo>
                  <a:pt x="3191" y="172"/>
                </a:lnTo>
                <a:lnTo>
                  <a:pt x="3193" y="182"/>
                </a:lnTo>
                <a:lnTo>
                  <a:pt x="3194" y="187"/>
                </a:lnTo>
                <a:lnTo>
                  <a:pt x="3196" y="191"/>
                </a:lnTo>
                <a:lnTo>
                  <a:pt x="3198" y="195"/>
                </a:lnTo>
                <a:lnTo>
                  <a:pt x="3200" y="199"/>
                </a:lnTo>
                <a:lnTo>
                  <a:pt x="3205" y="205"/>
                </a:lnTo>
                <a:lnTo>
                  <a:pt x="3208" y="207"/>
                </a:lnTo>
                <a:lnTo>
                  <a:pt x="3212" y="209"/>
                </a:lnTo>
                <a:lnTo>
                  <a:pt x="3215" y="211"/>
                </a:lnTo>
                <a:lnTo>
                  <a:pt x="3219" y="212"/>
                </a:lnTo>
                <a:lnTo>
                  <a:pt x="3223" y="213"/>
                </a:lnTo>
                <a:lnTo>
                  <a:pt x="3227" y="213"/>
                </a:lnTo>
                <a:lnTo>
                  <a:pt x="3232" y="213"/>
                </a:lnTo>
                <a:lnTo>
                  <a:pt x="3236" y="212"/>
                </a:lnTo>
                <a:lnTo>
                  <a:pt x="3240" y="211"/>
                </a:lnTo>
                <a:lnTo>
                  <a:pt x="3243" y="209"/>
                </a:lnTo>
                <a:lnTo>
                  <a:pt x="3247" y="207"/>
                </a:lnTo>
                <a:lnTo>
                  <a:pt x="3250" y="205"/>
                </a:lnTo>
                <a:lnTo>
                  <a:pt x="3253" y="202"/>
                </a:lnTo>
                <a:lnTo>
                  <a:pt x="3255" y="198"/>
                </a:lnTo>
                <a:lnTo>
                  <a:pt x="3259" y="191"/>
                </a:lnTo>
                <a:lnTo>
                  <a:pt x="3261" y="186"/>
                </a:lnTo>
                <a:lnTo>
                  <a:pt x="3262" y="182"/>
                </a:lnTo>
                <a:lnTo>
                  <a:pt x="3263" y="177"/>
                </a:lnTo>
                <a:lnTo>
                  <a:pt x="3264" y="172"/>
                </a:lnTo>
                <a:lnTo>
                  <a:pt x="3264" y="166"/>
                </a:lnTo>
                <a:lnTo>
                  <a:pt x="3265" y="161"/>
                </a:lnTo>
                <a:lnTo>
                  <a:pt x="3264" y="150"/>
                </a:lnTo>
                <a:lnTo>
                  <a:pt x="3262" y="140"/>
                </a:lnTo>
                <a:lnTo>
                  <a:pt x="3261" y="135"/>
                </a:lnTo>
                <a:lnTo>
                  <a:pt x="3259" y="131"/>
                </a:lnTo>
                <a:lnTo>
                  <a:pt x="3257" y="127"/>
                </a:lnTo>
                <a:lnTo>
                  <a:pt x="3255" y="123"/>
                </a:lnTo>
                <a:lnTo>
                  <a:pt x="3253" y="120"/>
                </a:lnTo>
                <a:lnTo>
                  <a:pt x="3250" y="117"/>
                </a:lnTo>
                <a:lnTo>
                  <a:pt x="3247" y="115"/>
                </a:lnTo>
                <a:lnTo>
                  <a:pt x="3243" y="113"/>
                </a:lnTo>
                <a:lnTo>
                  <a:pt x="3240" y="111"/>
                </a:lnTo>
                <a:lnTo>
                  <a:pt x="3236" y="110"/>
                </a:lnTo>
                <a:lnTo>
                  <a:pt x="3232" y="109"/>
                </a:lnTo>
                <a:lnTo>
                  <a:pt x="3227" y="109"/>
                </a:lnTo>
                <a:lnTo>
                  <a:pt x="3219" y="110"/>
                </a:lnTo>
                <a:lnTo>
                  <a:pt x="3215" y="111"/>
                </a:lnTo>
                <a:lnTo>
                  <a:pt x="3212" y="113"/>
                </a:lnTo>
                <a:lnTo>
                  <a:pt x="3208" y="115"/>
                </a:lnTo>
                <a:lnTo>
                  <a:pt x="3205" y="117"/>
                </a:lnTo>
                <a:lnTo>
                  <a:pt x="3202" y="120"/>
                </a:lnTo>
                <a:lnTo>
                  <a:pt x="3200" y="123"/>
                </a:lnTo>
                <a:lnTo>
                  <a:pt x="3196" y="131"/>
                </a:lnTo>
                <a:lnTo>
                  <a:pt x="3194" y="135"/>
                </a:lnTo>
                <a:lnTo>
                  <a:pt x="3193" y="139"/>
                </a:lnTo>
                <a:lnTo>
                  <a:pt x="3192" y="144"/>
                </a:lnTo>
                <a:lnTo>
                  <a:pt x="3191" y="150"/>
                </a:lnTo>
                <a:lnTo>
                  <a:pt x="3190" y="155"/>
                </a:lnTo>
                <a:lnTo>
                  <a:pt x="3190" y="161"/>
                </a:lnTo>
                <a:close/>
                <a:moveTo>
                  <a:pt x="3373" y="50"/>
                </a:moveTo>
                <a:lnTo>
                  <a:pt x="3368" y="49"/>
                </a:lnTo>
                <a:lnTo>
                  <a:pt x="3363" y="48"/>
                </a:lnTo>
                <a:lnTo>
                  <a:pt x="3358" y="45"/>
                </a:lnTo>
                <a:lnTo>
                  <a:pt x="3354" y="42"/>
                </a:lnTo>
                <a:lnTo>
                  <a:pt x="3351" y="38"/>
                </a:lnTo>
                <a:lnTo>
                  <a:pt x="3348" y="34"/>
                </a:lnTo>
                <a:lnTo>
                  <a:pt x="3347" y="30"/>
                </a:lnTo>
                <a:lnTo>
                  <a:pt x="3346" y="25"/>
                </a:lnTo>
                <a:lnTo>
                  <a:pt x="3347" y="20"/>
                </a:lnTo>
                <a:lnTo>
                  <a:pt x="3348" y="15"/>
                </a:lnTo>
                <a:lnTo>
                  <a:pt x="3351" y="11"/>
                </a:lnTo>
                <a:lnTo>
                  <a:pt x="3354" y="7"/>
                </a:lnTo>
                <a:lnTo>
                  <a:pt x="3358" y="4"/>
                </a:lnTo>
                <a:lnTo>
                  <a:pt x="3363" y="2"/>
                </a:lnTo>
                <a:lnTo>
                  <a:pt x="3368" y="0"/>
                </a:lnTo>
                <a:lnTo>
                  <a:pt x="3373" y="0"/>
                </a:lnTo>
                <a:lnTo>
                  <a:pt x="3378" y="0"/>
                </a:lnTo>
                <a:lnTo>
                  <a:pt x="3383" y="2"/>
                </a:lnTo>
                <a:lnTo>
                  <a:pt x="3387" y="4"/>
                </a:lnTo>
                <a:lnTo>
                  <a:pt x="3392" y="7"/>
                </a:lnTo>
                <a:lnTo>
                  <a:pt x="3395" y="11"/>
                </a:lnTo>
                <a:lnTo>
                  <a:pt x="3397" y="15"/>
                </a:lnTo>
                <a:lnTo>
                  <a:pt x="3399" y="20"/>
                </a:lnTo>
                <a:lnTo>
                  <a:pt x="3399" y="25"/>
                </a:lnTo>
                <a:lnTo>
                  <a:pt x="3399" y="30"/>
                </a:lnTo>
                <a:lnTo>
                  <a:pt x="3397" y="34"/>
                </a:lnTo>
                <a:lnTo>
                  <a:pt x="3395" y="38"/>
                </a:lnTo>
                <a:lnTo>
                  <a:pt x="3392" y="42"/>
                </a:lnTo>
                <a:lnTo>
                  <a:pt x="3387" y="45"/>
                </a:lnTo>
                <a:lnTo>
                  <a:pt x="3383" y="48"/>
                </a:lnTo>
                <a:lnTo>
                  <a:pt x="3378" y="49"/>
                </a:lnTo>
                <a:lnTo>
                  <a:pt x="3373" y="50"/>
                </a:lnTo>
                <a:close/>
                <a:moveTo>
                  <a:pt x="3348" y="72"/>
                </a:moveTo>
                <a:lnTo>
                  <a:pt x="3397" y="72"/>
                </a:lnTo>
                <a:lnTo>
                  <a:pt x="3397" y="249"/>
                </a:lnTo>
                <a:lnTo>
                  <a:pt x="3348" y="249"/>
                </a:lnTo>
                <a:lnTo>
                  <a:pt x="3348" y="72"/>
                </a:lnTo>
                <a:close/>
                <a:moveTo>
                  <a:pt x="3585" y="123"/>
                </a:moveTo>
                <a:lnTo>
                  <a:pt x="3540" y="126"/>
                </a:lnTo>
                <a:lnTo>
                  <a:pt x="3539" y="121"/>
                </a:lnTo>
                <a:lnTo>
                  <a:pt x="3537" y="118"/>
                </a:lnTo>
                <a:lnTo>
                  <a:pt x="3534" y="114"/>
                </a:lnTo>
                <a:lnTo>
                  <a:pt x="3531" y="111"/>
                </a:lnTo>
                <a:lnTo>
                  <a:pt x="3527" y="108"/>
                </a:lnTo>
                <a:lnTo>
                  <a:pt x="3522" y="106"/>
                </a:lnTo>
                <a:lnTo>
                  <a:pt x="3516" y="105"/>
                </a:lnTo>
                <a:lnTo>
                  <a:pt x="3510" y="105"/>
                </a:lnTo>
                <a:lnTo>
                  <a:pt x="3505" y="105"/>
                </a:lnTo>
                <a:lnTo>
                  <a:pt x="3500" y="106"/>
                </a:lnTo>
                <a:lnTo>
                  <a:pt x="3495" y="108"/>
                </a:lnTo>
                <a:lnTo>
                  <a:pt x="3491" y="110"/>
                </a:lnTo>
                <a:lnTo>
                  <a:pt x="3488" y="112"/>
                </a:lnTo>
                <a:lnTo>
                  <a:pt x="3485" y="115"/>
                </a:lnTo>
                <a:lnTo>
                  <a:pt x="3484" y="119"/>
                </a:lnTo>
                <a:lnTo>
                  <a:pt x="3483" y="122"/>
                </a:lnTo>
                <a:lnTo>
                  <a:pt x="3484" y="125"/>
                </a:lnTo>
                <a:lnTo>
                  <a:pt x="3485" y="128"/>
                </a:lnTo>
                <a:lnTo>
                  <a:pt x="3486" y="131"/>
                </a:lnTo>
                <a:lnTo>
                  <a:pt x="3488" y="133"/>
                </a:lnTo>
                <a:lnTo>
                  <a:pt x="3491" y="135"/>
                </a:lnTo>
                <a:lnTo>
                  <a:pt x="3495" y="137"/>
                </a:lnTo>
                <a:lnTo>
                  <a:pt x="3500" y="139"/>
                </a:lnTo>
                <a:lnTo>
                  <a:pt x="3506" y="140"/>
                </a:lnTo>
                <a:lnTo>
                  <a:pt x="3538" y="146"/>
                </a:lnTo>
                <a:lnTo>
                  <a:pt x="3544" y="148"/>
                </a:lnTo>
                <a:lnTo>
                  <a:pt x="3550" y="150"/>
                </a:lnTo>
                <a:lnTo>
                  <a:pt x="3555" y="151"/>
                </a:lnTo>
                <a:lnTo>
                  <a:pt x="3560" y="153"/>
                </a:lnTo>
                <a:lnTo>
                  <a:pt x="3569" y="158"/>
                </a:lnTo>
                <a:lnTo>
                  <a:pt x="3576" y="164"/>
                </a:lnTo>
                <a:lnTo>
                  <a:pt x="3579" y="167"/>
                </a:lnTo>
                <a:lnTo>
                  <a:pt x="3582" y="170"/>
                </a:lnTo>
                <a:lnTo>
                  <a:pt x="3584" y="174"/>
                </a:lnTo>
                <a:lnTo>
                  <a:pt x="3586" y="177"/>
                </a:lnTo>
                <a:lnTo>
                  <a:pt x="3588" y="185"/>
                </a:lnTo>
                <a:lnTo>
                  <a:pt x="3589" y="190"/>
                </a:lnTo>
                <a:lnTo>
                  <a:pt x="3589" y="194"/>
                </a:lnTo>
                <a:lnTo>
                  <a:pt x="3589" y="199"/>
                </a:lnTo>
                <a:lnTo>
                  <a:pt x="3588" y="203"/>
                </a:lnTo>
                <a:lnTo>
                  <a:pt x="3587" y="207"/>
                </a:lnTo>
                <a:lnTo>
                  <a:pt x="3586" y="211"/>
                </a:lnTo>
                <a:lnTo>
                  <a:pt x="3585" y="214"/>
                </a:lnTo>
                <a:lnTo>
                  <a:pt x="3583" y="218"/>
                </a:lnTo>
                <a:lnTo>
                  <a:pt x="3581" y="221"/>
                </a:lnTo>
                <a:lnTo>
                  <a:pt x="3579" y="225"/>
                </a:lnTo>
                <a:lnTo>
                  <a:pt x="3573" y="231"/>
                </a:lnTo>
                <a:lnTo>
                  <a:pt x="3567" y="236"/>
                </a:lnTo>
                <a:lnTo>
                  <a:pt x="3559" y="241"/>
                </a:lnTo>
                <a:lnTo>
                  <a:pt x="3551" y="245"/>
                </a:lnTo>
                <a:lnTo>
                  <a:pt x="3542" y="248"/>
                </a:lnTo>
                <a:lnTo>
                  <a:pt x="3532" y="251"/>
                </a:lnTo>
                <a:lnTo>
                  <a:pt x="3521" y="252"/>
                </a:lnTo>
                <a:lnTo>
                  <a:pt x="3510" y="253"/>
                </a:lnTo>
                <a:lnTo>
                  <a:pt x="3502" y="252"/>
                </a:lnTo>
                <a:lnTo>
                  <a:pt x="3494" y="252"/>
                </a:lnTo>
                <a:lnTo>
                  <a:pt x="3486" y="250"/>
                </a:lnTo>
                <a:lnTo>
                  <a:pt x="3479" y="249"/>
                </a:lnTo>
                <a:lnTo>
                  <a:pt x="3472" y="247"/>
                </a:lnTo>
                <a:lnTo>
                  <a:pt x="3466" y="244"/>
                </a:lnTo>
                <a:lnTo>
                  <a:pt x="3460" y="241"/>
                </a:lnTo>
                <a:lnTo>
                  <a:pt x="3454" y="238"/>
                </a:lnTo>
                <a:lnTo>
                  <a:pt x="3449" y="234"/>
                </a:lnTo>
                <a:lnTo>
                  <a:pt x="3445" y="230"/>
                </a:lnTo>
                <a:lnTo>
                  <a:pt x="3441" y="225"/>
                </a:lnTo>
                <a:lnTo>
                  <a:pt x="3437" y="221"/>
                </a:lnTo>
                <a:lnTo>
                  <a:pt x="3434" y="215"/>
                </a:lnTo>
                <a:lnTo>
                  <a:pt x="3432" y="210"/>
                </a:lnTo>
                <a:lnTo>
                  <a:pt x="3430" y="204"/>
                </a:lnTo>
                <a:lnTo>
                  <a:pt x="3429" y="198"/>
                </a:lnTo>
                <a:lnTo>
                  <a:pt x="3478" y="195"/>
                </a:lnTo>
                <a:lnTo>
                  <a:pt x="3480" y="200"/>
                </a:lnTo>
                <a:lnTo>
                  <a:pt x="3482" y="205"/>
                </a:lnTo>
                <a:lnTo>
                  <a:pt x="3485" y="209"/>
                </a:lnTo>
                <a:lnTo>
                  <a:pt x="3489" y="212"/>
                </a:lnTo>
                <a:lnTo>
                  <a:pt x="3493" y="214"/>
                </a:lnTo>
                <a:lnTo>
                  <a:pt x="3498" y="216"/>
                </a:lnTo>
                <a:lnTo>
                  <a:pt x="3504" y="217"/>
                </a:lnTo>
                <a:lnTo>
                  <a:pt x="3510" y="217"/>
                </a:lnTo>
                <a:lnTo>
                  <a:pt x="3516" y="217"/>
                </a:lnTo>
                <a:lnTo>
                  <a:pt x="3522" y="216"/>
                </a:lnTo>
                <a:lnTo>
                  <a:pt x="3527" y="214"/>
                </a:lnTo>
                <a:lnTo>
                  <a:pt x="3529" y="213"/>
                </a:lnTo>
                <a:lnTo>
                  <a:pt x="3531" y="212"/>
                </a:lnTo>
                <a:lnTo>
                  <a:pt x="3535" y="209"/>
                </a:lnTo>
                <a:lnTo>
                  <a:pt x="3537" y="206"/>
                </a:lnTo>
                <a:lnTo>
                  <a:pt x="3538" y="205"/>
                </a:lnTo>
                <a:lnTo>
                  <a:pt x="3539" y="203"/>
                </a:lnTo>
                <a:lnTo>
                  <a:pt x="3539" y="199"/>
                </a:lnTo>
                <a:lnTo>
                  <a:pt x="3539" y="196"/>
                </a:lnTo>
                <a:lnTo>
                  <a:pt x="3538" y="193"/>
                </a:lnTo>
                <a:lnTo>
                  <a:pt x="3536" y="191"/>
                </a:lnTo>
                <a:lnTo>
                  <a:pt x="3533" y="188"/>
                </a:lnTo>
                <a:lnTo>
                  <a:pt x="3530" y="186"/>
                </a:lnTo>
                <a:lnTo>
                  <a:pt x="3526" y="184"/>
                </a:lnTo>
                <a:lnTo>
                  <a:pt x="3522" y="183"/>
                </a:lnTo>
                <a:lnTo>
                  <a:pt x="3516" y="182"/>
                </a:lnTo>
                <a:lnTo>
                  <a:pt x="3486" y="176"/>
                </a:lnTo>
                <a:lnTo>
                  <a:pt x="3480" y="174"/>
                </a:lnTo>
                <a:lnTo>
                  <a:pt x="3474" y="173"/>
                </a:lnTo>
                <a:lnTo>
                  <a:pt x="3463" y="169"/>
                </a:lnTo>
                <a:lnTo>
                  <a:pt x="3459" y="166"/>
                </a:lnTo>
                <a:lnTo>
                  <a:pt x="3455" y="164"/>
                </a:lnTo>
                <a:lnTo>
                  <a:pt x="3451" y="161"/>
                </a:lnTo>
                <a:lnTo>
                  <a:pt x="3447" y="158"/>
                </a:lnTo>
                <a:lnTo>
                  <a:pt x="3444" y="155"/>
                </a:lnTo>
                <a:lnTo>
                  <a:pt x="3442" y="151"/>
                </a:lnTo>
                <a:lnTo>
                  <a:pt x="3440" y="147"/>
                </a:lnTo>
                <a:lnTo>
                  <a:pt x="3437" y="143"/>
                </a:lnTo>
                <a:lnTo>
                  <a:pt x="3435" y="139"/>
                </a:lnTo>
                <a:lnTo>
                  <a:pt x="3434" y="135"/>
                </a:lnTo>
                <a:lnTo>
                  <a:pt x="3434" y="130"/>
                </a:lnTo>
                <a:lnTo>
                  <a:pt x="3434" y="125"/>
                </a:lnTo>
                <a:lnTo>
                  <a:pt x="3434" y="119"/>
                </a:lnTo>
                <a:lnTo>
                  <a:pt x="3435" y="113"/>
                </a:lnTo>
                <a:lnTo>
                  <a:pt x="3437" y="107"/>
                </a:lnTo>
                <a:lnTo>
                  <a:pt x="3440" y="102"/>
                </a:lnTo>
                <a:lnTo>
                  <a:pt x="3443" y="97"/>
                </a:lnTo>
                <a:lnTo>
                  <a:pt x="3446" y="93"/>
                </a:lnTo>
                <a:lnTo>
                  <a:pt x="3450" y="89"/>
                </a:lnTo>
                <a:lnTo>
                  <a:pt x="3455" y="85"/>
                </a:lnTo>
                <a:lnTo>
                  <a:pt x="3460" y="81"/>
                </a:lnTo>
                <a:lnTo>
                  <a:pt x="3466" y="78"/>
                </a:lnTo>
                <a:lnTo>
                  <a:pt x="3472" y="76"/>
                </a:lnTo>
                <a:lnTo>
                  <a:pt x="3479" y="74"/>
                </a:lnTo>
                <a:lnTo>
                  <a:pt x="3482" y="73"/>
                </a:lnTo>
                <a:lnTo>
                  <a:pt x="3486" y="72"/>
                </a:lnTo>
                <a:lnTo>
                  <a:pt x="3493" y="71"/>
                </a:lnTo>
                <a:lnTo>
                  <a:pt x="3501" y="70"/>
                </a:lnTo>
                <a:lnTo>
                  <a:pt x="3510" y="70"/>
                </a:lnTo>
                <a:lnTo>
                  <a:pt x="3518" y="70"/>
                </a:lnTo>
                <a:lnTo>
                  <a:pt x="3525" y="71"/>
                </a:lnTo>
                <a:lnTo>
                  <a:pt x="3533" y="72"/>
                </a:lnTo>
                <a:lnTo>
                  <a:pt x="3540" y="74"/>
                </a:lnTo>
                <a:lnTo>
                  <a:pt x="3546" y="76"/>
                </a:lnTo>
                <a:lnTo>
                  <a:pt x="3552" y="78"/>
                </a:lnTo>
                <a:lnTo>
                  <a:pt x="3557" y="81"/>
                </a:lnTo>
                <a:lnTo>
                  <a:pt x="3562" y="84"/>
                </a:lnTo>
                <a:lnTo>
                  <a:pt x="3567" y="88"/>
                </a:lnTo>
                <a:lnTo>
                  <a:pt x="3571" y="92"/>
                </a:lnTo>
                <a:lnTo>
                  <a:pt x="3575" y="96"/>
                </a:lnTo>
                <a:lnTo>
                  <a:pt x="3578" y="101"/>
                </a:lnTo>
                <a:lnTo>
                  <a:pt x="3580" y="106"/>
                </a:lnTo>
                <a:lnTo>
                  <a:pt x="3582" y="111"/>
                </a:lnTo>
                <a:lnTo>
                  <a:pt x="3584" y="117"/>
                </a:lnTo>
                <a:lnTo>
                  <a:pt x="3585" y="123"/>
                </a:lnTo>
                <a:close/>
                <a:moveTo>
                  <a:pt x="3714" y="72"/>
                </a:moveTo>
                <a:lnTo>
                  <a:pt x="3714" y="109"/>
                </a:lnTo>
                <a:lnTo>
                  <a:pt x="3680" y="109"/>
                </a:lnTo>
                <a:lnTo>
                  <a:pt x="3680" y="195"/>
                </a:lnTo>
                <a:lnTo>
                  <a:pt x="3681" y="199"/>
                </a:lnTo>
                <a:lnTo>
                  <a:pt x="3682" y="203"/>
                </a:lnTo>
                <a:lnTo>
                  <a:pt x="3682" y="205"/>
                </a:lnTo>
                <a:lnTo>
                  <a:pt x="3683" y="206"/>
                </a:lnTo>
                <a:lnTo>
                  <a:pt x="3685" y="208"/>
                </a:lnTo>
                <a:lnTo>
                  <a:pt x="3687" y="210"/>
                </a:lnTo>
                <a:lnTo>
                  <a:pt x="3690" y="211"/>
                </a:lnTo>
                <a:lnTo>
                  <a:pt x="3693" y="212"/>
                </a:lnTo>
                <a:lnTo>
                  <a:pt x="3697" y="212"/>
                </a:lnTo>
                <a:lnTo>
                  <a:pt x="3704" y="211"/>
                </a:lnTo>
                <a:lnTo>
                  <a:pt x="3709" y="210"/>
                </a:lnTo>
                <a:lnTo>
                  <a:pt x="3717" y="247"/>
                </a:lnTo>
                <a:lnTo>
                  <a:pt x="3707" y="250"/>
                </a:lnTo>
                <a:lnTo>
                  <a:pt x="3699" y="251"/>
                </a:lnTo>
                <a:lnTo>
                  <a:pt x="3690" y="252"/>
                </a:lnTo>
                <a:lnTo>
                  <a:pt x="3684" y="252"/>
                </a:lnTo>
                <a:lnTo>
                  <a:pt x="3678" y="251"/>
                </a:lnTo>
                <a:lnTo>
                  <a:pt x="3672" y="250"/>
                </a:lnTo>
                <a:lnTo>
                  <a:pt x="3666" y="249"/>
                </a:lnTo>
                <a:lnTo>
                  <a:pt x="3661" y="248"/>
                </a:lnTo>
                <a:lnTo>
                  <a:pt x="3656" y="245"/>
                </a:lnTo>
                <a:lnTo>
                  <a:pt x="3652" y="243"/>
                </a:lnTo>
                <a:lnTo>
                  <a:pt x="3647" y="240"/>
                </a:lnTo>
                <a:lnTo>
                  <a:pt x="3644" y="237"/>
                </a:lnTo>
                <a:lnTo>
                  <a:pt x="3640" y="233"/>
                </a:lnTo>
                <a:lnTo>
                  <a:pt x="3638" y="229"/>
                </a:lnTo>
                <a:lnTo>
                  <a:pt x="3635" y="224"/>
                </a:lnTo>
                <a:lnTo>
                  <a:pt x="3634" y="219"/>
                </a:lnTo>
                <a:lnTo>
                  <a:pt x="3632" y="213"/>
                </a:lnTo>
                <a:lnTo>
                  <a:pt x="3632" y="208"/>
                </a:lnTo>
                <a:lnTo>
                  <a:pt x="3631" y="201"/>
                </a:lnTo>
                <a:lnTo>
                  <a:pt x="3631" y="109"/>
                </a:lnTo>
                <a:lnTo>
                  <a:pt x="3607" y="109"/>
                </a:lnTo>
                <a:lnTo>
                  <a:pt x="3607" y="72"/>
                </a:lnTo>
                <a:lnTo>
                  <a:pt x="3631" y="72"/>
                </a:lnTo>
                <a:lnTo>
                  <a:pt x="3631" y="30"/>
                </a:lnTo>
                <a:lnTo>
                  <a:pt x="3680" y="30"/>
                </a:lnTo>
                <a:lnTo>
                  <a:pt x="3680" y="72"/>
                </a:lnTo>
                <a:lnTo>
                  <a:pt x="3714" y="72"/>
                </a:lnTo>
                <a:close/>
                <a:moveTo>
                  <a:pt x="3821" y="253"/>
                </a:moveTo>
                <a:lnTo>
                  <a:pt x="3808" y="252"/>
                </a:lnTo>
                <a:lnTo>
                  <a:pt x="3801" y="251"/>
                </a:lnTo>
                <a:lnTo>
                  <a:pt x="3796" y="250"/>
                </a:lnTo>
                <a:lnTo>
                  <a:pt x="3784" y="246"/>
                </a:lnTo>
                <a:lnTo>
                  <a:pt x="3779" y="244"/>
                </a:lnTo>
                <a:lnTo>
                  <a:pt x="3774" y="241"/>
                </a:lnTo>
                <a:lnTo>
                  <a:pt x="3765" y="235"/>
                </a:lnTo>
                <a:lnTo>
                  <a:pt x="3761" y="231"/>
                </a:lnTo>
                <a:lnTo>
                  <a:pt x="3757" y="227"/>
                </a:lnTo>
                <a:lnTo>
                  <a:pt x="3750" y="219"/>
                </a:lnTo>
                <a:lnTo>
                  <a:pt x="3747" y="214"/>
                </a:lnTo>
                <a:lnTo>
                  <a:pt x="3744" y="209"/>
                </a:lnTo>
                <a:lnTo>
                  <a:pt x="3740" y="198"/>
                </a:lnTo>
                <a:lnTo>
                  <a:pt x="3738" y="193"/>
                </a:lnTo>
                <a:lnTo>
                  <a:pt x="3736" y="187"/>
                </a:lnTo>
                <a:lnTo>
                  <a:pt x="3735" y="181"/>
                </a:lnTo>
                <a:lnTo>
                  <a:pt x="3734" y="175"/>
                </a:lnTo>
                <a:lnTo>
                  <a:pt x="3734" y="168"/>
                </a:lnTo>
                <a:lnTo>
                  <a:pt x="3734" y="161"/>
                </a:lnTo>
                <a:lnTo>
                  <a:pt x="3734" y="155"/>
                </a:lnTo>
                <a:lnTo>
                  <a:pt x="3734" y="148"/>
                </a:lnTo>
                <a:lnTo>
                  <a:pt x="3735" y="142"/>
                </a:lnTo>
                <a:lnTo>
                  <a:pt x="3736" y="136"/>
                </a:lnTo>
                <a:lnTo>
                  <a:pt x="3740" y="124"/>
                </a:lnTo>
                <a:lnTo>
                  <a:pt x="3742" y="119"/>
                </a:lnTo>
                <a:lnTo>
                  <a:pt x="3744" y="114"/>
                </a:lnTo>
                <a:lnTo>
                  <a:pt x="3750" y="104"/>
                </a:lnTo>
                <a:lnTo>
                  <a:pt x="3753" y="99"/>
                </a:lnTo>
                <a:lnTo>
                  <a:pt x="3757" y="95"/>
                </a:lnTo>
                <a:lnTo>
                  <a:pt x="3761" y="91"/>
                </a:lnTo>
                <a:lnTo>
                  <a:pt x="3765" y="88"/>
                </a:lnTo>
                <a:lnTo>
                  <a:pt x="3770" y="85"/>
                </a:lnTo>
                <a:lnTo>
                  <a:pt x="3774" y="82"/>
                </a:lnTo>
                <a:lnTo>
                  <a:pt x="3779" y="79"/>
                </a:lnTo>
                <a:lnTo>
                  <a:pt x="3784" y="77"/>
                </a:lnTo>
                <a:lnTo>
                  <a:pt x="3790" y="75"/>
                </a:lnTo>
                <a:lnTo>
                  <a:pt x="3796" y="73"/>
                </a:lnTo>
                <a:lnTo>
                  <a:pt x="3801" y="72"/>
                </a:lnTo>
                <a:lnTo>
                  <a:pt x="3808" y="71"/>
                </a:lnTo>
                <a:lnTo>
                  <a:pt x="3821" y="70"/>
                </a:lnTo>
                <a:lnTo>
                  <a:pt x="3834" y="71"/>
                </a:lnTo>
                <a:lnTo>
                  <a:pt x="3840" y="72"/>
                </a:lnTo>
                <a:lnTo>
                  <a:pt x="3846" y="73"/>
                </a:lnTo>
                <a:lnTo>
                  <a:pt x="3857" y="77"/>
                </a:lnTo>
                <a:lnTo>
                  <a:pt x="3862" y="79"/>
                </a:lnTo>
                <a:lnTo>
                  <a:pt x="3867" y="82"/>
                </a:lnTo>
                <a:lnTo>
                  <a:pt x="3876" y="88"/>
                </a:lnTo>
                <a:lnTo>
                  <a:pt x="3880" y="91"/>
                </a:lnTo>
                <a:lnTo>
                  <a:pt x="3884" y="95"/>
                </a:lnTo>
                <a:lnTo>
                  <a:pt x="3891" y="104"/>
                </a:lnTo>
                <a:lnTo>
                  <a:pt x="3894" y="109"/>
                </a:lnTo>
                <a:lnTo>
                  <a:pt x="3897" y="114"/>
                </a:lnTo>
                <a:lnTo>
                  <a:pt x="3903" y="124"/>
                </a:lnTo>
                <a:lnTo>
                  <a:pt x="3904" y="130"/>
                </a:lnTo>
                <a:lnTo>
                  <a:pt x="3906" y="136"/>
                </a:lnTo>
                <a:lnTo>
                  <a:pt x="3907" y="142"/>
                </a:lnTo>
                <a:lnTo>
                  <a:pt x="3908" y="148"/>
                </a:lnTo>
                <a:lnTo>
                  <a:pt x="3908" y="155"/>
                </a:lnTo>
                <a:lnTo>
                  <a:pt x="3909" y="161"/>
                </a:lnTo>
                <a:lnTo>
                  <a:pt x="3908" y="168"/>
                </a:lnTo>
                <a:lnTo>
                  <a:pt x="3908" y="175"/>
                </a:lnTo>
                <a:lnTo>
                  <a:pt x="3907" y="181"/>
                </a:lnTo>
                <a:lnTo>
                  <a:pt x="3906" y="187"/>
                </a:lnTo>
                <a:lnTo>
                  <a:pt x="3903" y="198"/>
                </a:lnTo>
                <a:lnTo>
                  <a:pt x="3900" y="204"/>
                </a:lnTo>
                <a:lnTo>
                  <a:pt x="3897" y="209"/>
                </a:lnTo>
                <a:lnTo>
                  <a:pt x="3891" y="219"/>
                </a:lnTo>
                <a:lnTo>
                  <a:pt x="3888" y="223"/>
                </a:lnTo>
                <a:lnTo>
                  <a:pt x="3884" y="227"/>
                </a:lnTo>
                <a:lnTo>
                  <a:pt x="3880" y="231"/>
                </a:lnTo>
                <a:lnTo>
                  <a:pt x="3876" y="235"/>
                </a:lnTo>
                <a:lnTo>
                  <a:pt x="3872" y="238"/>
                </a:lnTo>
                <a:lnTo>
                  <a:pt x="3867" y="241"/>
                </a:lnTo>
                <a:lnTo>
                  <a:pt x="3862" y="244"/>
                </a:lnTo>
                <a:lnTo>
                  <a:pt x="3857" y="246"/>
                </a:lnTo>
                <a:lnTo>
                  <a:pt x="3851" y="248"/>
                </a:lnTo>
                <a:lnTo>
                  <a:pt x="3846" y="250"/>
                </a:lnTo>
                <a:lnTo>
                  <a:pt x="3840" y="251"/>
                </a:lnTo>
                <a:lnTo>
                  <a:pt x="3834" y="252"/>
                </a:lnTo>
                <a:lnTo>
                  <a:pt x="3821" y="253"/>
                </a:lnTo>
                <a:close/>
                <a:moveTo>
                  <a:pt x="3821" y="215"/>
                </a:moveTo>
                <a:lnTo>
                  <a:pt x="3825" y="214"/>
                </a:lnTo>
                <a:lnTo>
                  <a:pt x="3829" y="214"/>
                </a:lnTo>
                <a:lnTo>
                  <a:pt x="3833" y="212"/>
                </a:lnTo>
                <a:lnTo>
                  <a:pt x="3837" y="211"/>
                </a:lnTo>
                <a:lnTo>
                  <a:pt x="3840" y="209"/>
                </a:lnTo>
                <a:lnTo>
                  <a:pt x="3843" y="206"/>
                </a:lnTo>
                <a:lnTo>
                  <a:pt x="3846" y="203"/>
                </a:lnTo>
                <a:lnTo>
                  <a:pt x="3848" y="199"/>
                </a:lnTo>
                <a:lnTo>
                  <a:pt x="3851" y="195"/>
                </a:lnTo>
                <a:lnTo>
                  <a:pt x="3852" y="191"/>
                </a:lnTo>
                <a:lnTo>
                  <a:pt x="3854" y="187"/>
                </a:lnTo>
                <a:lnTo>
                  <a:pt x="3855" y="182"/>
                </a:lnTo>
                <a:lnTo>
                  <a:pt x="3857" y="172"/>
                </a:lnTo>
                <a:lnTo>
                  <a:pt x="3858" y="167"/>
                </a:lnTo>
                <a:lnTo>
                  <a:pt x="3858" y="161"/>
                </a:lnTo>
                <a:lnTo>
                  <a:pt x="3857" y="150"/>
                </a:lnTo>
                <a:lnTo>
                  <a:pt x="3855" y="140"/>
                </a:lnTo>
                <a:lnTo>
                  <a:pt x="3854" y="135"/>
                </a:lnTo>
                <a:lnTo>
                  <a:pt x="3852" y="131"/>
                </a:lnTo>
                <a:lnTo>
                  <a:pt x="3848" y="123"/>
                </a:lnTo>
                <a:lnTo>
                  <a:pt x="3846" y="119"/>
                </a:lnTo>
                <a:lnTo>
                  <a:pt x="3843" y="116"/>
                </a:lnTo>
                <a:lnTo>
                  <a:pt x="3840" y="113"/>
                </a:lnTo>
                <a:lnTo>
                  <a:pt x="3837" y="111"/>
                </a:lnTo>
                <a:lnTo>
                  <a:pt x="3833" y="110"/>
                </a:lnTo>
                <a:lnTo>
                  <a:pt x="3829" y="108"/>
                </a:lnTo>
                <a:lnTo>
                  <a:pt x="3825" y="108"/>
                </a:lnTo>
                <a:lnTo>
                  <a:pt x="3821" y="107"/>
                </a:lnTo>
                <a:lnTo>
                  <a:pt x="3816" y="108"/>
                </a:lnTo>
                <a:lnTo>
                  <a:pt x="3812" y="108"/>
                </a:lnTo>
                <a:lnTo>
                  <a:pt x="3808" y="110"/>
                </a:lnTo>
                <a:lnTo>
                  <a:pt x="3805" y="111"/>
                </a:lnTo>
                <a:lnTo>
                  <a:pt x="3801" y="113"/>
                </a:lnTo>
                <a:lnTo>
                  <a:pt x="3798" y="116"/>
                </a:lnTo>
                <a:lnTo>
                  <a:pt x="3795" y="119"/>
                </a:lnTo>
                <a:lnTo>
                  <a:pt x="3793" y="123"/>
                </a:lnTo>
                <a:lnTo>
                  <a:pt x="3789" y="131"/>
                </a:lnTo>
                <a:lnTo>
                  <a:pt x="3787" y="135"/>
                </a:lnTo>
                <a:lnTo>
                  <a:pt x="3786" y="140"/>
                </a:lnTo>
                <a:lnTo>
                  <a:pt x="3785" y="145"/>
                </a:lnTo>
                <a:lnTo>
                  <a:pt x="3784" y="150"/>
                </a:lnTo>
                <a:lnTo>
                  <a:pt x="3784" y="155"/>
                </a:lnTo>
                <a:lnTo>
                  <a:pt x="3783" y="161"/>
                </a:lnTo>
                <a:lnTo>
                  <a:pt x="3784" y="172"/>
                </a:lnTo>
                <a:lnTo>
                  <a:pt x="3786" y="182"/>
                </a:lnTo>
                <a:lnTo>
                  <a:pt x="3787" y="187"/>
                </a:lnTo>
                <a:lnTo>
                  <a:pt x="3789" y="191"/>
                </a:lnTo>
                <a:lnTo>
                  <a:pt x="3791" y="195"/>
                </a:lnTo>
                <a:lnTo>
                  <a:pt x="3793" y="199"/>
                </a:lnTo>
                <a:lnTo>
                  <a:pt x="3795" y="203"/>
                </a:lnTo>
                <a:lnTo>
                  <a:pt x="3798" y="206"/>
                </a:lnTo>
                <a:lnTo>
                  <a:pt x="3801" y="209"/>
                </a:lnTo>
                <a:lnTo>
                  <a:pt x="3805" y="211"/>
                </a:lnTo>
                <a:lnTo>
                  <a:pt x="3808" y="212"/>
                </a:lnTo>
                <a:lnTo>
                  <a:pt x="3812" y="214"/>
                </a:lnTo>
                <a:lnTo>
                  <a:pt x="3816" y="214"/>
                </a:lnTo>
                <a:lnTo>
                  <a:pt x="3821" y="215"/>
                </a:lnTo>
                <a:close/>
                <a:moveTo>
                  <a:pt x="1623" y="930"/>
                </a:moveTo>
                <a:lnTo>
                  <a:pt x="1569" y="930"/>
                </a:lnTo>
                <a:lnTo>
                  <a:pt x="1651" y="694"/>
                </a:lnTo>
                <a:lnTo>
                  <a:pt x="1715" y="694"/>
                </a:lnTo>
                <a:lnTo>
                  <a:pt x="1797" y="930"/>
                </a:lnTo>
                <a:lnTo>
                  <a:pt x="1743" y="930"/>
                </a:lnTo>
                <a:lnTo>
                  <a:pt x="1726" y="876"/>
                </a:lnTo>
                <a:lnTo>
                  <a:pt x="1641" y="876"/>
                </a:lnTo>
                <a:lnTo>
                  <a:pt x="1623" y="930"/>
                </a:lnTo>
                <a:close/>
                <a:moveTo>
                  <a:pt x="1653" y="837"/>
                </a:moveTo>
                <a:lnTo>
                  <a:pt x="1713" y="837"/>
                </a:lnTo>
                <a:lnTo>
                  <a:pt x="1684" y="748"/>
                </a:lnTo>
                <a:lnTo>
                  <a:pt x="1653" y="837"/>
                </a:lnTo>
                <a:close/>
                <a:moveTo>
                  <a:pt x="1874" y="933"/>
                </a:moveTo>
                <a:lnTo>
                  <a:pt x="1867" y="933"/>
                </a:lnTo>
                <a:lnTo>
                  <a:pt x="1861" y="932"/>
                </a:lnTo>
                <a:lnTo>
                  <a:pt x="1856" y="931"/>
                </a:lnTo>
                <a:lnTo>
                  <a:pt x="1850" y="930"/>
                </a:lnTo>
                <a:lnTo>
                  <a:pt x="1845" y="928"/>
                </a:lnTo>
                <a:lnTo>
                  <a:pt x="1840" y="926"/>
                </a:lnTo>
                <a:lnTo>
                  <a:pt x="1836" y="923"/>
                </a:lnTo>
                <a:lnTo>
                  <a:pt x="1832" y="920"/>
                </a:lnTo>
                <a:lnTo>
                  <a:pt x="1828" y="916"/>
                </a:lnTo>
                <a:lnTo>
                  <a:pt x="1824" y="913"/>
                </a:lnTo>
                <a:lnTo>
                  <a:pt x="1821" y="908"/>
                </a:lnTo>
                <a:lnTo>
                  <a:pt x="1820" y="906"/>
                </a:lnTo>
                <a:lnTo>
                  <a:pt x="1819" y="903"/>
                </a:lnTo>
                <a:lnTo>
                  <a:pt x="1817" y="898"/>
                </a:lnTo>
                <a:lnTo>
                  <a:pt x="1816" y="893"/>
                </a:lnTo>
                <a:lnTo>
                  <a:pt x="1815" y="887"/>
                </a:lnTo>
                <a:lnTo>
                  <a:pt x="1815" y="880"/>
                </a:lnTo>
                <a:lnTo>
                  <a:pt x="1815" y="871"/>
                </a:lnTo>
                <a:lnTo>
                  <a:pt x="1817" y="863"/>
                </a:lnTo>
                <a:lnTo>
                  <a:pt x="1818" y="859"/>
                </a:lnTo>
                <a:lnTo>
                  <a:pt x="1820" y="856"/>
                </a:lnTo>
                <a:lnTo>
                  <a:pt x="1824" y="849"/>
                </a:lnTo>
                <a:lnTo>
                  <a:pt x="1827" y="847"/>
                </a:lnTo>
                <a:lnTo>
                  <a:pt x="1829" y="844"/>
                </a:lnTo>
                <a:lnTo>
                  <a:pt x="1832" y="842"/>
                </a:lnTo>
                <a:lnTo>
                  <a:pt x="1835" y="840"/>
                </a:lnTo>
                <a:lnTo>
                  <a:pt x="1838" y="838"/>
                </a:lnTo>
                <a:lnTo>
                  <a:pt x="1841" y="836"/>
                </a:lnTo>
                <a:lnTo>
                  <a:pt x="1845" y="834"/>
                </a:lnTo>
                <a:lnTo>
                  <a:pt x="1849" y="833"/>
                </a:lnTo>
                <a:lnTo>
                  <a:pt x="1856" y="831"/>
                </a:lnTo>
                <a:lnTo>
                  <a:pt x="1864" y="829"/>
                </a:lnTo>
                <a:lnTo>
                  <a:pt x="1873" y="827"/>
                </a:lnTo>
                <a:lnTo>
                  <a:pt x="1881" y="826"/>
                </a:lnTo>
                <a:lnTo>
                  <a:pt x="1901" y="824"/>
                </a:lnTo>
                <a:lnTo>
                  <a:pt x="1908" y="822"/>
                </a:lnTo>
                <a:lnTo>
                  <a:pt x="1914" y="821"/>
                </a:lnTo>
                <a:lnTo>
                  <a:pt x="1918" y="820"/>
                </a:lnTo>
                <a:lnTo>
                  <a:pt x="1920" y="818"/>
                </a:lnTo>
                <a:lnTo>
                  <a:pt x="1922" y="817"/>
                </a:lnTo>
                <a:lnTo>
                  <a:pt x="1923" y="816"/>
                </a:lnTo>
                <a:lnTo>
                  <a:pt x="1923" y="814"/>
                </a:lnTo>
                <a:lnTo>
                  <a:pt x="1924" y="812"/>
                </a:lnTo>
                <a:lnTo>
                  <a:pt x="1924" y="810"/>
                </a:lnTo>
                <a:lnTo>
                  <a:pt x="1924" y="805"/>
                </a:lnTo>
                <a:lnTo>
                  <a:pt x="1922" y="800"/>
                </a:lnTo>
                <a:lnTo>
                  <a:pt x="1921" y="798"/>
                </a:lnTo>
                <a:lnTo>
                  <a:pt x="1920" y="796"/>
                </a:lnTo>
                <a:lnTo>
                  <a:pt x="1919" y="794"/>
                </a:lnTo>
                <a:lnTo>
                  <a:pt x="1917" y="793"/>
                </a:lnTo>
                <a:lnTo>
                  <a:pt x="1913" y="790"/>
                </a:lnTo>
                <a:lnTo>
                  <a:pt x="1909" y="788"/>
                </a:lnTo>
                <a:lnTo>
                  <a:pt x="1904" y="787"/>
                </a:lnTo>
                <a:lnTo>
                  <a:pt x="1898" y="787"/>
                </a:lnTo>
                <a:lnTo>
                  <a:pt x="1892" y="787"/>
                </a:lnTo>
                <a:lnTo>
                  <a:pt x="1886" y="788"/>
                </a:lnTo>
                <a:lnTo>
                  <a:pt x="1881" y="790"/>
                </a:lnTo>
                <a:lnTo>
                  <a:pt x="1877" y="792"/>
                </a:lnTo>
                <a:lnTo>
                  <a:pt x="1873" y="795"/>
                </a:lnTo>
                <a:lnTo>
                  <a:pt x="1870" y="799"/>
                </a:lnTo>
                <a:lnTo>
                  <a:pt x="1868" y="803"/>
                </a:lnTo>
                <a:lnTo>
                  <a:pt x="1867" y="805"/>
                </a:lnTo>
                <a:lnTo>
                  <a:pt x="1866" y="807"/>
                </a:lnTo>
                <a:lnTo>
                  <a:pt x="1821" y="803"/>
                </a:lnTo>
                <a:lnTo>
                  <a:pt x="1823" y="797"/>
                </a:lnTo>
                <a:lnTo>
                  <a:pt x="1825" y="792"/>
                </a:lnTo>
                <a:lnTo>
                  <a:pt x="1827" y="787"/>
                </a:lnTo>
                <a:lnTo>
                  <a:pt x="1830" y="782"/>
                </a:lnTo>
                <a:lnTo>
                  <a:pt x="1833" y="777"/>
                </a:lnTo>
                <a:lnTo>
                  <a:pt x="1837" y="773"/>
                </a:lnTo>
                <a:lnTo>
                  <a:pt x="1841" y="769"/>
                </a:lnTo>
                <a:lnTo>
                  <a:pt x="1846" y="765"/>
                </a:lnTo>
                <a:lnTo>
                  <a:pt x="1851" y="762"/>
                </a:lnTo>
                <a:lnTo>
                  <a:pt x="1857" y="759"/>
                </a:lnTo>
                <a:lnTo>
                  <a:pt x="1863" y="756"/>
                </a:lnTo>
                <a:lnTo>
                  <a:pt x="1869" y="754"/>
                </a:lnTo>
                <a:lnTo>
                  <a:pt x="1876" y="753"/>
                </a:lnTo>
                <a:lnTo>
                  <a:pt x="1883" y="752"/>
                </a:lnTo>
                <a:lnTo>
                  <a:pt x="1890" y="751"/>
                </a:lnTo>
                <a:lnTo>
                  <a:pt x="1898" y="751"/>
                </a:lnTo>
                <a:lnTo>
                  <a:pt x="1908" y="751"/>
                </a:lnTo>
                <a:lnTo>
                  <a:pt x="1917" y="752"/>
                </a:lnTo>
                <a:lnTo>
                  <a:pt x="1926" y="754"/>
                </a:lnTo>
                <a:lnTo>
                  <a:pt x="1935" y="757"/>
                </a:lnTo>
                <a:lnTo>
                  <a:pt x="1943" y="761"/>
                </a:lnTo>
                <a:lnTo>
                  <a:pt x="1947" y="763"/>
                </a:lnTo>
                <a:lnTo>
                  <a:pt x="1950" y="765"/>
                </a:lnTo>
                <a:lnTo>
                  <a:pt x="1957" y="770"/>
                </a:lnTo>
                <a:lnTo>
                  <a:pt x="1963" y="776"/>
                </a:lnTo>
                <a:lnTo>
                  <a:pt x="1965" y="780"/>
                </a:lnTo>
                <a:lnTo>
                  <a:pt x="1967" y="784"/>
                </a:lnTo>
                <a:lnTo>
                  <a:pt x="1969" y="787"/>
                </a:lnTo>
                <a:lnTo>
                  <a:pt x="1970" y="792"/>
                </a:lnTo>
                <a:lnTo>
                  <a:pt x="1972" y="796"/>
                </a:lnTo>
                <a:lnTo>
                  <a:pt x="1972" y="801"/>
                </a:lnTo>
                <a:lnTo>
                  <a:pt x="1973" y="806"/>
                </a:lnTo>
                <a:lnTo>
                  <a:pt x="1973" y="811"/>
                </a:lnTo>
                <a:lnTo>
                  <a:pt x="1973" y="930"/>
                </a:lnTo>
                <a:lnTo>
                  <a:pt x="1927" y="930"/>
                </a:lnTo>
                <a:lnTo>
                  <a:pt x="1927" y="905"/>
                </a:lnTo>
                <a:lnTo>
                  <a:pt x="1922" y="911"/>
                </a:lnTo>
                <a:lnTo>
                  <a:pt x="1917" y="917"/>
                </a:lnTo>
                <a:lnTo>
                  <a:pt x="1912" y="921"/>
                </a:lnTo>
                <a:lnTo>
                  <a:pt x="1906" y="925"/>
                </a:lnTo>
                <a:lnTo>
                  <a:pt x="1899" y="929"/>
                </a:lnTo>
                <a:lnTo>
                  <a:pt x="1891" y="931"/>
                </a:lnTo>
                <a:lnTo>
                  <a:pt x="1887" y="932"/>
                </a:lnTo>
                <a:lnTo>
                  <a:pt x="1883" y="933"/>
                </a:lnTo>
                <a:lnTo>
                  <a:pt x="1874" y="933"/>
                </a:lnTo>
                <a:close/>
                <a:moveTo>
                  <a:pt x="1888" y="899"/>
                </a:moveTo>
                <a:lnTo>
                  <a:pt x="1895" y="899"/>
                </a:lnTo>
                <a:lnTo>
                  <a:pt x="1902" y="897"/>
                </a:lnTo>
                <a:lnTo>
                  <a:pt x="1905" y="896"/>
                </a:lnTo>
                <a:lnTo>
                  <a:pt x="1908" y="894"/>
                </a:lnTo>
                <a:lnTo>
                  <a:pt x="1914" y="890"/>
                </a:lnTo>
                <a:lnTo>
                  <a:pt x="1916" y="888"/>
                </a:lnTo>
                <a:lnTo>
                  <a:pt x="1919" y="885"/>
                </a:lnTo>
                <a:lnTo>
                  <a:pt x="1922" y="879"/>
                </a:lnTo>
                <a:lnTo>
                  <a:pt x="1924" y="873"/>
                </a:lnTo>
                <a:lnTo>
                  <a:pt x="1924" y="870"/>
                </a:lnTo>
                <a:lnTo>
                  <a:pt x="1924" y="867"/>
                </a:lnTo>
                <a:lnTo>
                  <a:pt x="1924" y="848"/>
                </a:lnTo>
                <a:lnTo>
                  <a:pt x="1921" y="850"/>
                </a:lnTo>
                <a:lnTo>
                  <a:pt x="1915" y="851"/>
                </a:lnTo>
                <a:lnTo>
                  <a:pt x="1903" y="854"/>
                </a:lnTo>
                <a:lnTo>
                  <a:pt x="1890" y="856"/>
                </a:lnTo>
                <a:lnTo>
                  <a:pt x="1884" y="857"/>
                </a:lnTo>
                <a:lnTo>
                  <a:pt x="1879" y="859"/>
                </a:lnTo>
                <a:lnTo>
                  <a:pt x="1874" y="861"/>
                </a:lnTo>
                <a:lnTo>
                  <a:pt x="1870" y="863"/>
                </a:lnTo>
                <a:lnTo>
                  <a:pt x="1866" y="866"/>
                </a:lnTo>
                <a:lnTo>
                  <a:pt x="1864" y="870"/>
                </a:lnTo>
                <a:lnTo>
                  <a:pt x="1863" y="872"/>
                </a:lnTo>
                <a:lnTo>
                  <a:pt x="1862" y="874"/>
                </a:lnTo>
                <a:lnTo>
                  <a:pt x="1862" y="879"/>
                </a:lnTo>
                <a:lnTo>
                  <a:pt x="1862" y="884"/>
                </a:lnTo>
                <a:lnTo>
                  <a:pt x="1863" y="888"/>
                </a:lnTo>
                <a:lnTo>
                  <a:pt x="1865" y="890"/>
                </a:lnTo>
                <a:lnTo>
                  <a:pt x="1866" y="891"/>
                </a:lnTo>
                <a:lnTo>
                  <a:pt x="1869" y="894"/>
                </a:lnTo>
                <a:lnTo>
                  <a:pt x="1873" y="896"/>
                </a:lnTo>
                <a:lnTo>
                  <a:pt x="1875" y="897"/>
                </a:lnTo>
                <a:lnTo>
                  <a:pt x="1877" y="898"/>
                </a:lnTo>
                <a:lnTo>
                  <a:pt x="1882" y="899"/>
                </a:lnTo>
                <a:lnTo>
                  <a:pt x="1888" y="899"/>
                </a:lnTo>
                <a:close/>
                <a:moveTo>
                  <a:pt x="2063" y="930"/>
                </a:moveTo>
                <a:lnTo>
                  <a:pt x="2013" y="930"/>
                </a:lnTo>
                <a:lnTo>
                  <a:pt x="2013" y="694"/>
                </a:lnTo>
                <a:lnTo>
                  <a:pt x="2063" y="694"/>
                </a:lnTo>
                <a:lnTo>
                  <a:pt x="2063" y="930"/>
                </a:lnTo>
                <a:close/>
                <a:moveTo>
                  <a:pt x="2197" y="753"/>
                </a:moveTo>
                <a:lnTo>
                  <a:pt x="2197" y="790"/>
                </a:lnTo>
                <a:lnTo>
                  <a:pt x="2164" y="790"/>
                </a:lnTo>
                <a:lnTo>
                  <a:pt x="2164" y="876"/>
                </a:lnTo>
                <a:lnTo>
                  <a:pt x="2164" y="880"/>
                </a:lnTo>
                <a:lnTo>
                  <a:pt x="2165" y="884"/>
                </a:lnTo>
                <a:lnTo>
                  <a:pt x="2166" y="886"/>
                </a:lnTo>
                <a:lnTo>
                  <a:pt x="2167" y="887"/>
                </a:lnTo>
                <a:lnTo>
                  <a:pt x="2169" y="889"/>
                </a:lnTo>
                <a:lnTo>
                  <a:pt x="2171" y="891"/>
                </a:lnTo>
                <a:lnTo>
                  <a:pt x="2174" y="892"/>
                </a:lnTo>
                <a:lnTo>
                  <a:pt x="2177" y="893"/>
                </a:lnTo>
                <a:lnTo>
                  <a:pt x="2181" y="893"/>
                </a:lnTo>
                <a:lnTo>
                  <a:pt x="2188" y="892"/>
                </a:lnTo>
                <a:lnTo>
                  <a:pt x="2193" y="891"/>
                </a:lnTo>
                <a:lnTo>
                  <a:pt x="2201" y="928"/>
                </a:lnTo>
                <a:lnTo>
                  <a:pt x="2190" y="930"/>
                </a:lnTo>
                <a:lnTo>
                  <a:pt x="2183" y="932"/>
                </a:lnTo>
                <a:lnTo>
                  <a:pt x="2174" y="932"/>
                </a:lnTo>
                <a:lnTo>
                  <a:pt x="2168" y="932"/>
                </a:lnTo>
                <a:lnTo>
                  <a:pt x="2161" y="932"/>
                </a:lnTo>
                <a:lnTo>
                  <a:pt x="2156" y="931"/>
                </a:lnTo>
                <a:lnTo>
                  <a:pt x="2150" y="930"/>
                </a:lnTo>
                <a:lnTo>
                  <a:pt x="2145" y="928"/>
                </a:lnTo>
                <a:lnTo>
                  <a:pt x="2140" y="926"/>
                </a:lnTo>
                <a:lnTo>
                  <a:pt x="2135" y="924"/>
                </a:lnTo>
                <a:lnTo>
                  <a:pt x="2131" y="921"/>
                </a:lnTo>
                <a:lnTo>
                  <a:pt x="2127" y="917"/>
                </a:lnTo>
                <a:lnTo>
                  <a:pt x="2124" y="914"/>
                </a:lnTo>
                <a:lnTo>
                  <a:pt x="2121" y="909"/>
                </a:lnTo>
                <a:lnTo>
                  <a:pt x="2119" y="905"/>
                </a:lnTo>
                <a:lnTo>
                  <a:pt x="2117" y="900"/>
                </a:lnTo>
                <a:lnTo>
                  <a:pt x="2116" y="894"/>
                </a:lnTo>
                <a:lnTo>
                  <a:pt x="2115" y="888"/>
                </a:lnTo>
                <a:lnTo>
                  <a:pt x="2115" y="882"/>
                </a:lnTo>
                <a:lnTo>
                  <a:pt x="2115" y="790"/>
                </a:lnTo>
                <a:lnTo>
                  <a:pt x="2091" y="790"/>
                </a:lnTo>
                <a:lnTo>
                  <a:pt x="2091" y="753"/>
                </a:lnTo>
                <a:lnTo>
                  <a:pt x="2115" y="753"/>
                </a:lnTo>
                <a:lnTo>
                  <a:pt x="2115" y="711"/>
                </a:lnTo>
                <a:lnTo>
                  <a:pt x="2164" y="711"/>
                </a:lnTo>
                <a:lnTo>
                  <a:pt x="2164" y="753"/>
                </a:lnTo>
                <a:lnTo>
                  <a:pt x="2197" y="753"/>
                </a:lnTo>
                <a:close/>
                <a:moveTo>
                  <a:pt x="2304" y="933"/>
                </a:moveTo>
                <a:lnTo>
                  <a:pt x="2291" y="933"/>
                </a:lnTo>
                <a:lnTo>
                  <a:pt x="2285" y="932"/>
                </a:lnTo>
                <a:lnTo>
                  <a:pt x="2279" y="930"/>
                </a:lnTo>
                <a:lnTo>
                  <a:pt x="2268" y="927"/>
                </a:lnTo>
                <a:lnTo>
                  <a:pt x="2263" y="925"/>
                </a:lnTo>
                <a:lnTo>
                  <a:pt x="2258" y="922"/>
                </a:lnTo>
                <a:lnTo>
                  <a:pt x="2249" y="916"/>
                </a:lnTo>
                <a:lnTo>
                  <a:pt x="2245" y="912"/>
                </a:lnTo>
                <a:lnTo>
                  <a:pt x="2241" y="908"/>
                </a:lnTo>
                <a:lnTo>
                  <a:pt x="2234" y="900"/>
                </a:lnTo>
                <a:lnTo>
                  <a:pt x="2231" y="895"/>
                </a:lnTo>
                <a:lnTo>
                  <a:pt x="2228" y="890"/>
                </a:lnTo>
                <a:lnTo>
                  <a:pt x="2223" y="879"/>
                </a:lnTo>
                <a:lnTo>
                  <a:pt x="2221" y="874"/>
                </a:lnTo>
                <a:lnTo>
                  <a:pt x="2220" y="868"/>
                </a:lnTo>
                <a:lnTo>
                  <a:pt x="2219" y="862"/>
                </a:lnTo>
                <a:lnTo>
                  <a:pt x="2218" y="855"/>
                </a:lnTo>
                <a:lnTo>
                  <a:pt x="2218" y="849"/>
                </a:lnTo>
                <a:lnTo>
                  <a:pt x="2217" y="842"/>
                </a:lnTo>
                <a:lnTo>
                  <a:pt x="2218" y="835"/>
                </a:lnTo>
                <a:lnTo>
                  <a:pt x="2218" y="829"/>
                </a:lnTo>
                <a:lnTo>
                  <a:pt x="2219" y="823"/>
                </a:lnTo>
                <a:lnTo>
                  <a:pt x="2220" y="816"/>
                </a:lnTo>
                <a:lnTo>
                  <a:pt x="2223" y="805"/>
                </a:lnTo>
                <a:lnTo>
                  <a:pt x="2225" y="799"/>
                </a:lnTo>
                <a:lnTo>
                  <a:pt x="2228" y="794"/>
                </a:lnTo>
                <a:lnTo>
                  <a:pt x="2234" y="785"/>
                </a:lnTo>
                <a:lnTo>
                  <a:pt x="2237" y="780"/>
                </a:lnTo>
                <a:lnTo>
                  <a:pt x="2241" y="776"/>
                </a:lnTo>
                <a:lnTo>
                  <a:pt x="2245" y="772"/>
                </a:lnTo>
                <a:lnTo>
                  <a:pt x="2249" y="769"/>
                </a:lnTo>
                <a:lnTo>
                  <a:pt x="2253" y="765"/>
                </a:lnTo>
                <a:lnTo>
                  <a:pt x="2258" y="762"/>
                </a:lnTo>
                <a:lnTo>
                  <a:pt x="2263" y="760"/>
                </a:lnTo>
                <a:lnTo>
                  <a:pt x="2268" y="757"/>
                </a:lnTo>
                <a:lnTo>
                  <a:pt x="2274" y="755"/>
                </a:lnTo>
                <a:lnTo>
                  <a:pt x="2279" y="754"/>
                </a:lnTo>
                <a:lnTo>
                  <a:pt x="2285" y="752"/>
                </a:lnTo>
                <a:lnTo>
                  <a:pt x="2291" y="752"/>
                </a:lnTo>
                <a:lnTo>
                  <a:pt x="2304" y="751"/>
                </a:lnTo>
                <a:lnTo>
                  <a:pt x="2317" y="752"/>
                </a:lnTo>
                <a:lnTo>
                  <a:pt x="2323" y="752"/>
                </a:lnTo>
                <a:lnTo>
                  <a:pt x="2329" y="754"/>
                </a:lnTo>
                <a:lnTo>
                  <a:pt x="2340" y="757"/>
                </a:lnTo>
                <a:lnTo>
                  <a:pt x="2346" y="760"/>
                </a:lnTo>
                <a:lnTo>
                  <a:pt x="2351" y="762"/>
                </a:lnTo>
                <a:lnTo>
                  <a:pt x="2360" y="769"/>
                </a:lnTo>
                <a:lnTo>
                  <a:pt x="2364" y="772"/>
                </a:lnTo>
                <a:lnTo>
                  <a:pt x="2368" y="776"/>
                </a:lnTo>
                <a:lnTo>
                  <a:pt x="2375" y="785"/>
                </a:lnTo>
                <a:lnTo>
                  <a:pt x="2378" y="789"/>
                </a:lnTo>
                <a:lnTo>
                  <a:pt x="2381" y="794"/>
                </a:lnTo>
                <a:lnTo>
                  <a:pt x="2385" y="805"/>
                </a:lnTo>
                <a:lnTo>
                  <a:pt x="2387" y="811"/>
                </a:lnTo>
                <a:lnTo>
                  <a:pt x="2389" y="816"/>
                </a:lnTo>
                <a:lnTo>
                  <a:pt x="2390" y="823"/>
                </a:lnTo>
                <a:lnTo>
                  <a:pt x="2391" y="829"/>
                </a:lnTo>
                <a:lnTo>
                  <a:pt x="2391" y="835"/>
                </a:lnTo>
                <a:lnTo>
                  <a:pt x="2391" y="842"/>
                </a:lnTo>
                <a:lnTo>
                  <a:pt x="2391" y="849"/>
                </a:lnTo>
                <a:lnTo>
                  <a:pt x="2391" y="855"/>
                </a:lnTo>
                <a:lnTo>
                  <a:pt x="2390" y="862"/>
                </a:lnTo>
                <a:lnTo>
                  <a:pt x="2389" y="868"/>
                </a:lnTo>
                <a:lnTo>
                  <a:pt x="2385" y="879"/>
                </a:lnTo>
                <a:lnTo>
                  <a:pt x="2383" y="885"/>
                </a:lnTo>
                <a:lnTo>
                  <a:pt x="2381" y="890"/>
                </a:lnTo>
                <a:lnTo>
                  <a:pt x="2375" y="900"/>
                </a:lnTo>
                <a:lnTo>
                  <a:pt x="2372" y="904"/>
                </a:lnTo>
                <a:lnTo>
                  <a:pt x="2368" y="908"/>
                </a:lnTo>
                <a:lnTo>
                  <a:pt x="2364" y="912"/>
                </a:lnTo>
                <a:lnTo>
                  <a:pt x="2360" y="916"/>
                </a:lnTo>
                <a:lnTo>
                  <a:pt x="2355" y="919"/>
                </a:lnTo>
                <a:lnTo>
                  <a:pt x="2351" y="922"/>
                </a:lnTo>
                <a:lnTo>
                  <a:pt x="2346" y="925"/>
                </a:lnTo>
                <a:lnTo>
                  <a:pt x="2340" y="927"/>
                </a:lnTo>
                <a:lnTo>
                  <a:pt x="2335" y="929"/>
                </a:lnTo>
                <a:lnTo>
                  <a:pt x="2329" y="930"/>
                </a:lnTo>
                <a:lnTo>
                  <a:pt x="2323" y="932"/>
                </a:lnTo>
                <a:lnTo>
                  <a:pt x="2317" y="933"/>
                </a:lnTo>
                <a:lnTo>
                  <a:pt x="2304" y="933"/>
                </a:lnTo>
                <a:close/>
                <a:moveTo>
                  <a:pt x="2305" y="895"/>
                </a:moveTo>
                <a:lnTo>
                  <a:pt x="2309" y="895"/>
                </a:lnTo>
                <a:lnTo>
                  <a:pt x="2313" y="894"/>
                </a:lnTo>
                <a:lnTo>
                  <a:pt x="2317" y="893"/>
                </a:lnTo>
                <a:lnTo>
                  <a:pt x="2321" y="892"/>
                </a:lnTo>
                <a:lnTo>
                  <a:pt x="2324" y="889"/>
                </a:lnTo>
                <a:lnTo>
                  <a:pt x="2327" y="887"/>
                </a:lnTo>
                <a:lnTo>
                  <a:pt x="2330" y="884"/>
                </a:lnTo>
                <a:lnTo>
                  <a:pt x="2332" y="880"/>
                </a:lnTo>
                <a:lnTo>
                  <a:pt x="2334" y="876"/>
                </a:lnTo>
                <a:lnTo>
                  <a:pt x="2336" y="872"/>
                </a:lnTo>
                <a:lnTo>
                  <a:pt x="2338" y="868"/>
                </a:lnTo>
                <a:lnTo>
                  <a:pt x="2339" y="863"/>
                </a:lnTo>
                <a:lnTo>
                  <a:pt x="2341" y="853"/>
                </a:lnTo>
                <a:lnTo>
                  <a:pt x="2341" y="847"/>
                </a:lnTo>
                <a:lnTo>
                  <a:pt x="2342" y="842"/>
                </a:lnTo>
                <a:lnTo>
                  <a:pt x="2341" y="831"/>
                </a:lnTo>
                <a:lnTo>
                  <a:pt x="2339" y="821"/>
                </a:lnTo>
                <a:lnTo>
                  <a:pt x="2338" y="816"/>
                </a:lnTo>
                <a:lnTo>
                  <a:pt x="2336" y="812"/>
                </a:lnTo>
                <a:lnTo>
                  <a:pt x="2332" y="803"/>
                </a:lnTo>
                <a:lnTo>
                  <a:pt x="2330" y="800"/>
                </a:lnTo>
                <a:lnTo>
                  <a:pt x="2327" y="797"/>
                </a:lnTo>
                <a:lnTo>
                  <a:pt x="2324" y="794"/>
                </a:lnTo>
                <a:lnTo>
                  <a:pt x="2321" y="792"/>
                </a:lnTo>
                <a:lnTo>
                  <a:pt x="2317" y="790"/>
                </a:lnTo>
                <a:lnTo>
                  <a:pt x="2313" y="789"/>
                </a:lnTo>
                <a:lnTo>
                  <a:pt x="2309" y="788"/>
                </a:lnTo>
                <a:lnTo>
                  <a:pt x="2305" y="788"/>
                </a:lnTo>
                <a:lnTo>
                  <a:pt x="2300" y="788"/>
                </a:lnTo>
                <a:lnTo>
                  <a:pt x="2296" y="789"/>
                </a:lnTo>
                <a:lnTo>
                  <a:pt x="2292" y="790"/>
                </a:lnTo>
                <a:lnTo>
                  <a:pt x="2288" y="792"/>
                </a:lnTo>
                <a:lnTo>
                  <a:pt x="2285" y="794"/>
                </a:lnTo>
                <a:lnTo>
                  <a:pt x="2282" y="797"/>
                </a:lnTo>
                <a:lnTo>
                  <a:pt x="2279" y="800"/>
                </a:lnTo>
                <a:lnTo>
                  <a:pt x="2277" y="803"/>
                </a:lnTo>
                <a:lnTo>
                  <a:pt x="2272" y="812"/>
                </a:lnTo>
                <a:lnTo>
                  <a:pt x="2271" y="816"/>
                </a:lnTo>
                <a:lnTo>
                  <a:pt x="2270" y="821"/>
                </a:lnTo>
                <a:lnTo>
                  <a:pt x="2269" y="826"/>
                </a:lnTo>
                <a:lnTo>
                  <a:pt x="2268" y="831"/>
                </a:lnTo>
                <a:lnTo>
                  <a:pt x="2267" y="836"/>
                </a:lnTo>
                <a:lnTo>
                  <a:pt x="2267" y="842"/>
                </a:lnTo>
                <a:lnTo>
                  <a:pt x="2268" y="853"/>
                </a:lnTo>
                <a:lnTo>
                  <a:pt x="2270" y="863"/>
                </a:lnTo>
                <a:lnTo>
                  <a:pt x="2271" y="868"/>
                </a:lnTo>
                <a:lnTo>
                  <a:pt x="2272" y="872"/>
                </a:lnTo>
                <a:lnTo>
                  <a:pt x="2274" y="876"/>
                </a:lnTo>
                <a:lnTo>
                  <a:pt x="2277" y="880"/>
                </a:lnTo>
                <a:lnTo>
                  <a:pt x="2279" y="884"/>
                </a:lnTo>
                <a:lnTo>
                  <a:pt x="2282" y="887"/>
                </a:lnTo>
                <a:lnTo>
                  <a:pt x="2285" y="889"/>
                </a:lnTo>
                <a:lnTo>
                  <a:pt x="2288" y="892"/>
                </a:lnTo>
                <a:lnTo>
                  <a:pt x="2292" y="893"/>
                </a:lnTo>
                <a:lnTo>
                  <a:pt x="2296" y="894"/>
                </a:lnTo>
                <a:lnTo>
                  <a:pt x="2300" y="895"/>
                </a:lnTo>
                <a:lnTo>
                  <a:pt x="2305" y="895"/>
                </a:lnTo>
                <a:close/>
                <a:moveTo>
                  <a:pt x="2646" y="694"/>
                </a:moveTo>
                <a:lnTo>
                  <a:pt x="2696" y="694"/>
                </a:lnTo>
                <a:lnTo>
                  <a:pt x="2696" y="847"/>
                </a:lnTo>
                <a:lnTo>
                  <a:pt x="2696" y="854"/>
                </a:lnTo>
                <a:lnTo>
                  <a:pt x="2695" y="860"/>
                </a:lnTo>
                <a:lnTo>
                  <a:pt x="2694" y="866"/>
                </a:lnTo>
                <a:lnTo>
                  <a:pt x="2693" y="871"/>
                </a:lnTo>
                <a:lnTo>
                  <a:pt x="2691" y="877"/>
                </a:lnTo>
                <a:lnTo>
                  <a:pt x="2689" y="882"/>
                </a:lnTo>
                <a:lnTo>
                  <a:pt x="2686" y="887"/>
                </a:lnTo>
                <a:lnTo>
                  <a:pt x="2684" y="892"/>
                </a:lnTo>
                <a:lnTo>
                  <a:pt x="2680" y="897"/>
                </a:lnTo>
                <a:lnTo>
                  <a:pt x="2677" y="901"/>
                </a:lnTo>
                <a:lnTo>
                  <a:pt x="2673" y="906"/>
                </a:lnTo>
                <a:lnTo>
                  <a:pt x="2669" y="910"/>
                </a:lnTo>
                <a:lnTo>
                  <a:pt x="2664" y="913"/>
                </a:lnTo>
                <a:lnTo>
                  <a:pt x="2660" y="917"/>
                </a:lnTo>
                <a:lnTo>
                  <a:pt x="2655" y="920"/>
                </a:lnTo>
                <a:lnTo>
                  <a:pt x="2649" y="922"/>
                </a:lnTo>
                <a:lnTo>
                  <a:pt x="2638" y="927"/>
                </a:lnTo>
                <a:lnTo>
                  <a:pt x="2632" y="929"/>
                </a:lnTo>
                <a:lnTo>
                  <a:pt x="2626" y="930"/>
                </a:lnTo>
                <a:lnTo>
                  <a:pt x="2619" y="932"/>
                </a:lnTo>
                <a:lnTo>
                  <a:pt x="2612" y="932"/>
                </a:lnTo>
                <a:lnTo>
                  <a:pt x="2605" y="933"/>
                </a:lnTo>
                <a:lnTo>
                  <a:pt x="2598" y="933"/>
                </a:lnTo>
                <a:lnTo>
                  <a:pt x="2591" y="933"/>
                </a:lnTo>
                <a:lnTo>
                  <a:pt x="2584" y="932"/>
                </a:lnTo>
                <a:lnTo>
                  <a:pt x="2577" y="932"/>
                </a:lnTo>
                <a:lnTo>
                  <a:pt x="2571" y="930"/>
                </a:lnTo>
                <a:lnTo>
                  <a:pt x="2558" y="927"/>
                </a:lnTo>
                <a:lnTo>
                  <a:pt x="2552" y="925"/>
                </a:lnTo>
                <a:lnTo>
                  <a:pt x="2547" y="922"/>
                </a:lnTo>
                <a:lnTo>
                  <a:pt x="2541" y="920"/>
                </a:lnTo>
                <a:lnTo>
                  <a:pt x="2536" y="917"/>
                </a:lnTo>
                <a:lnTo>
                  <a:pt x="2527" y="910"/>
                </a:lnTo>
                <a:lnTo>
                  <a:pt x="2518" y="901"/>
                </a:lnTo>
                <a:lnTo>
                  <a:pt x="2515" y="897"/>
                </a:lnTo>
                <a:lnTo>
                  <a:pt x="2512" y="892"/>
                </a:lnTo>
                <a:lnTo>
                  <a:pt x="2509" y="887"/>
                </a:lnTo>
                <a:lnTo>
                  <a:pt x="2506" y="882"/>
                </a:lnTo>
                <a:lnTo>
                  <a:pt x="2504" y="877"/>
                </a:lnTo>
                <a:lnTo>
                  <a:pt x="2502" y="871"/>
                </a:lnTo>
                <a:lnTo>
                  <a:pt x="2501" y="866"/>
                </a:lnTo>
                <a:lnTo>
                  <a:pt x="2500" y="860"/>
                </a:lnTo>
                <a:lnTo>
                  <a:pt x="2500" y="854"/>
                </a:lnTo>
                <a:lnTo>
                  <a:pt x="2499" y="847"/>
                </a:lnTo>
                <a:lnTo>
                  <a:pt x="2499" y="694"/>
                </a:lnTo>
                <a:lnTo>
                  <a:pt x="2550" y="694"/>
                </a:lnTo>
                <a:lnTo>
                  <a:pt x="2550" y="843"/>
                </a:lnTo>
                <a:lnTo>
                  <a:pt x="2551" y="853"/>
                </a:lnTo>
                <a:lnTo>
                  <a:pt x="2552" y="857"/>
                </a:lnTo>
                <a:lnTo>
                  <a:pt x="2553" y="861"/>
                </a:lnTo>
                <a:lnTo>
                  <a:pt x="2555" y="865"/>
                </a:lnTo>
                <a:lnTo>
                  <a:pt x="2558" y="869"/>
                </a:lnTo>
                <a:lnTo>
                  <a:pt x="2560" y="873"/>
                </a:lnTo>
                <a:lnTo>
                  <a:pt x="2563" y="876"/>
                </a:lnTo>
                <a:lnTo>
                  <a:pt x="2567" y="879"/>
                </a:lnTo>
                <a:lnTo>
                  <a:pt x="2570" y="882"/>
                </a:lnTo>
                <a:lnTo>
                  <a:pt x="2574" y="884"/>
                </a:lnTo>
                <a:lnTo>
                  <a:pt x="2579" y="886"/>
                </a:lnTo>
                <a:lnTo>
                  <a:pt x="2583" y="887"/>
                </a:lnTo>
                <a:lnTo>
                  <a:pt x="2588" y="889"/>
                </a:lnTo>
                <a:lnTo>
                  <a:pt x="2598" y="889"/>
                </a:lnTo>
                <a:lnTo>
                  <a:pt x="2608" y="889"/>
                </a:lnTo>
                <a:lnTo>
                  <a:pt x="2613" y="887"/>
                </a:lnTo>
                <a:lnTo>
                  <a:pt x="2618" y="886"/>
                </a:lnTo>
                <a:lnTo>
                  <a:pt x="2622" y="884"/>
                </a:lnTo>
                <a:lnTo>
                  <a:pt x="2626" y="882"/>
                </a:lnTo>
                <a:lnTo>
                  <a:pt x="2629" y="879"/>
                </a:lnTo>
                <a:lnTo>
                  <a:pt x="2633" y="876"/>
                </a:lnTo>
                <a:lnTo>
                  <a:pt x="2636" y="873"/>
                </a:lnTo>
                <a:lnTo>
                  <a:pt x="2639" y="869"/>
                </a:lnTo>
                <a:lnTo>
                  <a:pt x="2641" y="865"/>
                </a:lnTo>
                <a:lnTo>
                  <a:pt x="2643" y="861"/>
                </a:lnTo>
                <a:lnTo>
                  <a:pt x="2644" y="857"/>
                </a:lnTo>
                <a:lnTo>
                  <a:pt x="2645" y="853"/>
                </a:lnTo>
                <a:lnTo>
                  <a:pt x="2646" y="848"/>
                </a:lnTo>
                <a:lnTo>
                  <a:pt x="2646" y="843"/>
                </a:lnTo>
                <a:lnTo>
                  <a:pt x="2646" y="694"/>
                </a:lnTo>
                <a:close/>
                <a:moveTo>
                  <a:pt x="2788" y="828"/>
                </a:moveTo>
                <a:lnTo>
                  <a:pt x="2788" y="930"/>
                </a:lnTo>
                <a:lnTo>
                  <a:pt x="2739" y="930"/>
                </a:lnTo>
                <a:lnTo>
                  <a:pt x="2739" y="753"/>
                </a:lnTo>
                <a:lnTo>
                  <a:pt x="2786" y="753"/>
                </a:lnTo>
                <a:lnTo>
                  <a:pt x="2786" y="784"/>
                </a:lnTo>
                <a:lnTo>
                  <a:pt x="2790" y="777"/>
                </a:lnTo>
                <a:lnTo>
                  <a:pt x="2796" y="770"/>
                </a:lnTo>
                <a:lnTo>
                  <a:pt x="2801" y="765"/>
                </a:lnTo>
                <a:lnTo>
                  <a:pt x="2808" y="760"/>
                </a:lnTo>
                <a:lnTo>
                  <a:pt x="2815" y="756"/>
                </a:lnTo>
                <a:lnTo>
                  <a:pt x="2819" y="754"/>
                </a:lnTo>
                <a:lnTo>
                  <a:pt x="2823" y="753"/>
                </a:lnTo>
                <a:lnTo>
                  <a:pt x="2832" y="751"/>
                </a:lnTo>
                <a:lnTo>
                  <a:pt x="2836" y="751"/>
                </a:lnTo>
                <a:lnTo>
                  <a:pt x="2841" y="751"/>
                </a:lnTo>
                <a:lnTo>
                  <a:pt x="2848" y="751"/>
                </a:lnTo>
                <a:lnTo>
                  <a:pt x="2854" y="752"/>
                </a:lnTo>
                <a:lnTo>
                  <a:pt x="2860" y="753"/>
                </a:lnTo>
                <a:lnTo>
                  <a:pt x="2866" y="755"/>
                </a:lnTo>
                <a:lnTo>
                  <a:pt x="2871" y="758"/>
                </a:lnTo>
                <a:lnTo>
                  <a:pt x="2876" y="761"/>
                </a:lnTo>
                <a:lnTo>
                  <a:pt x="2881" y="764"/>
                </a:lnTo>
                <a:lnTo>
                  <a:pt x="2885" y="769"/>
                </a:lnTo>
                <a:lnTo>
                  <a:pt x="2889" y="773"/>
                </a:lnTo>
                <a:lnTo>
                  <a:pt x="2893" y="778"/>
                </a:lnTo>
                <a:lnTo>
                  <a:pt x="2895" y="784"/>
                </a:lnTo>
                <a:lnTo>
                  <a:pt x="2897" y="787"/>
                </a:lnTo>
                <a:lnTo>
                  <a:pt x="2898" y="790"/>
                </a:lnTo>
                <a:lnTo>
                  <a:pt x="2900" y="796"/>
                </a:lnTo>
                <a:lnTo>
                  <a:pt x="2901" y="803"/>
                </a:lnTo>
                <a:lnTo>
                  <a:pt x="2902" y="810"/>
                </a:lnTo>
                <a:lnTo>
                  <a:pt x="2902" y="817"/>
                </a:lnTo>
                <a:lnTo>
                  <a:pt x="2902" y="930"/>
                </a:lnTo>
                <a:lnTo>
                  <a:pt x="2853" y="930"/>
                </a:lnTo>
                <a:lnTo>
                  <a:pt x="2853" y="826"/>
                </a:lnTo>
                <a:lnTo>
                  <a:pt x="2853" y="818"/>
                </a:lnTo>
                <a:lnTo>
                  <a:pt x="2852" y="815"/>
                </a:lnTo>
                <a:lnTo>
                  <a:pt x="2851" y="812"/>
                </a:lnTo>
                <a:lnTo>
                  <a:pt x="2848" y="806"/>
                </a:lnTo>
                <a:lnTo>
                  <a:pt x="2847" y="803"/>
                </a:lnTo>
                <a:lnTo>
                  <a:pt x="2845" y="801"/>
                </a:lnTo>
                <a:lnTo>
                  <a:pt x="2840" y="797"/>
                </a:lnTo>
                <a:lnTo>
                  <a:pt x="2837" y="795"/>
                </a:lnTo>
                <a:lnTo>
                  <a:pt x="2835" y="794"/>
                </a:lnTo>
                <a:lnTo>
                  <a:pt x="2829" y="792"/>
                </a:lnTo>
                <a:lnTo>
                  <a:pt x="2825" y="792"/>
                </a:lnTo>
                <a:lnTo>
                  <a:pt x="2822" y="792"/>
                </a:lnTo>
                <a:lnTo>
                  <a:pt x="2814" y="792"/>
                </a:lnTo>
                <a:lnTo>
                  <a:pt x="2808" y="794"/>
                </a:lnTo>
                <a:lnTo>
                  <a:pt x="2805" y="795"/>
                </a:lnTo>
                <a:lnTo>
                  <a:pt x="2802" y="797"/>
                </a:lnTo>
                <a:lnTo>
                  <a:pt x="2800" y="799"/>
                </a:lnTo>
                <a:lnTo>
                  <a:pt x="2797" y="801"/>
                </a:lnTo>
                <a:lnTo>
                  <a:pt x="2795" y="804"/>
                </a:lnTo>
                <a:lnTo>
                  <a:pt x="2793" y="806"/>
                </a:lnTo>
                <a:lnTo>
                  <a:pt x="2792" y="809"/>
                </a:lnTo>
                <a:lnTo>
                  <a:pt x="2790" y="812"/>
                </a:lnTo>
                <a:lnTo>
                  <a:pt x="2789" y="820"/>
                </a:lnTo>
                <a:lnTo>
                  <a:pt x="2788" y="824"/>
                </a:lnTo>
                <a:lnTo>
                  <a:pt x="2788" y="828"/>
                </a:lnTo>
                <a:close/>
                <a:moveTo>
                  <a:pt x="2966" y="730"/>
                </a:moveTo>
                <a:lnTo>
                  <a:pt x="2961" y="730"/>
                </a:lnTo>
                <a:lnTo>
                  <a:pt x="2956" y="729"/>
                </a:lnTo>
                <a:lnTo>
                  <a:pt x="2952" y="726"/>
                </a:lnTo>
                <a:lnTo>
                  <a:pt x="2948" y="723"/>
                </a:lnTo>
                <a:lnTo>
                  <a:pt x="2944" y="719"/>
                </a:lnTo>
                <a:lnTo>
                  <a:pt x="2942" y="715"/>
                </a:lnTo>
                <a:lnTo>
                  <a:pt x="2940" y="710"/>
                </a:lnTo>
                <a:lnTo>
                  <a:pt x="2940" y="705"/>
                </a:lnTo>
                <a:lnTo>
                  <a:pt x="2940" y="701"/>
                </a:lnTo>
                <a:lnTo>
                  <a:pt x="2942" y="696"/>
                </a:lnTo>
                <a:lnTo>
                  <a:pt x="2944" y="692"/>
                </a:lnTo>
                <a:lnTo>
                  <a:pt x="2948" y="688"/>
                </a:lnTo>
                <a:lnTo>
                  <a:pt x="2952" y="685"/>
                </a:lnTo>
                <a:lnTo>
                  <a:pt x="2956" y="683"/>
                </a:lnTo>
                <a:lnTo>
                  <a:pt x="2961" y="681"/>
                </a:lnTo>
                <a:lnTo>
                  <a:pt x="2966" y="681"/>
                </a:lnTo>
                <a:lnTo>
                  <a:pt x="2972" y="681"/>
                </a:lnTo>
                <a:lnTo>
                  <a:pt x="2977" y="683"/>
                </a:lnTo>
                <a:lnTo>
                  <a:pt x="2982" y="685"/>
                </a:lnTo>
                <a:lnTo>
                  <a:pt x="2986" y="688"/>
                </a:lnTo>
                <a:lnTo>
                  <a:pt x="2990" y="692"/>
                </a:lnTo>
                <a:lnTo>
                  <a:pt x="2992" y="696"/>
                </a:lnTo>
                <a:lnTo>
                  <a:pt x="2994" y="701"/>
                </a:lnTo>
                <a:lnTo>
                  <a:pt x="2994" y="705"/>
                </a:lnTo>
                <a:lnTo>
                  <a:pt x="2994" y="710"/>
                </a:lnTo>
                <a:lnTo>
                  <a:pt x="2992" y="715"/>
                </a:lnTo>
                <a:lnTo>
                  <a:pt x="2990" y="719"/>
                </a:lnTo>
                <a:lnTo>
                  <a:pt x="2986" y="723"/>
                </a:lnTo>
                <a:lnTo>
                  <a:pt x="2982" y="726"/>
                </a:lnTo>
                <a:lnTo>
                  <a:pt x="2977" y="729"/>
                </a:lnTo>
                <a:lnTo>
                  <a:pt x="2972" y="730"/>
                </a:lnTo>
                <a:lnTo>
                  <a:pt x="2966" y="730"/>
                </a:lnTo>
                <a:close/>
                <a:moveTo>
                  <a:pt x="2942" y="753"/>
                </a:moveTo>
                <a:lnTo>
                  <a:pt x="2992" y="753"/>
                </a:lnTo>
                <a:lnTo>
                  <a:pt x="2992" y="930"/>
                </a:lnTo>
                <a:lnTo>
                  <a:pt x="2942" y="930"/>
                </a:lnTo>
                <a:lnTo>
                  <a:pt x="2942" y="753"/>
                </a:lnTo>
                <a:close/>
                <a:moveTo>
                  <a:pt x="3195" y="753"/>
                </a:moveTo>
                <a:lnTo>
                  <a:pt x="3134" y="930"/>
                </a:lnTo>
                <a:lnTo>
                  <a:pt x="3078" y="930"/>
                </a:lnTo>
                <a:lnTo>
                  <a:pt x="3017" y="753"/>
                </a:lnTo>
                <a:lnTo>
                  <a:pt x="3068" y="753"/>
                </a:lnTo>
                <a:lnTo>
                  <a:pt x="3105" y="880"/>
                </a:lnTo>
                <a:lnTo>
                  <a:pt x="3143" y="753"/>
                </a:lnTo>
                <a:lnTo>
                  <a:pt x="3195" y="753"/>
                </a:lnTo>
                <a:close/>
                <a:moveTo>
                  <a:pt x="3294" y="933"/>
                </a:moveTo>
                <a:lnTo>
                  <a:pt x="3287" y="933"/>
                </a:lnTo>
                <a:lnTo>
                  <a:pt x="3280" y="933"/>
                </a:lnTo>
                <a:lnTo>
                  <a:pt x="3268" y="931"/>
                </a:lnTo>
                <a:lnTo>
                  <a:pt x="3263" y="929"/>
                </a:lnTo>
                <a:lnTo>
                  <a:pt x="3257" y="927"/>
                </a:lnTo>
                <a:lnTo>
                  <a:pt x="3247" y="922"/>
                </a:lnTo>
                <a:lnTo>
                  <a:pt x="3242" y="919"/>
                </a:lnTo>
                <a:lnTo>
                  <a:pt x="3237" y="916"/>
                </a:lnTo>
                <a:lnTo>
                  <a:pt x="3233" y="913"/>
                </a:lnTo>
                <a:lnTo>
                  <a:pt x="3229" y="909"/>
                </a:lnTo>
                <a:lnTo>
                  <a:pt x="3222" y="900"/>
                </a:lnTo>
                <a:lnTo>
                  <a:pt x="3219" y="896"/>
                </a:lnTo>
                <a:lnTo>
                  <a:pt x="3216" y="891"/>
                </a:lnTo>
                <a:lnTo>
                  <a:pt x="3212" y="880"/>
                </a:lnTo>
                <a:lnTo>
                  <a:pt x="3210" y="874"/>
                </a:lnTo>
                <a:lnTo>
                  <a:pt x="3209" y="868"/>
                </a:lnTo>
                <a:lnTo>
                  <a:pt x="3207" y="862"/>
                </a:lnTo>
                <a:lnTo>
                  <a:pt x="3207" y="856"/>
                </a:lnTo>
                <a:lnTo>
                  <a:pt x="3206" y="849"/>
                </a:lnTo>
                <a:lnTo>
                  <a:pt x="3206" y="842"/>
                </a:lnTo>
                <a:lnTo>
                  <a:pt x="3206" y="836"/>
                </a:lnTo>
                <a:lnTo>
                  <a:pt x="3207" y="829"/>
                </a:lnTo>
                <a:lnTo>
                  <a:pt x="3207" y="823"/>
                </a:lnTo>
                <a:lnTo>
                  <a:pt x="3209" y="817"/>
                </a:lnTo>
                <a:lnTo>
                  <a:pt x="3212" y="805"/>
                </a:lnTo>
                <a:lnTo>
                  <a:pt x="3214" y="800"/>
                </a:lnTo>
                <a:lnTo>
                  <a:pt x="3216" y="794"/>
                </a:lnTo>
                <a:lnTo>
                  <a:pt x="3222" y="785"/>
                </a:lnTo>
                <a:lnTo>
                  <a:pt x="3226" y="780"/>
                </a:lnTo>
                <a:lnTo>
                  <a:pt x="3229" y="776"/>
                </a:lnTo>
                <a:lnTo>
                  <a:pt x="3233" y="772"/>
                </a:lnTo>
                <a:lnTo>
                  <a:pt x="3237" y="769"/>
                </a:lnTo>
                <a:lnTo>
                  <a:pt x="3246" y="762"/>
                </a:lnTo>
                <a:lnTo>
                  <a:pt x="3251" y="760"/>
                </a:lnTo>
                <a:lnTo>
                  <a:pt x="3256" y="757"/>
                </a:lnTo>
                <a:lnTo>
                  <a:pt x="3262" y="755"/>
                </a:lnTo>
                <a:lnTo>
                  <a:pt x="3267" y="754"/>
                </a:lnTo>
                <a:lnTo>
                  <a:pt x="3273" y="752"/>
                </a:lnTo>
                <a:lnTo>
                  <a:pt x="3279" y="752"/>
                </a:lnTo>
                <a:lnTo>
                  <a:pt x="3292" y="751"/>
                </a:lnTo>
                <a:lnTo>
                  <a:pt x="3303" y="751"/>
                </a:lnTo>
                <a:lnTo>
                  <a:pt x="3314" y="753"/>
                </a:lnTo>
                <a:lnTo>
                  <a:pt x="3319" y="755"/>
                </a:lnTo>
                <a:lnTo>
                  <a:pt x="3324" y="756"/>
                </a:lnTo>
                <a:lnTo>
                  <a:pt x="3334" y="761"/>
                </a:lnTo>
                <a:lnTo>
                  <a:pt x="3343" y="766"/>
                </a:lnTo>
                <a:lnTo>
                  <a:pt x="3347" y="770"/>
                </a:lnTo>
                <a:lnTo>
                  <a:pt x="3351" y="773"/>
                </a:lnTo>
                <a:lnTo>
                  <a:pt x="3358" y="781"/>
                </a:lnTo>
                <a:lnTo>
                  <a:pt x="3361" y="786"/>
                </a:lnTo>
                <a:lnTo>
                  <a:pt x="3364" y="791"/>
                </a:lnTo>
                <a:lnTo>
                  <a:pt x="3366" y="796"/>
                </a:lnTo>
                <a:lnTo>
                  <a:pt x="3368" y="801"/>
                </a:lnTo>
                <a:lnTo>
                  <a:pt x="3370" y="807"/>
                </a:lnTo>
                <a:lnTo>
                  <a:pt x="3372" y="813"/>
                </a:lnTo>
                <a:lnTo>
                  <a:pt x="3373" y="819"/>
                </a:lnTo>
                <a:lnTo>
                  <a:pt x="3374" y="826"/>
                </a:lnTo>
                <a:lnTo>
                  <a:pt x="3374" y="833"/>
                </a:lnTo>
                <a:lnTo>
                  <a:pt x="3375" y="841"/>
                </a:lnTo>
                <a:lnTo>
                  <a:pt x="3375" y="854"/>
                </a:lnTo>
                <a:lnTo>
                  <a:pt x="3254" y="854"/>
                </a:lnTo>
                <a:lnTo>
                  <a:pt x="3254" y="859"/>
                </a:lnTo>
                <a:lnTo>
                  <a:pt x="3255" y="863"/>
                </a:lnTo>
                <a:lnTo>
                  <a:pt x="3256" y="868"/>
                </a:lnTo>
                <a:lnTo>
                  <a:pt x="3257" y="872"/>
                </a:lnTo>
                <a:lnTo>
                  <a:pt x="3260" y="879"/>
                </a:lnTo>
                <a:lnTo>
                  <a:pt x="3263" y="882"/>
                </a:lnTo>
                <a:lnTo>
                  <a:pt x="3265" y="885"/>
                </a:lnTo>
                <a:lnTo>
                  <a:pt x="3268" y="888"/>
                </a:lnTo>
                <a:lnTo>
                  <a:pt x="3271" y="890"/>
                </a:lnTo>
                <a:lnTo>
                  <a:pt x="3274" y="892"/>
                </a:lnTo>
                <a:lnTo>
                  <a:pt x="3278" y="894"/>
                </a:lnTo>
                <a:lnTo>
                  <a:pt x="3282" y="895"/>
                </a:lnTo>
                <a:lnTo>
                  <a:pt x="3286" y="896"/>
                </a:lnTo>
                <a:lnTo>
                  <a:pt x="3294" y="897"/>
                </a:lnTo>
                <a:lnTo>
                  <a:pt x="3300" y="896"/>
                </a:lnTo>
                <a:lnTo>
                  <a:pt x="3306" y="895"/>
                </a:lnTo>
                <a:lnTo>
                  <a:pt x="3311" y="894"/>
                </a:lnTo>
                <a:lnTo>
                  <a:pt x="3316" y="892"/>
                </a:lnTo>
                <a:lnTo>
                  <a:pt x="3318" y="890"/>
                </a:lnTo>
                <a:lnTo>
                  <a:pt x="3320" y="889"/>
                </a:lnTo>
                <a:lnTo>
                  <a:pt x="3323" y="885"/>
                </a:lnTo>
                <a:lnTo>
                  <a:pt x="3326" y="881"/>
                </a:lnTo>
                <a:lnTo>
                  <a:pt x="3328" y="876"/>
                </a:lnTo>
                <a:lnTo>
                  <a:pt x="3374" y="879"/>
                </a:lnTo>
                <a:lnTo>
                  <a:pt x="3372" y="885"/>
                </a:lnTo>
                <a:lnTo>
                  <a:pt x="3370" y="891"/>
                </a:lnTo>
                <a:lnTo>
                  <a:pt x="3367" y="896"/>
                </a:lnTo>
                <a:lnTo>
                  <a:pt x="3364" y="901"/>
                </a:lnTo>
                <a:lnTo>
                  <a:pt x="3361" y="906"/>
                </a:lnTo>
                <a:lnTo>
                  <a:pt x="3357" y="911"/>
                </a:lnTo>
                <a:lnTo>
                  <a:pt x="3352" y="915"/>
                </a:lnTo>
                <a:lnTo>
                  <a:pt x="3347" y="919"/>
                </a:lnTo>
                <a:lnTo>
                  <a:pt x="3342" y="922"/>
                </a:lnTo>
                <a:lnTo>
                  <a:pt x="3336" y="925"/>
                </a:lnTo>
                <a:lnTo>
                  <a:pt x="3330" y="928"/>
                </a:lnTo>
                <a:lnTo>
                  <a:pt x="3323" y="930"/>
                </a:lnTo>
                <a:lnTo>
                  <a:pt x="3320" y="930"/>
                </a:lnTo>
                <a:lnTo>
                  <a:pt x="3316" y="931"/>
                </a:lnTo>
                <a:lnTo>
                  <a:pt x="3309" y="932"/>
                </a:lnTo>
                <a:lnTo>
                  <a:pt x="3302" y="933"/>
                </a:lnTo>
                <a:lnTo>
                  <a:pt x="3294" y="933"/>
                </a:lnTo>
                <a:close/>
                <a:moveTo>
                  <a:pt x="3254" y="824"/>
                </a:moveTo>
                <a:lnTo>
                  <a:pt x="3329" y="824"/>
                </a:lnTo>
                <a:lnTo>
                  <a:pt x="3328" y="820"/>
                </a:lnTo>
                <a:lnTo>
                  <a:pt x="3328" y="816"/>
                </a:lnTo>
                <a:lnTo>
                  <a:pt x="3327" y="813"/>
                </a:lnTo>
                <a:lnTo>
                  <a:pt x="3326" y="809"/>
                </a:lnTo>
                <a:lnTo>
                  <a:pt x="3324" y="806"/>
                </a:lnTo>
                <a:lnTo>
                  <a:pt x="3323" y="803"/>
                </a:lnTo>
                <a:lnTo>
                  <a:pt x="3321" y="800"/>
                </a:lnTo>
                <a:lnTo>
                  <a:pt x="3318" y="798"/>
                </a:lnTo>
                <a:lnTo>
                  <a:pt x="3313" y="793"/>
                </a:lnTo>
                <a:lnTo>
                  <a:pt x="3307" y="790"/>
                </a:lnTo>
                <a:lnTo>
                  <a:pt x="3300" y="788"/>
                </a:lnTo>
                <a:lnTo>
                  <a:pt x="3292" y="787"/>
                </a:lnTo>
                <a:lnTo>
                  <a:pt x="3285" y="788"/>
                </a:lnTo>
                <a:lnTo>
                  <a:pt x="3281" y="789"/>
                </a:lnTo>
                <a:lnTo>
                  <a:pt x="3278" y="790"/>
                </a:lnTo>
                <a:lnTo>
                  <a:pt x="3271" y="793"/>
                </a:lnTo>
                <a:lnTo>
                  <a:pt x="3268" y="796"/>
                </a:lnTo>
                <a:lnTo>
                  <a:pt x="3266" y="798"/>
                </a:lnTo>
                <a:lnTo>
                  <a:pt x="3261" y="804"/>
                </a:lnTo>
                <a:lnTo>
                  <a:pt x="3258" y="810"/>
                </a:lnTo>
                <a:lnTo>
                  <a:pt x="3256" y="813"/>
                </a:lnTo>
                <a:lnTo>
                  <a:pt x="3255" y="816"/>
                </a:lnTo>
                <a:lnTo>
                  <a:pt x="3254" y="824"/>
                </a:lnTo>
                <a:close/>
                <a:moveTo>
                  <a:pt x="3409" y="930"/>
                </a:moveTo>
                <a:lnTo>
                  <a:pt x="3409" y="753"/>
                </a:lnTo>
                <a:lnTo>
                  <a:pt x="3457" y="753"/>
                </a:lnTo>
                <a:lnTo>
                  <a:pt x="3457" y="784"/>
                </a:lnTo>
                <a:lnTo>
                  <a:pt x="3461" y="776"/>
                </a:lnTo>
                <a:lnTo>
                  <a:pt x="3465" y="769"/>
                </a:lnTo>
                <a:lnTo>
                  <a:pt x="3470" y="764"/>
                </a:lnTo>
                <a:lnTo>
                  <a:pt x="3475" y="759"/>
                </a:lnTo>
                <a:lnTo>
                  <a:pt x="3478" y="757"/>
                </a:lnTo>
                <a:lnTo>
                  <a:pt x="3481" y="755"/>
                </a:lnTo>
                <a:lnTo>
                  <a:pt x="3487" y="753"/>
                </a:lnTo>
                <a:lnTo>
                  <a:pt x="3494" y="751"/>
                </a:lnTo>
                <a:lnTo>
                  <a:pt x="3501" y="751"/>
                </a:lnTo>
                <a:lnTo>
                  <a:pt x="3509" y="751"/>
                </a:lnTo>
                <a:lnTo>
                  <a:pt x="3517" y="752"/>
                </a:lnTo>
                <a:lnTo>
                  <a:pt x="3517" y="796"/>
                </a:lnTo>
                <a:lnTo>
                  <a:pt x="3513" y="795"/>
                </a:lnTo>
                <a:lnTo>
                  <a:pt x="3507" y="794"/>
                </a:lnTo>
                <a:lnTo>
                  <a:pt x="3496" y="793"/>
                </a:lnTo>
                <a:lnTo>
                  <a:pt x="3488" y="794"/>
                </a:lnTo>
                <a:lnTo>
                  <a:pt x="3485" y="795"/>
                </a:lnTo>
                <a:lnTo>
                  <a:pt x="3481" y="796"/>
                </a:lnTo>
                <a:lnTo>
                  <a:pt x="3478" y="797"/>
                </a:lnTo>
                <a:lnTo>
                  <a:pt x="3475" y="799"/>
                </a:lnTo>
                <a:lnTo>
                  <a:pt x="3472" y="801"/>
                </a:lnTo>
                <a:lnTo>
                  <a:pt x="3469" y="803"/>
                </a:lnTo>
                <a:lnTo>
                  <a:pt x="3465" y="809"/>
                </a:lnTo>
                <a:lnTo>
                  <a:pt x="3463" y="812"/>
                </a:lnTo>
                <a:lnTo>
                  <a:pt x="3461" y="815"/>
                </a:lnTo>
                <a:lnTo>
                  <a:pt x="3460" y="818"/>
                </a:lnTo>
                <a:lnTo>
                  <a:pt x="3459" y="822"/>
                </a:lnTo>
                <a:lnTo>
                  <a:pt x="3459" y="826"/>
                </a:lnTo>
                <a:lnTo>
                  <a:pt x="3459" y="830"/>
                </a:lnTo>
                <a:lnTo>
                  <a:pt x="3459" y="930"/>
                </a:lnTo>
                <a:lnTo>
                  <a:pt x="3409" y="930"/>
                </a:lnTo>
                <a:close/>
                <a:moveTo>
                  <a:pt x="3690" y="804"/>
                </a:moveTo>
                <a:lnTo>
                  <a:pt x="3645" y="806"/>
                </a:lnTo>
                <a:lnTo>
                  <a:pt x="3644" y="802"/>
                </a:lnTo>
                <a:lnTo>
                  <a:pt x="3642" y="798"/>
                </a:lnTo>
                <a:lnTo>
                  <a:pt x="3639" y="795"/>
                </a:lnTo>
                <a:lnTo>
                  <a:pt x="3636" y="792"/>
                </a:lnTo>
                <a:lnTo>
                  <a:pt x="3632" y="789"/>
                </a:lnTo>
                <a:lnTo>
                  <a:pt x="3627" y="787"/>
                </a:lnTo>
                <a:lnTo>
                  <a:pt x="3622" y="786"/>
                </a:lnTo>
                <a:lnTo>
                  <a:pt x="3616" y="786"/>
                </a:lnTo>
                <a:lnTo>
                  <a:pt x="3610" y="786"/>
                </a:lnTo>
                <a:lnTo>
                  <a:pt x="3605" y="787"/>
                </a:lnTo>
                <a:lnTo>
                  <a:pt x="3601" y="788"/>
                </a:lnTo>
                <a:lnTo>
                  <a:pt x="3596" y="790"/>
                </a:lnTo>
                <a:lnTo>
                  <a:pt x="3593" y="793"/>
                </a:lnTo>
                <a:lnTo>
                  <a:pt x="3591" y="796"/>
                </a:lnTo>
                <a:lnTo>
                  <a:pt x="3589" y="799"/>
                </a:lnTo>
                <a:lnTo>
                  <a:pt x="3589" y="803"/>
                </a:lnTo>
                <a:lnTo>
                  <a:pt x="3589" y="806"/>
                </a:lnTo>
                <a:lnTo>
                  <a:pt x="3590" y="809"/>
                </a:lnTo>
                <a:lnTo>
                  <a:pt x="3591" y="811"/>
                </a:lnTo>
                <a:lnTo>
                  <a:pt x="3594" y="814"/>
                </a:lnTo>
                <a:lnTo>
                  <a:pt x="3597" y="816"/>
                </a:lnTo>
                <a:lnTo>
                  <a:pt x="3601" y="818"/>
                </a:lnTo>
                <a:lnTo>
                  <a:pt x="3605" y="819"/>
                </a:lnTo>
                <a:lnTo>
                  <a:pt x="3611" y="821"/>
                </a:lnTo>
                <a:lnTo>
                  <a:pt x="3643" y="827"/>
                </a:lnTo>
                <a:lnTo>
                  <a:pt x="3649" y="829"/>
                </a:lnTo>
                <a:lnTo>
                  <a:pt x="3655" y="830"/>
                </a:lnTo>
                <a:lnTo>
                  <a:pt x="3660" y="832"/>
                </a:lnTo>
                <a:lnTo>
                  <a:pt x="3665" y="834"/>
                </a:lnTo>
                <a:lnTo>
                  <a:pt x="3674" y="839"/>
                </a:lnTo>
                <a:lnTo>
                  <a:pt x="3681" y="844"/>
                </a:lnTo>
                <a:lnTo>
                  <a:pt x="3684" y="848"/>
                </a:lnTo>
                <a:lnTo>
                  <a:pt x="3687" y="851"/>
                </a:lnTo>
                <a:lnTo>
                  <a:pt x="3689" y="854"/>
                </a:lnTo>
                <a:lnTo>
                  <a:pt x="3691" y="858"/>
                </a:lnTo>
                <a:lnTo>
                  <a:pt x="3693" y="866"/>
                </a:lnTo>
                <a:lnTo>
                  <a:pt x="3694" y="870"/>
                </a:lnTo>
                <a:lnTo>
                  <a:pt x="3694" y="875"/>
                </a:lnTo>
                <a:lnTo>
                  <a:pt x="3694" y="879"/>
                </a:lnTo>
                <a:lnTo>
                  <a:pt x="3694" y="883"/>
                </a:lnTo>
                <a:lnTo>
                  <a:pt x="3693" y="888"/>
                </a:lnTo>
                <a:lnTo>
                  <a:pt x="3692" y="891"/>
                </a:lnTo>
                <a:lnTo>
                  <a:pt x="3690" y="895"/>
                </a:lnTo>
                <a:lnTo>
                  <a:pt x="3688" y="899"/>
                </a:lnTo>
                <a:lnTo>
                  <a:pt x="3686" y="902"/>
                </a:lnTo>
                <a:lnTo>
                  <a:pt x="3684" y="906"/>
                </a:lnTo>
                <a:lnTo>
                  <a:pt x="3678" y="912"/>
                </a:lnTo>
                <a:lnTo>
                  <a:pt x="3672" y="917"/>
                </a:lnTo>
                <a:lnTo>
                  <a:pt x="3664" y="922"/>
                </a:lnTo>
                <a:lnTo>
                  <a:pt x="3656" y="926"/>
                </a:lnTo>
                <a:lnTo>
                  <a:pt x="3647" y="929"/>
                </a:lnTo>
                <a:lnTo>
                  <a:pt x="3637" y="931"/>
                </a:lnTo>
                <a:lnTo>
                  <a:pt x="3627" y="933"/>
                </a:lnTo>
                <a:lnTo>
                  <a:pt x="3615" y="933"/>
                </a:lnTo>
                <a:lnTo>
                  <a:pt x="3607" y="933"/>
                </a:lnTo>
                <a:lnTo>
                  <a:pt x="3599" y="932"/>
                </a:lnTo>
                <a:lnTo>
                  <a:pt x="3591" y="931"/>
                </a:lnTo>
                <a:lnTo>
                  <a:pt x="3584" y="930"/>
                </a:lnTo>
                <a:lnTo>
                  <a:pt x="3577" y="928"/>
                </a:lnTo>
                <a:lnTo>
                  <a:pt x="3571" y="925"/>
                </a:lnTo>
                <a:lnTo>
                  <a:pt x="3565" y="922"/>
                </a:lnTo>
                <a:lnTo>
                  <a:pt x="3560" y="919"/>
                </a:lnTo>
                <a:lnTo>
                  <a:pt x="3555" y="915"/>
                </a:lnTo>
                <a:lnTo>
                  <a:pt x="3550" y="911"/>
                </a:lnTo>
                <a:lnTo>
                  <a:pt x="3546" y="906"/>
                </a:lnTo>
                <a:lnTo>
                  <a:pt x="3543" y="901"/>
                </a:lnTo>
                <a:lnTo>
                  <a:pt x="3540" y="896"/>
                </a:lnTo>
                <a:lnTo>
                  <a:pt x="3538" y="891"/>
                </a:lnTo>
                <a:lnTo>
                  <a:pt x="3536" y="885"/>
                </a:lnTo>
                <a:lnTo>
                  <a:pt x="3535" y="879"/>
                </a:lnTo>
                <a:lnTo>
                  <a:pt x="3584" y="876"/>
                </a:lnTo>
                <a:lnTo>
                  <a:pt x="3585" y="881"/>
                </a:lnTo>
                <a:lnTo>
                  <a:pt x="3587" y="886"/>
                </a:lnTo>
                <a:lnTo>
                  <a:pt x="3590" y="889"/>
                </a:lnTo>
                <a:lnTo>
                  <a:pt x="3594" y="892"/>
                </a:lnTo>
                <a:lnTo>
                  <a:pt x="3599" y="895"/>
                </a:lnTo>
                <a:lnTo>
                  <a:pt x="3604" y="897"/>
                </a:lnTo>
                <a:lnTo>
                  <a:pt x="3609" y="898"/>
                </a:lnTo>
                <a:lnTo>
                  <a:pt x="3616" y="898"/>
                </a:lnTo>
                <a:lnTo>
                  <a:pt x="3622" y="898"/>
                </a:lnTo>
                <a:lnTo>
                  <a:pt x="3627" y="897"/>
                </a:lnTo>
                <a:lnTo>
                  <a:pt x="3632" y="895"/>
                </a:lnTo>
                <a:lnTo>
                  <a:pt x="3634" y="894"/>
                </a:lnTo>
                <a:lnTo>
                  <a:pt x="3636" y="893"/>
                </a:lnTo>
                <a:lnTo>
                  <a:pt x="3640" y="890"/>
                </a:lnTo>
                <a:lnTo>
                  <a:pt x="3642" y="887"/>
                </a:lnTo>
                <a:lnTo>
                  <a:pt x="3643" y="886"/>
                </a:lnTo>
                <a:lnTo>
                  <a:pt x="3644" y="884"/>
                </a:lnTo>
                <a:lnTo>
                  <a:pt x="3644" y="880"/>
                </a:lnTo>
                <a:lnTo>
                  <a:pt x="3644" y="877"/>
                </a:lnTo>
                <a:lnTo>
                  <a:pt x="3643" y="874"/>
                </a:lnTo>
                <a:lnTo>
                  <a:pt x="3641" y="871"/>
                </a:lnTo>
                <a:lnTo>
                  <a:pt x="3639" y="869"/>
                </a:lnTo>
                <a:lnTo>
                  <a:pt x="3635" y="867"/>
                </a:lnTo>
                <a:lnTo>
                  <a:pt x="3631" y="865"/>
                </a:lnTo>
                <a:lnTo>
                  <a:pt x="3627" y="864"/>
                </a:lnTo>
                <a:lnTo>
                  <a:pt x="3622" y="862"/>
                </a:lnTo>
                <a:lnTo>
                  <a:pt x="3591" y="856"/>
                </a:lnTo>
                <a:lnTo>
                  <a:pt x="3585" y="855"/>
                </a:lnTo>
                <a:lnTo>
                  <a:pt x="3579" y="853"/>
                </a:lnTo>
                <a:lnTo>
                  <a:pt x="3569" y="849"/>
                </a:lnTo>
                <a:lnTo>
                  <a:pt x="3564" y="847"/>
                </a:lnTo>
                <a:lnTo>
                  <a:pt x="3560" y="844"/>
                </a:lnTo>
                <a:lnTo>
                  <a:pt x="3556" y="842"/>
                </a:lnTo>
                <a:lnTo>
                  <a:pt x="3553" y="839"/>
                </a:lnTo>
                <a:lnTo>
                  <a:pt x="3550" y="835"/>
                </a:lnTo>
                <a:lnTo>
                  <a:pt x="3547" y="832"/>
                </a:lnTo>
                <a:lnTo>
                  <a:pt x="3545" y="828"/>
                </a:lnTo>
                <a:lnTo>
                  <a:pt x="3543" y="824"/>
                </a:lnTo>
                <a:lnTo>
                  <a:pt x="3542" y="820"/>
                </a:lnTo>
                <a:lnTo>
                  <a:pt x="3541" y="815"/>
                </a:lnTo>
                <a:lnTo>
                  <a:pt x="3540" y="811"/>
                </a:lnTo>
                <a:lnTo>
                  <a:pt x="3540" y="806"/>
                </a:lnTo>
                <a:lnTo>
                  <a:pt x="3540" y="800"/>
                </a:lnTo>
                <a:lnTo>
                  <a:pt x="3541" y="794"/>
                </a:lnTo>
                <a:lnTo>
                  <a:pt x="3543" y="788"/>
                </a:lnTo>
                <a:lnTo>
                  <a:pt x="3545" y="783"/>
                </a:lnTo>
                <a:lnTo>
                  <a:pt x="3548" y="778"/>
                </a:lnTo>
                <a:lnTo>
                  <a:pt x="3551" y="774"/>
                </a:lnTo>
                <a:lnTo>
                  <a:pt x="3556" y="769"/>
                </a:lnTo>
                <a:lnTo>
                  <a:pt x="3560" y="766"/>
                </a:lnTo>
                <a:lnTo>
                  <a:pt x="3566" y="762"/>
                </a:lnTo>
                <a:lnTo>
                  <a:pt x="3572" y="759"/>
                </a:lnTo>
                <a:lnTo>
                  <a:pt x="3578" y="757"/>
                </a:lnTo>
                <a:lnTo>
                  <a:pt x="3584" y="754"/>
                </a:lnTo>
                <a:lnTo>
                  <a:pt x="3588" y="754"/>
                </a:lnTo>
                <a:lnTo>
                  <a:pt x="3591" y="753"/>
                </a:lnTo>
                <a:lnTo>
                  <a:pt x="3599" y="752"/>
                </a:lnTo>
                <a:lnTo>
                  <a:pt x="3607" y="751"/>
                </a:lnTo>
                <a:lnTo>
                  <a:pt x="3615" y="751"/>
                </a:lnTo>
                <a:lnTo>
                  <a:pt x="3623" y="751"/>
                </a:lnTo>
                <a:lnTo>
                  <a:pt x="3631" y="752"/>
                </a:lnTo>
                <a:lnTo>
                  <a:pt x="3638" y="753"/>
                </a:lnTo>
                <a:lnTo>
                  <a:pt x="3645" y="754"/>
                </a:lnTo>
                <a:lnTo>
                  <a:pt x="3651" y="756"/>
                </a:lnTo>
                <a:lnTo>
                  <a:pt x="3657" y="759"/>
                </a:lnTo>
                <a:lnTo>
                  <a:pt x="3663" y="762"/>
                </a:lnTo>
                <a:lnTo>
                  <a:pt x="3668" y="765"/>
                </a:lnTo>
                <a:lnTo>
                  <a:pt x="3672" y="769"/>
                </a:lnTo>
                <a:lnTo>
                  <a:pt x="3676" y="773"/>
                </a:lnTo>
                <a:lnTo>
                  <a:pt x="3680" y="777"/>
                </a:lnTo>
                <a:lnTo>
                  <a:pt x="3683" y="782"/>
                </a:lnTo>
                <a:lnTo>
                  <a:pt x="3685" y="787"/>
                </a:lnTo>
                <a:lnTo>
                  <a:pt x="3688" y="792"/>
                </a:lnTo>
                <a:lnTo>
                  <a:pt x="3689" y="798"/>
                </a:lnTo>
                <a:lnTo>
                  <a:pt x="3690" y="804"/>
                </a:lnTo>
                <a:close/>
                <a:moveTo>
                  <a:pt x="3751" y="730"/>
                </a:moveTo>
                <a:lnTo>
                  <a:pt x="3746" y="730"/>
                </a:lnTo>
                <a:lnTo>
                  <a:pt x="3741" y="729"/>
                </a:lnTo>
                <a:lnTo>
                  <a:pt x="3736" y="726"/>
                </a:lnTo>
                <a:lnTo>
                  <a:pt x="3732" y="723"/>
                </a:lnTo>
                <a:lnTo>
                  <a:pt x="3729" y="719"/>
                </a:lnTo>
                <a:lnTo>
                  <a:pt x="3726" y="715"/>
                </a:lnTo>
                <a:lnTo>
                  <a:pt x="3725" y="710"/>
                </a:lnTo>
                <a:lnTo>
                  <a:pt x="3724" y="705"/>
                </a:lnTo>
                <a:lnTo>
                  <a:pt x="3725" y="701"/>
                </a:lnTo>
                <a:lnTo>
                  <a:pt x="3726" y="696"/>
                </a:lnTo>
                <a:lnTo>
                  <a:pt x="3729" y="692"/>
                </a:lnTo>
                <a:lnTo>
                  <a:pt x="3732" y="688"/>
                </a:lnTo>
                <a:lnTo>
                  <a:pt x="3736" y="685"/>
                </a:lnTo>
                <a:lnTo>
                  <a:pt x="3741" y="683"/>
                </a:lnTo>
                <a:lnTo>
                  <a:pt x="3746" y="681"/>
                </a:lnTo>
                <a:lnTo>
                  <a:pt x="3751" y="681"/>
                </a:lnTo>
                <a:lnTo>
                  <a:pt x="3756" y="681"/>
                </a:lnTo>
                <a:lnTo>
                  <a:pt x="3761" y="683"/>
                </a:lnTo>
                <a:lnTo>
                  <a:pt x="3765" y="685"/>
                </a:lnTo>
                <a:lnTo>
                  <a:pt x="3770" y="688"/>
                </a:lnTo>
                <a:lnTo>
                  <a:pt x="3773" y="692"/>
                </a:lnTo>
                <a:lnTo>
                  <a:pt x="3775" y="696"/>
                </a:lnTo>
                <a:lnTo>
                  <a:pt x="3777" y="701"/>
                </a:lnTo>
                <a:lnTo>
                  <a:pt x="3777" y="705"/>
                </a:lnTo>
                <a:lnTo>
                  <a:pt x="3777" y="710"/>
                </a:lnTo>
                <a:lnTo>
                  <a:pt x="3775" y="715"/>
                </a:lnTo>
                <a:lnTo>
                  <a:pt x="3773" y="719"/>
                </a:lnTo>
                <a:lnTo>
                  <a:pt x="3770" y="723"/>
                </a:lnTo>
                <a:lnTo>
                  <a:pt x="3765" y="726"/>
                </a:lnTo>
                <a:lnTo>
                  <a:pt x="3761" y="729"/>
                </a:lnTo>
                <a:lnTo>
                  <a:pt x="3756" y="730"/>
                </a:lnTo>
                <a:lnTo>
                  <a:pt x="3751" y="730"/>
                </a:lnTo>
                <a:close/>
                <a:moveTo>
                  <a:pt x="3726" y="753"/>
                </a:moveTo>
                <a:lnTo>
                  <a:pt x="3775" y="753"/>
                </a:lnTo>
                <a:lnTo>
                  <a:pt x="3775" y="930"/>
                </a:lnTo>
                <a:lnTo>
                  <a:pt x="3726" y="930"/>
                </a:lnTo>
                <a:lnTo>
                  <a:pt x="3726" y="753"/>
                </a:lnTo>
                <a:close/>
                <a:moveTo>
                  <a:pt x="3908" y="753"/>
                </a:moveTo>
                <a:lnTo>
                  <a:pt x="3908" y="790"/>
                </a:lnTo>
                <a:lnTo>
                  <a:pt x="3874" y="790"/>
                </a:lnTo>
                <a:lnTo>
                  <a:pt x="3874" y="876"/>
                </a:lnTo>
                <a:lnTo>
                  <a:pt x="3874" y="880"/>
                </a:lnTo>
                <a:lnTo>
                  <a:pt x="3875" y="884"/>
                </a:lnTo>
                <a:lnTo>
                  <a:pt x="3876" y="886"/>
                </a:lnTo>
                <a:lnTo>
                  <a:pt x="3877" y="887"/>
                </a:lnTo>
                <a:lnTo>
                  <a:pt x="3879" y="889"/>
                </a:lnTo>
                <a:lnTo>
                  <a:pt x="3881" y="891"/>
                </a:lnTo>
                <a:lnTo>
                  <a:pt x="3884" y="892"/>
                </a:lnTo>
                <a:lnTo>
                  <a:pt x="3887" y="893"/>
                </a:lnTo>
                <a:lnTo>
                  <a:pt x="3891" y="893"/>
                </a:lnTo>
                <a:lnTo>
                  <a:pt x="3899" y="892"/>
                </a:lnTo>
                <a:lnTo>
                  <a:pt x="3904" y="891"/>
                </a:lnTo>
                <a:lnTo>
                  <a:pt x="3912" y="928"/>
                </a:lnTo>
                <a:lnTo>
                  <a:pt x="3901" y="930"/>
                </a:lnTo>
                <a:lnTo>
                  <a:pt x="3893" y="932"/>
                </a:lnTo>
                <a:lnTo>
                  <a:pt x="3884" y="932"/>
                </a:lnTo>
                <a:lnTo>
                  <a:pt x="3878" y="932"/>
                </a:lnTo>
                <a:lnTo>
                  <a:pt x="3871" y="932"/>
                </a:lnTo>
                <a:lnTo>
                  <a:pt x="3866" y="931"/>
                </a:lnTo>
                <a:lnTo>
                  <a:pt x="3860" y="930"/>
                </a:lnTo>
                <a:lnTo>
                  <a:pt x="3855" y="928"/>
                </a:lnTo>
                <a:lnTo>
                  <a:pt x="3850" y="926"/>
                </a:lnTo>
                <a:lnTo>
                  <a:pt x="3845" y="924"/>
                </a:lnTo>
                <a:lnTo>
                  <a:pt x="3841" y="921"/>
                </a:lnTo>
                <a:lnTo>
                  <a:pt x="3837" y="917"/>
                </a:lnTo>
                <a:lnTo>
                  <a:pt x="3834" y="914"/>
                </a:lnTo>
                <a:lnTo>
                  <a:pt x="3831" y="909"/>
                </a:lnTo>
                <a:lnTo>
                  <a:pt x="3829" y="905"/>
                </a:lnTo>
                <a:lnTo>
                  <a:pt x="3827" y="900"/>
                </a:lnTo>
                <a:lnTo>
                  <a:pt x="3826" y="894"/>
                </a:lnTo>
                <a:lnTo>
                  <a:pt x="3825" y="888"/>
                </a:lnTo>
                <a:lnTo>
                  <a:pt x="3825" y="882"/>
                </a:lnTo>
                <a:lnTo>
                  <a:pt x="3825" y="790"/>
                </a:lnTo>
                <a:lnTo>
                  <a:pt x="3801" y="790"/>
                </a:lnTo>
                <a:lnTo>
                  <a:pt x="3801" y="753"/>
                </a:lnTo>
                <a:lnTo>
                  <a:pt x="3825" y="753"/>
                </a:lnTo>
                <a:lnTo>
                  <a:pt x="3825" y="711"/>
                </a:lnTo>
                <a:lnTo>
                  <a:pt x="3874" y="711"/>
                </a:lnTo>
                <a:lnTo>
                  <a:pt x="3874" y="753"/>
                </a:lnTo>
                <a:lnTo>
                  <a:pt x="3908" y="753"/>
                </a:lnTo>
                <a:close/>
                <a:moveTo>
                  <a:pt x="3974" y="996"/>
                </a:moveTo>
                <a:lnTo>
                  <a:pt x="3965" y="996"/>
                </a:lnTo>
                <a:lnTo>
                  <a:pt x="3956" y="995"/>
                </a:lnTo>
                <a:lnTo>
                  <a:pt x="3949" y="993"/>
                </a:lnTo>
                <a:lnTo>
                  <a:pt x="3943" y="991"/>
                </a:lnTo>
                <a:lnTo>
                  <a:pt x="3954" y="954"/>
                </a:lnTo>
                <a:lnTo>
                  <a:pt x="3960" y="956"/>
                </a:lnTo>
                <a:lnTo>
                  <a:pt x="3966" y="957"/>
                </a:lnTo>
                <a:lnTo>
                  <a:pt x="3971" y="957"/>
                </a:lnTo>
                <a:lnTo>
                  <a:pt x="3976" y="957"/>
                </a:lnTo>
                <a:lnTo>
                  <a:pt x="3978" y="956"/>
                </a:lnTo>
                <a:lnTo>
                  <a:pt x="3980" y="955"/>
                </a:lnTo>
                <a:lnTo>
                  <a:pt x="3984" y="952"/>
                </a:lnTo>
                <a:lnTo>
                  <a:pt x="3987" y="948"/>
                </a:lnTo>
                <a:lnTo>
                  <a:pt x="3990" y="942"/>
                </a:lnTo>
                <a:lnTo>
                  <a:pt x="3993" y="935"/>
                </a:lnTo>
                <a:lnTo>
                  <a:pt x="3930" y="753"/>
                </a:lnTo>
                <a:lnTo>
                  <a:pt x="3981" y="753"/>
                </a:lnTo>
                <a:lnTo>
                  <a:pt x="4018" y="883"/>
                </a:lnTo>
                <a:lnTo>
                  <a:pt x="4056" y="753"/>
                </a:lnTo>
                <a:lnTo>
                  <a:pt x="4108" y="753"/>
                </a:lnTo>
                <a:lnTo>
                  <a:pt x="4040" y="949"/>
                </a:lnTo>
                <a:lnTo>
                  <a:pt x="4035" y="959"/>
                </a:lnTo>
                <a:lnTo>
                  <a:pt x="4033" y="964"/>
                </a:lnTo>
                <a:lnTo>
                  <a:pt x="4030" y="968"/>
                </a:lnTo>
                <a:lnTo>
                  <a:pt x="4024" y="976"/>
                </a:lnTo>
                <a:lnTo>
                  <a:pt x="4017" y="983"/>
                </a:lnTo>
                <a:lnTo>
                  <a:pt x="4013" y="986"/>
                </a:lnTo>
                <a:lnTo>
                  <a:pt x="4008" y="989"/>
                </a:lnTo>
                <a:lnTo>
                  <a:pt x="4003" y="991"/>
                </a:lnTo>
                <a:lnTo>
                  <a:pt x="3998" y="993"/>
                </a:lnTo>
                <a:lnTo>
                  <a:pt x="3993" y="994"/>
                </a:lnTo>
                <a:lnTo>
                  <a:pt x="3987" y="995"/>
                </a:lnTo>
                <a:lnTo>
                  <a:pt x="3980" y="996"/>
                </a:lnTo>
                <a:lnTo>
                  <a:pt x="3974" y="996"/>
                </a:lnTo>
                <a:close/>
                <a:moveTo>
                  <a:pt x="1623" y="590"/>
                </a:moveTo>
                <a:lnTo>
                  <a:pt x="1569" y="590"/>
                </a:lnTo>
                <a:lnTo>
                  <a:pt x="1651" y="354"/>
                </a:lnTo>
                <a:lnTo>
                  <a:pt x="1715" y="354"/>
                </a:lnTo>
                <a:lnTo>
                  <a:pt x="1797" y="590"/>
                </a:lnTo>
                <a:lnTo>
                  <a:pt x="1743" y="590"/>
                </a:lnTo>
                <a:lnTo>
                  <a:pt x="1726" y="536"/>
                </a:lnTo>
                <a:lnTo>
                  <a:pt x="1641" y="536"/>
                </a:lnTo>
                <a:lnTo>
                  <a:pt x="1623" y="590"/>
                </a:lnTo>
                <a:close/>
                <a:moveTo>
                  <a:pt x="1653" y="497"/>
                </a:moveTo>
                <a:lnTo>
                  <a:pt x="1713" y="497"/>
                </a:lnTo>
                <a:lnTo>
                  <a:pt x="1684" y="408"/>
                </a:lnTo>
                <a:lnTo>
                  <a:pt x="1653" y="497"/>
                </a:lnTo>
                <a:close/>
                <a:moveTo>
                  <a:pt x="1874" y="593"/>
                </a:moveTo>
                <a:lnTo>
                  <a:pt x="1867" y="593"/>
                </a:lnTo>
                <a:lnTo>
                  <a:pt x="1861" y="592"/>
                </a:lnTo>
                <a:lnTo>
                  <a:pt x="1856" y="591"/>
                </a:lnTo>
                <a:lnTo>
                  <a:pt x="1850" y="590"/>
                </a:lnTo>
                <a:lnTo>
                  <a:pt x="1845" y="588"/>
                </a:lnTo>
                <a:lnTo>
                  <a:pt x="1840" y="586"/>
                </a:lnTo>
                <a:lnTo>
                  <a:pt x="1836" y="583"/>
                </a:lnTo>
                <a:lnTo>
                  <a:pt x="1832" y="580"/>
                </a:lnTo>
                <a:lnTo>
                  <a:pt x="1828" y="576"/>
                </a:lnTo>
                <a:lnTo>
                  <a:pt x="1824" y="572"/>
                </a:lnTo>
                <a:lnTo>
                  <a:pt x="1821" y="568"/>
                </a:lnTo>
                <a:lnTo>
                  <a:pt x="1820" y="566"/>
                </a:lnTo>
                <a:lnTo>
                  <a:pt x="1819" y="563"/>
                </a:lnTo>
                <a:lnTo>
                  <a:pt x="1817" y="558"/>
                </a:lnTo>
                <a:lnTo>
                  <a:pt x="1816" y="553"/>
                </a:lnTo>
                <a:lnTo>
                  <a:pt x="1815" y="547"/>
                </a:lnTo>
                <a:lnTo>
                  <a:pt x="1815" y="540"/>
                </a:lnTo>
                <a:lnTo>
                  <a:pt x="1815" y="531"/>
                </a:lnTo>
                <a:lnTo>
                  <a:pt x="1817" y="523"/>
                </a:lnTo>
                <a:lnTo>
                  <a:pt x="1818" y="519"/>
                </a:lnTo>
                <a:lnTo>
                  <a:pt x="1820" y="515"/>
                </a:lnTo>
                <a:lnTo>
                  <a:pt x="1824" y="509"/>
                </a:lnTo>
                <a:lnTo>
                  <a:pt x="1827" y="507"/>
                </a:lnTo>
                <a:lnTo>
                  <a:pt x="1829" y="504"/>
                </a:lnTo>
                <a:lnTo>
                  <a:pt x="1832" y="502"/>
                </a:lnTo>
                <a:lnTo>
                  <a:pt x="1835" y="499"/>
                </a:lnTo>
                <a:lnTo>
                  <a:pt x="1838" y="497"/>
                </a:lnTo>
                <a:lnTo>
                  <a:pt x="1841" y="496"/>
                </a:lnTo>
                <a:lnTo>
                  <a:pt x="1845" y="494"/>
                </a:lnTo>
                <a:lnTo>
                  <a:pt x="1849" y="493"/>
                </a:lnTo>
                <a:lnTo>
                  <a:pt x="1856" y="490"/>
                </a:lnTo>
                <a:lnTo>
                  <a:pt x="1864" y="488"/>
                </a:lnTo>
                <a:lnTo>
                  <a:pt x="1873" y="487"/>
                </a:lnTo>
                <a:lnTo>
                  <a:pt x="1881" y="486"/>
                </a:lnTo>
                <a:lnTo>
                  <a:pt x="1901" y="484"/>
                </a:lnTo>
                <a:lnTo>
                  <a:pt x="1908" y="482"/>
                </a:lnTo>
                <a:lnTo>
                  <a:pt x="1914" y="481"/>
                </a:lnTo>
                <a:lnTo>
                  <a:pt x="1918" y="479"/>
                </a:lnTo>
                <a:lnTo>
                  <a:pt x="1920" y="478"/>
                </a:lnTo>
                <a:lnTo>
                  <a:pt x="1922" y="477"/>
                </a:lnTo>
                <a:lnTo>
                  <a:pt x="1923" y="476"/>
                </a:lnTo>
                <a:lnTo>
                  <a:pt x="1923" y="474"/>
                </a:lnTo>
                <a:lnTo>
                  <a:pt x="1924" y="472"/>
                </a:lnTo>
                <a:lnTo>
                  <a:pt x="1924" y="470"/>
                </a:lnTo>
                <a:lnTo>
                  <a:pt x="1924" y="464"/>
                </a:lnTo>
                <a:lnTo>
                  <a:pt x="1922" y="460"/>
                </a:lnTo>
                <a:lnTo>
                  <a:pt x="1921" y="458"/>
                </a:lnTo>
                <a:lnTo>
                  <a:pt x="1920" y="456"/>
                </a:lnTo>
                <a:lnTo>
                  <a:pt x="1919" y="454"/>
                </a:lnTo>
                <a:lnTo>
                  <a:pt x="1917" y="452"/>
                </a:lnTo>
                <a:lnTo>
                  <a:pt x="1913" y="450"/>
                </a:lnTo>
                <a:lnTo>
                  <a:pt x="1909" y="448"/>
                </a:lnTo>
                <a:lnTo>
                  <a:pt x="1904" y="447"/>
                </a:lnTo>
                <a:lnTo>
                  <a:pt x="1898" y="446"/>
                </a:lnTo>
                <a:lnTo>
                  <a:pt x="1892" y="447"/>
                </a:lnTo>
                <a:lnTo>
                  <a:pt x="1886" y="448"/>
                </a:lnTo>
                <a:lnTo>
                  <a:pt x="1881" y="450"/>
                </a:lnTo>
                <a:lnTo>
                  <a:pt x="1877" y="452"/>
                </a:lnTo>
                <a:lnTo>
                  <a:pt x="1873" y="455"/>
                </a:lnTo>
                <a:lnTo>
                  <a:pt x="1870" y="459"/>
                </a:lnTo>
                <a:lnTo>
                  <a:pt x="1868" y="463"/>
                </a:lnTo>
                <a:lnTo>
                  <a:pt x="1867" y="465"/>
                </a:lnTo>
                <a:lnTo>
                  <a:pt x="1866" y="467"/>
                </a:lnTo>
                <a:lnTo>
                  <a:pt x="1821" y="463"/>
                </a:lnTo>
                <a:lnTo>
                  <a:pt x="1823" y="457"/>
                </a:lnTo>
                <a:lnTo>
                  <a:pt x="1825" y="452"/>
                </a:lnTo>
                <a:lnTo>
                  <a:pt x="1827" y="446"/>
                </a:lnTo>
                <a:lnTo>
                  <a:pt x="1830" y="441"/>
                </a:lnTo>
                <a:lnTo>
                  <a:pt x="1833" y="437"/>
                </a:lnTo>
                <a:lnTo>
                  <a:pt x="1837" y="432"/>
                </a:lnTo>
                <a:lnTo>
                  <a:pt x="1841" y="428"/>
                </a:lnTo>
                <a:lnTo>
                  <a:pt x="1846" y="425"/>
                </a:lnTo>
                <a:lnTo>
                  <a:pt x="1851" y="421"/>
                </a:lnTo>
                <a:lnTo>
                  <a:pt x="1857" y="419"/>
                </a:lnTo>
                <a:lnTo>
                  <a:pt x="1863" y="416"/>
                </a:lnTo>
                <a:lnTo>
                  <a:pt x="1869" y="414"/>
                </a:lnTo>
                <a:lnTo>
                  <a:pt x="1876" y="413"/>
                </a:lnTo>
                <a:lnTo>
                  <a:pt x="1883" y="412"/>
                </a:lnTo>
                <a:lnTo>
                  <a:pt x="1890" y="411"/>
                </a:lnTo>
                <a:lnTo>
                  <a:pt x="1898" y="411"/>
                </a:lnTo>
                <a:lnTo>
                  <a:pt x="1908" y="411"/>
                </a:lnTo>
                <a:lnTo>
                  <a:pt x="1917" y="412"/>
                </a:lnTo>
                <a:lnTo>
                  <a:pt x="1926" y="414"/>
                </a:lnTo>
                <a:lnTo>
                  <a:pt x="1935" y="417"/>
                </a:lnTo>
                <a:lnTo>
                  <a:pt x="1943" y="420"/>
                </a:lnTo>
                <a:lnTo>
                  <a:pt x="1947" y="422"/>
                </a:lnTo>
                <a:lnTo>
                  <a:pt x="1950" y="425"/>
                </a:lnTo>
                <a:lnTo>
                  <a:pt x="1957" y="430"/>
                </a:lnTo>
                <a:lnTo>
                  <a:pt x="1963" y="436"/>
                </a:lnTo>
                <a:lnTo>
                  <a:pt x="1965" y="440"/>
                </a:lnTo>
                <a:lnTo>
                  <a:pt x="1967" y="443"/>
                </a:lnTo>
                <a:lnTo>
                  <a:pt x="1969" y="447"/>
                </a:lnTo>
                <a:lnTo>
                  <a:pt x="1970" y="451"/>
                </a:lnTo>
                <a:lnTo>
                  <a:pt x="1972" y="456"/>
                </a:lnTo>
                <a:lnTo>
                  <a:pt x="1972" y="460"/>
                </a:lnTo>
                <a:lnTo>
                  <a:pt x="1973" y="465"/>
                </a:lnTo>
                <a:lnTo>
                  <a:pt x="1973" y="470"/>
                </a:lnTo>
                <a:lnTo>
                  <a:pt x="1973" y="590"/>
                </a:lnTo>
                <a:lnTo>
                  <a:pt x="1927" y="590"/>
                </a:lnTo>
                <a:lnTo>
                  <a:pt x="1927" y="565"/>
                </a:lnTo>
                <a:lnTo>
                  <a:pt x="1922" y="571"/>
                </a:lnTo>
                <a:lnTo>
                  <a:pt x="1917" y="576"/>
                </a:lnTo>
                <a:lnTo>
                  <a:pt x="1912" y="581"/>
                </a:lnTo>
                <a:lnTo>
                  <a:pt x="1906" y="585"/>
                </a:lnTo>
                <a:lnTo>
                  <a:pt x="1899" y="589"/>
                </a:lnTo>
                <a:lnTo>
                  <a:pt x="1891" y="591"/>
                </a:lnTo>
                <a:lnTo>
                  <a:pt x="1887" y="592"/>
                </a:lnTo>
                <a:lnTo>
                  <a:pt x="1883" y="592"/>
                </a:lnTo>
                <a:lnTo>
                  <a:pt x="1874" y="593"/>
                </a:lnTo>
                <a:close/>
                <a:moveTo>
                  <a:pt x="1888" y="559"/>
                </a:moveTo>
                <a:lnTo>
                  <a:pt x="1895" y="559"/>
                </a:lnTo>
                <a:lnTo>
                  <a:pt x="1902" y="557"/>
                </a:lnTo>
                <a:lnTo>
                  <a:pt x="1905" y="556"/>
                </a:lnTo>
                <a:lnTo>
                  <a:pt x="1908" y="554"/>
                </a:lnTo>
                <a:lnTo>
                  <a:pt x="1914" y="550"/>
                </a:lnTo>
                <a:lnTo>
                  <a:pt x="1916" y="547"/>
                </a:lnTo>
                <a:lnTo>
                  <a:pt x="1919" y="545"/>
                </a:lnTo>
                <a:lnTo>
                  <a:pt x="1922" y="539"/>
                </a:lnTo>
                <a:lnTo>
                  <a:pt x="1924" y="533"/>
                </a:lnTo>
                <a:lnTo>
                  <a:pt x="1924" y="530"/>
                </a:lnTo>
                <a:lnTo>
                  <a:pt x="1924" y="527"/>
                </a:lnTo>
                <a:lnTo>
                  <a:pt x="1924" y="508"/>
                </a:lnTo>
                <a:lnTo>
                  <a:pt x="1921" y="510"/>
                </a:lnTo>
                <a:lnTo>
                  <a:pt x="1915" y="511"/>
                </a:lnTo>
                <a:lnTo>
                  <a:pt x="1903" y="514"/>
                </a:lnTo>
                <a:lnTo>
                  <a:pt x="1890" y="516"/>
                </a:lnTo>
                <a:lnTo>
                  <a:pt x="1884" y="517"/>
                </a:lnTo>
                <a:lnTo>
                  <a:pt x="1879" y="518"/>
                </a:lnTo>
                <a:lnTo>
                  <a:pt x="1874" y="520"/>
                </a:lnTo>
                <a:lnTo>
                  <a:pt x="1870" y="523"/>
                </a:lnTo>
                <a:lnTo>
                  <a:pt x="1866" y="526"/>
                </a:lnTo>
                <a:lnTo>
                  <a:pt x="1864" y="530"/>
                </a:lnTo>
                <a:lnTo>
                  <a:pt x="1863" y="532"/>
                </a:lnTo>
                <a:lnTo>
                  <a:pt x="1862" y="534"/>
                </a:lnTo>
                <a:lnTo>
                  <a:pt x="1862" y="539"/>
                </a:lnTo>
                <a:lnTo>
                  <a:pt x="1862" y="543"/>
                </a:lnTo>
                <a:lnTo>
                  <a:pt x="1863" y="548"/>
                </a:lnTo>
                <a:lnTo>
                  <a:pt x="1865" y="549"/>
                </a:lnTo>
                <a:lnTo>
                  <a:pt x="1866" y="551"/>
                </a:lnTo>
                <a:lnTo>
                  <a:pt x="1869" y="554"/>
                </a:lnTo>
                <a:lnTo>
                  <a:pt x="1873" y="556"/>
                </a:lnTo>
                <a:lnTo>
                  <a:pt x="1875" y="557"/>
                </a:lnTo>
                <a:lnTo>
                  <a:pt x="1877" y="558"/>
                </a:lnTo>
                <a:lnTo>
                  <a:pt x="1882" y="559"/>
                </a:lnTo>
                <a:lnTo>
                  <a:pt x="1888" y="559"/>
                </a:lnTo>
                <a:close/>
                <a:moveTo>
                  <a:pt x="2063" y="590"/>
                </a:moveTo>
                <a:lnTo>
                  <a:pt x="2013" y="590"/>
                </a:lnTo>
                <a:lnTo>
                  <a:pt x="2013" y="354"/>
                </a:lnTo>
                <a:lnTo>
                  <a:pt x="2063" y="354"/>
                </a:lnTo>
                <a:lnTo>
                  <a:pt x="2063" y="590"/>
                </a:lnTo>
                <a:close/>
                <a:moveTo>
                  <a:pt x="2197" y="413"/>
                </a:moveTo>
                <a:lnTo>
                  <a:pt x="2197" y="450"/>
                </a:lnTo>
                <a:lnTo>
                  <a:pt x="2164" y="450"/>
                </a:lnTo>
                <a:lnTo>
                  <a:pt x="2164" y="535"/>
                </a:lnTo>
                <a:lnTo>
                  <a:pt x="2164" y="540"/>
                </a:lnTo>
                <a:lnTo>
                  <a:pt x="2165" y="544"/>
                </a:lnTo>
                <a:lnTo>
                  <a:pt x="2166" y="545"/>
                </a:lnTo>
                <a:lnTo>
                  <a:pt x="2167" y="547"/>
                </a:lnTo>
                <a:lnTo>
                  <a:pt x="2169" y="549"/>
                </a:lnTo>
                <a:lnTo>
                  <a:pt x="2171" y="551"/>
                </a:lnTo>
                <a:lnTo>
                  <a:pt x="2174" y="552"/>
                </a:lnTo>
                <a:lnTo>
                  <a:pt x="2177" y="552"/>
                </a:lnTo>
                <a:lnTo>
                  <a:pt x="2181" y="553"/>
                </a:lnTo>
                <a:lnTo>
                  <a:pt x="2188" y="552"/>
                </a:lnTo>
                <a:lnTo>
                  <a:pt x="2193" y="551"/>
                </a:lnTo>
                <a:lnTo>
                  <a:pt x="2201" y="587"/>
                </a:lnTo>
                <a:lnTo>
                  <a:pt x="2190" y="590"/>
                </a:lnTo>
                <a:lnTo>
                  <a:pt x="2183" y="591"/>
                </a:lnTo>
                <a:lnTo>
                  <a:pt x="2174" y="592"/>
                </a:lnTo>
                <a:lnTo>
                  <a:pt x="2168" y="592"/>
                </a:lnTo>
                <a:lnTo>
                  <a:pt x="2161" y="592"/>
                </a:lnTo>
                <a:lnTo>
                  <a:pt x="2156" y="591"/>
                </a:lnTo>
                <a:lnTo>
                  <a:pt x="2150" y="590"/>
                </a:lnTo>
                <a:lnTo>
                  <a:pt x="2145" y="588"/>
                </a:lnTo>
                <a:lnTo>
                  <a:pt x="2140" y="586"/>
                </a:lnTo>
                <a:lnTo>
                  <a:pt x="2135" y="583"/>
                </a:lnTo>
                <a:lnTo>
                  <a:pt x="2131" y="581"/>
                </a:lnTo>
                <a:lnTo>
                  <a:pt x="2127" y="577"/>
                </a:lnTo>
                <a:lnTo>
                  <a:pt x="2124" y="573"/>
                </a:lnTo>
                <a:lnTo>
                  <a:pt x="2121" y="569"/>
                </a:lnTo>
                <a:lnTo>
                  <a:pt x="2119" y="564"/>
                </a:lnTo>
                <a:lnTo>
                  <a:pt x="2117" y="559"/>
                </a:lnTo>
                <a:lnTo>
                  <a:pt x="2116" y="554"/>
                </a:lnTo>
                <a:lnTo>
                  <a:pt x="2115" y="548"/>
                </a:lnTo>
                <a:lnTo>
                  <a:pt x="2115" y="542"/>
                </a:lnTo>
                <a:lnTo>
                  <a:pt x="2115" y="450"/>
                </a:lnTo>
                <a:lnTo>
                  <a:pt x="2091" y="450"/>
                </a:lnTo>
                <a:lnTo>
                  <a:pt x="2091" y="413"/>
                </a:lnTo>
                <a:lnTo>
                  <a:pt x="2115" y="413"/>
                </a:lnTo>
                <a:lnTo>
                  <a:pt x="2115" y="371"/>
                </a:lnTo>
                <a:lnTo>
                  <a:pt x="2164" y="371"/>
                </a:lnTo>
                <a:lnTo>
                  <a:pt x="2164" y="413"/>
                </a:lnTo>
                <a:lnTo>
                  <a:pt x="2197" y="413"/>
                </a:lnTo>
                <a:close/>
                <a:moveTo>
                  <a:pt x="2304" y="593"/>
                </a:moveTo>
                <a:lnTo>
                  <a:pt x="2291" y="592"/>
                </a:lnTo>
                <a:lnTo>
                  <a:pt x="2285" y="591"/>
                </a:lnTo>
                <a:lnTo>
                  <a:pt x="2279" y="590"/>
                </a:lnTo>
                <a:lnTo>
                  <a:pt x="2268" y="587"/>
                </a:lnTo>
                <a:lnTo>
                  <a:pt x="2263" y="584"/>
                </a:lnTo>
                <a:lnTo>
                  <a:pt x="2258" y="582"/>
                </a:lnTo>
                <a:lnTo>
                  <a:pt x="2249" y="575"/>
                </a:lnTo>
                <a:lnTo>
                  <a:pt x="2245" y="572"/>
                </a:lnTo>
                <a:lnTo>
                  <a:pt x="2241" y="568"/>
                </a:lnTo>
                <a:lnTo>
                  <a:pt x="2234" y="559"/>
                </a:lnTo>
                <a:lnTo>
                  <a:pt x="2231" y="555"/>
                </a:lnTo>
                <a:lnTo>
                  <a:pt x="2228" y="550"/>
                </a:lnTo>
                <a:lnTo>
                  <a:pt x="2223" y="539"/>
                </a:lnTo>
                <a:lnTo>
                  <a:pt x="2221" y="533"/>
                </a:lnTo>
                <a:lnTo>
                  <a:pt x="2220" y="527"/>
                </a:lnTo>
                <a:lnTo>
                  <a:pt x="2219" y="521"/>
                </a:lnTo>
                <a:lnTo>
                  <a:pt x="2218" y="515"/>
                </a:lnTo>
                <a:lnTo>
                  <a:pt x="2218" y="509"/>
                </a:lnTo>
                <a:lnTo>
                  <a:pt x="2217" y="502"/>
                </a:lnTo>
                <a:lnTo>
                  <a:pt x="2218" y="495"/>
                </a:lnTo>
                <a:lnTo>
                  <a:pt x="2218" y="489"/>
                </a:lnTo>
                <a:lnTo>
                  <a:pt x="2219" y="482"/>
                </a:lnTo>
                <a:lnTo>
                  <a:pt x="2220" y="476"/>
                </a:lnTo>
                <a:lnTo>
                  <a:pt x="2223" y="465"/>
                </a:lnTo>
                <a:lnTo>
                  <a:pt x="2225" y="459"/>
                </a:lnTo>
                <a:lnTo>
                  <a:pt x="2228" y="454"/>
                </a:lnTo>
                <a:lnTo>
                  <a:pt x="2234" y="444"/>
                </a:lnTo>
                <a:lnTo>
                  <a:pt x="2237" y="440"/>
                </a:lnTo>
                <a:lnTo>
                  <a:pt x="2241" y="436"/>
                </a:lnTo>
                <a:lnTo>
                  <a:pt x="2245" y="432"/>
                </a:lnTo>
                <a:lnTo>
                  <a:pt x="2249" y="428"/>
                </a:lnTo>
                <a:lnTo>
                  <a:pt x="2253" y="425"/>
                </a:lnTo>
                <a:lnTo>
                  <a:pt x="2258" y="422"/>
                </a:lnTo>
                <a:lnTo>
                  <a:pt x="2263" y="419"/>
                </a:lnTo>
                <a:lnTo>
                  <a:pt x="2268" y="417"/>
                </a:lnTo>
                <a:lnTo>
                  <a:pt x="2274" y="415"/>
                </a:lnTo>
                <a:lnTo>
                  <a:pt x="2279" y="413"/>
                </a:lnTo>
                <a:lnTo>
                  <a:pt x="2285" y="412"/>
                </a:lnTo>
                <a:lnTo>
                  <a:pt x="2291" y="411"/>
                </a:lnTo>
                <a:lnTo>
                  <a:pt x="2304" y="411"/>
                </a:lnTo>
                <a:lnTo>
                  <a:pt x="2317" y="411"/>
                </a:lnTo>
                <a:lnTo>
                  <a:pt x="2323" y="412"/>
                </a:lnTo>
                <a:lnTo>
                  <a:pt x="2329" y="413"/>
                </a:lnTo>
                <a:lnTo>
                  <a:pt x="2340" y="417"/>
                </a:lnTo>
                <a:lnTo>
                  <a:pt x="2346" y="419"/>
                </a:lnTo>
                <a:lnTo>
                  <a:pt x="2351" y="422"/>
                </a:lnTo>
                <a:lnTo>
                  <a:pt x="2360" y="428"/>
                </a:lnTo>
                <a:lnTo>
                  <a:pt x="2364" y="432"/>
                </a:lnTo>
                <a:lnTo>
                  <a:pt x="2368" y="436"/>
                </a:lnTo>
                <a:lnTo>
                  <a:pt x="2375" y="444"/>
                </a:lnTo>
                <a:lnTo>
                  <a:pt x="2378" y="449"/>
                </a:lnTo>
                <a:lnTo>
                  <a:pt x="2381" y="454"/>
                </a:lnTo>
                <a:lnTo>
                  <a:pt x="2385" y="465"/>
                </a:lnTo>
                <a:lnTo>
                  <a:pt x="2387" y="470"/>
                </a:lnTo>
                <a:lnTo>
                  <a:pt x="2389" y="476"/>
                </a:lnTo>
                <a:lnTo>
                  <a:pt x="2390" y="482"/>
                </a:lnTo>
                <a:lnTo>
                  <a:pt x="2391" y="489"/>
                </a:lnTo>
                <a:lnTo>
                  <a:pt x="2391" y="495"/>
                </a:lnTo>
                <a:lnTo>
                  <a:pt x="2391" y="502"/>
                </a:lnTo>
                <a:lnTo>
                  <a:pt x="2391" y="509"/>
                </a:lnTo>
                <a:lnTo>
                  <a:pt x="2391" y="515"/>
                </a:lnTo>
                <a:lnTo>
                  <a:pt x="2390" y="521"/>
                </a:lnTo>
                <a:lnTo>
                  <a:pt x="2389" y="527"/>
                </a:lnTo>
                <a:lnTo>
                  <a:pt x="2385" y="539"/>
                </a:lnTo>
                <a:lnTo>
                  <a:pt x="2383" y="544"/>
                </a:lnTo>
                <a:lnTo>
                  <a:pt x="2381" y="550"/>
                </a:lnTo>
                <a:lnTo>
                  <a:pt x="2375" y="559"/>
                </a:lnTo>
                <a:lnTo>
                  <a:pt x="2372" y="564"/>
                </a:lnTo>
                <a:lnTo>
                  <a:pt x="2368" y="568"/>
                </a:lnTo>
                <a:lnTo>
                  <a:pt x="2364" y="572"/>
                </a:lnTo>
                <a:lnTo>
                  <a:pt x="2360" y="575"/>
                </a:lnTo>
                <a:lnTo>
                  <a:pt x="2355" y="579"/>
                </a:lnTo>
                <a:lnTo>
                  <a:pt x="2351" y="582"/>
                </a:lnTo>
                <a:lnTo>
                  <a:pt x="2346" y="584"/>
                </a:lnTo>
                <a:lnTo>
                  <a:pt x="2340" y="587"/>
                </a:lnTo>
                <a:lnTo>
                  <a:pt x="2335" y="589"/>
                </a:lnTo>
                <a:lnTo>
                  <a:pt x="2329" y="590"/>
                </a:lnTo>
                <a:lnTo>
                  <a:pt x="2323" y="591"/>
                </a:lnTo>
                <a:lnTo>
                  <a:pt x="2317" y="592"/>
                </a:lnTo>
                <a:lnTo>
                  <a:pt x="2304" y="593"/>
                </a:lnTo>
                <a:close/>
                <a:moveTo>
                  <a:pt x="2305" y="555"/>
                </a:moveTo>
                <a:lnTo>
                  <a:pt x="2309" y="555"/>
                </a:lnTo>
                <a:lnTo>
                  <a:pt x="2313" y="554"/>
                </a:lnTo>
                <a:lnTo>
                  <a:pt x="2317" y="553"/>
                </a:lnTo>
                <a:lnTo>
                  <a:pt x="2321" y="551"/>
                </a:lnTo>
                <a:lnTo>
                  <a:pt x="2324" y="549"/>
                </a:lnTo>
                <a:lnTo>
                  <a:pt x="2327" y="547"/>
                </a:lnTo>
                <a:lnTo>
                  <a:pt x="2330" y="544"/>
                </a:lnTo>
                <a:lnTo>
                  <a:pt x="2332" y="540"/>
                </a:lnTo>
                <a:lnTo>
                  <a:pt x="2334" y="536"/>
                </a:lnTo>
                <a:lnTo>
                  <a:pt x="2336" y="532"/>
                </a:lnTo>
                <a:lnTo>
                  <a:pt x="2338" y="527"/>
                </a:lnTo>
                <a:lnTo>
                  <a:pt x="2339" y="523"/>
                </a:lnTo>
                <a:lnTo>
                  <a:pt x="2341" y="513"/>
                </a:lnTo>
                <a:lnTo>
                  <a:pt x="2341" y="507"/>
                </a:lnTo>
                <a:lnTo>
                  <a:pt x="2342" y="502"/>
                </a:lnTo>
                <a:lnTo>
                  <a:pt x="2341" y="491"/>
                </a:lnTo>
                <a:lnTo>
                  <a:pt x="2339" y="480"/>
                </a:lnTo>
                <a:lnTo>
                  <a:pt x="2338" y="476"/>
                </a:lnTo>
                <a:lnTo>
                  <a:pt x="2336" y="471"/>
                </a:lnTo>
                <a:lnTo>
                  <a:pt x="2332" y="463"/>
                </a:lnTo>
                <a:lnTo>
                  <a:pt x="2330" y="460"/>
                </a:lnTo>
                <a:lnTo>
                  <a:pt x="2327" y="457"/>
                </a:lnTo>
                <a:lnTo>
                  <a:pt x="2324" y="454"/>
                </a:lnTo>
                <a:lnTo>
                  <a:pt x="2321" y="452"/>
                </a:lnTo>
                <a:lnTo>
                  <a:pt x="2317" y="450"/>
                </a:lnTo>
                <a:lnTo>
                  <a:pt x="2313" y="449"/>
                </a:lnTo>
                <a:lnTo>
                  <a:pt x="2309" y="448"/>
                </a:lnTo>
                <a:lnTo>
                  <a:pt x="2305" y="448"/>
                </a:lnTo>
                <a:lnTo>
                  <a:pt x="2300" y="448"/>
                </a:lnTo>
                <a:lnTo>
                  <a:pt x="2296" y="449"/>
                </a:lnTo>
                <a:lnTo>
                  <a:pt x="2292" y="450"/>
                </a:lnTo>
                <a:lnTo>
                  <a:pt x="2288" y="452"/>
                </a:lnTo>
                <a:lnTo>
                  <a:pt x="2285" y="454"/>
                </a:lnTo>
                <a:lnTo>
                  <a:pt x="2282" y="457"/>
                </a:lnTo>
                <a:lnTo>
                  <a:pt x="2279" y="460"/>
                </a:lnTo>
                <a:lnTo>
                  <a:pt x="2277" y="463"/>
                </a:lnTo>
                <a:lnTo>
                  <a:pt x="2272" y="471"/>
                </a:lnTo>
                <a:lnTo>
                  <a:pt x="2271" y="476"/>
                </a:lnTo>
                <a:lnTo>
                  <a:pt x="2270" y="480"/>
                </a:lnTo>
                <a:lnTo>
                  <a:pt x="2269" y="485"/>
                </a:lnTo>
                <a:lnTo>
                  <a:pt x="2268" y="491"/>
                </a:lnTo>
                <a:lnTo>
                  <a:pt x="2267" y="496"/>
                </a:lnTo>
                <a:lnTo>
                  <a:pt x="2267" y="502"/>
                </a:lnTo>
                <a:lnTo>
                  <a:pt x="2268" y="513"/>
                </a:lnTo>
                <a:lnTo>
                  <a:pt x="2270" y="523"/>
                </a:lnTo>
                <a:lnTo>
                  <a:pt x="2271" y="527"/>
                </a:lnTo>
                <a:lnTo>
                  <a:pt x="2272" y="532"/>
                </a:lnTo>
                <a:lnTo>
                  <a:pt x="2274" y="536"/>
                </a:lnTo>
                <a:lnTo>
                  <a:pt x="2277" y="540"/>
                </a:lnTo>
                <a:lnTo>
                  <a:pt x="2279" y="544"/>
                </a:lnTo>
                <a:lnTo>
                  <a:pt x="2282" y="547"/>
                </a:lnTo>
                <a:lnTo>
                  <a:pt x="2285" y="549"/>
                </a:lnTo>
                <a:lnTo>
                  <a:pt x="2288" y="551"/>
                </a:lnTo>
                <a:lnTo>
                  <a:pt x="2292" y="553"/>
                </a:lnTo>
                <a:lnTo>
                  <a:pt x="2296" y="554"/>
                </a:lnTo>
                <a:lnTo>
                  <a:pt x="2300" y="555"/>
                </a:lnTo>
                <a:lnTo>
                  <a:pt x="2305" y="555"/>
                </a:lnTo>
                <a:close/>
                <a:moveTo>
                  <a:pt x="2539" y="512"/>
                </a:moveTo>
                <a:lnTo>
                  <a:pt x="2430" y="512"/>
                </a:lnTo>
                <a:lnTo>
                  <a:pt x="2430" y="473"/>
                </a:lnTo>
                <a:lnTo>
                  <a:pt x="2539" y="473"/>
                </a:lnTo>
                <a:lnTo>
                  <a:pt x="2539" y="512"/>
                </a:lnTo>
                <a:close/>
                <a:moveTo>
                  <a:pt x="2695" y="514"/>
                </a:moveTo>
                <a:lnTo>
                  <a:pt x="2695" y="413"/>
                </a:lnTo>
                <a:lnTo>
                  <a:pt x="2744" y="413"/>
                </a:lnTo>
                <a:lnTo>
                  <a:pt x="2744" y="590"/>
                </a:lnTo>
                <a:lnTo>
                  <a:pt x="2697" y="590"/>
                </a:lnTo>
                <a:lnTo>
                  <a:pt x="2697" y="558"/>
                </a:lnTo>
                <a:lnTo>
                  <a:pt x="2693" y="565"/>
                </a:lnTo>
                <a:lnTo>
                  <a:pt x="2688" y="572"/>
                </a:lnTo>
                <a:lnTo>
                  <a:pt x="2682" y="577"/>
                </a:lnTo>
                <a:lnTo>
                  <a:pt x="2675" y="583"/>
                </a:lnTo>
                <a:lnTo>
                  <a:pt x="2672" y="585"/>
                </a:lnTo>
                <a:lnTo>
                  <a:pt x="2668" y="587"/>
                </a:lnTo>
                <a:lnTo>
                  <a:pt x="2666" y="588"/>
                </a:lnTo>
                <a:lnTo>
                  <a:pt x="2664" y="588"/>
                </a:lnTo>
                <a:lnTo>
                  <a:pt x="2660" y="590"/>
                </a:lnTo>
                <a:lnTo>
                  <a:pt x="2651" y="591"/>
                </a:lnTo>
                <a:lnTo>
                  <a:pt x="2647" y="592"/>
                </a:lnTo>
                <a:lnTo>
                  <a:pt x="2642" y="592"/>
                </a:lnTo>
                <a:lnTo>
                  <a:pt x="2635" y="592"/>
                </a:lnTo>
                <a:lnTo>
                  <a:pt x="2629" y="591"/>
                </a:lnTo>
                <a:lnTo>
                  <a:pt x="2623" y="589"/>
                </a:lnTo>
                <a:lnTo>
                  <a:pt x="2618" y="588"/>
                </a:lnTo>
                <a:lnTo>
                  <a:pt x="2612" y="585"/>
                </a:lnTo>
                <a:lnTo>
                  <a:pt x="2607" y="582"/>
                </a:lnTo>
                <a:lnTo>
                  <a:pt x="2603" y="578"/>
                </a:lnTo>
                <a:lnTo>
                  <a:pt x="2598" y="574"/>
                </a:lnTo>
                <a:lnTo>
                  <a:pt x="2596" y="572"/>
                </a:lnTo>
                <a:lnTo>
                  <a:pt x="2595" y="570"/>
                </a:lnTo>
                <a:lnTo>
                  <a:pt x="2591" y="564"/>
                </a:lnTo>
                <a:lnTo>
                  <a:pt x="2588" y="559"/>
                </a:lnTo>
                <a:lnTo>
                  <a:pt x="2587" y="556"/>
                </a:lnTo>
                <a:lnTo>
                  <a:pt x="2586" y="553"/>
                </a:lnTo>
                <a:lnTo>
                  <a:pt x="2584" y="547"/>
                </a:lnTo>
                <a:lnTo>
                  <a:pt x="2583" y="540"/>
                </a:lnTo>
                <a:lnTo>
                  <a:pt x="2582" y="533"/>
                </a:lnTo>
                <a:lnTo>
                  <a:pt x="2582" y="525"/>
                </a:lnTo>
                <a:lnTo>
                  <a:pt x="2582" y="413"/>
                </a:lnTo>
                <a:lnTo>
                  <a:pt x="2631" y="413"/>
                </a:lnTo>
                <a:lnTo>
                  <a:pt x="2631" y="517"/>
                </a:lnTo>
                <a:lnTo>
                  <a:pt x="2631" y="524"/>
                </a:lnTo>
                <a:lnTo>
                  <a:pt x="2633" y="531"/>
                </a:lnTo>
                <a:lnTo>
                  <a:pt x="2636" y="536"/>
                </a:lnTo>
                <a:lnTo>
                  <a:pt x="2637" y="539"/>
                </a:lnTo>
                <a:lnTo>
                  <a:pt x="2639" y="541"/>
                </a:lnTo>
                <a:lnTo>
                  <a:pt x="2644" y="545"/>
                </a:lnTo>
                <a:lnTo>
                  <a:pt x="2646" y="547"/>
                </a:lnTo>
                <a:lnTo>
                  <a:pt x="2649" y="548"/>
                </a:lnTo>
                <a:lnTo>
                  <a:pt x="2655" y="550"/>
                </a:lnTo>
                <a:lnTo>
                  <a:pt x="2658" y="550"/>
                </a:lnTo>
                <a:lnTo>
                  <a:pt x="2661" y="551"/>
                </a:lnTo>
                <a:lnTo>
                  <a:pt x="2668" y="550"/>
                </a:lnTo>
                <a:lnTo>
                  <a:pt x="2674" y="548"/>
                </a:lnTo>
                <a:lnTo>
                  <a:pt x="2680" y="545"/>
                </a:lnTo>
                <a:lnTo>
                  <a:pt x="2685" y="541"/>
                </a:lnTo>
                <a:lnTo>
                  <a:pt x="2687" y="539"/>
                </a:lnTo>
                <a:lnTo>
                  <a:pt x="2689" y="536"/>
                </a:lnTo>
                <a:lnTo>
                  <a:pt x="2693" y="530"/>
                </a:lnTo>
                <a:lnTo>
                  <a:pt x="2695" y="523"/>
                </a:lnTo>
                <a:lnTo>
                  <a:pt x="2695" y="519"/>
                </a:lnTo>
                <a:lnTo>
                  <a:pt x="2695" y="514"/>
                </a:lnTo>
                <a:close/>
                <a:moveTo>
                  <a:pt x="2834" y="487"/>
                </a:moveTo>
                <a:lnTo>
                  <a:pt x="2834" y="590"/>
                </a:lnTo>
                <a:lnTo>
                  <a:pt x="2785" y="590"/>
                </a:lnTo>
                <a:lnTo>
                  <a:pt x="2785" y="413"/>
                </a:lnTo>
                <a:lnTo>
                  <a:pt x="2832" y="413"/>
                </a:lnTo>
                <a:lnTo>
                  <a:pt x="2832" y="444"/>
                </a:lnTo>
                <a:lnTo>
                  <a:pt x="2837" y="437"/>
                </a:lnTo>
                <a:lnTo>
                  <a:pt x="2842" y="430"/>
                </a:lnTo>
                <a:lnTo>
                  <a:pt x="2847" y="425"/>
                </a:lnTo>
                <a:lnTo>
                  <a:pt x="2854" y="420"/>
                </a:lnTo>
                <a:lnTo>
                  <a:pt x="2861" y="416"/>
                </a:lnTo>
                <a:lnTo>
                  <a:pt x="2865" y="414"/>
                </a:lnTo>
                <a:lnTo>
                  <a:pt x="2869" y="413"/>
                </a:lnTo>
                <a:lnTo>
                  <a:pt x="2878" y="411"/>
                </a:lnTo>
                <a:lnTo>
                  <a:pt x="2882" y="411"/>
                </a:lnTo>
                <a:lnTo>
                  <a:pt x="2887" y="411"/>
                </a:lnTo>
                <a:lnTo>
                  <a:pt x="2894" y="411"/>
                </a:lnTo>
                <a:lnTo>
                  <a:pt x="2900" y="412"/>
                </a:lnTo>
                <a:lnTo>
                  <a:pt x="2906" y="413"/>
                </a:lnTo>
                <a:lnTo>
                  <a:pt x="2912" y="415"/>
                </a:lnTo>
                <a:lnTo>
                  <a:pt x="2917" y="418"/>
                </a:lnTo>
                <a:lnTo>
                  <a:pt x="2922" y="421"/>
                </a:lnTo>
                <a:lnTo>
                  <a:pt x="2927" y="424"/>
                </a:lnTo>
                <a:lnTo>
                  <a:pt x="2932" y="428"/>
                </a:lnTo>
                <a:lnTo>
                  <a:pt x="2935" y="433"/>
                </a:lnTo>
                <a:lnTo>
                  <a:pt x="2939" y="438"/>
                </a:lnTo>
                <a:lnTo>
                  <a:pt x="2942" y="444"/>
                </a:lnTo>
                <a:lnTo>
                  <a:pt x="2943" y="446"/>
                </a:lnTo>
                <a:lnTo>
                  <a:pt x="2944" y="449"/>
                </a:lnTo>
                <a:lnTo>
                  <a:pt x="2946" y="456"/>
                </a:lnTo>
                <a:lnTo>
                  <a:pt x="2947" y="462"/>
                </a:lnTo>
                <a:lnTo>
                  <a:pt x="2948" y="470"/>
                </a:lnTo>
                <a:lnTo>
                  <a:pt x="2948" y="477"/>
                </a:lnTo>
                <a:lnTo>
                  <a:pt x="2948" y="590"/>
                </a:lnTo>
                <a:lnTo>
                  <a:pt x="2899" y="590"/>
                </a:lnTo>
                <a:lnTo>
                  <a:pt x="2899" y="486"/>
                </a:lnTo>
                <a:lnTo>
                  <a:pt x="2899" y="478"/>
                </a:lnTo>
                <a:lnTo>
                  <a:pt x="2898" y="475"/>
                </a:lnTo>
                <a:lnTo>
                  <a:pt x="2897" y="471"/>
                </a:lnTo>
                <a:lnTo>
                  <a:pt x="2895" y="466"/>
                </a:lnTo>
                <a:lnTo>
                  <a:pt x="2893" y="463"/>
                </a:lnTo>
                <a:lnTo>
                  <a:pt x="2891" y="461"/>
                </a:lnTo>
                <a:lnTo>
                  <a:pt x="2886" y="457"/>
                </a:lnTo>
                <a:lnTo>
                  <a:pt x="2884" y="455"/>
                </a:lnTo>
                <a:lnTo>
                  <a:pt x="2881" y="454"/>
                </a:lnTo>
                <a:lnTo>
                  <a:pt x="2875" y="452"/>
                </a:lnTo>
                <a:lnTo>
                  <a:pt x="2871" y="451"/>
                </a:lnTo>
                <a:lnTo>
                  <a:pt x="2868" y="451"/>
                </a:lnTo>
                <a:lnTo>
                  <a:pt x="2861" y="452"/>
                </a:lnTo>
                <a:lnTo>
                  <a:pt x="2854" y="454"/>
                </a:lnTo>
                <a:lnTo>
                  <a:pt x="2851" y="455"/>
                </a:lnTo>
                <a:lnTo>
                  <a:pt x="2849" y="457"/>
                </a:lnTo>
                <a:lnTo>
                  <a:pt x="2846" y="459"/>
                </a:lnTo>
                <a:lnTo>
                  <a:pt x="2844" y="461"/>
                </a:lnTo>
                <a:lnTo>
                  <a:pt x="2842" y="463"/>
                </a:lnTo>
                <a:lnTo>
                  <a:pt x="2840" y="466"/>
                </a:lnTo>
                <a:lnTo>
                  <a:pt x="2838" y="469"/>
                </a:lnTo>
                <a:lnTo>
                  <a:pt x="2837" y="472"/>
                </a:lnTo>
                <a:lnTo>
                  <a:pt x="2835" y="479"/>
                </a:lnTo>
                <a:lnTo>
                  <a:pt x="2834" y="483"/>
                </a:lnTo>
                <a:lnTo>
                  <a:pt x="2834" y="487"/>
                </a:lnTo>
                <a:close/>
                <a:moveTo>
                  <a:pt x="3014" y="390"/>
                </a:moveTo>
                <a:lnTo>
                  <a:pt x="3008" y="390"/>
                </a:lnTo>
                <a:lnTo>
                  <a:pt x="3004" y="388"/>
                </a:lnTo>
                <a:lnTo>
                  <a:pt x="2999" y="386"/>
                </a:lnTo>
                <a:lnTo>
                  <a:pt x="2995" y="383"/>
                </a:lnTo>
                <a:lnTo>
                  <a:pt x="2992" y="379"/>
                </a:lnTo>
                <a:lnTo>
                  <a:pt x="2989" y="375"/>
                </a:lnTo>
                <a:lnTo>
                  <a:pt x="2988" y="370"/>
                </a:lnTo>
                <a:lnTo>
                  <a:pt x="2987" y="365"/>
                </a:lnTo>
                <a:lnTo>
                  <a:pt x="2988" y="360"/>
                </a:lnTo>
                <a:lnTo>
                  <a:pt x="2989" y="356"/>
                </a:lnTo>
                <a:lnTo>
                  <a:pt x="2992" y="352"/>
                </a:lnTo>
                <a:lnTo>
                  <a:pt x="2995" y="348"/>
                </a:lnTo>
                <a:lnTo>
                  <a:pt x="2999" y="345"/>
                </a:lnTo>
                <a:lnTo>
                  <a:pt x="3004" y="342"/>
                </a:lnTo>
                <a:lnTo>
                  <a:pt x="3008" y="341"/>
                </a:lnTo>
                <a:lnTo>
                  <a:pt x="3014" y="341"/>
                </a:lnTo>
                <a:lnTo>
                  <a:pt x="3019" y="341"/>
                </a:lnTo>
                <a:lnTo>
                  <a:pt x="3024" y="342"/>
                </a:lnTo>
                <a:lnTo>
                  <a:pt x="3028" y="345"/>
                </a:lnTo>
                <a:lnTo>
                  <a:pt x="3032" y="348"/>
                </a:lnTo>
                <a:lnTo>
                  <a:pt x="3036" y="352"/>
                </a:lnTo>
                <a:lnTo>
                  <a:pt x="3038" y="356"/>
                </a:lnTo>
                <a:lnTo>
                  <a:pt x="3040" y="360"/>
                </a:lnTo>
                <a:lnTo>
                  <a:pt x="3040" y="365"/>
                </a:lnTo>
                <a:lnTo>
                  <a:pt x="3040" y="370"/>
                </a:lnTo>
                <a:lnTo>
                  <a:pt x="3038" y="375"/>
                </a:lnTo>
                <a:lnTo>
                  <a:pt x="3036" y="379"/>
                </a:lnTo>
                <a:lnTo>
                  <a:pt x="3032" y="383"/>
                </a:lnTo>
                <a:lnTo>
                  <a:pt x="3028" y="386"/>
                </a:lnTo>
                <a:lnTo>
                  <a:pt x="3024" y="388"/>
                </a:lnTo>
                <a:lnTo>
                  <a:pt x="3019" y="390"/>
                </a:lnTo>
                <a:lnTo>
                  <a:pt x="3014" y="390"/>
                </a:lnTo>
                <a:close/>
                <a:moveTo>
                  <a:pt x="2989" y="413"/>
                </a:moveTo>
                <a:lnTo>
                  <a:pt x="3038" y="413"/>
                </a:lnTo>
                <a:lnTo>
                  <a:pt x="3038" y="590"/>
                </a:lnTo>
                <a:lnTo>
                  <a:pt x="2989" y="590"/>
                </a:lnTo>
                <a:lnTo>
                  <a:pt x="2989" y="413"/>
                </a:lnTo>
                <a:close/>
                <a:moveTo>
                  <a:pt x="3242" y="413"/>
                </a:moveTo>
                <a:lnTo>
                  <a:pt x="3180" y="590"/>
                </a:lnTo>
                <a:lnTo>
                  <a:pt x="3125" y="590"/>
                </a:lnTo>
                <a:lnTo>
                  <a:pt x="3063" y="413"/>
                </a:lnTo>
                <a:lnTo>
                  <a:pt x="3115" y="413"/>
                </a:lnTo>
                <a:lnTo>
                  <a:pt x="3151" y="539"/>
                </a:lnTo>
                <a:lnTo>
                  <a:pt x="3190" y="413"/>
                </a:lnTo>
                <a:lnTo>
                  <a:pt x="3242" y="413"/>
                </a:lnTo>
                <a:close/>
                <a:moveTo>
                  <a:pt x="3340" y="593"/>
                </a:moveTo>
                <a:lnTo>
                  <a:pt x="3333" y="593"/>
                </a:lnTo>
                <a:lnTo>
                  <a:pt x="3327" y="592"/>
                </a:lnTo>
                <a:lnTo>
                  <a:pt x="3315" y="590"/>
                </a:lnTo>
                <a:lnTo>
                  <a:pt x="3309" y="589"/>
                </a:lnTo>
                <a:lnTo>
                  <a:pt x="3303" y="587"/>
                </a:lnTo>
                <a:lnTo>
                  <a:pt x="3293" y="582"/>
                </a:lnTo>
                <a:lnTo>
                  <a:pt x="3288" y="579"/>
                </a:lnTo>
                <a:lnTo>
                  <a:pt x="3284" y="576"/>
                </a:lnTo>
                <a:lnTo>
                  <a:pt x="3279" y="572"/>
                </a:lnTo>
                <a:lnTo>
                  <a:pt x="3276" y="569"/>
                </a:lnTo>
                <a:lnTo>
                  <a:pt x="3269" y="560"/>
                </a:lnTo>
                <a:lnTo>
                  <a:pt x="3266" y="555"/>
                </a:lnTo>
                <a:lnTo>
                  <a:pt x="3263" y="550"/>
                </a:lnTo>
                <a:lnTo>
                  <a:pt x="3258" y="540"/>
                </a:lnTo>
                <a:lnTo>
                  <a:pt x="3256" y="534"/>
                </a:lnTo>
                <a:lnTo>
                  <a:pt x="3255" y="528"/>
                </a:lnTo>
                <a:lnTo>
                  <a:pt x="3254" y="522"/>
                </a:lnTo>
                <a:lnTo>
                  <a:pt x="3253" y="516"/>
                </a:lnTo>
                <a:lnTo>
                  <a:pt x="3252" y="509"/>
                </a:lnTo>
                <a:lnTo>
                  <a:pt x="3252" y="502"/>
                </a:lnTo>
                <a:lnTo>
                  <a:pt x="3252" y="495"/>
                </a:lnTo>
                <a:lnTo>
                  <a:pt x="3253" y="489"/>
                </a:lnTo>
                <a:lnTo>
                  <a:pt x="3254" y="483"/>
                </a:lnTo>
                <a:lnTo>
                  <a:pt x="3255" y="477"/>
                </a:lnTo>
                <a:lnTo>
                  <a:pt x="3258" y="465"/>
                </a:lnTo>
                <a:lnTo>
                  <a:pt x="3260" y="459"/>
                </a:lnTo>
                <a:lnTo>
                  <a:pt x="3263" y="454"/>
                </a:lnTo>
                <a:lnTo>
                  <a:pt x="3269" y="445"/>
                </a:lnTo>
                <a:lnTo>
                  <a:pt x="3272" y="440"/>
                </a:lnTo>
                <a:lnTo>
                  <a:pt x="3275" y="436"/>
                </a:lnTo>
                <a:lnTo>
                  <a:pt x="3279" y="432"/>
                </a:lnTo>
                <a:lnTo>
                  <a:pt x="3283" y="428"/>
                </a:lnTo>
                <a:lnTo>
                  <a:pt x="3293" y="422"/>
                </a:lnTo>
                <a:lnTo>
                  <a:pt x="3297" y="419"/>
                </a:lnTo>
                <a:lnTo>
                  <a:pt x="3303" y="417"/>
                </a:lnTo>
                <a:lnTo>
                  <a:pt x="3308" y="415"/>
                </a:lnTo>
                <a:lnTo>
                  <a:pt x="3314" y="413"/>
                </a:lnTo>
                <a:lnTo>
                  <a:pt x="3319" y="412"/>
                </a:lnTo>
                <a:lnTo>
                  <a:pt x="3325" y="411"/>
                </a:lnTo>
                <a:lnTo>
                  <a:pt x="3338" y="411"/>
                </a:lnTo>
                <a:lnTo>
                  <a:pt x="3349" y="411"/>
                </a:lnTo>
                <a:lnTo>
                  <a:pt x="3360" y="413"/>
                </a:lnTo>
                <a:lnTo>
                  <a:pt x="3365" y="414"/>
                </a:lnTo>
                <a:lnTo>
                  <a:pt x="3370" y="416"/>
                </a:lnTo>
                <a:lnTo>
                  <a:pt x="3380" y="421"/>
                </a:lnTo>
                <a:lnTo>
                  <a:pt x="3389" y="426"/>
                </a:lnTo>
                <a:lnTo>
                  <a:pt x="3393" y="429"/>
                </a:lnTo>
                <a:lnTo>
                  <a:pt x="3397" y="433"/>
                </a:lnTo>
                <a:lnTo>
                  <a:pt x="3404" y="441"/>
                </a:lnTo>
                <a:lnTo>
                  <a:pt x="3407" y="446"/>
                </a:lnTo>
                <a:lnTo>
                  <a:pt x="3410" y="450"/>
                </a:lnTo>
                <a:lnTo>
                  <a:pt x="3412" y="456"/>
                </a:lnTo>
                <a:lnTo>
                  <a:pt x="3415" y="461"/>
                </a:lnTo>
                <a:lnTo>
                  <a:pt x="3417" y="467"/>
                </a:lnTo>
                <a:lnTo>
                  <a:pt x="3418" y="473"/>
                </a:lnTo>
                <a:lnTo>
                  <a:pt x="3419" y="479"/>
                </a:lnTo>
                <a:lnTo>
                  <a:pt x="3420" y="486"/>
                </a:lnTo>
                <a:lnTo>
                  <a:pt x="3421" y="493"/>
                </a:lnTo>
                <a:lnTo>
                  <a:pt x="3421" y="500"/>
                </a:lnTo>
                <a:lnTo>
                  <a:pt x="3421" y="514"/>
                </a:lnTo>
                <a:lnTo>
                  <a:pt x="3301" y="514"/>
                </a:lnTo>
                <a:lnTo>
                  <a:pt x="3301" y="519"/>
                </a:lnTo>
                <a:lnTo>
                  <a:pt x="3301" y="523"/>
                </a:lnTo>
                <a:lnTo>
                  <a:pt x="3302" y="528"/>
                </a:lnTo>
                <a:lnTo>
                  <a:pt x="3303" y="532"/>
                </a:lnTo>
                <a:lnTo>
                  <a:pt x="3307" y="539"/>
                </a:lnTo>
                <a:lnTo>
                  <a:pt x="3309" y="542"/>
                </a:lnTo>
                <a:lnTo>
                  <a:pt x="3311" y="545"/>
                </a:lnTo>
                <a:lnTo>
                  <a:pt x="3314" y="548"/>
                </a:lnTo>
                <a:lnTo>
                  <a:pt x="3317" y="550"/>
                </a:lnTo>
                <a:lnTo>
                  <a:pt x="3321" y="552"/>
                </a:lnTo>
                <a:lnTo>
                  <a:pt x="3324" y="554"/>
                </a:lnTo>
                <a:lnTo>
                  <a:pt x="3328" y="555"/>
                </a:lnTo>
                <a:lnTo>
                  <a:pt x="3332" y="556"/>
                </a:lnTo>
                <a:lnTo>
                  <a:pt x="3341" y="557"/>
                </a:lnTo>
                <a:lnTo>
                  <a:pt x="3347" y="556"/>
                </a:lnTo>
                <a:lnTo>
                  <a:pt x="3352" y="555"/>
                </a:lnTo>
                <a:lnTo>
                  <a:pt x="3357" y="554"/>
                </a:lnTo>
                <a:lnTo>
                  <a:pt x="3362" y="551"/>
                </a:lnTo>
                <a:lnTo>
                  <a:pt x="3364" y="550"/>
                </a:lnTo>
                <a:lnTo>
                  <a:pt x="3366" y="548"/>
                </a:lnTo>
                <a:lnTo>
                  <a:pt x="3370" y="545"/>
                </a:lnTo>
                <a:lnTo>
                  <a:pt x="3372" y="541"/>
                </a:lnTo>
                <a:lnTo>
                  <a:pt x="3375" y="536"/>
                </a:lnTo>
                <a:lnTo>
                  <a:pt x="3420" y="539"/>
                </a:lnTo>
                <a:lnTo>
                  <a:pt x="3418" y="545"/>
                </a:lnTo>
                <a:lnTo>
                  <a:pt x="3416" y="551"/>
                </a:lnTo>
                <a:lnTo>
                  <a:pt x="3414" y="556"/>
                </a:lnTo>
                <a:lnTo>
                  <a:pt x="3411" y="561"/>
                </a:lnTo>
                <a:lnTo>
                  <a:pt x="3407" y="566"/>
                </a:lnTo>
                <a:lnTo>
                  <a:pt x="3403" y="570"/>
                </a:lnTo>
                <a:lnTo>
                  <a:pt x="3399" y="575"/>
                </a:lnTo>
                <a:lnTo>
                  <a:pt x="3394" y="578"/>
                </a:lnTo>
                <a:lnTo>
                  <a:pt x="3388" y="582"/>
                </a:lnTo>
                <a:lnTo>
                  <a:pt x="3382" y="585"/>
                </a:lnTo>
                <a:lnTo>
                  <a:pt x="3376" y="587"/>
                </a:lnTo>
                <a:lnTo>
                  <a:pt x="3370" y="589"/>
                </a:lnTo>
                <a:lnTo>
                  <a:pt x="3366" y="590"/>
                </a:lnTo>
                <a:lnTo>
                  <a:pt x="3363" y="591"/>
                </a:lnTo>
                <a:lnTo>
                  <a:pt x="3355" y="592"/>
                </a:lnTo>
                <a:lnTo>
                  <a:pt x="3348" y="593"/>
                </a:lnTo>
                <a:lnTo>
                  <a:pt x="3340" y="593"/>
                </a:lnTo>
                <a:close/>
                <a:moveTo>
                  <a:pt x="3301" y="483"/>
                </a:moveTo>
                <a:lnTo>
                  <a:pt x="3375" y="483"/>
                </a:lnTo>
                <a:lnTo>
                  <a:pt x="3375" y="480"/>
                </a:lnTo>
                <a:lnTo>
                  <a:pt x="3374" y="476"/>
                </a:lnTo>
                <a:lnTo>
                  <a:pt x="3373" y="472"/>
                </a:lnTo>
                <a:lnTo>
                  <a:pt x="3372" y="469"/>
                </a:lnTo>
                <a:lnTo>
                  <a:pt x="3371" y="466"/>
                </a:lnTo>
                <a:lnTo>
                  <a:pt x="3369" y="463"/>
                </a:lnTo>
                <a:lnTo>
                  <a:pt x="3367" y="460"/>
                </a:lnTo>
                <a:lnTo>
                  <a:pt x="3365" y="457"/>
                </a:lnTo>
                <a:lnTo>
                  <a:pt x="3359" y="453"/>
                </a:lnTo>
                <a:lnTo>
                  <a:pt x="3353" y="450"/>
                </a:lnTo>
                <a:lnTo>
                  <a:pt x="3346" y="448"/>
                </a:lnTo>
                <a:lnTo>
                  <a:pt x="3339" y="447"/>
                </a:lnTo>
                <a:lnTo>
                  <a:pt x="3331" y="448"/>
                </a:lnTo>
                <a:lnTo>
                  <a:pt x="3327" y="449"/>
                </a:lnTo>
                <a:lnTo>
                  <a:pt x="3324" y="450"/>
                </a:lnTo>
                <a:lnTo>
                  <a:pt x="3317" y="453"/>
                </a:lnTo>
                <a:lnTo>
                  <a:pt x="3315" y="455"/>
                </a:lnTo>
                <a:lnTo>
                  <a:pt x="3312" y="458"/>
                </a:lnTo>
                <a:lnTo>
                  <a:pt x="3307" y="463"/>
                </a:lnTo>
                <a:lnTo>
                  <a:pt x="3304" y="470"/>
                </a:lnTo>
                <a:lnTo>
                  <a:pt x="3303" y="473"/>
                </a:lnTo>
                <a:lnTo>
                  <a:pt x="3302" y="476"/>
                </a:lnTo>
                <a:lnTo>
                  <a:pt x="3301" y="483"/>
                </a:lnTo>
                <a:close/>
                <a:moveTo>
                  <a:pt x="3456" y="590"/>
                </a:moveTo>
                <a:lnTo>
                  <a:pt x="3456" y="413"/>
                </a:lnTo>
                <a:lnTo>
                  <a:pt x="3503" y="413"/>
                </a:lnTo>
                <a:lnTo>
                  <a:pt x="3503" y="444"/>
                </a:lnTo>
                <a:lnTo>
                  <a:pt x="3507" y="436"/>
                </a:lnTo>
                <a:lnTo>
                  <a:pt x="3511" y="429"/>
                </a:lnTo>
                <a:lnTo>
                  <a:pt x="3516" y="424"/>
                </a:lnTo>
                <a:lnTo>
                  <a:pt x="3521" y="419"/>
                </a:lnTo>
                <a:lnTo>
                  <a:pt x="3524" y="417"/>
                </a:lnTo>
                <a:lnTo>
                  <a:pt x="3527" y="415"/>
                </a:lnTo>
                <a:lnTo>
                  <a:pt x="3534" y="413"/>
                </a:lnTo>
                <a:lnTo>
                  <a:pt x="3540" y="411"/>
                </a:lnTo>
                <a:lnTo>
                  <a:pt x="3548" y="410"/>
                </a:lnTo>
                <a:lnTo>
                  <a:pt x="3556" y="411"/>
                </a:lnTo>
                <a:lnTo>
                  <a:pt x="3563" y="412"/>
                </a:lnTo>
                <a:lnTo>
                  <a:pt x="3563" y="456"/>
                </a:lnTo>
                <a:lnTo>
                  <a:pt x="3559" y="455"/>
                </a:lnTo>
                <a:lnTo>
                  <a:pt x="3554" y="454"/>
                </a:lnTo>
                <a:lnTo>
                  <a:pt x="3542" y="453"/>
                </a:lnTo>
                <a:lnTo>
                  <a:pt x="3535" y="454"/>
                </a:lnTo>
                <a:lnTo>
                  <a:pt x="3531" y="454"/>
                </a:lnTo>
                <a:lnTo>
                  <a:pt x="3528" y="456"/>
                </a:lnTo>
                <a:lnTo>
                  <a:pt x="3524" y="457"/>
                </a:lnTo>
                <a:lnTo>
                  <a:pt x="3521" y="459"/>
                </a:lnTo>
                <a:lnTo>
                  <a:pt x="3518" y="461"/>
                </a:lnTo>
                <a:lnTo>
                  <a:pt x="3515" y="463"/>
                </a:lnTo>
                <a:lnTo>
                  <a:pt x="3511" y="469"/>
                </a:lnTo>
                <a:lnTo>
                  <a:pt x="3509" y="472"/>
                </a:lnTo>
                <a:lnTo>
                  <a:pt x="3508" y="475"/>
                </a:lnTo>
                <a:lnTo>
                  <a:pt x="3506" y="478"/>
                </a:lnTo>
                <a:lnTo>
                  <a:pt x="3506" y="482"/>
                </a:lnTo>
                <a:lnTo>
                  <a:pt x="3505" y="486"/>
                </a:lnTo>
                <a:lnTo>
                  <a:pt x="3505" y="490"/>
                </a:lnTo>
                <a:lnTo>
                  <a:pt x="3505" y="590"/>
                </a:lnTo>
                <a:lnTo>
                  <a:pt x="3456" y="590"/>
                </a:lnTo>
                <a:close/>
                <a:moveTo>
                  <a:pt x="3736" y="463"/>
                </a:moveTo>
                <a:lnTo>
                  <a:pt x="3692" y="466"/>
                </a:lnTo>
                <a:lnTo>
                  <a:pt x="3690" y="462"/>
                </a:lnTo>
                <a:lnTo>
                  <a:pt x="3688" y="458"/>
                </a:lnTo>
                <a:lnTo>
                  <a:pt x="3686" y="455"/>
                </a:lnTo>
                <a:lnTo>
                  <a:pt x="3682" y="451"/>
                </a:lnTo>
                <a:lnTo>
                  <a:pt x="3678" y="449"/>
                </a:lnTo>
                <a:lnTo>
                  <a:pt x="3673" y="447"/>
                </a:lnTo>
                <a:lnTo>
                  <a:pt x="3668" y="446"/>
                </a:lnTo>
                <a:lnTo>
                  <a:pt x="3662" y="445"/>
                </a:lnTo>
                <a:lnTo>
                  <a:pt x="3656" y="446"/>
                </a:lnTo>
                <a:lnTo>
                  <a:pt x="3651" y="447"/>
                </a:lnTo>
                <a:lnTo>
                  <a:pt x="3647" y="448"/>
                </a:lnTo>
                <a:lnTo>
                  <a:pt x="3643" y="450"/>
                </a:lnTo>
                <a:lnTo>
                  <a:pt x="3639" y="453"/>
                </a:lnTo>
                <a:lnTo>
                  <a:pt x="3637" y="456"/>
                </a:lnTo>
                <a:lnTo>
                  <a:pt x="3635" y="459"/>
                </a:lnTo>
                <a:lnTo>
                  <a:pt x="3635" y="463"/>
                </a:lnTo>
                <a:lnTo>
                  <a:pt x="3635" y="466"/>
                </a:lnTo>
                <a:lnTo>
                  <a:pt x="3636" y="469"/>
                </a:lnTo>
                <a:lnTo>
                  <a:pt x="3638" y="471"/>
                </a:lnTo>
                <a:lnTo>
                  <a:pt x="3640" y="474"/>
                </a:lnTo>
                <a:lnTo>
                  <a:pt x="3643" y="476"/>
                </a:lnTo>
                <a:lnTo>
                  <a:pt x="3647" y="478"/>
                </a:lnTo>
                <a:lnTo>
                  <a:pt x="3652" y="479"/>
                </a:lnTo>
                <a:lnTo>
                  <a:pt x="3657" y="481"/>
                </a:lnTo>
                <a:lnTo>
                  <a:pt x="3689" y="487"/>
                </a:lnTo>
                <a:lnTo>
                  <a:pt x="3696" y="488"/>
                </a:lnTo>
                <a:lnTo>
                  <a:pt x="3701" y="490"/>
                </a:lnTo>
                <a:lnTo>
                  <a:pt x="3707" y="492"/>
                </a:lnTo>
                <a:lnTo>
                  <a:pt x="3712" y="494"/>
                </a:lnTo>
                <a:lnTo>
                  <a:pt x="3720" y="499"/>
                </a:lnTo>
                <a:lnTo>
                  <a:pt x="3728" y="504"/>
                </a:lnTo>
                <a:lnTo>
                  <a:pt x="3731" y="507"/>
                </a:lnTo>
                <a:lnTo>
                  <a:pt x="3733" y="511"/>
                </a:lnTo>
                <a:lnTo>
                  <a:pt x="3735" y="514"/>
                </a:lnTo>
                <a:lnTo>
                  <a:pt x="3737" y="518"/>
                </a:lnTo>
                <a:lnTo>
                  <a:pt x="3740" y="526"/>
                </a:lnTo>
                <a:lnTo>
                  <a:pt x="3740" y="530"/>
                </a:lnTo>
                <a:lnTo>
                  <a:pt x="3740" y="535"/>
                </a:lnTo>
                <a:lnTo>
                  <a:pt x="3740" y="539"/>
                </a:lnTo>
                <a:lnTo>
                  <a:pt x="3740" y="543"/>
                </a:lnTo>
                <a:lnTo>
                  <a:pt x="3739" y="547"/>
                </a:lnTo>
                <a:lnTo>
                  <a:pt x="3738" y="551"/>
                </a:lnTo>
                <a:lnTo>
                  <a:pt x="3736" y="555"/>
                </a:lnTo>
                <a:lnTo>
                  <a:pt x="3735" y="559"/>
                </a:lnTo>
                <a:lnTo>
                  <a:pt x="3733" y="562"/>
                </a:lnTo>
                <a:lnTo>
                  <a:pt x="3730" y="565"/>
                </a:lnTo>
                <a:lnTo>
                  <a:pt x="3725" y="572"/>
                </a:lnTo>
                <a:lnTo>
                  <a:pt x="3718" y="577"/>
                </a:lnTo>
                <a:lnTo>
                  <a:pt x="3711" y="582"/>
                </a:lnTo>
                <a:lnTo>
                  <a:pt x="3702" y="586"/>
                </a:lnTo>
                <a:lnTo>
                  <a:pt x="3693" y="589"/>
                </a:lnTo>
                <a:lnTo>
                  <a:pt x="3683" y="591"/>
                </a:lnTo>
                <a:lnTo>
                  <a:pt x="3673" y="593"/>
                </a:lnTo>
                <a:lnTo>
                  <a:pt x="3662" y="593"/>
                </a:lnTo>
                <a:lnTo>
                  <a:pt x="3653" y="593"/>
                </a:lnTo>
                <a:lnTo>
                  <a:pt x="3645" y="592"/>
                </a:lnTo>
                <a:lnTo>
                  <a:pt x="3637" y="591"/>
                </a:lnTo>
                <a:lnTo>
                  <a:pt x="3630" y="589"/>
                </a:lnTo>
                <a:lnTo>
                  <a:pt x="3623" y="587"/>
                </a:lnTo>
                <a:lnTo>
                  <a:pt x="3617" y="585"/>
                </a:lnTo>
                <a:lnTo>
                  <a:pt x="3611" y="582"/>
                </a:lnTo>
                <a:lnTo>
                  <a:pt x="3606" y="578"/>
                </a:lnTo>
                <a:lnTo>
                  <a:pt x="3601" y="575"/>
                </a:lnTo>
                <a:lnTo>
                  <a:pt x="3596" y="570"/>
                </a:lnTo>
                <a:lnTo>
                  <a:pt x="3593" y="566"/>
                </a:lnTo>
                <a:lnTo>
                  <a:pt x="3589" y="561"/>
                </a:lnTo>
                <a:lnTo>
                  <a:pt x="3587" y="556"/>
                </a:lnTo>
                <a:lnTo>
                  <a:pt x="3584" y="550"/>
                </a:lnTo>
                <a:lnTo>
                  <a:pt x="3583" y="545"/>
                </a:lnTo>
                <a:lnTo>
                  <a:pt x="3582" y="538"/>
                </a:lnTo>
                <a:lnTo>
                  <a:pt x="3630" y="536"/>
                </a:lnTo>
                <a:lnTo>
                  <a:pt x="3631" y="541"/>
                </a:lnTo>
                <a:lnTo>
                  <a:pt x="3634" y="545"/>
                </a:lnTo>
                <a:lnTo>
                  <a:pt x="3637" y="549"/>
                </a:lnTo>
                <a:lnTo>
                  <a:pt x="3640" y="552"/>
                </a:lnTo>
                <a:lnTo>
                  <a:pt x="3645" y="555"/>
                </a:lnTo>
                <a:lnTo>
                  <a:pt x="3650" y="556"/>
                </a:lnTo>
                <a:lnTo>
                  <a:pt x="3656" y="557"/>
                </a:lnTo>
                <a:lnTo>
                  <a:pt x="3662" y="558"/>
                </a:lnTo>
                <a:lnTo>
                  <a:pt x="3668" y="557"/>
                </a:lnTo>
                <a:lnTo>
                  <a:pt x="3673" y="557"/>
                </a:lnTo>
                <a:lnTo>
                  <a:pt x="3678" y="555"/>
                </a:lnTo>
                <a:lnTo>
                  <a:pt x="3681" y="554"/>
                </a:lnTo>
                <a:lnTo>
                  <a:pt x="3683" y="553"/>
                </a:lnTo>
                <a:lnTo>
                  <a:pt x="3686" y="550"/>
                </a:lnTo>
                <a:lnTo>
                  <a:pt x="3689" y="547"/>
                </a:lnTo>
                <a:lnTo>
                  <a:pt x="3689" y="545"/>
                </a:lnTo>
                <a:lnTo>
                  <a:pt x="3690" y="544"/>
                </a:lnTo>
                <a:lnTo>
                  <a:pt x="3691" y="540"/>
                </a:lnTo>
                <a:lnTo>
                  <a:pt x="3690" y="537"/>
                </a:lnTo>
                <a:lnTo>
                  <a:pt x="3689" y="534"/>
                </a:lnTo>
                <a:lnTo>
                  <a:pt x="3687" y="531"/>
                </a:lnTo>
                <a:lnTo>
                  <a:pt x="3685" y="529"/>
                </a:lnTo>
                <a:lnTo>
                  <a:pt x="3682" y="527"/>
                </a:lnTo>
                <a:lnTo>
                  <a:pt x="3678" y="525"/>
                </a:lnTo>
                <a:lnTo>
                  <a:pt x="3673" y="523"/>
                </a:lnTo>
                <a:lnTo>
                  <a:pt x="3668" y="522"/>
                </a:lnTo>
                <a:lnTo>
                  <a:pt x="3637" y="516"/>
                </a:lnTo>
                <a:lnTo>
                  <a:pt x="3631" y="515"/>
                </a:lnTo>
                <a:lnTo>
                  <a:pt x="3625" y="513"/>
                </a:lnTo>
                <a:lnTo>
                  <a:pt x="3615" y="509"/>
                </a:lnTo>
                <a:lnTo>
                  <a:pt x="3610" y="507"/>
                </a:lnTo>
                <a:lnTo>
                  <a:pt x="3606" y="504"/>
                </a:lnTo>
                <a:lnTo>
                  <a:pt x="3602" y="501"/>
                </a:lnTo>
                <a:lnTo>
                  <a:pt x="3599" y="498"/>
                </a:lnTo>
                <a:lnTo>
                  <a:pt x="3596" y="495"/>
                </a:lnTo>
                <a:lnTo>
                  <a:pt x="3593" y="492"/>
                </a:lnTo>
                <a:lnTo>
                  <a:pt x="3591" y="488"/>
                </a:lnTo>
                <a:lnTo>
                  <a:pt x="3589" y="484"/>
                </a:lnTo>
                <a:lnTo>
                  <a:pt x="3588" y="480"/>
                </a:lnTo>
                <a:lnTo>
                  <a:pt x="3587" y="475"/>
                </a:lnTo>
                <a:lnTo>
                  <a:pt x="3586" y="471"/>
                </a:lnTo>
                <a:lnTo>
                  <a:pt x="3586" y="466"/>
                </a:lnTo>
                <a:lnTo>
                  <a:pt x="3587" y="459"/>
                </a:lnTo>
                <a:lnTo>
                  <a:pt x="3587" y="454"/>
                </a:lnTo>
                <a:lnTo>
                  <a:pt x="3589" y="448"/>
                </a:lnTo>
                <a:lnTo>
                  <a:pt x="3591" y="443"/>
                </a:lnTo>
                <a:lnTo>
                  <a:pt x="3594" y="438"/>
                </a:lnTo>
                <a:lnTo>
                  <a:pt x="3598" y="433"/>
                </a:lnTo>
                <a:lnTo>
                  <a:pt x="3602" y="429"/>
                </a:lnTo>
                <a:lnTo>
                  <a:pt x="3607" y="425"/>
                </a:lnTo>
                <a:lnTo>
                  <a:pt x="3612" y="422"/>
                </a:lnTo>
                <a:lnTo>
                  <a:pt x="3618" y="419"/>
                </a:lnTo>
                <a:lnTo>
                  <a:pt x="3624" y="416"/>
                </a:lnTo>
                <a:lnTo>
                  <a:pt x="3631" y="414"/>
                </a:lnTo>
                <a:lnTo>
                  <a:pt x="3634" y="413"/>
                </a:lnTo>
                <a:lnTo>
                  <a:pt x="3638" y="413"/>
                </a:lnTo>
                <a:lnTo>
                  <a:pt x="3645" y="412"/>
                </a:lnTo>
                <a:lnTo>
                  <a:pt x="3653" y="411"/>
                </a:lnTo>
                <a:lnTo>
                  <a:pt x="3661" y="411"/>
                </a:lnTo>
                <a:lnTo>
                  <a:pt x="3669" y="411"/>
                </a:lnTo>
                <a:lnTo>
                  <a:pt x="3677" y="412"/>
                </a:lnTo>
                <a:lnTo>
                  <a:pt x="3684" y="413"/>
                </a:lnTo>
                <a:lnTo>
                  <a:pt x="3691" y="414"/>
                </a:lnTo>
                <a:lnTo>
                  <a:pt x="3697" y="416"/>
                </a:lnTo>
                <a:lnTo>
                  <a:pt x="3703" y="419"/>
                </a:lnTo>
                <a:lnTo>
                  <a:pt x="3709" y="421"/>
                </a:lnTo>
                <a:lnTo>
                  <a:pt x="3714" y="425"/>
                </a:lnTo>
                <a:lnTo>
                  <a:pt x="3718" y="428"/>
                </a:lnTo>
                <a:lnTo>
                  <a:pt x="3723" y="432"/>
                </a:lnTo>
                <a:lnTo>
                  <a:pt x="3726" y="437"/>
                </a:lnTo>
                <a:lnTo>
                  <a:pt x="3728" y="439"/>
                </a:lnTo>
                <a:lnTo>
                  <a:pt x="3729" y="441"/>
                </a:lnTo>
                <a:lnTo>
                  <a:pt x="3732" y="446"/>
                </a:lnTo>
                <a:lnTo>
                  <a:pt x="3734" y="452"/>
                </a:lnTo>
                <a:lnTo>
                  <a:pt x="3735" y="457"/>
                </a:lnTo>
                <a:lnTo>
                  <a:pt x="3736" y="463"/>
                </a:lnTo>
                <a:close/>
                <a:moveTo>
                  <a:pt x="3797" y="390"/>
                </a:moveTo>
                <a:lnTo>
                  <a:pt x="3792" y="390"/>
                </a:lnTo>
                <a:lnTo>
                  <a:pt x="3787" y="388"/>
                </a:lnTo>
                <a:lnTo>
                  <a:pt x="3783" y="386"/>
                </a:lnTo>
                <a:lnTo>
                  <a:pt x="3778" y="383"/>
                </a:lnTo>
                <a:lnTo>
                  <a:pt x="3775" y="379"/>
                </a:lnTo>
                <a:lnTo>
                  <a:pt x="3773" y="375"/>
                </a:lnTo>
                <a:lnTo>
                  <a:pt x="3771" y="370"/>
                </a:lnTo>
                <a:lnTo>
                  <a:pt x="3771" y="365"/>
                </a:lnTo>
                <a:lnTo>
                  <a:pt x="3771" y="360"/>
                </a:lnTo>
                <a:lnTo>
                  <a:pt x="3773" y="356"/>
                </a:lnTo>
                <a:lnTo>
                  <a:pt x="3775" y="352"/>
                </a:lnTo>
                <a:lnTo>
                  <a:pt x="3778" y="348"/>
                </a:lnTo>
                <a:lnTo>
                  <a:pt x="3783" y="345"/>
                </a:lnTo>
                <a:lnTo>
                  <a:pt x="3787" y="342"/>
                </a:lnTo>
                <a:lnTo>
                  <a:pt x="3792" y="341"/>
                </a:lnTo>
                <a:lnTo>
                  <a:pt x="3797" y="341"/>
                </a:lnTo>
                <a:lnTo>
                  <a:pt x="3802" y="341"/>
                </a:lnTo>
                <a:lnTo>
                  <a:pt x="3807" y="342"/>
                </a:lnTo>
                <a:lnTo>
                  <a:pt x="3812" y="345"/>
                </a:lnTo>
                <a:lnTo>
                  <a:pt x="3816" y="348"/>
                </a:lnTo>
                <a:lnTo>
                  <a:pt x="3819" y="352"/>
                </a:lnTo>
                <a:lnTo>
                  <a:pt x="3822" y="356"/>
                </a:lnTo>
                <a:lnTo>
                  <a:pt x="3823" y="360"/>
                </a:lnTo>
                <a:lnTo>
                  <a:pt x="3824" y="365"/>
                </a:lnTo>
                <a:lnTo>
                  <a:pt x="3823" y="370"/>
                </a:lnTo>
                <a:lnTo>
                  <a:pt x="3822" y="375"/>
                </a:lnTo>
                <a:lnTo>
                  <a:pt x="3819" y="379"/>
                </a:lnTo>
                <a:lnTo>
                  <a:pt x="3816" y="383"/>
                </a:lnTo>
                <a:lnTo>
                  <a:pt x="3812" y="386"/>
                </a:lnTo>
                <a:lnTo>
                  <a:pt x="3807" y="388"/>
                </a:lnTo>
                <a:lnTo>
                  <a:pt x="3802" y="390"/>
                </a:lnTo>
                <a:lnTo>
                  <a:pt x="3797" y="390"/>
                </a:lnTo>
                <a:close/>
                <a:moveTo>
                  <a:pt x="3772" y="413"/>
                </a:moveTo>
                <a:lnTo>
                  <a:pt x="3822" y="413"/>
                </a:lnTo>
                <a:lnTo>
                  <a:pt x="3822" y="590"/>
                </a:lnTo>
                <a:lnTo>
                  <a:pt x="3772" y="590"/>
                </a:lnTo>
                <a:lnTo>
                  <a:pt x="3772" y="413"/>
                </a:lnTo>
                <a:close/>
                <a:moveTo>
                  <a:pt x="3955" y="413"/>
                </a:moveTo>
                <a:lnTo>
                  <a:pt x="3955" y="450"/>
                </a:lnTo>
                <a:lnTo>
                  <a:pt x="3921" y="450"/>
                </a:lnTo>
                <a:lnTo>
                  <a:pt x="3921" y="535"/>
                </a:lnTo>
                <a:lnTo>
                  <a:pt x="3922" y="540"/>
                </a:lnTo>
                <a:lnTo>
                  <a:pt x="3923" y="544"/>
                </a:lnTo>
                <a:lnTo>
                  <a:pt x="3923" y="545"/>
                </a:lnTo>
                <a:lnTo>
                  <a:pt x="3924" y="547"/>
                </a:lnTo>
                <a:lnTo>
                  <a:pt x="3926" y="549"/>
                </a:lnTo>
                <a:lnTo>
                  <a:pt x="3929" y="551"/>
                </a:lnTo>
                <a:lnTo>
                  <a:pt x="3931" y="552"/>
                </a:lnTo>
                <a:lnTo>
                  <a:pt x="3935" y="552"/>
                </a:lnTo>
                <a:lnTo>
                  <a:pt x="3938" y="553"/>
                </a:lnTo>
                <a:lnTo>
                  <a:pt x="3945" y="552"/>
                </a:lnTo>
                <a:lnTo>
                  <a:pt x="3950" y="551"/>
                </a:lnTo>
                <a:lnTo>
                  <a:pt x="3958" y="587"/>
                </a:lnTo>
                <a:lnTo>
                  <a:pt x="3948" y="590"/>
                </a:lnTo>
                <a:lnTo>
                  <a:pt x="3940" y="591"/>
                </a:lnTo>
                <a:lnTo>
                  <a:pt x="3931" y="592"/>
                </a:lnTo>
                <a:lnTo>
                  <a:pt x="3925" y="592"/>
                </a:lnTo>
                <a:lnTo>
                  <a:pt x="3919" y="592"/>
                </a:lnTo>
                <a:lnTo>
                  <a:pt x="3913" y="591"/>
                </a:lnTo>
                <a:lnTo>
                  <a:pt x="3907" y="590"/>
                </a:lnTo>
                <a:lnTo>
                  <a:pt x="3902" y="588"/>
                </a:lnTo>
                <a:lnTo>
                  <a:pt x="3896" y="586"/>
                </a:lnTo>
                <a:lnTo>
                  <a:pt x="3892" y="583"/>
                </a:lnTo>
                <a:lnTo>
                  <a:pt x="3887" y="581"/>
                </a:lnTo>
                <a:lnTo>
                  <a:pt x="3884" y="577"/>
                </a:lnTo>
                <a:lnTo>
                  <a:pt x="3880" y="573"/>
                </a:lnTo>
                <a:lnTo>
                  <a:pt x="3878" y="569"/>
                </a:lnTo>
                <a:lnTo>
                  <a:pt x="3875" y="564"/>
                </a:lnTo>
                <a:lnTo>
                  <a:pt x="3874" y="559"/>
                </a:lnTo>
                <a:lnTo>
                  <a:pt x="3872" y="554"/>
                </a:lnTo>
                <a:lnTo>
                  <a:pt x="3872" y="548"/>
                </a:lnTo>
                <a:lnTo>
                  <a:pt x="3871" y="542"/>
                </a:lnTo>
                <a:lnTo>
                  <a:pt x="3871" y="450"/>
                </a:lnTo>
                <a:lnTo>
                  <a:pt x="3847" y="450"/>
                </a:lnTo>
                <a:lnTo>
                  <a:pt x="3847" y="413"/>
                </a:lnTo>
                <a:lnTo>
                  <a:pt x="3871" y="413"/>
                </a:lnTo>
                <a:lnTo>
                  <a:pt x="3871" y="371"/>
                </a:lnTo>
                <a:lnTo>
                  <a:pt x="3921" y="371"/>
                </a:lnTo>
                <a:lnTo>
                  <a:pt x="3921" y="413"/>
                </a:lnTo>
                <a:lnTo>
                  <a:pt x="3955" y="413"/>
                </a:lnTo>
                <a:close/>
                <a:moveTo>
                  <a:pt x="4062" y="593"/>
                </a:moveTo>
                <a:lnTo>
                  <a:pt x="4056" y="593"/>
                </a:lnTo>
                <a:lnTo>
                  <a:pt x="4049" y="592"/>
                </a:lnTo>
                <a:lnTo>
                  <a:pt x="4037" y="590"/>
                </a:lnTo>
                <a:lnTo>
                  <a:pt x="4031" y="589"/>
                </a:lnTo>
                <a:lnTo>
                  <a:pt x="4026" y="587"/>
                </a:lnTo>
                <a:lnTo>
                  <a:pt x="4015" y="582"/>
                </a:lnTo>
                <a:lnTo>
                  <a:pt x="4011" y="579"/>
                </a:lnTo>
                <a:lnTo>
                  <a:pt x="4006" y="576"/>
                </a:lnTo>
                <a:lnTo>
                  <a:pt x="4002" y="572"/>
                </a:lnTo>
                <a:lnTo>
                  <a:pt x="3998" y="569"/>
                </a:lnTo>
                <a:lnTo>
                  <a:pt x="3991" y="560"/>
                </a:lnTo>
                <a:lnTo>
                  <a:pt x="3988" y="555"/>
                </a:lnTo>
                <a:lnTo>
                  <a:pt x="3985" y="550"/>
                </a:lnTo>
                <a:lnTo>
                  <a:pt x="3981" y="540"/>
                </a:lnTo>
                <a:lnTo>
                  <a:pt x="3979" y="534"/>
                </a:lnTo>
                <a:lnTo>
                  <a:pt x="3977" y="528"/>
                </a:lnTo>
                <a:lnTo>
                  <a:pt x="3976" y="522"/>
                </a:lnTo>
                <a:lnTo>
                  <a:pt x="3975" y="516"/>
                </a:lnTo>
                <a:lnTo>
                  <a:pt x="3975" y="509"/>
                </a:lnTo>
                <a:lnTo>
                  <a:pt x="3975" y="502"/>
                </a:lnTo>
                <a:lnTo>
                  <a:pt x="3975" y="495"/>
                </a:lnTo>
                <a:lnTo>
                  <a:pt x="3975" y="489"/>
                </a:lnTo>
                <a:lnTo>
                  <a:pt x="3976" y="483"/>
                </a:lnTo>
                <a:lnTo>
                  <a:pt x="3977" y="477"/>
                </a:lnTo>
                <a:lnTo>
                  <a:pt x="3981" y="465"/>
                </a:lnTo>
                <a:lnTo>
                  <a:pt x="3983" y="459"/>
                </a:lnTo>
                <a:lnTo>
                  <a:pt x="3985" y="454"/>
                </a:lnTo>
                <a:lnTo>
                  <a:pt x="3991" y="445"/>
                </a:lnTo>
                <a:lnTo>
                  <a:pt x="3994" y="440"/>
                </a:lnTo>
                <a:lnTo>
                  <a:pt x="3998" y="436"/>
                </a:lnTo>
                <a:lnTo>
                  <a:pt x="4002" y="432"/>
                </a:lnTo>
                <a:lnTo>
                  <a:pt x="4006" y="428"/>
                </a:lnTo>
                <a:lnTo>
                  <a:pt x="4015" y="422"/>
                </a:lnTo>
                <a:lnTo>
                  <a:pt x="4020" y="419"/>
                </a:lnTo>
                <a:lnTo>
                  <a:pt x="4025" y="417"/>
                </a:lnTo>
                <a:lnTo>
                  <a:pt x="4030" y="415"/>
                </a:lnTo>
                <a:lnTo>
                  <a:pt x="4036" y="413"/>
                </a:lnTo>
                <a:lnTo>
                  <a:pt x="4042" y="412"/>
                </a:lnTo>
                <a:lnTo>
                  <a:pt x="4048" y="411"/>
                </a:lnTo>
                <a:lnTo>
                  <a:pt x="4060" y="411"/>
                </a:lnTo>
                <a:lnTo>
                  <a:pt x="4072" y="411"/>
                </a:lnTo>
                <a:lnTo>
                  <a:pt x="4083" y="413"/>
                </a:lnTo>
                <a:lnTo>
                  <a:pt x="4088" y="414"/>
                </a:lnTo>
                <a:lnTo>
                  <a:pt x="4093" y="416"/>
                </a:lnTo>
                <a:lnTo>
                  <a:pt x="4103" y="421"/>
                </a:lnTo>
                <a:lnTo>
                  <a:pt x="4111" y="426"/>
                </a:lnTo>
                <a:lnTo>
                  <a:pt x="4116" y="429"/>
                </a:lnTo>
                <a:lnTo>
                  <a:pt x="4119" y="433"/>
                </a:lnTo>
                <a:lnTo>
                  <a:pt x="4126" y="441"/>
                </a:lnTo>
                <a:lnTo>
                  <a:pt x="4129" y="446"/>
                </a:lnTo>
                <a:lnTo>
                  <a:pt x="4132" y="450"/>
                </a:lnTo>
                <a:lnTo>
                  <a:pt x="4135" y="456"/>
                </a:lnTo>
                <a:lnTo>
                  <a:pt x="4137" y="461"/>
                </a:lnTo>
                <a:lnTo>
                  <a:pt x="4139" y="467"/>
                </a:lnTo>
                <a:lnTo>
                  <a:pt x="4141" y="473"/>
                </a:lnTo>
                <a:lnTo>
                  <a:pt x="4142" y="479"/>
                </a:lnTo>
                <a:lnTo>
                  <a:pt x="4143" y="486"/>
                </a:lnTo>
                <a:lnTo>
                  <a:pt x="4143" y="493"/>
                </a:lnTo>
                <a:lnTo>
                  <a:pt x="4143" y="500"/>
                </a:lnTo>
                <a:lnTo>
                  <a:pt x="4143" y="514"/>
                </a:lnTo>
                <a:lnTo>
                  <a:pt x="4023" y="514"/>
                </a:lnTo>
                <a:lnTo>
                  <a:pt x="4023" y="519"/>
                </a:lnTo>
                <a:lnTo>
                  <a:pt x="4024" y="523"/>
                </a:lnTo>
                <a:lnTo>
                  <a:pt x="4026" y="532"/>
                </a:lnTo>
                <a:lnTo>
                  <a:pt x="4027" y="535"/>
                </a:lnTo>
                <a:lnTo>
                  <a:pt x="4029" y="539"/>
                </a:lnTo>
                <a:lnTo>
                  <a:pt x="4031" y="542"/>
                </a:lnTo>
                <a:lnTo>
                  <a:pt x="4034" y="545"/>
                </a:lnTo>
                <a:lnTo>
                  <a:pt x="4037" y="548"/>
                </a:lnTo>
                <a:lnTo>
                  <a:pt x="4040" y="550"/>
                </a:lnTo>
                <a:lnTo>
                  <a:pt x="4043" y="552"/>
                </a:lnTo>
                <a:lnTo>
                  <a:pt x="4047" y="554"/>
                </a:lnTo>
                <a:lnTo>
                  <a:pt x="4050" y="555"/>
                </a:lnTo>
                <a:lnTo>
                  <a:pt x="4054" y="556"/>
                </a:lnTo>
                <a:lnTo>
                  <a:pt x="4063" y="557"/>
                </a:lnTo>
                <a:lnTo>
                  <a:pt x="4069" y="556"/>
                </a:lnTo>
                <a:lnTo>
                  <a:pt x="4075" y="555"/>
                </a:lnTo>
                <a:lnTo>
                  <a:pt x="4080" y="554"/>
                </a:lnTo>
                <a:lnTo>
                  <a:pt x="4084" y="551"/>
                </a:lnTo>
                <a:lnTo>
                  <a:pt x="4087" y="550"/>
                </a:lnTo>
                <a:lnTo>
                  <a:pt x="4089" y="548"/>
                </a:lnTo>
                <a:lnTo>
                  <a:pt x="4092" y="545"/>
                </a:lnTo>
                <a:lnTo>
                  <a:pt x="4095" y="541"/>
                </a:lnTo>
                <a:lnTo>
                  <a:pt x="4097" y="536"/>
                </a:lnTo>
                <a:lnTo>
                  <a:pt x="4142" y="539"/>
                </a:lnTo>
                <a:lnTo>
                  <a:pt x="4141" y="545"/>
                </a:lnTo>
                <a:lnTo>
                  <a:pt x="4139" y="551"/>
                </a:lnTo>
                <a:lnTo>
                  <a:pt x="4136" y="556"/>
                </a:lnTo>
                <a:lnTo>
                  <a:pt x="4133" y="561"/>
                </a:lnTo>
                <a:lnTo>
                  <a:pt x="4130" y="566"/>
                </a:lnTo>
                <a:lnTo>
                  <a:pt x="4126" y="570"/>
                </a:lnTo>
                <a:lnTo>
                  <a:pt x="4121" y="575"/>
                </a:lnTo>
                <a:lnTo>
                  <a:pt x="4116" y="578"/>
                </a:lnTo>
                <a:lnTo>
                  <a:pt x="4111" y="582"/>
                </a:lnTo>
                <a:lnTo>
                  <a:pt x="4105" y="585"/>
                </a:lnTo>
                <a:lnTo>
                  <a:pt x="4099" y="587"/>
                </a:lnTo>
                <a:lnTo>
                  <a:pt x="4092" y="589"/>
                </a:lnTo>
                <a:lnTo>
                  <a:pt x="4089" y="590"/>
                </a:lnTo>
                <a:lnTo>
                  <a:pt x="4085" y="591"/>
                </a:lnTo>
                <a:lnTo>
                  <a:pt x="4078" y="592"/>
                </a:lnTo>
                <a:lnTo>
                  <a:pt x="4070" y="593"/>
                </a:lnTo>
                <a:lnTo>
                  <a:pt x="4062" y="593"/>
                </a:lnTo>
                <a:close/>
                <a:moveTo>
                  <a:pt x="4023" y="483"/>
                </a:moveTo>
                <a:lnTo>
                  <a:pt x="4097" y="483"/>
                </a:lnTo>
                <a:lnTo>
                  <a:pt x="4097" y="480"/>
                </a:lnTo>
                <a:lnTo>
                  <a:pt x="4097" y="476"/>
                </a:lnTo>
                <a:lnTo>
                  <a:pt x="4096" y="472"/>
                </a:lnTo>
                <a:lnTo>
                  <a:pt x="4095" y="469"/>
                </a:lnTo>
                <a:lnTo>
                  <a:pt x="4093" y="466"/>
                </a:lnTo>
                <a:lnTo>
                  <a:pt x="4092" y="463"/>
                </a:lnTo>
                <a:lnTo>
                  <a:pt x="4089" y="460"/>
                </a:lnTo>
                <a:lnTo>
                  <a:pt x="4087" y="457"/>
                </a:lnTo>
                <a:lnTo>
                  <a:pt x="4082" y="453"/>
                </a:lnTo>
                <a:lnTo>
                  <a:pt x="4076" y="450"/>
                </a:lnTo>
                <a:lnTo>
                  <a:pt x="4069" y="448"/>
                </a:lnTo>
                <a:lnTo>
                  <a:pt x="4061" y="447"/>
                </a:lnTo>
                <a:lnTo>
                  <a:pt x="4053" y="448"/>
                </a:lnTo>
                <a:lnTo>
                  <a:pt x="4050" y="449"/>
                </a:lnTo>
                <a:lnTo>
                  <a:pt x="4046" y="450"/>
                </a:lnTo>
                <a:lnTo>
                  <a:pt x="4040" y="453"/>
                </a:lnTo>
                <a:lnTo>
                  <a:pt x="4037" y="455"/>
                </a:lnTo>
                <a:lnTo>
                  <a:pt x="4034" y="458"/>
                </a:lnTo>
                <a:lnTo>
                  <a:pt x="4030" y="463"/>
                </a:lnTo>
                <a:lnTo>
                  <a:pt x="4026" y="470"/>
                </a:lnTo>
                <a:lnTo>
                  <a:pt x="4025" y="473"/>
                </a:lnTo>
                <a:lnTo>
                  <a:pt x="4024" y="476"/>
                </a:lnTo>
                <a:lnTo>
                  <a:pt x="4023" y="483"/>
                </a:lnTo>
                <a:close/>
                <a:moveTo>
                  <a:pt x="4267" y="413"/>
                </a:moveTo>
                <a:lnTo>
                  <a:pt x="4267" y="450"/>
                </a:lnTo>
                <a:lnTo>
                  <a:pt x="4234" y="450"/>
                </a:lnTo>
                <a:lnTo>
                  <a:pt x="4234" y="535"/>
                </a:lnTo>
                <a:lnTo>
                  <a:pt x="4234" y="540"/>
                </a:lnTo>
                <a:lnTo>
                  <a:pt x="4235" y="544"/>
                </a:lnTo>
                <a:lnTo>
                  <a:pt x="4236" y="545"/>
                </a:lnTo>
                <a:lnTo>
                  <a:pt x="4236" y="547"/>
                </a:lnTo>
                <a:lnTo>
                  <a:pt x="4238" y="549"/>
                </a:lnTo>
                <a:lnTo>
                  <a:pt x="4241" y="551"/>
                </a:lnTo>
                <a:lnTo>
                  <a:pt x="4244" y="552"/>
                </a:lnTo>
                <a:lnTo>
                  <a:pt x="4247" y="552"/>
                </a:lnTo>
                <a:lnTo>
                  <a:pt x="4250" y="553"/>
                </a:lnTo>
                <a:lnTo>
                  <a:pt x="4257" y="552"/>
                </a:lnTo>
                <a:lnTo>
                  <a:pt x="4263" y="551"/>
                </a:lnTo>
                <a:lnTo>
                  <a:pt x="4270" y="587"/>
                </a:lnTo>
                <a:lnTo>
                  <a:pt x="4260" y="590"/>
                </a:lnTo>
                <a:lnTo>
                  <a:pt x="4253" y="591"/>
                </a:lnTo>
                <a:lnTo>
                  <a:pt x="4244" y="592"/>
                </a:lnTo>
                <a:lnTo>
                  <a:pt x="4237" y="592"/>
                </a:lnTo>
                <a:lnTo>
                  <a:pt x="4231" y="592"/>
                </a:lnTo>
                <a:lnTo>
                  <a:pt x="4225" y="591"/>
                </a:lnTo>
                <a:lnTo>
                  <a:pt x="4220" y="590"/>
                </a:lnTo>
                <a:lnTo>
                  <a:pt x="4214" y="588"/>
                </a:lnTo>
                <a:lnTo>
                  <a:pt x="4210" y="586"/>
                </a:lnTo>
                <a:lnTo>
                  <a:pt x="4205" y="583"/>
                </a:lnTo>
                <a:lnTo>
                  <a:pt x="4201" y="581"/>
                </a:lnTo>
                <a:lnTo>
                  <a:pt x="4197" y="577"/>
                </a:lnTo>
                <a:lnTo>
                  <a:pt x="4194" y="573"/>
                </a:lnTo>
                <a:lnTo>
                  <a:pt x="4191" y="569"/>
                </a:lnTo>
                <a:lnTo>
                  <a:pt x="4189" y="564"/>
                </a:lnTo>
                <a:lnTo>
                  <a:pt x="4187" y="559"/>
                </a:lnTo>
                <a:lnTo>
                  <a:pt x="4186" y="554"/>
                </a:lnTo>
                <a:lnTo>
                  <a:pt x="4185" y="548"/>
                </a:lnTo>
                <a:lnTo>
                  <a:pt x="4185" y="542"/>
                </a:lnTo>
                <a:lnTo>
                  <a:pt x="4185" y="450"/>
                </a:lnTo>
                <a:lnTo>
                  <a:pt x="4161" y="450"/>
                </a:lnTo>
                <a:lnTo>
                  <a:pt x="4161" y="413"/>
                </a:lnTo>
                <a:lnTo>
                  <a:pt x="4185" y="413"/>
                </a:lnTo>
                <a:lnTo>
                  <a:pt x="4185" y="371"/>
                </a:lnTo>
                <a:lnTo>
                  <a:pt x="4234" y="371"/>
                </a:lnTo>
                <a:lnTo>
                  <a:pt x="4234" y="413"/>
                </a:lnTo>
                <a:lnTo>
                  <a:pt x="4267" y="413"/>
                </a:lnTo>
                <a:close/>
                <a:moveTo>
                  <a:pt x="4376" y="593"/>
                </a:moveTo>
                <a:lnTo>
                  <a:pt x="4369" y="593"/>
                </a:lnTo>
                <a:lnTo>
                  <a:pt x="4363" y="592"/>
                </a:lnTo>
                <a:lnTo>
                  <a:pt x="4349" y="590"/>
                </a:lnTo>
                <a:lnTo>
                  <a:pt x="4344" y="589"/>
                </a:lnTo>
                <a:lnTo>
                  <a:pt x="4338" y="587"/>
                </a:lnTo>
                <a:lnTo>
                  <a:pt x="4328" y="582"/>
                </a:lnTo>
                <a:lnTo>
                  <a:pt x="4323" y="579"/>
                </a:lnTo>
                <a:lnTo>
                  <a:pt x="4319" y="576"/>
                </a:lnTo>
                <a:lnTo>
                  <a:pt x="4314" y="572"/>
                </a:lnTo>
                <a:lnTo>
                  <a:pt x="4310" y="569"/>
                </a:lnTo>
                <a:lnTo>
                  <a:pt x="4303" y="560"/>
                </a:lnTo>
                <a:lnTo>
                  <a:pt x="4300" y="555"/>
                </a:lnTo>
                <a:lnTo>
                  <a:pt x="4298" y="550"/>
                </a:lnTo>
                <a:lnTo>
                  <a:pt x="4293" y="540"/>
                </a:lnTo>
                <a:lnTo>
                  <a:pt x="4291" y="534"/>
                </a:lnTo>
                <a:lnTo>
                  <a:pt x="4290" y="528"/>
                </a:lnTo>
                <a:lnTo>
                  <a:pt x="4289" y="522"/>
                </a:lnTo>
                <a:lnTo>
                  <a:pt x="4288" y="516"/>
                </a:lnTo>
                <a:lnTo>
                  <a:pt x="4287" y="509"/>
                </a:lnTo>
                <a:lnTo>
                  <a:pt x="4287" y="502"/>
                </a:lnTo>
                <a:lnTo>
                  <a:pt x="4287" y="495"/>
                </a:lnTo>
                <a:lnTo>
                  <a:pt x="4288" y="489"/>
                </a:lnTo>
                <a:lnTo>
                  <a:pt x="4289" y="483"/>
                </a:lnTo>
                <a:lnTo>
                  <a:pt x="4290" y="477"/>
                </a:lnTo>
                <a:lnTo>
                  <a:pt x="4293" y="465"/>
                </a:lnTo>
                <a:lnTo>
                  <a:pt x="4295" y="459"/>
                </a:lnTo>
                <a:lnTo>
                  <a:pt x="4298" y="454"/>
                </a:lnTo>
                <a:lnTo>
                  <a:pt x="4303" y="445"/>
                </a:lnTo>
                <a:lnTo>
                  <a:pt x="4307" y="440"/>
                </a:lnTo>
                <a:lnTo>
                  <a:pt x="4310" y="436"/>
                </a:lnTo>
                <a:lnTo>
                  <a:pt x="4314" y="432"/>
                </a:lnTo>
                <a:lnTo>
                  <a:pt x="4318" y="428"/>
                </a:lnTo>
                <a:lnTo>
                  <a:pt x="4327" y="422"/>
                </a:lnTo>
                <a:lnTo>
                  <a:pt x="4332" y="419"/>
                </a:lnTo>
                <a:lnTo>
                  <a:pt x="4338" y="417"/>
                </a:lnTo>
                <a:lnTo>
                  <a:pt x="4343" y="415"/>
                </a:lnTo>
                <a:lnTo>
                  <a:pt x="4348" y="413"/>
                </a:lnTo>
                <a:lnTo>
                  <a:pt x="4354" y="412"/>
                </a:lnTo>
                <a:lnTo>
                  <a:pt x="4361" y="411"/>
                </a:lnTo>
                <a:lnTo>
                  <a:pt x="4374" y="411"/>
                </a:lnTo>
                <a:lnTo>
                  <a:pt x="4385" y="411"/>
                </a:lnTo>
                <a:lnTo>
                  <a:pt x="4396" y="413"/>
                </a:lnTo>
                <a:lnTo>
                  <a:pt x="4401" y="414"/>
                </a:lnTo>
                <a:lnTo>
                  <a:pt x="4406" y="416"/>
                </a:lnTo>
                <a:lnTo>
                  <a:pt x="4416" y="421"/>
                </a:lnTo>
                <a:lnTo>
                  <a:pt x="4425" y="426"/>
                </a:lnTo>
                <a:lnTo>
                  <a:pt x="4429" y="429"/>
                </a:lnTo>
                <a:lnTo>
                  <a:pt x="4433" y="433"/>
                </a:lnTo>
                <a:lnTo>
                  <a:pt x="4440" y="441"/>
                </a:lnTo>
                <a:lnTo>
                  <a:pt x="4443" y="446"/>
                </a:lnTo>
                <a:lnTo>
                  <a:pt x="4446" y="450"/>
                </a:lnTo>
                <a:lnTo>
                  <a:pt x="4448" y="456"/>
                </a:lnTo>
                <a:lnTo>
                  <a:pt x="4451" y="461"/>
                </a:lnTo>
                <a:lnTo>
                  <a:pt x="4453" y="467"/>
                </a:lnTo>
                <a:lnTo>
                  <a:pt x="4454" y="473"/>
                </a:lnTo>
                <a:lnTo>
                  <a:pt x="4455" y="479"/>
                </a:lnTo>
                <a:lnTo>
                  <a:pt x="4456" y="486"/>
                </a:lnTo>
                <a:lnTo>
                  <a:pt x="4457" y="493"/>
                </a:lnTo>
                <a:lnTo>
                  <a:pt x="4457" y="500"/>
                </a:lnTo>
                <a:lnTo>
                  <a:pt x="4457" y="514"/>
                </a:lnTo>
                <a:lnTo>
                  <a:pt x="4335" y="514"/>
                </a:lnTo>
                <a:lnTo>
                  <a:pt x="4336" y="519"/>
                </a:lnTo>
                <a:lnTo>
                  <a:pt x="4336" y="523"/>
                </a:lnTo>
                <a:lnTo>
                  <a:pt x="4338" y="532"/>
                </a:lnTo>
                <a:lnTo>
                  <a:pt x="4342" y="539"/>
                </a:lnTo>
                <a:lnTo>
                  <a:pt x="4344" y="542"/>
                </a:lnTo>
                <a:lnTo>
                  <a:pt x="4346" y="545"/>
                </a:lnTo>
                <a:lnTo>
                  <a:pt x="4349" y="548"/>
                </a:lnTo>
                <a:lnTo>
                  <a:pt x="4352" y="550"/>
                </a:lnTo>
                <a:lnTo>
                  <a:pt x="4355" y="552"/>
                </a:lnTo>
                <a:lnTo>
                  <a:pt x="4360" y="554"/>
                </a:lnTo>
                <a:lnTo>
                  <a:pt x="4364" y="555"/>
                </a:lnTo>
                <a:lnTo>
                  <a:pt x="4368" y="556"/>
                </a:lnTo>
                <a:lnTo>
                  <a:pt x="4377" y="557"/>
                </a:lnTo>
                <a:lnTo>
                  <a:pt x="4382" y="556"/>
                </a:lnTo>
                <a:lnTo>
                  <a:pt x="4388" y="555"/>
                </a:lnTo>
                <a:lnTo>
                  <a:pt x="4393" y="554"/>
                </a:lnTo>
                <a:lnTo>
                  <a:pt x="4398" y="551"/>
                </a:lnTo>
                <a:lnTo>
                  <a:pt x="4400" y="550"/>
                </a:lnTo>
                <a:lnTo>
                  <a:pt x="4402" y="548"/>
                </a:lnTo>
                <a:lnTo>
                  <a:pt x="4405" y="545"/>
                </a:lnTo>
                <a:lnTo>
                  <a:pt x="4408" y="541"/>
                </a:lnTo>
                <a:lnTo>
                  <a:pt x="4410" y="536"/>
                </a:lnTo>
                <a:lnTo>
                  <a:pt x="4456" y="539"/>
                </a:lnTo>
                <a:lnTo>
                  <a:pt x="4454" y="545"/>
                </a:lnTo>
                <a:lnTo>
                  <a:pt x="4452" y="551"/>
                </a:lnTo>
                <a:lnTo>
                  <a:pt x="4450" y="556"/>
                </a:lnTo>
                <a:lnTo>
                  <a:pt x="4447" y="561"/>
                </a:lnTo>
                <a:lnTo>
                  <a:pt x="4443" y="566"/>
                </a:lnTo>
                <a:lnTo>
                  <a:pt x="4439" y="570"/>
                </a:lnTo>
                <a:lnTo>
                  <a:pt x="4435" y="575"/>
                </a:lnTo>
                <a:lnTo>
                  <a:pt x="4430" y="578"/>
                </a:lnTo>
                <a:lnTo>
                  <a:pt x="4424" y="582"/>
                </a:lnTo>
                <a:lnTo>
                  <a:pt x="4418" y="585"/>
                </a:lnTo>
                <a:lnTo>
                  <a:pt x="4412" y="587"/>
                </a:lnTo>
                <a:lnTo>
                  <a:pt x="4406" y="589"/>
                </a:lnTo>
                <a:lnTo>
                  <a:pt x="4402" y="590"/>
                </a:lnTo>
                <a:lnTo>
                  <a:pt x="4399" y="591"/>
                </a:lnTo>
                <a:lnTo>
                  <a:pt x="4391" y="592"/>
                </a:lnTo>
                <a:lnTo>
                  <a:pt x="4384" y="593"/>
                </a:lnTo>
                <a:lnTo>
                  <a:pt x="4376" y="593"/>
                </a:lnTo>
                <a:close/>
                <a:moveTo>
                  <a:pt x="4335" y="483"/>
                </a:moveTo>
                <a:lnTo>
                  <a:pt x="4411" y="483"/>
                </a:lnTo>
                <a:lnTo>
                  <a:pt x="4411" y="480"/>
                </a:lnTo>
                <a:lnTo>
                  <a:pt x="4410" y="476"/>
                </a:lnTo>
                <a:lnTo>
                  <a:pt x="4409" y="472"/>
                </a:lnTo>
                <a:lnTo>
                  <a:pt x="4408" y="469"/>
                </a:lnTo>
                <a:lnTo>
                  <a:pt x="4407" y="466"/>
                </a:lnTo>
                <a:lnTo>
                  <a:pt x="4405" y="463"/>
                </a:lnTo>
                <a:lnTo>
                  <a:pt x="4403" y="460"/>
                </a:lnTo>
                <a:lnTo>
                  <a:pt x="4401" y="457"/>
                </a:lnTo>
                <a:lnTo>
                  <a:pt x="4395" y="453"/>
                </a:lnTo>
                <a:lnTo>
                  <a:pt x="4389" y="450"/>
                </a:lnTo>
                <a:lnTo>
                  <a:pt x="4382" y="448"/>
                </a:lnTo>
                <a:lnTo>
                  <a:pt x="4375" y="447"/>
                </a:lnTo>
                <a:lnTo>
                  <a:pt x="4367" y="448"/>
                </a:lnTo>
                <a:lnTo>
                  <a:pt x="4363" y="449"/>
                </a:lnTo>
                <a:lnTo>
                  <a:pt x="4360" y="450"/>
                </a:lnTo>
                <a:lnTo>
                  <a:pt x="4352" y="453"/>
                </a:lnTo>
                <a:lnTo>
                  <a:pt x="4349" y="455"/>
                </a:lnTo>
                <a:lnTo>
                  <a:pt x="4347" y="458"/>
                </a:lnTo>
                <a:lnTo>
                  <a:pt x="4342" y="463"/>
                </a:lnTo>
                <a:lnTo>
                  <a:pt x="4339" y="470"/>
                </a:lnTo>
                <a:lnTo>
                  <a:pt x="4337" y="473"/>
                </a:lnTo>
                <a:lnTo>
                  <a:pt x="4336" y="476"/>
                </a:lnTo>
                <a:lnTo>
                  <a:pt x="4335" y="483"/>
                </a:lnTo>
                <a:close/>
                <a:moveTo>
                  <a:pt x="4580" y="413"/>
                </a:moveTo>
                <a:lnTo>
                  <a:pt x="4580" y="450"/>
                </a:lnTo>
                <a:lnTo>
                  <a:pt x="4547" y="450"/>
                </a:lnTo>
                <a:lnTo>
                  <a:pt x="4547" y="535"/>
                </a:lnTo>
                <a:lnTo>
                  <a:pt x="4548" y="540"/>
                </a:lnTo>
                <a:lnTo>
                  <a:pt x="4548" y="544"/>
                </a:lnTo>
                <a:lnTo>
                  <a:pt x="4549" y="545"/>
                </a:lnTo>
                <a:lnTo>
                  <a:pt x="4550" y="547"/>
                </a:lnTo>
                <a:lnTo>
                  <a:pt x="4552" y="549"/>
                </a:lnTo>
                <a:lnTo>
                  <a:pt x="4554" y="551"/>
                </a:lnTo>
                <a:lnTo>
                  <a:pt x="4557" y="552"/>
                </a:lnTo>
                <a:lnTo>
                  <a:pt x="4560" y="552"/>
                </a:lnTo>
                <a:lnTo>
                  <a:pt x="4564" y="553"/>
                </a:lnTo>
                <a:lnTo>
                  <a:pt x="4571" y="552"/>
                </a:lnTo>
                <a:lnTo>
                  <a:pt x="4576" y="551"/>
                </a:lnTo>
                <a:lnTo>
                  <a:pt x="4584" y="587"/>
                </a:lnTo>
                <a:lnTo>
                  <a:pt x="4573" y="590"/>
                </a:lnTo>
                <a:lnTo>
                  <a:pt x="4566" y="591"/>
                </a:lnTo>
                <a:lnTo>
                  <a:pt x="4557" y="592"/>
                </a:lnTo>
                <a:lnTo>
                  <a:pt x="4551" y="592"/>
                </a:lnTo>
                <a:lnTo>
                  <a:pt x="4544" y="592"/>
                </a:lnTo>
                <a:lnTo>
                  <a:pt x="4539" y="591"/>
                </a:lnTo>
                <a:lnTo>
                  <a:pt x="4533" y="590"/>
                </a:lnTo>
                <a:lnTo>
                  <a:pt x="4528" y="588"/>
                </a:lnTo>
                <a:lnTo>
                  <a:pt x="4523" y="586"/>
                </a:lnTo>
                <a:lnTo>
                  <a:pt x="4518" y="583"/>
                </a:lnTo>
                <a:lnTo>
                  <a:pt x="4514" y="581"/>
                </a:lnTo>
                <a:lnTo>
                  <a:pt x="4510" y="577"/>
                </a:lnTo>
                <a:lnTo>
                  <a:pt x="4507" y="573"/>
                </a:lnTo>
                <a:lnTo>
                  <a:pt x="4504" y="569"/>
                </a:lnTo>
                <a:lnTo>
                  <a:pt x="4502" y="564"/>
                </a:lnTo>
                <a:lnTo>
                  <a:pt x="4500" y="559"/>
                </a:lnTo>
                <a:lnTo>
                  <a:pt x="4499" y="554"/>
                </a:lnTo>
                <a:lnTo>
                  <a:pt x="4498" y="548"/>
                </a:lnTo>
                <a:lnTo>
                  <a:pt x="4498" y="542"/>
                </a:lnTo>
                <a:lnTo>
                  <a:pt x="4498" y="450"/>
                </a:lnTo>
                <a:lnTo>
                  <a:pt x="4474" y="450"/>
                </a:lnTo>
                <a:lnTo>
                  <a:pt x="4474" y="413"/>
                </a:lnTo>
                <a:lnTo>
                  <a:pt x="4498" y="413"/>
                </a:lnTo>
                <a:lnTo>
                  <a:pt x="4498" y="371"/>
                </a:lnTo>
                <a:lnTo>
                  <a:pt x="4547" y="371"/>
                </a:lnTo>
                <a:lnTo>
                  <a:pt x="4547" y="413"/>
                </a:lnTo>
                <a:lnTo>
                  <a:pt x="4580" y="413"/>
                </a:lnTo>
                <a:close/>
                <a:moveTo>
                  <a:pt x="578" y="585"/>
                </a:moveTo>
                <a:lnTo>
                  <a:pt x="465" y="257"/>
                </a:lnTo>
                <a:lnTo>
                  <a:pt x="352" y="585"/>
                </a:lnTo>
                <a:lnTo>
                  <a:pt x="578" y="585"/>
                </a:lnTo>
                <a:close/>
                <a:moveTo>
                  <a:pt x="930" y="930"/>
                </a:moveTo>
                <a:lnTo>
                  <a:pt x="699" y="930"/>
                </a:lnTo>
                <a:lnTo>
                  <a:pt x="642" y="768"/>
                </a:lnTo>
                <a:lnTo>
                  <a:pt x="288" y="768"/>
                </a:lnTo>
                <a:lnTo>
                  <a:pt x="232" y="930"/>
                </a:lnTo>
                <a:lnTo>
                  <a:pt x="0" y="930"/>
                </a:lnTo>
                <a:lnTo>
                  <a:pt x="162" y="471"/>
                </a:lnTo>
                <a:lnTo>
                  <a:pt x="326" y="12"/>
                </a:lnTo>
                <a:lnTo>
                  <a:pt x="603" y="12"/>
                </a:lnTo>
                <a:lnTo>
                  <a:pt x="767" y="471"/>
                </a:lnTo>
                <a:lnTo>
                  <a:pt x="930" y="930"/>
                </a:lnTo>
                <a:close/>
                <a:moveTo>
                  <a:pt x="1016" y="930"/>
                </a:moveTo>
                <a:lnTo>
                  <a:pt x="1016" y="722"/>
                </a:lnTo>
                <a:lnTo>
                  <a:pt x="1225" y="722"/>
                </a:lnTo>
                <a:lnTo>
                  <a:pt x="1225" y="930"/>
                </a:lnTo>
                <a:lnTo>
                  <a:pt x="1016" y="93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5214FC4-D5E6-4BFF-BDD7-E1A5F00F21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600056" y="1233937"/>
            <a:ext cx="396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01F7BF-6136-1293-03E9-87CB159D78B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C625B14-2B4E-49A1-983C-100F50A12452}" type="datetime1">
              <a:rPr lang="fi-FI" smtClean="0"/>
              <a:t>8.5.2025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FE259E-7E55-6AB4-BF0A-B44DAFEF990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96378F-80BB-E789-AD86-D9EA44DA29E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F82C49FA-163A-6789-9F54-6B5716B363A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00055" y="4869160"/>
            <a:ext cx="5183957" cy="276999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800"/>
            </a:lvl1pPr>
            <a:lvl2pPr marL="0" indent="0">
              <a:spcBef>
                <a:spcPts val="0"/>
              </a:spcBef>
              <a:buFontTx/>
              <a:buNone/>
              <a:defRPr sz="1800"/>
            </a:lvl2pPr>
            <a:lvl3pPr marL="0" indent="0">
              <a:spcBef>
                <a:spcPts val="0"/>
              </a:spcBef>
              <a:buFontTx/>
              <a:buNone/>
              <a:defRPr sz="1800"/>
            </a:lvl3pPr>
            <a:lvl4pPr marL="0" indent="0">
              <a:spcBef>
                <a:spcPts val="0"/>
              </a:spcBef>
              <a:buFontTx/>
              <a:buNone/>
              <a:defRPr sz="1800"/>
            </a:lvl4pPr>
            <a:lvl5pPr marL="0" indent="0">
              <a:spcBef>
                <a:spcPts val="0"/>
              </a:spcBef>
              <a:buFontTx/>
              <a:buNone/>
              <a:defRPr sz="1800"/>
            </a:lvl5pPr>
            <a:lvl6pPr marL="0" indent="0">
              <a:spcBef>
                <a:spcPts val="0"/>
              </a:spcBef>
              <a:buFontTx/>
              <a:buNone/>
              <a:defRPr sz="1800"/>
            </a:lvl6pPr>
            <a:lvl7pPr marL="0" indent="0">
              <a:spcBef>
                <a:spcPts val="0"/>
              </a:spcBef>
              <a:buFontTx/>
              <a:buNone/>
              <a:defRPr sz="1800"/>
            </a:lvl7pPr>
            <a:lvl8pPr marL="0" indent="0">
              <a:spcBef>
                <a:spcPts val="0"/>
              </a:spcBef>
              <a:buFontTx/>
              <a:buNone/>
              <a:defRPr sz="1800"/>
            </a:lvl8pPr>
            <a:lvl9pPr marL="0" indent="0">
              <a:spcBef>
                <a:spcPts val="0"/>
              </a:spcBef>
              <a:buFontTx/>
              <a:buNone/>
              <a:defRPr sz="1800"/>
            </a:lvl9pPr>
          </a:lstStyle>
          <a:p>
            <a:pPr lvl="0"/>
            <a:r>
              <a:rPr lang="en-US" dirty="0"/>
              <a:t>Presenter Name / Date / Place</a:t>
            </a:r>
          </a:p>
        </p:txBody>
      </p:sp>
    </p:spTree>
    <p:extLst>
      <p:ext uri="{BB962C8B-B14F-4D97-AF65-F5344CB8AC3E}">
        <p14:creationId xmlns:p14="http://schemas.microsoft.com/office/powerpoint/2010/main" val="19252242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icture Yellow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6CACCF6-B7F1-B81D-EB1E-E2F15D5314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3429000"/>
            <a:ext cx="6096000" cy="3429000"/>
          </a:xfrm>
          <a:solidFill>
            <a:schemeClr val="bg2"/>
          </a:solidFill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200" dirty="0"/>
            </a:lvl1pPr>
          </a:lstStyle>
          <a:p>
            <a:pPr marR="0" lvl="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i-FI" noProof="1"/>
              <a:t>Click icon to add image</a:t>
            </a:r>
            <a:br>
              <a:rPr lang="fi-FI" noProof="1"/>
            </a:br>
            <a:r>
              <a:rPr lang="fi-FI" noProof="1"/>
              <a:t>Fit the image to frame by choosing:</a:t>
            </a:r>
            <a:br>
              <a:rPr lang="fi-FI" noProof="1"/>
            </a:br>
            <a:r>
              <a:rPr lang="fi-FI" noProof="1"/>
              <a:t>crop&gt;fit / rajaa&gt;sovita</a:t>
            </a:r>
          </a:p>
          <a:p>
            <a:pPr marR="0" lvl="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777C7DB-D21C-CF04-BEAE-6225DF214D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6096000" cy="342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7275C4-164C-69B1-48F1-6ABBCFDD46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00676" y="1495871"/>
            <a:ext cx="5183337" cy="492443"/>
          </a:xfrm>
        </p:spPr>
        <p:txBody>
          <a:bodyPr wrap="square" anchor="b" anchorCtr="0">
            <a:spAutoFit/>
          </a:bodyPr>
          <a:lstStyle>
            <a:lvl1pPr algn="l">
              <a:lnSpc>
                <a:spcPct val="100000"/>
              </a:lnSpc>
              <a:defRPr sz="3200">
                <a:latin typeface="+mj-lt"/>
              </a:defRPr>
            </a:lvl1pPr>
          </a:lstStyle>
          <a:p>
            <a:r>
              <a:rPr lang="en-US" dirty="0"/>
              <a:t>Headline</a:t>
            </a:r>
            <a:endParaRPr lang="fi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45A747-631B-1133-C63C-B48ADA15D1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00676" y="1988313"/>
            <a:ext cx="5183337" cy="984885"/>
          </a:xfr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B048024D-E928-1A47-E81D-E73CEDEC7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7988" y="432000"/>
            <a:ext cx="2650987" cy="576000"/>
          </a:xfrm>
          <a:custGeom>
            <a:avLst/>
            <a:gdLst>
              <a:gd name="T0" fmla="*/ 1856 w 4584"/>
              <a:gd name="T1" fmla="*/ 150 h 996"/>
              <a:gd name="T2" fmla="*/ 1926 w 4584"/>
              <a:gd name="T3" fmla="*/ 74 h 996"/>
              <a:gd name="T4" fmla="*/ 1862 w 4584"/>
              <a:gd name="T5" fmla="*/ 198 h 996"/>
              <a:gd name="T6" fmla="*/ 2091 w 4584"/>
              <a:gd name="T7" fmla="*/ 109 h 996"/>
              <a:gd name="T8" fmla="*/ 2346 w 4584"/>
              <a:gd name="T9" fmla="*/ 79 h 996"/>
              <a:gd name="T10" fmla="*/ 2341 w 4584"/>
              <a:gd name="T11" fmla="*/ 150 h 996"/>
              <a:gd name="T12" fmla="*/ 2584 w 4584"/>
              <a:gd name="T13" fmla="*/ 274 h 996"/>
              <a:gd name="T14" fmla="*/ 2883 w 4584"/>
              <a:gd name="T15" fmla="*/ 0 h 996"/>
              <a:gd name="T16" fmla="*/ 2966 w 4584"/>
              <a:gd name="T17" fmla="*/ 88 h 996"/>
              <a:gd name="T18" fmla="*/ 3031 w 4584"/>
              <a:gd name="T19" fmla="*/ 214 h 996"/>
              <a:gd name="T20" fmla="*/ 3010 w 4584"/>
              <a:gd name="T21" fmla="*/ 212 h 996"/>
              <a:gd name="T22" fmla="*/ 3283 w 4584"/>
              <a:gd name="T23" fmla="*/ 239 h 996"/>
              <a:gd name="T24" fmla="*/ 3261 w 4584"/>
              <a:gd name="T25" fmla="*/ 135 h 996"/>
              <a:gd name="T26" fmla="*/ 3397 w 4584"/>
              <a:gd name="T27" fmla="*/ 34 h 996"/>
              <a:gd name="T28" fmla="*/ 3589 w 4584"/>
              <a:gd name="T29" fmla="*/ 199 h 996"/>
              <a:gd name="T30" fmla="*/ 3538 w 4584"/>
              <a:gd name="T31" fmla="*/ 193 h 996"/>
              <a:gd name="T32" fmla="*/ 3580 w 4584"/>
              <a:gd name="T33" fmla="*/ 106 h 996"/>
              <a:gd name="T34" fmla="*/ 3779 w 4584"/>
              <a:gd name="T35" fmla="*/ 244 h 996"/>
              <a:gd name="T36" fmla="*/ 3908 w 4584"/>
              <a:gd name="T37" fmla="*/ 148 h 996"/>
              <a:gd name="T38" fmla="*/ 3821 w 4584"/>
              <a:gd name="T39" fmla="*/ 107 h 996"/>
              <a:gd name="T40" fmla="*/ 1828 w 4584"/>
              <a:gd name="T41" fmla="*/ 916 h 996"/>
              <a:gd name="T42" fmla="*/ 1868 w 4584"/>
              <a:gd name="T43" fmla="*/ 803 h 996"/>
              <a:gd name="T44" fmla="*/ 1905 w 4584"/>
              <a:gd name="T45" fmla="*/ 896 h 996"/>
              <a:gd name="T46" fmla="*/ 2193 w 4584"/>
              <a:gd name="T47" fmla="*/ 891 h 996"/>
              <a:gd name="T48" fmla="*/ 2220 w 4584"/>
              <a:gd name="T49" fmla="*/ 816 h 996"/>
              <a:gd name="T50" fmla="*/ 2340 w 4584"/>
              <a:gd name="T51" fmla="*/ 927 h 996"/>
              <a:gd name="T52" fmla="*/ 2271 w 4584"/>
              <a:gd name="T53" fmla="*/ 868 h 996"/>
              <a:gd name="T54" fmla="*/ 2506 w 4584"/>
              <a:gd name="T55" fmla="*/ 882 h 996"/>
              <a:gd name="T56" fmla="*/ 2823 w 4584"/>
              <a:gd name="T57" fmla="*/ 753 h 996"/>
              <a:gd name="T58" fmla="*/ 2952 w 4584"/>
              <a:gd name="T59" fmla="*/ 726 h 996"/>
              <a:gd name="T60" fmla="*/ 3233 w 4584"/>
              <a:gd name="T61" fmla="*/ 913 h 996"/>
              <a:gd name="T62" fmla="*/ 3254 w 4584"/>
              <a:gd name="T63" fmla="*/ 854 h 996"/>
              <a:gd name="T64" fmla="*/ 3313 w 4584"/>
              <a:gd name="T65" fmla="*/ 793 h 996"/>
              <a:gd name="T66" fmla="*/ 3644 w 4584"/>
              <a:gd name="T67" fmla="*/ 802 h 996"/>
              <a:gd name="T68" fmla="*/ 3627 w 4584"/>
              <a:gd name="T69" fmla="*/ 933 h 996"/>
              <a:gd name="T70" fmla="*/ 3553 w 4584"/>
              <a:gd name="T71" fmla="*/ 839 h 996"/>
              <a:gd name="T72" fmla="*/ 3726 w 4584"/>
              <a:gd name="T73" fmla="*/ 696 h 996"/>
              <a:gd name="T74" fmla="*/ 3850 w 4584"/>
              <a:gd name="T75" fmla="*/ 926 h 996"/>
              <a:gd name="T76" fmla="*/ 3980 w 4584"/>
              <a:gd name="T77" fmla="*/ 996 h 996"/>
              <a:gd name="T78" fmla="*/ 1914 w 4584"/>
              <a:gd name="T79" fmla="*/ 481 h 996"/>
              <a:gd name="T80" fmla="*/ 1963 w 4584"/>
              <a:gd name="T81" fmla="*/ 436 h 996"/>
              <a:gd name="T82" fmla="*/ 1873 w 4584"/>
              <a:gd name="T83" fmla="*/ 556 h 996"/>
              <a:gd name="T84" fmla="*/ 2197 w 4584"/>
              <a:gd name="T85" fmla="*/ 413 h 996"/>
              <a:gd name="T86" fmla="*/ 2378 w 4584"/>
              <a:gd name="T87" fmla="*/ 449 h 996"/>
              <a:gd name="T88" fmla="*/ 2327 w 4584"/>
              <a:gd name="T89" fmla="*/ 457 h 996"/>
              <a:gd name="T90" fmla="*/ 2668 w 4584"/>
              <a:gd name="T91" fmla="*/ 587 h 996"/>
              <a:gd name="T92" fmla="*/ 2785 w 4584"/>
              <a:gd name="T93" fmla="*/ 413 h 996"/>
              <a:gd name="T94" fmla="*/ 2840 w 4584"/>
              <a:gd name="T95" fmla="*/ 466 h 996"/>
              <a:gd name="T96" fmla="*/ 3340 w 4584"/>
              <a:gd name="T97" fmla="*/ 593 h 996"/>
              <a:gd name="T98" fmla="*/ 3412 w 4584"/>
              <a:gd name="T99" fmla="*/ 456 h 996"/>
              <a:gd name="T100" fmla="*/ 3375 w 4584"/>
              <a:gd name="T101" fmla="*/ 483 h 996"/>
              <a:gd name="T102" fmla="*/ 3508 w 4584"/>
              <a:gd name="T103" fmla="*/ 475 h 996"/>
              <a:gd name="T104" fmla="*/ 3735 w 4584"/>
              <a:gd name="T105" fmla="*/ 559 h 996"/>
              <a:gd name="T106" fmla="*/ 3673 w 4584"/>
              <a:gd name="T107" fmla="*/ 523 h 996"/>
              <a:gd name="T108" fmla="*/ 3797 w 4584"/>
              <a:gd name="T109" fmla="*/ 390 h 996"/>
              <a:gd name="T110" fmla="*/ 3950 w 4584"/>
              <a:gd name="T111" fmla="*/ 551 h 996"/>
              <a:gd name="T112" fmla="*/ 3976 w 4584"/>
              <a:gd name="T113" fmla="*/ 483 h 996"/>
              <a:gd name="T114" fmla="*/ 4063 w 4584"/>
              <a:gd name="T115" fmla="*/ 557 h 996"/>
              <a:gd name="T116" fmla="*/ 4023 w 4584"/>
              <a:gd name="T117" fmla="*/ 483 h 996"/>
              <a:gd name="T118" fmla="*/ 4319 w 4584"/>
              <a:gd name="T119" fmla="*/ 576 h 996"/>
              <a:gd name="T120" fmla="*/ 4457 w 4584"/>
              <a:gd name="T121" fmla="*/ 514 h 996"/>
              <a:gd name="T122" fmla="*/ 4395 w 4584"/>
              <a:gd name="T123" fmla="*/ 453 h 996"/>
              <a:gd name="T124" fmla="*/ 4474 w 4584"/>
              <a:gd name="T125" fmla="*/ 413 h 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584" h="996">
                <a:moveTo>
                  <a:pt x="1232" y="330"/>
                </a:moveTo>
                <a:lnTo>
                  <a:pt x="1178" y="648"/>
                </a:lnTo>
                <a:lnTo>
                  <a:pt x="1055" y="648"/>
                </a:lnTo>
                <a:lnTo>
                  <a:pt x="1010" y="330"/>
                </a:lnTo>
                <a:lnTo>
                  <a:pt x="1010" y="12"/>
                </a:lnTo>
                <a:lnTo>
                  <a:pt x="1232" y="12"/>
                </a:lnTo>
                <a:lnTo>
                  <a:pt x="1232" y="330"/>
                </a:lnTo>
                <a:close/>
                <a:moveTo>
                  <a:pt x="1623" y="249"/>
                </a:moveTo>
                <a:lnTo>
                  <a:pt x="1569" y="249"/>
                </a:lnTo>
                <a:lnTo>
                  <a:pt x="1651" y="13"/>
                </a:lnTo>
                <a:lnTo>
                  <a:pt x="1715" y="13"/>
                </a:lnTo>
                <a:lnTo>
                  <a:pt x="1797" y="249"/>
                </a:lnTo>
                <a:lnTo>
                  <a:pt x="1743" y="249"/>
                </a:lnTo>
                <a:lnTo>
                  <a:pt x="1726" y="195"/>
                </a:lnTo>
                <a:lnTo>
                  <a:pt x="1641" y="195"/>
                </a:lnTo>
                <a:lnTo>
                  <a:pt x="1623" y="249"/>
                </a:lnTo>
                <a:close/>
                <a:moveTo>
                  <a:pt x="1653" y="156"/>
                </a:moveTo>
                <a:lnTo>
                  <a:pt x="1713" y="156"/>
                </a:lnTo>
                <a:lnTo>
                  <a:pt x="1684" y="67"/>
                </a:lnTo>
                <a:lnTo>
                  <a:pt x="1653" y="156"/>
                </a:lnTo>
                <a:close/>
                <a:moveTo>
                  <a:pt x="1874" y="252"/>
                </a:moveTo>
                <a:lnTo>
                  <a:pt x="1867" y="252"/>
                </a:lnTo>
                <a:lnTo>
                  <a:pt x="1861" y="252"/>
                </a:lnTo>
                <a:lnTo>
                  <a:pt x="1856" y="251"/>
                </a:lnTo>
                <a:lnTo>
                  <a:pt x="1850" y="249"/>
                </a:lnTo>
                <a:lnTo>
                  <a:pt x="1845" y="247"/>
                </a:lnTo>
                <a:lnTo>
                  <a:pt x="1840" y="245"/>
                </a:lnTo>
                <a:lnTo>
                  <a:pt x="1836" y="242"/>
                </a:lnTo>
                <a:lnTo>
                  <a:pt x="1832" y="239"/>
                </a:lnTo>
                <a:lnTo>
                  <a:pt x="1828" y="236"/>
                </a:lnTo>
                <a:lnTo>
                  <a:pt x="1824" y="232"/>
                </a:lnTo>
                <a:lnTo>
                  <a:pt x="1821" y="227"/>
                </a:lnTo>
                <a:lnTo>
                  <a:pt x="1820" y="225"/>
                </a:lnTo>
                <a:lnTo>
                  <a:pt x="1819" y="223"/>
                </a:lnTo>
                <a:lnTo>
                  <a:pt x="1817" y="218"/>
                </a:lnTo>
                <a:lnTo>
                  <a:pt x="1816" y="212"/>
                </a:lnTo>
                <a:lnTo>
                  <a:pt x="1815" y="206"/>
                </a:lnTo>
                <a:lnTo>
                  <a:pt x="1815" y="200"/>
                </a:lnTo>
                <a:lnTo>
                  <a:pt x="1815" y="190"/>
                </a:lnTo>
                <a:lnTo>
                  <a:pt x="1817" y="182"/>
                </a:lnTo>
                <a:lnTo>
                  <a:pt x="1818" y="178"/>
                </a:lnTo>
                <a:lnTo>
                  <a:pt x="1820" y="175"/>
                </a:lnTo>
                <a:lnTo>
                  <a:pt x="1824" y="169"/>
                </a:lnTo>
                <a:lnTo>
                  <a:pt x="1827" y="166"/>
                </a:lnTo>
                <a:lnTo>
                  <a:pt x="1829" y="163"/>
                </a:lnTo>
                <a:lnTo>
                  <a:pt x="1832" y="161"/>
                </a:lnTo>
                <a:lnTo>
                  <a:pt x="1835" y="159"/>
                </a:lnTo>
                <a:lnTo>
                  <a:pt x="1838" y="157"/>
                </a:lnTo>
                <a:lnTo>
                  <a:pt x="1841" y="155"/>
                </a:lnTo>
                <a:lnTo>
                  <a:pt x="1845" y="154"/>
                </a:lnTo>
                <a:lnTo>
                  <a:pt x="1849" y="152"/>
                </a:lnTo>
                <a:lnTo>
                  <a:pt x="1856" y="150"/>
                </a:lnTo>
                <a:lnTo>
                  <a:pt x="1864" y="148"/>
                </a:lnTo>
                <a:lnTo>
                  <a:pt x="1873" y="146"/>
                </a:lnTo>
                <a:lnTo>
                  <a:pt x="1881" y="145"/>
                </a:lnTo>
                <a:lnTo>
                  <a:pt x="1901" y="143"/>
                </a:lnTo>
                <a:lnTo>
                  <a:pt x="1908" y="142"/>
                </a:lnTo>
                <a:lnTo>
                  <a:pt x="1914" y="140"/>
                </a:lnTo>
                <a:lnTo>
                  <a:pt x="1918" y="139"/>
                </a:lnTo>
                <a:lnTo>
                  <a:pt x="1920" y="138"/>
                </a:lnTo>
                <a:lnTo>
                  <a:pt x="1922" y="136"/>
                </a:lnTo>
                <a:lnTo>
                  <a:pt x="1923" y="135"/>
                </a:lnTo>
                <a:lnTo>
                  <a:pt x="1923" y="133"/>
                </a:lnTo>
                <a:lnTo>
                  <a:pt x="1924" y="131"/>
                </a:lnTo>
                <a:lnTo>
                  <a:pt x="1924" y="129"/>
                </a:lnTo>
                <a:lnTo>
                  <a:pt x="1924" y="124"/>
                </a:lnTo>
                <a:lnTo>
                  <a:pt x="1922" y="119"/>
                </a:lnTo>
                <a:lnTo>
                  <a:pt x="1921" y="117"/>
                </a:lnTo>
                <a:lnTo>
                  <a:pt x="1920" y="115"/>
                </a:lnTo>
                <a:lnTo>
                  <a:pt x="1919" y="113"/>
                </a:lnTo>
                <a:lnTo>
                  <a:pt x="1917" y="112"/>
                </a:lnTo>
                <a:lnTo>
                  <a:pt x="1913" y="109"/>
                </a:lnTo>
                <a:lnTo>
                  <a:pt x="1909" y="107"/>
                </a:lnTo>
                <a:lnTo>
                  <a:pt x="1904" y="106"/>
                </a:lnTo>
                <a:lnTo>
                  <a:pt x="1898" y="106"/>
                </a:lnTo>
                <a:lnTo>
                  <a:pt x="1892" y="106"/>
                </a:lnTo>
                <a:lnTo>
                  <a:pt x="1886" y="107"/>
                </a:lnTo>
                <a:lnTo>
                  <a:pt x="1881" y="109"/>
                </a:lnTo>
                <a:lnTo>
                  <a:pt x="1877" y="112"/>
                </a:lnTo>
                <a:lnTo>
                  <a:pt x="1873" y="115"/>
                </a:lnTo>
                <a:lnTo>
                  <a:pt x="1870" y="118"/>
                </a:lnTo>
                <a:lnTo>
                  <a:pt x="1868" y="122"/>
                </a:lnTo>
                <a:lnTo>
                  <a:pt x="1867" y="124"/>
                </a:lnTo>
                <a:lnTo>
                  <a:pt x="1866" y="126"/>
                </a:lnTo>
                <a:lnTo>
                  <a:pt x="1821" y="123"/>
                </a:lnTo>
                <a:lnTo>
                  <a:pt x="1823" y="117"/>
                </a:lnTo>
                <a:lnTo>
                  <a:pt x="1825" y="111"/>
                </a:lnTo>
                <a:lnTo>
                  <a:pt x="1827" y="106"/>
                </a:lnTo>
                <a:lnTo>
                  <a:pt x="1830" y="101"/>
                </a:lnTo>
                <a:lnTo>
                  <a:pt x="1833" y="96"/>
                </a:lnTo>
                <a:lnTo>
                  <a:pt x="1837" y="92"/>
                </a:lnTo>
                <a:lnTo>
                  <a:pt x="1841" y="88"/>
                </a:lnTo>
                <a:lnTo>
                  <a:pt x="1846" y="84"/>
                </a:lnTo>
                <a:lnTo>
                  <a:pt x="1851" y="81"/>
                </a:lnTo>
                <a:lnTo>
                  <a:pt x="1857" y="78"/>
                </a:lnTo>
                <a:lnTo>
                  <a:pt x="1863" y="76"/>
                </a:lnTo>
                <a:lnTo>
                  <a:pt x="1869" y="74"/>
                </a:lnTo>
                <a:lnTo>
                  <a:pt x="1876" y="72"/>
                </a:lnTo>
                <a:lnTo>
                  <a:pt x="1883" y="71"/>
                </a:lnTo>
                <a:lnTo>
                  <a:pt x="1890" y="70"/>
                </a:lnTo>
                <a:lnTo>
                  <a:pt x="1898" y="70"/>
                </a:lnTo>
                <a:lnTo>
                  <a:pt x="1908" y="70"/>
                </a:lnTo>
                <a:lnTo>
                  <a:pt x="1917" y="72"/>
                </a:lnTo>
                <a:lnTo>
                  <a:pt x="1926" y="74"/>
                </a:lnTo>
                <a:lnTo>
                  <a:pt x="1935" y="76"/>
                </a:lnTo>
                <a:lnTo>
                  <a:pt x="1943" y="80"/>
                </a:lnTo>
                <a:lnTo>
                  <a:pt x="1947" y="82"/>
                </a:lnTo>
                <a:lnTo>
                  <a:pt x="1950" y="84"/>
                </a:lnTo>
                <a:lnTo>
                  <a:pt x="1957" y="90"/>
                </a:lnTo>
                <a:lnTo>
                  <a:pt x="1963" y="96"/>
                </a:lnTo>
                <a:lnTo>
                  <a:pt x="1965" y="99"/>
                </a:lnTo>
                <a:lnTo>
                  <a:pt x="1967" y="103"/>
                </a:lnTo>
                <a:lnTo>
                  <a:pt x="1969" y="107"/>
                </a:lnTo>
                <a:lnTo>
                  <a:pt x="1970" y="111"/>
                </a:lnTo>
                <a:lnTo>
                  <a:pt x="1972" y="115"/>
                </a:lnTo>
                <a:lnTo>
                  <a:pt x="1972" y="120"/>
                </a:lnTo>
                <a:lnTo>
                  <a:pt x="1973" y="125"/>
                </a:lnTo>
                <a:lnTo>
                  <a:pt x="1973" y="130"/>
                </a:lnTo>
                <a:lnTo>
                  <a:pt x="1973" y="249"/>
                </a:lnTo>
                <a:lnTo>
                  <a:pt x="1927" y="249"/>
                </a:lnTo>
                <a:lnTo>
                  <a:pt x="1927" y="225"/>
                </a:lnTo>
                <a:lnTo>
                  <a:pt x="1922" y="230"/>
                </a:lnTo>
                <a:lnTo>
                  <a:pt x="1917" y="236"/>
                </a:lnTo>
                <a:lnTo>
                  <a:pt x="1912" y="241"/>
                </a:lnTo>
                <a:lnTo>
                  <a:pt x="1906" y="245"/>
                </a:lnTo>
                <a:lnTo>
                  <a:pt x="1899" y="248"/>
                </a:lnTo>
                <a:lnTo>
                  <a:pt x="1891" y="250"/>
                </a:lnTo>
                <a:lnTo>
                  <a:pt x="1887" y="251"/>
                </a:lnTo>
                <a:lnTo>
                  <a:pt x="1883" y="252"/>
                </a:lnTo>
                <a:lnTo>
                  <a:pt x="1874" y="252"/>
                </a:lnTo>
                <a:close/>
                <a:moveTo>
                  <a:pt x="1888" y="219"/>
                </a:moveTo>
                <a:lnTo>
                  <a:pt x="1895" y="218"/>
                </a:lnTo>
                <a:lnTo>
                  <a:pt x="1902" y="216"/>
                </a:lnTo>
                <a:lnTo>
                  <a:pt x="1905" y="215"/>
                </a:lnTo>
                <a:lnTo>
                  <a:pt x="1908" y="213"/>
                </a:lnTo>
                <a:lnTo>
                  <a:pt x="1914" y="209"/>
                </a:lnTo>
                <a:lnTo>
                  <a:pt x="1916" y="207"/>
                </a:lnTo>
                <a:lnTo>
                  <a:pt x="1919" y="204"/>
                </a:lnTo>
                <a:lnTo>
                  <a:pt x="1922" y="199"/>
                </a:lnTo>
                <a:lnTo>
                  <a:pt x="1924" y="193"/>
                </a:lnTo>
                <a:lnTo>
                  <a:pt x="1924" y="189"/>
                </a:lnTo>
                <a:lnTo>
                  <a:pt x="1924" y="186"/>
                </a:lnTo>
                <a:lnTo>
                  <a:pt x="1924" y="167"/>
                </a:lnTo>
                <a:lnTo>
                  <a:pt x="1921" y="169"/>
                </a:lnTo>
                <a:lnTo>
                  <a:pt x="1915" y="171"/>
                </a:lnTo>
                <a:lnTo>
                  <a:pt x="1903" y="173"/>
                </a:lnTo>
                <a:lnTo>
                  <a:pt x="1890" y="175"/>
                </a:lnTo>
                <a:lnTo>
                  <a:pt x="1884" y="176"/>
                </a:lnTo>
                <a:lnTo>
                  <a:pt x="1879" y="178"/>
                </a:lnTo>
                <a:lnTo>
                  <a:pt x="1874" y="180"/>
                </a:lnTo>
                <a:lnTo>
                  <a:pt x="1870" y="182"/>
                </a:lnTo>
                <a:lnTo>
                  <a:pt x="1866" y="185"/>
                </a:lnTo>
                <a:lnTo>
                  <a:pt x="1864" y="189"/>
                </a:lnTo>
                <a:lnTo>
                  <a:pt x="1863" y="191"/>
                </a:lnTo>
                <a:lnTo>
                  <a:pt x="1862" y="193"/>
                </a:lnTo>
                <a:lnTo>
                  <a:pt x="1862" y="198"/>
                </a:lnTo>
                <a:lnTo>
                  <a:pt x="1862" y="203"/>
                </a:lnTo>
                <a:lnTo>
                  <a:pt x="1863" y="207"/>
                </a:lnTo>
                <a:lnTo>
                  <a:pt x="1865" y="209"/>
                </a:lnTo>
                <a:lnTo>
                  <a:pt x="1866" y="211"/>
                </a:lnTo>
                <a:lnTo>
                  <a:pt x="1869" y="213"/>
                </a:lnTo>
                <a:lnTo>
                  <a:pt x="1873" y="216"/>
                </a:lnTo>
                <a:lnTo>
                  <a:pt x="1875" y="217"/>
                </a:lnTo>
                <a:lnTo>
                  <a:pt x="1877" y="217"/>
                </a:lnTo>
                <a:lnTo>
                  <a:pt x="1882" y="218"/>
                </a:lnTo>
                <a:lnTo>
                  <a:pt x="1888" y="219"/>
                </a:lnTo>
                <a:close/>
                <a:moveTo>
                  <a:pt x="2063" y="249"/>
                </a:moveTo>
                <a:lnTo>
                  <a:pt x="2013" y="249"/>
                </a:lnTo>
                <a:lnTo>
                  <a:pt x="2013" y="13"/>
                </a:lnTo>
                <a:lnTo>
                  <a:pt x="2063" y="13"/>
                </a:lnTo>
                <a:lnTo>
                  <a:pt x="2063" y="249"/>
                </a:lnTo>
                <a:close/>
                <a:moveTo>
                  <a:pt x="2197" y="72"/>
                </a:moveTo>
                <a:lnTo>
                  <a:pt x="2197" y="109"/>
                </a:lnTo>
                <a:lnTo>
                  <a:pt x="2164" y="109"/>
                </a:lnTo>
                <a:lnTo>
                  <a:pt x="2164" y="195"/>
                </a:lnTo>
                <a:lnTo>
                  <a:pt x="2164" y="199"/>
                </a:lnTo>
                <a:lnTo>
                  <a:pt x="2165" y="203"/>
                </a:lnTo>
                <a:lnTo>
                  <a:pt x="2166" y="205"/>
                </a:lnTo>
                <a:lnTo>
                  <a:pt x="2167" y="206"/>
                </a:lnTo>
                <a:lnTo>
                  <a:pt x="2169" y="208"/>
                </a:lnTo>
                <a:lnTo>
                  <a:pt x="2171" y="210"/>
                </a:lnTo>
                <a:lnTo>
                  <a:pt x="2174" y="211"/>
                </a:lnTo>
                <a:lnTo>
                  <a:pt x="2177" y="212"/>
                </a:lnTo>
                <a:lnTo>
                  <a:pt x="2181" y="212"/>
                </a:lnTo>
                <a:lnTo>
                  <a:pt x="2188" y="211"/>
                </a:lnTo>
                <a:lnTo>
                  <a:pt x="2193" y="210"/>
                </a:lnTo>
                <a:lnTo>
                  <a:pt x="2201" y="247"/>
                </a:lnTo>
                <a:lnTo>
                  <a:pt x="2190" y="250"/>
                </a:lnTo>
                <a:lnTo>
                  <a:pt x="2183" y="251"/>
                </a:lnTo>
                <a:lnTo>
                  <a:pt x="2174" y="252"/>
                </a:lnTo>
                <a:lnTo>
                  <a:pt x="2168" y="252"/>
                </a:lnTo>
                <a:lnTo>
                  <a:pt x="2161" y="251"/>
                </a:lnTo>
                <a:lnTo>
                  <a:pt x="2156" y="250"/>
                </a:lnTo>
                <a:lnTo>
                  <a:pt x="2150" y="249"/>
                </a:lnTo>
                <a:lnTo>
                  <a:pt x="2145" y="248"/>
                </a:lnTo>
                <a:lnTo>
                  <a:pt x="2140" y="245"/>
                </a:lnTo>
                <a:lnTo>
                  <a:pt x="2135" y="243"/>
                </a:lnTo>
                <a:lnTo>
                  <a:pt x="2131" y="240"/>
                </a:lnTo>
                <a:lnTo>
                  <a:pt x="2127" y="237"/>
                </a:lnTo>
                <a:lnTo>
                  <a:pt x="2124" y="233"/>
                </a:lnTo>
                <a:lnTo>
                  <a:pt x="2121" y="229"/>
                </a:lnTo>
                <a:lnTo>
                  <a:pt x="2119" y="224"/>
                </a:lnTo>
                <a:lnTo>
                  <a:pt x="2117" y="219"/>
                </a:lnTo>
                <a:lnTo>
                  <a:pt x="2116" y="213"/>
                </a:lnTo>
                <a:lnTo>
                  <a:pt x="2115" y="208"/>
                </a:lnTo>
                <a:lnTo>
                  <a:pt x="2115" y="201"/>
                </a:lnTo>
                <a:lnTo>
                  <a:pt x="2115" y="109"/>
                </a:lnTo>
                <a:lnTo>
                  <a:pt x="2091" y="109"/>
                </a:lnTo>
                <a:lnTo>
                  <a:pt x="2091" y="72"/>
                </a:lnTo>
                <a:lnTo>
                  <a:pt x="2115" y="72"/>
                </a:lnTo>
                <a:lnTo>
                  <a:pt x="2115" y="30"/>
                </a:lnTo>
                <a:lnTo>
                  <a:pt x="2164" y="30"/>
                </a:lnTo>
                <a:lnTo>
                  <a:pt x="2164" y="72"/>
                </a:lnTo>
                <a:lnTo>
                  <a:pt x="2197" y="72"/>
                </a:lnTo>
                <a:close/>
                <a:moveTo>
                  <a:pt x="2304" y="253"/>
                </a:moveTo>
                <a:lnTo>
                  <a:pt x="2291" y="252"/>
                </a:lnTo>
                <a:lnTo>
                  <a:pt x="2285" y="251"/>
                </a:lnTo>
                <a:lnTo>
                  <a:pt x="2279" y="250"/>
                </a:lnTo>
                <a:lnTo>
                  <a:pt x="2268" y="246"/>
                </a:lnTo>
                <a:lnTo>
                  <a:pt x="2263" y="244"/>
                </a:lnTo>
                <a:lnTo>
                  <a:pt x="2258" y="241"/>
                </a:lnTo>
                <a:lnTo>
                  <a:pt x="2249" y="235"/>
                </a:lnTo>
                <a:lnTo>
                  <a:pt x="2245" y="231"/>
                </a:lnTo>
                <a:lnTo>
                  <a:pt x="2241" y="227"/>
                </a:lnTo>
                <a:lnTo>
                  <a:pt x="2234" y="219"/>
                </a:lnTo>
                <a:lnTo>
                  <a:pt x="2231" y="214"/>
                </a:lnTo>
                <a:lnTo>
                  <a:pt x="2228" y="209"/>
                </a:lnTo>
                <a:lnTo>
                  <a:pt x="2223" y="198"/>
                </a:lnTo>
                <a:lnTo>
                  <a:pt x="2221" y="193"/>
                </a:lnTo>
                <a:lnTo>
                  <a:pt x="2220" y="187"/>
                </a:lnTo>
                <a:lnTo>
                  <a:pt x="2219" y="181"/>
                </a:lnTo>
                <a:lnTo>
                  <a:pt x="2218" y="175"/>
                </a:lnTo>
                <a:lnTo>
                  <a:pt x="2218" y="168"/>
                </a:lnTo>
                <a:lnTo>
                  <a:pt x="2217" y="161"/>
                </a:lnTo>
                <a:lnTo>
                  <a:pt x="2218" y="155"/>
                </a:lnTo>
                <a:lnTo>
                  <a:pt x="2218" y="148"/>
                </a:lnTo>
                <a:lnTo>
                  <a:pt x="2219" y="142"/>
                </a:lnTo>
                <a:lnTo>
                  <a:pt x="2220" y="136"/>
                </a:lnTo>
                <a:lnTo>
                  <a:pt x="2223" y="124"/>
                </a:lnTo>
                <a:lnTo>
                  <a:pt x="2225" y="119"/>
                </a:lnTo>
                <a:lnTo>
                  <a:pt x="2228" y="114"/>
                </a:lnTo>
                <a:lnTo>
                  <a:pt x="2234" y="104"/>
                </a:lnTo>
                <a:lnTo>
                  <a:pt x="2237" y="99"/>
                </a:lnTo>
                <a:lnTo>
                  <a:pt x="2241" y="95"/>
                </a:lnTo>
                <a:lnTo>
                  <a:pt x="2245" y="91"/>
                </a:lnTo>
                <a:lnTo>
                  <a:pt x="2249" y="88"/>
                </a:lnTo>
                <a:lnTo>
                  <a:pt x="2253" y="85"/>
                </a:lnTo>
                <a:lnTo>
                  <a:pt x="2258" y="82"/>
                </a:lnTo>
                <a:lnTo>
                  <a:pt x="2263" y="79"/>
                </a:lnTo>
                <a:lnTo>
                  <a:pt x="2268" y="77"/>
                </a:lnTo>
                <a:lnTo>
                  <a:pt x="2274" y="75"/>
                </a:lnTo>
                <a:lnTo>
                  <a:pt x="2279" y="73"/>
                </a:lnTo>
                <a:lnTo>
                  <a:pt x="2285" y="72"/>
                </a:lnTo>
                <a:lnTo>
                  <a:pt x="2291" y="71"/>
                </a:lnTo>
                <a:lnTo>
                  <a:pt x="2304" y="70"/>
                </a:lnTo>
                <a:lnTo>
                  <a:pt x="2317" y="71"/>
                </a:lnTo>
                <a:lnTo>
                  <a:pt x="2323" y="72"/>
                </a:lnTo>
                <a:lnTo>
                  <a:pt x="2329" y="73"/>
                </a:lnTo>
                <a:lnTo>
                  <a:pt x="2340" y="77"/>
                </a:lnTo>
                <a:lnTo>
                  <a:pt x="2346" y="79"/>
                </a:lnTo>
                <a:lnTo>
                  <a:pt x="2351" y="82"/>
                </a:lnTo>
                <a:lnTo>
                  <a:pt x="2360" y="88"/>
                </a:lnTo>
                <a:lnTo>
                  <a:pt x="2364" y="91"/>
                </a:lnTo>
                <a:lnTo>
                  <a:pt x="2368" y="95"/>
                </a:lnTo>
                <a:lnTo>
                  <a:pt x="2375" y="104"/>
                </a:lnTo>
                <a:lnTo>
                  <a:pt x="2378" y="109"/>
                </a:lnTo>
                <a:lnTo>
                  <a:pt x="2381" y="114"/>
                </a:lnTo>
                <a:lnTo>
                  <a:pt x="2385" y="124"/>
                </a:lnTo>
                <a:lnTo>
                  <a:pt x="2387" y="130"/>
                </a:lnTo>
                <a:lnTo>
                  <a:pt x="2389" y="136"/>
                </a:lnTo>
                <a:lnTo>
                  <a:pt x="2390" y="142"/>
                </a:lnTo>
                <a:lnTo>
                  <a:pt x="2391" y="148"/>
                </a:lnTo>
                <a:lnTo>
                  <a:pt x="2391" y="155"/>
                </a:lnTo>
                <a:lnTo>
                  <a:pt x="2391" y="161"/>
                </a:lnTo>
                <a:lnTo>
                  <a:pt x="2391" y="168"/>
                </a:lnTo>
                <a:lnTo>
                  <a:pt x="2391" y="175"/>
                </a:lnTo>
                <a:lnTo>
                  <a:pt x="2390" y="181"/>
                </a:lnTo>
                <a:lnTo>
                  <a:pt x="2389" y="187"/>
                </a:lnTo>
                <a:lnTo>
                  <a:pt x="2385" y="198"/>
                </a:lnTo>
                <a:lnTo>
                  <a:pt x="2383" y="204"/>
                </a:lnTo>
                <a:lnTo>
                  <a:pt x="2381" y="209"/>
                </a:lnTo>
                <a:lnTo>
                  <a:pt x="2375" y="219"/>
                </a:lnTo>
                <a:lnTo>
                  <a:pt x="2372" y="223"/>
                </a:lnTo>
                <a:lnTo>
                  <a:pt x="2368" y="227"/>
                </a:lnTo>
                <a:lnTo>
                  <a:pt x="2364" y="231"/>
                </a:lnTo>
                <a:lnTo>
                  <a:pt x="2360" y="235"/>
                </a:lnTo>
                <a:lnTo>
                  <a:pt x="2355" y="238"/>
                </a:lnTo>
                <a:lnTo>
                  <a:pt x="2351" y="241"/>
                </a:lnTo>
                <a:lnTo>
                  <a:pt x="2346" y="244"/>
                </a:lnTo>
                <a:lnTo>
                  <a:pt x="2340" y="246"/>
                </a:lnTo>
                <a:lnTo>
                  <a:pt x="2335" y="248"/>
                </a:lnTo>
                <a:lnTo>
                  <a:pt x="2329" y="250"/>
                </a:lnTo>
                <a:lnTo>
                  <a:pt x="2323" y="251"/>
                </a:lnTo>
                <a:lnTo>
                  <a:pt x="2317" y="252"/>
                </a:lnTo>
                <a:lnTo>
                  <a:pt x="2304" y="253"/>
                </a:lnTo>
                <a:close/>
                <a:moveTo>
                  <a:pt x="2305" y="215"/>
                </a:moveTo>
                <a:lnTo>
                  <a:pt x="2309" y="214"/>
                </a:lnTo>
                <a:lnTo>
                  <a:pt x="2313" y="214"/>
                </a:lnTo>
                <a:lnTo>
                  <a:pt x="2317" y="212"/>
                </a:lnTo>
                <a:lnTo>
                  <a:pt x="2321" y="211"/>
                </a:lnTo>
                <a:lnTo>
                  <a:pt x="2324" y="209"/>
                </a:lnTo>
                <a:lnTo>
                  <a:pt x="2327" y="206"/>
                </a:lnTo>
                <a:lnTo>
                  <a:pt x="2330" y="203"/>
                </a:lnTo>
                <a:lnTo>
                  <a:pt x="2332" y="199"/>
                </a:lnTo>
                <a:lnTo>
                  <a:pt x="2334" y="195"/>
                </a:lnTo>
                <a:lnTo>
                  <a:pt x="2336" y="191"/>
                </a:lnTo>
                <a:lnTo>
                  <a:pt x="2338" y="187"/>
                </a:lnTo>
                <a:lnTo>
                  <a:pt x="2339" y="182"/>
                </a:lnTo>
                <a:lnTo>
                  <a:pt x="2341" y="172"/>
                </a:lnTo>
                <a:lnTo>
                  <a:pt x="2341" y="167"/>
                </a:lnTo>
                <a:lnTo>
                  <a:pt x="2342" y="161"/>
                </a:lnTo>
                <a:lnTo>
                  <a:pt x="2341" y="150"/>
                </a:lnTo>
                <a:lnTo>
                  <a:pt x="2339" y="140"/>
                </a:lnTo>
                <a:lnTo>
                  <a:pt x="2338" y="135"/>
                </a:lnTo>
                <a:lnTo>
                  <a:pt x="2336" y="131"/>
                </a:lnTo>
                <a:lnTo>
                  <a:pt x="2332" y="123"/>
                </a:lnTo>
                <a:lnTo>
                  <a:pt x="2330" y="119"/>
                </a:lnTo>
                <a:lnTo>
                  <a:pt x="2327" y="116"/>
                </a:lnTo>
                <a:lnTo>
                  <a:pt x="2324" y="113"/>
                </a:lnTo>
                <a:lnTo>
                  <a:pt x="2321" y="111"/>
                </a:lnTo>
                <a:lnTo>
                  <a:pt x="2317" y="110"/>
                </a:lnTo>
                <a:lnTo>
                  <a:pt x="2313" y="108"/>
                </a:lnTo>
                <a:lnTo>
                  <a:pt x="2309" y="108"/>
                </a:lnTo>
                <a:lnTo>
                  <a:pt x="2305" y="107"/>
                </a:lnTo>
                <a:lnTo>
                  <a:pt x="2300" y="108"/>
                </a:lnTo>
                <a:lnTo>
                  <a:pt x="2296" y="108"/>
                </a:lnTo>
                <a:lnTo>
                  <a:pt x="2292" y="110"/>
                </a:lnTo>
                <a:lnTo>
                  <a:pt x="2288" y="111"/>
                </a:lnTo>
                <a:lnTo>
                  <a:pt x="2285" y="113"/>
                </a:lnTo>
                <a:lnTo>
                  <a:pt x="2282" y="116"/>
                </a:lnTo>
                <a:lnTo>
                  <a:pt x="2279" y="119"/>
                </a:lnTo>
                <a:lnTo>
                  <a:pt x="2277" y="123"/>
                </a:lnTo>
                <a:lnTo>
                  <a:pt x="2272" y="131"/>
                </a:lnTo>
                <a:lnTo>
                  <a:pt x="2271" y="135"/>
                </a:lnTo>
                <a:lnTo>
                  <a:pt x="2270" y="140"/>
                </a:lnTo>
                <a:lnTo>
                  <a:pt x="2269" y="145"/>
                </a:lnTo>
                <a:lnTo>
                  <a:pt x="2268" y="150"/>
                </a:lnTo>
                <a:lnTo>
                  <a:pt x="2267" y="155"/>
                </a:lnTo>
                <a:lnTo>
                  <a:pt x="2267" y="161"/>
                </a:lnTo>
                <a:lnTo>
                  <a:pt x="2268" y="172"/>
                </a:lnTo>
                <a:lnTo>
                  <a:pt x="2270" y="182"/>
                </a:lnTo>
                <a:lnTo>
                  <a:pt x="2271" y="187"/>
                </a:lnTo>
                <a:lnTo>
                  <a:pt x="2272" y="191"/>
                </a:lnTo>
                <a:lnTo>
                  <a:pt x="2274" y="195"/>
                </a:lnTo>
                <a:lnTo>
                  <a:pt x="2277" y="199"/>
                </a:lnTo>
                <a:lnTo>
                  <a:pt x="2279" y="203"/>
                </a:lnTo>
                <a:lnTo>
                  <a:pt x="2282" y="206"/>
                </a:lnTo>
                <a:lnTo>
                  <a:pt x="2285" y="209"/>
                </a:lnTo>
                <a:lnTo>
                  <a:pt x="2288" y="211"/>
                </a:lnTo>
                <a:lnTo>
                  <a:pt x="2292" y="212"/>
                </a:lnTo>
                <a:lnTo>
                  <a:pt x="2296" y="214"/>
                </a:lnTo>
                <a:lnTo>
                  <a:pt x="2300" y="214"/>
                </a:lnTo>
                <a:lnTo>
                  <a:pt x="2305" y="215"/>
                </a:lnTo>
                <a:close/>
                <a:moveTo>
                  <a:pt x="2539" y="172"/>
                </a:moveTo>
                <a:lnTo>
                  <a:pt x="2430" y="172"/>
                </a:lnTo>
                <a:lnTo>
                  <a:pt x="2430" y="133"/>
                </a:lnTo>
                <a:lnTo>
                  <a:pt x="2539" y="133"/>
                </a:lnTo>
                <a:lnTo>
                  <a:pt x="2539" y="172"/>
                </a:lnTo>
                <a:close/>
                <a:moveTo>
                  <a:pt x="2603" y="315"/>
                </a:moveTo>
                <a:lnTo>
                  <a:pt x="2594" y="315"/>
                </a:lnTo>
                <a:lnTo>
                  <a:pt x="2586" y="314"/>
                </a:lnTo>
                <a:lnTo>
                  <a:pt x="2579" y="312"/>
                </a:lnTo>
                <a:lnTo>
                  <a:pt x="2573" y="310"/>
                </a:lnTo>
                <a:lnTo>
                  <a:pt x="2584" y="274"/>
                </a:lnTo>
                <a:lnTo>
                  <a:pt x="2590" y="275"/>
                </a:lnTo>
                <a:lnTo>
                  <a:pt x="2596" y="276"/>
                </a:lnTo>
                <a:lnTo>
                  <a:pt x="2601" y="276"/>
                </a:lnTo>
                <a:lnTo>
                  <a:pt x="2606" y="276"/>
                </a:lnTo>
                <a:lnTo>
                  <a:pt x="2608" y="275"/>
                </a:lnTo>
                <a:lnTo>
                  <a:pt x="2610" y="274"/>
                </a:lnTo>
                <a:lnTo>
                  <a:pt x="2614" y="271"/>
                </a:lnTo>
                <a:lnTo>
                  <a:pt x="2617" y="267"/>
                </a:lnTo>
                <a:lnTo>
                  <a:pt x="2620" y="262"/>
                </a:lnTo>
                <a:lnTo>
                  <a:pt x="2623" y="254"/>
                </a:lnTo>
                <a:lnTo>
                  <a:pt x="2559" y="72"/>
                </a:lnTo>
                <a:lnTo>
                  <a:pt x="2611" y="72"/>
                </a:lnTo>
                <a:lnTo>
                  <a:pt x="2647" y="202"/>
                </a:lnTo>
                <a:lnTo>
                  <a:pt x="2686" y="72"/>
                </a:lnTo>
                <a:lnTo>
                  <a:pt x="2738" y="72"/>
                </a:lnTo>
                <a:lnTo>
                  <a:pt x="2669" y="268"/>
                </a:lnTo>
                <a:lnTo>
                  <a:pt x="2665" y="278"/>
                </a:lnTo>
                <a:lnTo>
                  <a:pt x="2663" y="283"/>
                </a:lnTo>
                <a:lnTo>
                  <a:pt x="2660" y="287"/>
                </a:lnTo>
                <a:lnTo>
                  <a:pt x="2654" y="296"/>
                </a:lnTo>
                <a:lnTo>
                  <a:pt x="2646" y="302"/>
                </a:lnTo>
                <a:lnTo>
                  <a:pt x="2642" y="306"/>
                </a:lnTo>
                <a:lnTo>
                  <a:pt x="2638" y="308"/>
                </a:lnTo>
                <a:lnTo>
                  <a:pt x="2633" y="310"/>
                </a:lnTo>
                <a:lnTo>
                  <a:pt x="2628" y="312"/>
                </a:lnTo>
                <a:lnTo>
                  <a:pt x="2622" y="314"/>
                </a:lnTo>
                <a:lnTo>
                  <a:pt x="2616" y="315"/>
                </a:lnTo>
                <a:lnTo>
                  <a:pt x="2610" y="315"/>
                </a:lnTo>
                <a:lnTo>
                  <a:pt x="2603" y="315"/>
                </a:lnTo>
                <a:close/>
                <a:moveTo>
                  <a:pt x="2812" y="249"/>
                </a:moveTo>
                <a:lnTo>
                  <a:pt x="2763" y="249"/>
                </a:lnTo>
                <a:lnTo>
                  <a:pt x="2763" y="13"/>
                </a:lnTo>
                <a:lnTo>
                  <a:pt x="2812" y="13"/>
                </a:lnTo>
                <a:lnTo>
                  <a:pt x="2812" y="249"/>
                </a:lnTo>
                <a:close/>
                <a:moveTo>
                  <a:pt x="2877" y="50"/>
                </a:moveTo>
                <a:lnTo>
                  <a:pt x="2872" y="49"/>
                </a:lnTo>
                <a:lnTo>
                  <a:pt x="2867" y="48"/>
                </a:lnTo>
                <a:lnTo>
                  <a:pt x="2863" y="45"/>
                </a:lnTo>
                <a:lnTo>
                  <a:pt x="2859" y="42"/>
                </a:lnTo>
                <a:lnTo>
                  <a:pt x="2855" y="38"/>
                </a:lnTo>
                <a:lnTo>
                  <a:pt x="2853" y="34"/>
                </a:lnTo>
                <a:lnTo>
                  <a:pt x="2851" y="30"/>
                </a:lnTo>
                <a:lnTo>
                  <a:pt x="2851" y="25"/>
                </a:lnTo>
                <a:lnTo>
                  <a:pt x="2851" y="20"/>
                </a:lnTo>
                <a:lnTo>
                  <a:pt x="2853" y="15"/>
                </a:lnTo>
                <a:lnTo>
                  <a:pt x="2855" y="11"/>
                </a:lnTo>
                <a:lnTo>
                  <a:pt x="2859" y="7"/>
                </a:lnTo>
                <a:lnTo>
                  <a:pt x="2863" y="4"/>
                </a:lnTo>
                <a:lnTo>
                  <a:pt x="2867" y="2"/>
                </a:lnTo>
                <a:lnTo>
                  <a:pt x="2872" y="0"/>
                </a:lnTo>
                <a:lnTo>
                  <a:pt x="2877" y="0"/>
                </a:lnTo>
                <a:lnTo>
                  <a:pt x="2883" y="0"/>
                </a:lnTo>
                <a:lnTo>
                  <a:pt x="2887" y="2"/>
                </a:lnTo>
                <a:lnTo>
                  <a:pt x="2892" y="4"/>
                </a:lnTo>
                <a:lnTo>
                  <a:pt x="2896" y="7"/>
                </a:lnTo>
                <a:lnTo>
                  <a:pt x="2900" y="11"/>
                </a:lnTo>
                <a:lnTo>
                  <a:pt x="2902" y="15"/>
                </a:lnTo>
                <a:lnTo>
                  <a:pt x="2903" y="20"/>
                </a:lnTo>
                <a:lnTo>
                  <a:pt x="2904" y="25"/>
                </a:lnTo>
                <a:lnTo>
                  <a:pt x="2903" y="30"/>
                </a:lnTo>
                <a:lnTo>
                  <a:pt x="2902" y="34"/>
                </a:lnTo>
                <a:lnTo>
                  <a:pt x="2900" y="38"/>
                </a:lnTo>
                <a:lnTo>
                  <a:pt x="2896" y="42"/>
                </a:lnTo>
                <a:lnTo>
                  <a:pt x="2892" y="45"/>
                </a:lnTo>
                <a:lnTo>
                  <a:pt x="2887" y="48"/>
                </a:lnTo>
                <a:lnTo>
                  <a:pt x="2883" y="49"/>
                </a:lnTo>
                <a:lnTo>
                  <a:pt x="2877" y="50"/>
                </a:lnTo>
                <a:close/>
                <a:moveTo>
                  <a:pt x="2853" y="72"/>
                </a:moveTo>
                <a:lnTo>
                  <a:pt x="2902" y="72"/>
                </a:lnTo>
                <a:lnTo>
                  <a:pt x="2902" y="249"/>
                </a:lnTo>
                <a:lnTo>
                  <a:pt x="2853" y="249"/>
                </a:lnTo>
                <a:lnTo>
                  <a:pt x="2853" y="72"/>
                </a:lnTo>
                <a:close/>
                <a:moveTo>
                  <a:pt x="3023" y="253"/>
                </a:moveTo>
                <a:lnTo>
                  <a:pt x="3010" y="252"/>
                </a:lnTo>
                <a:lnTo>
                  <a:pt x="3003" y="251"/>
                </a:lnTo>
                <a:lnTo>
                  <a:pt x="2998" y="250"/>
                </a:lnTo>
                <a:lnTo>
                  <a:pt x="2986" y="246"/>
                </a:lnTo>
                <a:lnTo>
                  <a:pt x="2980" y="244"/>
                </a:lnTo>
                <a:lnTo>
                  <a:pt x="2975" y="241"/>
                </a:lnTo>
                <a:lnTo>
                  <a:pt x="2966" y="235"/>
                </a:lnTo>
                <a:lnTo>
                  <a:pt x="2962" y="231"/>
                </a:lnTo>
                <a:lnTo>
                  <a:pt x="2958" y="227"/>
                </a:lnTo>
                <a:lnTo>
                  <a:pt x="2951" y="219"/>
                </a:lnTo>
                <a:lnTo>
                  <a:pt x="2948" y="214"/>
                </a:lnTo>
                <a:lnTo>
                  <a:pt x="2945" y="209"/>
                </a:lnTo>
                <a:lnTo>
                  <a:pt x="2940" y="198"/>
                </a:lnTo>
                <a:lnTo>
                  <a:pt x="2939" y="193"/>
                </a:lnTo>
                <a:lnTo>
                  <a:pt x="2937" y="187"/>
                </a:lnTo>
                <a:lnTo>
                  <a:pt x="2936" y="181"/>
                </a:lnTo>
                <a:lnTo>
                  <a:pt x="2935" y="175"/>
                </a:lnTo>
                <a:lnTo>
                  <a:pt x="2935" y="168"/>
                </a:lnTo>
                <a:lnTo>
                  <a:pt x="2935" y="161"/>
                </a:lnTo>
                <a:lnTo>
                  <a:pt x="2935" y="155"/>
                </a:lnTo>
                <a:lnTo>
                  <a:pt x="2935" y="148"/>
                </a:lnTo>
                <a:lnTo>
                  <a:pt x="2936" y="142"/>
                </a:lnTo>
                <a:lnTo>
                  <a:pt x="2937" y="136"/>
                </a:lnTo>
                <a:lnTo>
                  <a:pt x="2940" y="124"/>
                </a:lnTo>
                <a:lnTo>
                  <a:pt x="2943" y="119"/>
                </a:lnTo>
                <a:lnTo>
                  <a:pt x="2945" y="114"/>
                </a:lnTo>
                <a:lnTo>
                  <a:pt x="2951" y="104"/>
                </a:lnTo>
                <a:lnTo>
                  <a:pt x="2954" y="99"/>
                </a:lnTo>
                <a:lnTo>
                  <a:pt x="2958" y="95"/>
                </a:lnTo>
                <a:lnTo>
                  <a:pt x="2962" y="91"/>
                </a:lnTo>
                <a:lnTo>
                  <a:pt x="2966" y="88"/>
                </a:lnTo>
                <a:lnTo>
                  <a:pt x="2970" y="85"/>
                </a:lnTo>
                <a:lnTo>
                  <a:pt x="2975" y="82"/>
                </a:lnTo>
                <a:lnTo>
                  <a:pt x="2980" y="79"/>
                </a:lnTo>
                <a:lnTo>
                  <a:pt x="2986" y="77"/>
                </a:lnTo>
                <a:lnTo>
                  <a:pt x="2992" y="75"/>
                </a:lnTo>
                <a:lnTo>
                  <a:pt x="2998" y="73"/>
                </a:lnTo>
                <a:lnTo>
                  <a:pt x="3003" y="72"/>
                </a:lnTo>
                <a:lnTo>
                  <a:pt x="3010" y="71"/>
                </a:lnTo>
                <a:lnTo>
                  <a:pt x="3023" y="70"/>
                </a:lnTo>
                <a:lnTo>
                  <a:pt x="3035" y="71"/>
                </a:lnTo>
                <a:lnTo>
                  <a:pt x="3042" y="72"/>
                </a:lnTo>
                <a:lnTo>
                  <a:pt x="3047" y="73"/>
                </a:lnTo>
                <a:lnTo>
                  <a:pt x="3059" y="77"/>
                </a:lnTo>
                <a:lnTo>
                  <a:pt x="3064" y="79"/>
                </a:lnTo>
                <a:lnTo>
                  <a:pt x="3069" y="82"/>
                </a:lnTo>
                <a:lnTo>
                  <a:pt x="3078" y="88"/>
                </a:lnTo>
                <a:lnTo>
                  <a:pt x="3082" y="91"/>
                </a:lnTo>
                <a:lnTo>
                  <a:pt x="3086" y="95"/>
                </a:lnTo>
                <a:lnTo>
                  <a:pt x="3093" y="104"/>
                </a:lnTo>
                <a:lnTo>
                  <a:pt x="3096" y="109"/>
                </a:lnTo>
                <a:lnTo>
                  <a:pt x="3099" y="114"/>
                </a:lnTo>
                <a:lnTo>
                  <a:pt x="3104" y="124"/>
                </a:lnTo>
                <a:lnTo>
                  <a:pt x="3105" y="130"/>
                </a:lnTo>
                <a:lnTo>
                  <a:pt x="3107" y="136"/>
                </a:lnTo>
                <a:lnTo>
                  <a:pt x="3108" y="142"/>
                </a:lnTo>
                <a:lnTo>
                  <a:pt x="3109" y="148"/>
                </a:lnTo>
                <a:lnTo>
                  <a:pt x="3109" y="155"/>
                </a:lnTo>
                <a:lnTo>
                  <a:pt x="3109" y="161"/>
                </a:lnTo>
                <a:lnTo>
                  <a:pt x="3109" y="168"/>
                </a:lnTo>
                <a:lnTo>
                  <a:pt x="3109" y="175"/>
                </a:lnTo>
                <a:lnTo>
                  <a:pt x="3108" y="181"/>
                </a:lnTo>
                <a:lnTo>
                  <a:pt x="3107" y="187"/>
                </a:lnTo>
                <a:lnTo>
                  <a:pt x="3104" y="198"/>
                </a:lnTo>
                <a:lnTo>
                  <a:pt x="3101" y="204"/>
                </a:lnTo>
                <a:lnTo>
                  <a:pt x="3099" y="209"/>
                </a:lnTo>
                <a:lnTo>
                  <a:pt x="3093" y="219"/>
                </a:lnTo>
                <a:lnTo>
                  <a:pt x="3090" y="223"/>
                </a:lnTo>
                <a:lnTo>
                  <a:pt x="3086" y="227"/>
                </a:lnTo>
                <a:lnTo>
                  <a:pt x="3082" y="231"/>
                </a:lnTo>
                <a:lnTo>
                  <a:pt x="3078" y="235"/>
                </a:lnTo>
                <a:lnTo>
                  <a:pt x="3074" y="238"/>
                </a:lnTo>
                <a:lnTo>
                  <a:pt x="3069" y="241"/>
                </a:lnTo>
                <a:lnTo>
                  <a:pt x="3064" y="244"/>
                </a:lnTo>
                <a:lnTo>
                  <a:pt x="3059" y="246"/>
                </a:lnTo>
                <a:lnTo>
                  <a:pt x="3053" y="248"/>
                </a:lnTo>
                <a:lnTo>
                  <a:pt x="3047" y="250"/>
                </a:lnTo>
                <a:lnTo>
                  <a:pt x="3042" y="251"/>
                </a:lnTo>
                <a:lnTo>
                  <a:pt x="3035" y="252"/>
                </a:lnTo>
                <a:lnTo>
                  <a:pt x="3023" y="253"/>
                </a:lnTo>
                <a:close/>
                <a:moveTo>
                  <a:pt x="3023" y="215"/>
                </a:moveTo>
                <a:lnTo>
                  <a:pt x="3027" y="214"/>
                </a:lnTo>
                <a:lnTo>
                  <a:pt x="3031" y="214"/>
                </a:lnTo>
                <a:lnTo>
                  <a:pt x="3035" y="212"/>
                </a:lnTo>
                <a:lnTo>
                  <a:pt x="3039" y="211"/>
                </a:lnTo>
                <a:lnTo>
                  <a:pt x="3042" y="209"/>
                </a:lnTo>
                <a:lnTo>
                  <a:pt x="3045" y="206"/>
                </a:lnTo>
                <a:lnTo>
                  <a:pt x="3048" y="203"/>
                </a:lnTo>
                <a:lnTo>
                  <a:pt x="3050" y="199"/>
                </a:lnTo>
                <a:lnTo>
                  <a:pt x="3052" y="195"/>
                </a:lnTo>
                <a:lnTo>
                  <a:pt x="3054" y="191"/>
                </a:lnTo>
                <a:lnTo>
                  <a:pt x="3056" y="187"/>
                </a:lnTo>
                <a:lnTo>
                  <a:pt x="3057" y="182"/>
                </a:lnTo>
                <a:lnTo>
                  <a:pt x="3059" y="172"/>
                </a:lnTo>
                <a:lnTo>
                  <a:pt x="3060" y="167"/>
                </a:lnTo>
                <a:lnTo>
                  <a:pt x="3060" y="161"/>
                </a:lnTo>
                <a:lnTo>
                  <a:pt x="3059" y="150"/>
                </a:lnTo>
                <a:lnTo>
                  <a:pt x="3057" y="140"/>
                </a:lnTo>
                <a:lnTo>
                  <a:pt x="3056" y="135"/>
                </a:lnTo>
                <a:lnTo>
                  <a:pt x="3054" y="131"/>
                </a:lnTo>
                <a:lnTo>
                  <a:pt x="3050" y="123"/>
                </a:lnTo>
                <a:lnTo>
                  <a:pt x="3048" y="119"/>
                </a:lnTo>
                <a:lnTo>
                  <a:pt x="3045" y="116"/>
                </a:lnTo>
                <a:lnTo>
                  <a:pt x="3042" y="113"/>
                </a:lnTo>
                <a:lnTo>
                  <a:pt x="3039" y="111"/>
                </a:lnTo>
                <a:lnTo>
                  <a:pt x="3035" y="110"/>
                </a:lnTo>
                <a:lnTo>
                  <a:pt x="3031" y="108"/>
                </a:lnTo>
                <a:lnTo>
                  <a:pt x="3027" y="108"/>
                </a:lnTo>
                <a:lnTo>
                  <a:pt x="3023" y="107"/>
                </a:lnTo>
                <a:lnTo>
                  <a:pt x="3018" y="108"/>
                </a:lnTo>
                <a:lnTo>
                  <a:pt x="3014" y="108"/>
                </a:lnTo>
                <a:lnTo>
                  <a:pt x="3010" y="110"/>
                </a:lnTo>
                <a:lnTo>
                  <a:pt x="3006" y="111"/>
                </a:lnTo>
                <a:lnTo>
                  <a:pt x="3003" y="113"/>
                </a:lnTo>
                <a:lnTo>
                  <a:pt x="3000" y="116"/>
                </a:lnTo>
                <a:lnTo>
                  <a:pt x="2997" y="119"/>
                </a:lnTo>
                <a:lnTo>
                  <a:pt x="2995" y="123"/>
                </a:lnTo>
                <a:lnTo>
                  <a:pt x="2991" y="131"/>
                </a:lnTo>
                <a:lnTo>
                  <a:pt x="2989" y="135"/>
                </a:lnTo>
                <a:lnTo>
                  <a:pt x="2988" y="140"/>
                </a:lnTo>
                <a:lnTo>
                  <a:pt x="2987" y="145"/>
                </a:lnTo>
                <a:lnTo>
                  <a:pt x="2986" y="150"/>
                </a:lnTo>
                <a:lnTo>
                  <a:pt x="2986" y="155"/>
                </a:lnTo>
                <a:lnTo>
                  <a:pt x="2985" y="161"/>
                </a:lnTo>
                <a:lnTo>
                  <a:pt x="2986" y="172"/>
                </a:lnTo>
                <a:lnTo>
                  <a:pt x="2988" y="182"/>
                </a:lnTo>
                <a:lnTo>
                  <a:pt x="2989" y="187"/>
                </a:lnTo>
                <a:lnTo>
                  <a:pt x="2991" y="191"/>
                </a:lnTo>
                <a:lnTo>
                  <a:pt x="2993" y="195"/>
                </a:lnTo>
                <a:lnTo>
                  <a:pt x="2995" y="199"/>
                </a:lnTo>
                <a:lnTo>
                  <a:pt x="2997" y="203"/>
                </a:lnTo>
                <a:lnTo>
                  <a:pt x="3000" y="206"/>
                </a:lnTo>
                <a:lnTo>
                  <a:pt x="3003" y="209"/>
                </a:lnTo>
                <a:lnTo>
                  <a:pt x="3006" y="211"/>
                </a:lnTo>
                <a:lnTo>
                  <a:pt x="3010" y="212"/>
                </a:lnTo>
                <a:lnTo>
                  <a:pt x="3014" y="214"/>
                </a:lnTo>
                <a:lnTo>
                  <a:pt x="3018" y="214"/>
                </a:lnTo>
                <a:lnTo>
                  <a:pt x="3023" y="215"/>
                </a:lnTo>
                <a:close/>
                <a:moveTo>
                  <a:pt x="3142" y="315"/>
                </a:moveTo>
                <a:lnTo>
                  <a:pt x="3142" y="72"/>
                </a:lnTo>
                <a:lnTo>
                  <a:pt x="3191" y="72"/>
                </a:lnTo>
                <a:lnTo>
                  <a:pt x="3191" y="102"/>
                </a:lnTo>
                <a:lnTo>
                  <a:pt x="3197" y="95"/>
                </a:lnTo>
                <a:lnTo>
                  <a:pt x="3202" y="87"/>
                </a:lnTo>
                <a:lnTo>
                  <a:pt x="3206" y="84"/>
                </a:lnTo>
                <a:lnTo>
                  <a:pt x="3209" y="81"/>
                </a:lnTo>
                <a:lnTo>
                  <a:pt x="3214" y="78"/>
                </a:lnTo>
                <a:lnTo>
                  <a:pt x="3218" y="75"/>
                </a:lnTo>
                <a:lnTo>
                  <a:pt x="3224" y="73"/>
                </a:lnTo>
                <a:lnTo>
                  <a:pt x="3227" y="72"/>
                </a:lnTo>
                <a:lnTo>
                  <a:pt x="3230" y="71"/>
                </a:lnTo>
                <a:lnTo>
                  <a:pt x="3236" y="70"/>
                </a:lnTo>
                <a:lnTo>
                  <a:pt x="3243" y="70"/>
                </a:lnTo>
                <a:lnTo>
                  <a:pt x="3253" y="71"/>
                </a:lnTo>
                <a:lnTo>
                  <a:pt x="3257" y="71"/>
                </a:lnTo>
                <a:lnTo>
                  <a:pt x="3262" y="73"/>
                </a:lnTo>
                <a:lnTo>
                  <a:pt x="3266" y="74"/>
                </a:lnTo>
                <a:lnTo>
                  <a:pt x="3270" y="76"/>
                </a:lnTo>
                <a:lnTo>
                  <a:pt x="3279" y="80"/>
                </a:lnTo>
                <a:lnTo>
                  <a:pt x="3283" y="83"/>
                </a:lnTo>
                <a:lnTo>
                  <a:pt x="3286" y="86"/>
                </a:lnTo>
                <a:lnTo>
                  <a:pt x="3290" y="89"/>
                </a:lnTo>
                <a:lnTo>
                  <a:pt x="3293" y="93"/>
                </a:lnTo>
                <a:lnTo>
                  <a:pt x="3297" y="97"/>
                </a:lnTo>
                <a:lnTo>
                  <a:pt x="3299" y="101"/>
                </a:lnTo>
                <a:lnTo>
                  <a:pt x="3302" y="106"/>
                </a:lnTo>
                <a:lnTo>
                  <a:pt x="3305" y="110"/>
                </a:lnTo>
                <a:lnTo>
                  <a:pt x="3307" y="116"/>
                </a:lnTo>
                <a:lnTo>
                  <a:pt x="3309" y="121"/>
                </a:lnTo>
                <a:lnTo>
                  <a:pt x="3311" y="127"/>
                </a:lnTo>
                <a:lnTo>
                  <a:pt x="3312" y="133"/>
                </a:lnTo>
                <a:lnTo>
                  <a:pt x="3313" y="140"/>
                </a:lnTo>
                <a:lnTo>
                  <a:pt x="3314" y="146"/>
                </a:lnTo>
                <a:lnTo>
                  <a:pt x="3314" y="154"/>
                </a:lnTo>
                <a:lnTo>
                  <a:pt x="3315" y="161"/>
                </a:lnTo>
                <a:lnTo>
                  <a:pt x="3314" y="175"/>
                </a:lnTo>
                <a:lnTo>
                  <a:pt x="3312" y="188"/>
                </a:lnTo>
                <a:lnTo>
                  <a:pt x="3311" y="194"/>
                </a:lnTo>
                <a:lnTo>
                  <a:pt x="3309" y="200"/>
                </a:lnTo>
                <a:lnTo>
                  <a:pt x="3307" y="206"/>
                </a:lnTo>
                <a:lnTo>
                  <a:pt x="3305" y="211"/>
                </a:lnTo>
                <a:lnTo>
                  <a:pt x="3303" y="216"/>
                </a:lnTo>
                <a:lnTo>
                  <a:pt x="3300" y="220"/>
                </a:lnTo>
                <a:lnTo>
                  <a:pt x="3297" y="225"/>
                </a:lnTo>
                <a:lnTo>
                  <a:pt x="3294" y="229"/>
                </a:lnTo>
                <a:lnTo>
                  <a:pt x="3287" y="236"/>
                </a:lnTo>
                <a:lnTo>
                  <a:pt x="3283" y="239"/>
                </a:lnTo>
                <a:lnTo>
                  <a:pt x="3279" y="242"/>
                </a:lnTo>
                <a:lnTo>
                  <a:pt x="3271" y="246"/>
                </a:lnTo>
                <a:lnTo>
                  <a:pt x="3267" y="248"/>
                </a:lnTo>
                <a:lnTo>
                  <a:pt x="3262" y="249"/>
                </a:lnTo>
                <a:lnTo>
                  <a:pt x="3253" y="251"/>
                </a:lnTo>
                <a:lnTo>
                  <a:pt x="3243" y="252"/>
                </a:lnTo>
                <a:lnTo>
                  <a:pt x="3236" y="252"/>
                </a:lnTo>
                <a:lnTo>
                  <a:pt x="3230" y="251"/>
                </a:lnTo>
                <a:lnTo>
                  <a:pt x="3224" y="249"/>
                </a:lnTo>
                <a:lnTo>
                  <a:pt x="3219" y="247"/>
                </a:lnTo>
                <a:lnTo>
                  <a:pt x="3214" y="245"/>
                </a:lnTo>
                <a:lnTo>
                  <a:pt x="3210" y="242"/>
                </a:lnTo>
                <a:lnTo>
                  <a:pt x="3208" y="240"/>
                </a:lnTo>
                <a:lnTo>
                  <a:pt x="3206" y="239"/>
                </a:lnTo>
                <a:lnTo>
                  <a:pt x="3203" y="235"/>
                </a:lnTo>
                <a:lnTo>
                  <a:pt x="3200" y="232"/>
                </a:lnTo>
                <a:lnTo>
                  <a:pt x="3197" y="228"/>
                </a:lnTo>
                <a:lnTo>
                  <a:pt x="3193" y="221"/>
                </a:lnTo>
                <a:lnTo>
                  <a:pt x="3191" y="315"/>
                </a:lnTo>
                <a:lnTo>
                  <a:pt x="3142" y="315"/>
                </a:lnTo>
                <a:close/>
                <a:moveTo>
                  <a:pt x="3190" y="161"/>
                </a:moveTo>
                <a:lnTo>
                  <a:pt x="3191" y="172"/>
                </a:lnTo>
                <a:lnTo>
                  <a:pt x="3193" y="182"/>
                </a:lnTo>
                <a:lnTo>
                  <a:pt x="3194" y="187"/>
                </a:lnTo>
                <a:lnTo>
                  <a:pt x="3196" y="191"/>
                </a:lnTo>
                <a:lnTo>
                  <a:pt x="3198" y="195"/>
                </a:lnTo>
                <a:lnTo>
                  <a:pt x="3200" y="199"/>
                </a:lnTo>
                <a:lnTo>
                  <a:pt x="3205" y="205"/>
                </a:lnTo>
                <a:lnTo>
                  <a:pt x="3208" y="207"/>
                </a:lnTo>
                <a:lnTo>
                  <a:pt x="3212" y="209"/>
                </a:lnTo>
                <a:lnTo>
                  <a:pt x="3215" y="211"/>
                </a:lnTo>
                <a:lnTo>
                  <a:pt x="3219" y="212"/>
                </a:lnTo>
                <a:lnTo>
                  <a:pt x="3223" y="213"/>
                </a:lnTo>
                <a:lnTo>
                  <a:pt x="3227" y="213"/>
                </a:lnTo>
                <a:lnTo>
                  <a:pt x="3232" y="213"/>
                </a:lnTo>
                <a:lnTo>
                  <a:pt x="3236" y="212"/>
                </a:lnTo>
                <a:lnTo>
                  <a:pt x="3240" y="211"/>
                </a:lnTo>
                <a:lnTo>
                  <a:pt x="3243" y="209"/>
                </a:lnTo>
                <a:lnTo>
                  <a:pt x="3247" y="207"/>
                </a:lnTo>
                <a:lnTo>
                  <a:pt x="3250" y="205"/>
                </a:lnTo>
                <a:lnTo>
                  <a:pt x="3253" y="202"/>
                </a:lnTo>
                <a:lnTo>
                  <a:pt x="3255" y="198"/>
                </a:lnTo>
                <a:lnTo>
                  <a:pt x="3259" y="191"/>
                </a:lnTo>
                <a:lnTo>
                  <a:pt x="3261" y="186"/>
                </a:lnTo>
                <a:lnTo>
                  <a:pt x="3262" y="182"/>
                </a:lnTo>
                <a:lnTo>
                  <a:pt x="3263" y="177"/>
                </a:lnTo>
                <a:lnTo>
                  <a:pt x="3264" y="172"/>
                </a:lnTo>
                <a:lnTo>
                  <a:pt x="3264" y="166"/>
                </a:lnTo>
                <a:lnTo>
                  <a:pt x="3265" y="161"/>
                </a:lnTo>
                <a:lnTo>
                  <a:pt x="3264" y="150"/>
                </a:lnTo>
                <a:lnTo>
                  <a:pt x="3262" y="140"/>
                </a:lnTo>
                <a:lnTo>
                  <a:pt x="3261" y="135"/>
                </a:lnTo>
                <a:lnTo>
                  <a:pt x="3259" y="131"/>
                </a:lnTo>
                <a:lnTo>
                  <a:pt x="3257" y="127"/>
                </a:lnTo>
                <a:lnTo>
                  <a:pt x="3255" y="123"/>
                </a:lnTo>
                <a:lnTo>
                  <a:pt x="3253" y="120"/>
                </a:lnTo>
                <a:lnTo>
                  <a:pt x="3250" y="117"/>
                </a:lnTo>
                <a:lnTo>
                  <a:pt x="3247" y="115"/>
                </a:lnTo>
                <a:lnTo>
                  <a:pt x="3243" y="113"/>
                </a:lnTo>
                <a:lnTo>
                  <a:pt x="3240" y="111"/>
                </a:lnTo>
                <a:lnTo>
                  <a:pt x="3236" y="110"/>
                </a:lnTo>
                <a:lnTo>
                  <a:pt x="3232" y="109"/>
                </a:lnTo>
                <a:lnTo>
                  <a:pt x="3227" y="109"/>
                </a:lnTo>
                <a:lnTo>
                  <a:pt x="3219" y="110"/>
                </a:lnTo>
                <a:lnTo>
                  <a:pt x="3215" y="111"/>
                </a:lnTo>
                <a:lnTo>
                  <a:pt x="3212" y="113"/>
                </a:lnTo>
                <a:lnTo>
                  <a:pt x="3208" y="115"/>
                </a:lnTo>
                <a:lnTo>
                  <a:pt x="3205" y="117"/>
                </a:lnTo>
                <a:lnTo>
                  <a:pt x="3202" y="120"/>
                </a:lnTo>
                <a:lnTo>
                  <a:pt x="3200" y="123"/>
                </a:lnTo>
                <a:lnTo>
                  <a:pt x="3196" y="131"/>
                </a:lnTo>
                <a:lnTo>
                  <a:pt x="3194" y="135"/>
                </a:lnTo>
                <a:lnTo>
                  <a:pt x="3193" y="139"/>
                </a:lnTo>
                <a:lnTo>
                  <a:pt x="3192" y="144"/>
                </a:lnTo>
                <a:lnTo>
                  <a:pt x="3191" y="150"/>
                </a:lnTo>
                <a:lnTo>
                  <a:pt x="3190" y="155"/>
                </a:lnTo>
                <a:lnTo>
                  <a:pt x="3190" y="161"/>
                </a:lnTo>
                <a:close/>
                <a:moveTo>
                  <a:pt x="3373" y="50"/>
                </a:moveTo>
                <a:lnTo>
                  <a:pt x="3368" y="49"/>
                </a:lnTo>
                <a:lnTo>
                  <a:pt x="3363" y="48"/>
                </a:lnTo>
                <a:lnTo>
                  <a:pt x="3358" y="45"/>
                </a:lnTo>
                <a:lnTo>
                  <a:pt x="3354" y="42"/>
                </a:lnTo>
                <a:lnTo>
                  <a:pt x="3351" y="38"/>
                </a:lnTo>
                <a:lnTo>
                  <a:pt x="3348" y="34"/>
                </a:lnTo>
                <a:lnTo>
                  <a:pt x="3347" y="30"/>
                </a:lnTo>
                <a:lnTo>
                  <a:pt x="3346" y="25"/>
                </a:lnTo>
                <a:lnTo>
                  <a:pt x="3347" y="20"/>
                </a:lnTo>
                <a:lnTo>
                  <a:pt x="3348" y="15"/>
                </a:lnTo>
                <a:lnTo>
                  <a:pt x="3351" y="11"/>
                </a:lnTo>
                <a:lnTo>
                  <a:pt x="3354" y="7"/>
                </a:lnTo>
                <a:lnTo>
                  <a:pt x="3358" y="4"/>
                </a:lnTo>
                <a:lnTo>
                  <a:pt x="3363" y="2"/>
                </a:lnTo>
                <a:lnTo>
                  <a:pt x="3368" y="0"/>
                </a:lnTo>
                <a:lnTo>
                  <a:pt x="3373" y="0"/>
                </a:lnTo>
                <a:lnTo>
                  <a:pt x="3378" y="0"/>
                </a:lnTo>
                <a:lnTo>
                  <a:pt x="3383" y="2"/>
                </a:lnTo>
                <a:lnTo>
                  <a:pt x="3387" y="4"/>
                </a:lnTo>
                <a:lnTo>
                  <a:pt x="3392" y="7"/>
                </a:lnTo>
                <a:lnTo>
                  <a:pt x="3395" y="11"/>
                </a:lnTo>
                <a:lnTo>
                  <a:pt x="3397" y="15"/>
                </a:lnTo>
                <a:lnTo>
                  <a:pt x="3399" y="20"/>
                </a:lnTo>
                <a:lnTo>
                  <a:pt x="3399" y="25"/>
                </a:lnTo>
                <a:lnTo>
                  <a:pt x="3399" y="30"/>
                </a:lnTo>
                <a:lnTo>
                  <a:pt x="3397" y="34"/>
                </a:lnTo>
                <a:lnTo>
                  <a:pt x="3395" y="38"/>
                </a:lnTo>
                <a:lnTo>
                  <a:pt x="3392" y="42"/>
                </a:lnTo>
                <a:lnTo>
                  <a:pt x="3387" y="45"/>
                </a:lnTo>
                <a:lnTo>
                  <a:pt x="3383" y="48"/>
                </a:lnTo>
                <a:lnTo>
                  <a:pt x="3378" y="49"/>
                </a:lnTo>
                <a:lnTo>
                  <a:pt x="3373" y="50"/>
                </a:lnTo>
                <a:close/>
                <a:moveTo>
                  <a:pt x="3348" y="72"/>
                </a:moveTo>
                <a:lnTo>
                  <a:pt x="3397" y="72"/>
                </a:lnTo>
                <a:lnTo>
                  <a:pt x="3397" y="249"/>
                </a:lnTo>
                <a:lnTo>
                  <a:pt x="3348" y="249"/>
                </a:lnTo>
                <a:lnTo>
                  <a:pt x="3348" y="72"/>
                </a:lnTo>
                <a:close/>
                <a:moveTo>
                  <a:pt x="3585" y="123"/>
                </a:moveTo>
                <a:lnTo>
                  <a:pt x="3540" y="126"/>
                </a:lnTo>
                <a:lnTo>
                  <a:pt x="3539" y="121"/>
                </a:lnTo>
                <a:lnTo>
                  <a:pt x="3537" y="118"/>
                </a:lnTo>
                <a:lnTo>
                  <a:pt x="3534" y="114"/>
                </a:lnTo>
                <a:lnTo>
                  <a:pt x="3531" y="111"/>
                </a:lnTo>
                <a:lnTo>
                  <a:pt x="3527" y="108"/>
                </a:lnTo>
                <a:lnTo>
                  <a:pt x="3522" y="106"/>
                </a:lnTo>
                <a:lnTo>
                  <a:pt x="3516" y="105"/>
                </a:lnTo>
                <a:lnTo>
                  <a:pt x="3510" y="105"/>
                </a:lnTo>
                <a:lnTo>
                  <a:pt x="3505" y="105"/>
                </a:lnTo>
                <a:lnTo>
                  <a:pt x="3500" y="106"/>
                </a:lnTo>
                <a:lnTo>
                  <a:pt x="3495" y="108"/>
                </a:lnTo>
                <a:lnTo>
                  <a:pt x="3491" y="110"/>
                </a:lnTo>
                <a:lnTo>
                  <a:pt x="3488" y="112"/>
                </a:lnTo>
                <a:lnTo>
                  <a:pt x="3485" y="115"/>
                </a:lnTo>
                <a:lnTo>
                  <a:pt x="3484" y="119"/>
                </a:lnTo>
                <a:lnTo>
                  <a:pt x="3483" y="122"/>
                </a:lnTo>
                <a:lnTo>
                  <a:pt x="3484" y="125"/>
                </a:lnTo>
                <a:lnTo>
                  <a:pt x="3485" y="128"/>
                </a:lnTo>
                <a:lnTo>
                  <a:pt x="3486" y="131"/>
                </a:lnTo>
                <a:lnTo>
                  <a:pt x="3488" y="133"/>
                </a:lnTo>
                <a:lnTo>
                  <a:pt x="3491" y="135"/>
                </a:lnTo>
                <a:lnTo>
                  <a:pt x="3495" y="137"/>
                </a:lnTo>
                <a:lnTo>
                  <a:pt x="3500" y="139"/>
                </a:lnTo>
                <a:lnTo>
                  <a:pt x="3506" y="140"/>
                </a:lnTo>
                <a:lnTo>
                  <a:pt x="3538" y="146"/>
                </a:lnTo>
                <a:lnTo>
                  <a:pt x="3544" y="148"/>
                </a:lnTo>
                <a:lnTo>
                  <a:pt x="3550" y="150"/>
                </a:lnTo>
                <a:lnTo>
                  <a:pt x="3555" y="151"/>
                </a:lnTo>
                <a:lnTo>
                  <a:pt x="3560" y="153"/>
                </a:lnTo>
                <a:lnTo>
                  <a:pt x="3569" y="158"/>
                </a:lnTo>
                <a:lnTo>
                  <a:pt x="3576" y="164"/>
                </a:lnTo>
                <a:lnTo>
                  <a:pt x="3579" y="167"/>
                </a:lnTo>
                <a:lnTo>
                  <a:pt x="3582" y="170"/>
                </a:lnTo>
                <a:lnTo>
                  <a:pt x="3584" y="174"/>
                </a:lnTo>
                <a:lnTo>
                  <a:pt x="3586" y="177"/>
                </a:lnTo>
                <a:lnTo>
                  <a:pt x="3588" y="185"/>
                </a:lnTo>
                <a:lnTo>
                  <a:pt x="3589" y="190"/>
                </a:lnTo>
                <a:lnTo>
                  <a:pt x="3589" y="194"/>
                </a:lnTo>
                <a:lnTo>
                  <a:pt x="3589" y="199"/>
                </a:lnTo>
                <a:lnTo>
                  <a:pt x="3588" y="203"/>
                </a:lnTo>
                <a:lnTo>
                  <a:pt x="3587" y="207"/>
                </a:lnTo>
                <a:lnTo>
                  <a:pt x="3586" y="211"/>
                </a:lnTo>
                <a:lnTo>
                  <a:pt x="3585" y="214"/>
                </a:lnTo>
                <a:lnTo>
                  <a:pt x="3583" y="218"/>
                </a:lnTo>
                <a:lnTo>
                  <a:pt x="3581" y="221"/>
                </a:lnTo>
                <a:lnTo>
                  <a:pt x="3579" y="225"/>
                </a:lnTo>
                <a:lnTo>
                  <a:pt x="3573" y="231"/>
                </a:lnTo>
                <a:lnTo>
                  <a:pt x="3567" y="236"/>
                </a:lnTo>
                <a:lnTo>
                  <a:pt x="3559" y="241"/>
                </a:lnTo>
                <a:lnTo>
                  <a:pt x="3551" y="245"/>
                </a:lnTo>
                <a:lnTo>
                  <a:pt x="3542" y="248"/>
                </a:lnTo>
                <a:lnTo>
                  <a:pt x="3532" y="251"/>
                </a:lnTo>
                <a:lnTo>
                  <a:pt x="3521" y="252"/>
                </a:lnTo>
                <a:lnTo>
                  <a:pt x="3510" y="253"/>
                </a:lnTo>
                <a:lnTo>
                  <a:pt x="3502" y="252"/>
                </a:lnTo>
                <a:lnTo>
                  <a:pt x="3494" y="252"/>
                </a:lnTo>
                <a:lnTo>
                  <a:pt x="3486" y="250"/>
                </a:lnTo>
                <a:lnTo>
                  <a:pt x="3479" y="249"/>
                </a:lnTo>
                <a:lnTo>
                  <a:pt x="3472" y="247"/>
                </a:lnTo>
                <a:lnTo>
                  <a:pt x="3466" y="244"/>
                </a:lnTo>
                <a:lnTo>
                  <a:pt x="3460" y="241"/>
                </a:lnTo>
                <a:lnTo>
                  <a:pt x="3454" y="238"/>
                </a:lnTo>
                <a:lnTo>
                  <a:pt x="3449" y="234"/>
                </a:lnTo>
                <a:lnTo>
                  <a:pt x="3445" y="230"/>
                </a:lnTo>
                <a:lnTo>
                  <a:pt x="3441" y="225"/>
                </a:lnTo>
                <a:lnTo>
                  <a:pt x="3437" y="221"/>
                </a:lnTo>
                <a:lnTo>
                  <a:pt x="3434" y="215"/>
                </a:lnTo>
                <a:lnTo>
                  <a:pt x="3432" y="210"/>
                </a:lnTo>
                <a:lnTo>
                  <a:pt x="3430" y="204"/>
                </a:lnTo>
                <a:lnTo>
                  <a:pt x="3429" y="198"/>
                </a:lnTo>
                <a:lnTo>
                  <a:pt x="3478" y="195"/>
                </a:lnTo>
                <a:lnTo>
                  <a:pt x="3480" y="200"/>
                </a:lnTo>
                <a:lnTo>
                  <a:pt x="3482" y="205"/>
                </a:lnTo>
                <a:lnTo>
                  <a:pt x="3485" y="209"/>
                </a:lnTo>
                <a:lnTo>
                  <a:pt x="3489" y="212"/>
                </a:lnTo>
                <a:lnTo>
                  <a:pt x="3493" y="214"/>
                </a:lnTo>
                <a:lnTo>
                  <a:pt x="3498" y="216"/>
                </a:lnTo>
                <a:lnTo>
                  <a:pt x="3504" y="217"/>
                </a:lnTo>
                <a:lnTo>
                  <a:pt x="3510" y="217"/>
                </a:lnTo>
                <a:lnTo>
                  <a:pt x="3516" y="217"/>
                </a:lnTo>
                <a:lnTo>
                  <a:pt x="3522" y="216"/>
                </a:lnTo>
                <a:lnTo>
                  <a:pt x="3527" y="214"/>
                </a:lnTo>
                <a:lnTo>
                  <a:pt x="3529" y="213"/>
                </a:lnTo>
                <a:lnTo>
                  <a:pt x="3531" y="212"/>
                </a:lnTo>
                <a:lnTo>
                  <a:pt x="3535" y="209"/>
                </a:lnTo>
                <a:lnTo>
                  <a:pt x="3537" y="206"/>
                </a:lnTo>
                <a:lnTo>
                  <a:pt x="3538" y="205"/>
                </a:lnTo>
                <a:lnTo>
                  <a:pt x="3539" y="203"/>
                </a:lnTo>
                <a:lnTo>
                  <a:pt x="3539" y="199"/>
                </a:lnTo>
                <a:lnTo>
                  <a:pt x="3539" y="196"/>
                </a:lnTo>
                <a:lnTo>
                  <a:pt x="3538" y="193"/>
                </a:lnTo>
                <a:lnTo>
                  <a:pt x="3536" y="191"/>
                </a:lnTo>
                <a:lnTo>
                  <a:pt x="3533" y="188"/>
                </a:lnTo>
                <a:lnTo>
                  <a:pt x="3530" y="186"/>
                </a:lnTo>
                <a:lnTo>
                  <a:pt x="3526" y="184"/>
                </a:lnTo>
                <a:lnTo>
                  <a:pt x="3522" y="183"/>
                </a:lnTo>
                <a:lnTo>
                  <a:pt x="3516" y="182"/>
                </a:lnTo>
                <a:lnTo>
                  <a:pt x="3486" y="176"/>
                </a:lnTo>
                <a:lnTo>
                  <a:pt x="3480" y="174"/>
                </a:lnTo>
                <a:lnTo>
                  <a:pt x="3474" y="173"/>
                </a:lnTo>
                <a:lnTo>
                  <a:pt x="3463" y="169"/>
                </a:lnTo>
                <a:lnTo>
                  <a:pt x="3459" y="166"/>
                </a:lnTo>
                <a:lnTo>
                  <a:pt x="3455" y="164"/>
                </a:lnTo>
                <a:lnTo>
                  <a:pt x="3451" y="161"/>
                </a:lnTo>
                <a:lnTo>
                  <a:pt x="3447" y="158"/>
                </a:lnTo>
                <a:lnTo>
                  <a:pt x="3444" y="155"/>
                </a:lnTo>
                <a:lnTo>
                  <a:pt x="3442" y="151"/>
                </a:lnTo>
                <a:lnTo>
                  <a:pt x="3440" y="147"/>
                </a:lnTo>
                <a:lnTo>
                  <a:pt x="3437" y="143"/>
                </a:lnTo>
                <a:lnTo>
                  <a:pt x="3435" y="139"/>
                </a:lnTo>
                <a:lnTo>
                  <a:pt x="3434" y="135"/>
                </a:lnTo>
                <a:lnTo>
                  <a:pt x="3434" y="130"/>
                </a:lnTo>
                <a:lnTo>
                  <a:pt x="3434" y="125"/>
                </a:lnTo>
                <a:lnTo>
                  <a:pt x="3434" y="119"/>
                </a:lnTo>
                <a:lnTo>
                  <a:pt x="3435" y="113"/>
                </a:lnTo>
                <a:lnTo>
                  <a:pt x="3437" y="107"/>
                </a:lnTo>
                <a:lnTo>
                  <a:pt x="3440" y="102"/>
                </a:lnTo>
                <a:lnTo>
                  <a:pt x="3443" y="97"/>
                </a:lnTo>
                <a:lnTo>
                  <a:pt x="3446" y="93"/>
                </a:lnTo>
                <a:lnTo>
                  <a:pt x="3450" y="89"/>
                </a:lnTo>
                <a:lnTo>
                  <a:pt x="3455" y="85"/>
                </a:lnTo>
                <a:lnTo>
                  <a:pt x="3460" y="81"/>
                </a:lnTo>
                <a:lnTo>
                  <a:pt x="3466" y="78"/>
                </a:lnTo>
                <a:lnTo>
                  <a:pt x="3472" y="76"/>
                </a:lnTo>
                <a:lnTo>
                  <a:pt x="3479" y="74"/>
                </a:lnTo>
                <a:lnTo>
                  <a:pt x="3482" y="73"/>
                </a:lnTo>
                <a:lnTo>
                  <a:pt x="3486" y="72"/>
                </a:lnTo>
                <a:lnTo>
                  <a:pt x="3493" y="71"/>
                </a:lnTo>
                <a:lnTo>
                  <a:pt x="3501" y="70"/>
                </a:lnTo>
                <a:lnTo>
                  <a:pt x="3510" y="70"/>
                </a:lnTo>
                <a:lnTo>
                  <a:pt x="3518" y="70"/>
                </a:lnTo>
                <a:lnTo>
                  <a:pt x="3525" y="71"/>
                </a:lnTo>
                <a:lnTo>
                  <a:pt x="3533" y="72"/>
                </a:lnTo>
                <a:lnTo>
                  <a:pt x="3540" y="74"/>
                </a:lnTo>
                <a:lnTo>
                  <a:pt x="3546" y="76"/>
                </a:lnTo>
                <a:lnTo>
                  <a:pt x="3552" y="78"/>
                </a:lnTo>
                <a:lnTo>
                  <a:pt x="3557" y="81"/>
                </a:lnTo>
                <a:lnTo>
                  <a:pt x="3562" y="84"/>
                </a:lnTo>
                <a:lnTo>
                  <a:pt x="3567" y="88"/>
                </a:lnTo>
                <a:lnTo>
                  <a:pt x="3571" y="92"/>
                </a:lnTo>
                <a:lnTo>
                  <a:pt x="3575" y="96"/>
                </a:lnTo>
                <a:lnTo>
                  <a:pt x="3578" y="101"/>
                </a:lnTo>
                <a:lnTo>
                  <a:pt x="3580" y="106"/>
                </a:lnTo>
                <a:lnTo>
                  <a:pt x="3582" y="111"/>
                </a:lnTo>
                <a:lnTo>
                  <a:pt x="3584" y="117"/>
                </a:lnTo>
                <a:lnTo>
                  <a:pt x="3585" y="123"/>
                </a:lnTo>
                <a:close/>
                <a:moveTo>
                  <a:pt x="3714" y="72"/>
                </a:moveTo>
                <a:lnTo>
                  <a:pt x="3714" y="109"/>
                </a:lnTo>
                <a:lnTo>
                  <a:pt x="3680" y="109"/>
                </a:lnTo>
                <a:lnTo>
                  <a:pt x="3680" y="195"/>
                </a:lnTo>
                <a:lnTo>
                  <a:pt x="3681" y="199"/>
                </a:lnTo>
                <a:lnTo>
                  <a:pt x="3682" y="203"/>
                </a:lnTo>
                <a:lnTo>
                  <a:pt x="3682" y="205"/>
                </a:lnTo>
                <a:lnTo>
                  <a:pt x="3683" y="206"/>
                </a:lnTo>
                <a:lnTo>
                  <a:pt x="3685" y="208"/>
                </a:lnTo>
                <a:lnTo>
                  <a:pt x="3687" y="210"/>
                </a:lnTo>
                <a:lnTo>
                  <a:pt x="3690" y="211"/>
                </a:lnTo>
                <a:lnTo>
                  <a:pt x="3693" y="212"/>
                </a:lnTo>
                <a:lnTo>
                  <a:pt x="3697" y="212"/>
                </a:lnTo>
                <a:lnTo>
                  <a:pt x="3704" y="211"/>
                </a:lnTo>
                <a:lnTo>
                  <a:pt x="3709" y="210"/>
                </a:lnTo>
                <a:lnTo>
                  <a:pt x="3717" y="247"/>
                </a:lnTo>
                <a:lnTo>
                  <a:pt x="3707" y="250"/>
                </a:lnTo>
                <a:lnTo>
                  <a:pt x="3699" y="251"/>
                </a:lnTo>
                <a:lnTo>
                  <a:pt x="3690" y="252"/>
                </a:lnTo>
                <a:lnTo>
                  <a:pt x="3684" y="252"/>
                </a:lnTo>
                <a:lnTo>
                  <a:pt x="3678" y="251"/>
                </a:lnTo>
                <a:lnTo>
                  <a:pt x="3672" y="250"/>
                </a:lnTo>
                <a:lnTo>
                  <a:pt x="3666" y="249"/>
                </a:lnTo>
                <a:lnTo>
                  <a:pt x="3661" y="248"/>
                </a:lnTo>
                <a:lnTo>
                  <a:pt x="3656" y="245"/>
                </a:lnTo>
                <a:lnTo>
                  <a:pt x="3652" y="243"/>
                </a:lnTo>
                <a:lnTo>
                  <a:pt x="3647" y="240"/>
                </a:lnTo>
                <a:lnTo>
                  <a:pt x="3644" y="237"/>
                </a:lnTo>
                <a:lnTo>
                  <a:pt x="3640" y="233"/>
                </a:lnTo>
                <a:lnTo>
                  <a:pt x="3638" y="229"/>
                </a:lnTo>
                <a:lnTo>
                  <a:pt x="3635" y="224"/>
                </a:lnTo>
                <a:lnTo>
                  <a:pt x="3634" y="219"/>
                </a:lnTo>
                <a:lnTo>
                  <a:pt x="3632" y="213"/>
                </a:lnTo>
                <a:lnTo>
                  <a:pt x="3632" y="208"/>
                </a:lnTo>
                <a:lnTo>
                  <a:pt x="3631" y="201"/>
                </a:lnTo>
                <a:lnTo>
                  <a:pt x="3631" y="109"/>
                </a:lnTo>
                <a:lnTo>
                  <a:pt x="3607" y="109"/>
                </a:lnTo>
                <a:lnTo>
                  <a:pt x="3607" y="72"/>
                </a:lnTo>
                <a:lnTo>
                  <a:pt x="3631" y="72"/>
                </a:lnTo>
                <a:lnTo>
                  <a:pt x="3631" y="30"/>
                </a:lnTo>
                <a:lnTo>
                  <a:pt x="3680" y="30"/>
                </a:lnTo>
                <a:lnTo>
                  <a:pt x="3680" y="72"/>
                </a:lnTo>
                <a:lnTo>
                  <a:pt x="3714" y="72"/>
                </a:lnTo>
                <a:close/>
                <a:moveTo>
                  <a:pt x="3821" y="253"/>
                </a:moveTo>
                <a:lnTo>
                  <a:pt x="3808" y="252"/>
                </a:lnTo>
                <a:lnTo>
                  <a:pt x="3801" y="251"/>
                </a:lnTo>
                <a:lnTo>
                  <a:pt x="3796" y="250"/>
                </a:lnTo>
                <a:lnTo>
                  <a:pt x="3784" y="246"/>
                </a:lnTo>
                <a:lnTo>
                  <a:pt x="3779" y="244"/>
                </a:lnTo>
                <a:lnTo>
                  <a:pt x="3774" y="241"/>
                </a:lnTo>
                <a:lnTo>
                  <a:pt x="3765" y="235"/>
                </a:lnTo>
                <a:lnTo>
                  <a:pt x="3761" y="231"/>
                </a:lnTo>
                <a:lnTo>
                  <a:pt x="3757" y="227"/>
                </a:lnTo>
                <a:lnTo>
                  <a:pt x="3750" y="219"/>
                </a:lnTo>
                <a:lnTo>
                  <a:pt x="3747" y="214"/>
                </a:lnTo>
                <a:lnTo>
                  <a:pt x="3744" y="209"/>
                </a:lnTo>
                <a:lnTo>
                  <a:pt x="3740" y="198"/>
                </a:lnTo>
                <a:lnTo>
                  <a:pt x="3738" y="193"/>
                </a:lnTo>
                <a:lnTo>
                  <a:pt x="3736" y="187"/>
                </a:lnTo>
                <a:lnTo>
                  <a:pt x="3735" y="181"/>
                </a:lnTo>
                <a:lnTo>
                  <a:pt x="3734" y="175"/>
                </a:lnTo>
                <a:lnTo>
                  <a:pt x="3734" y="168"/>
                </a:lnTo>
                <a:lnTo>
                  <a:pt x="3734" y="161"/>
                </a:lnTo>
                <a:lnTo>
                  <a:pt x="3734" y="155"/>
                </a:lnTo>
                <a:lnTo>
                  <a:pt x="3734" y="148"/>
                </a:lnTo>
                <a:lnTo>
                  <a:pt x="3735" y="142"/>
                </a:lnTo>
                <a:lnTo>
                  <a:pt x="3736" y="136"/>
                </a:lnTo>
                <a:lnTo>
                  <a:pt x="3740" y="124"/>
                </a:lnTo>
                <a:lnTo>
                  <a:pt x="3742" y="119"/>
                </a:lnTo>
                <a:lnTo>
                  <a:pt x="3744" y="114"/>
                </a:lnTo>
                <a:lnTo>
                  <a:pt x="3750" y="104"/>
                </a:lnTo>
                <a:lnTo>
                  <a:pt x="3753" y="99"/>
                </a:lnTo>
                <a:lnTo>
                  <a:pt x="3757" y="95"/>
                </a:lnTo>
                <a:lnTo>
                  <a:pt x="3761" y="91"/>
                </a:lnTo>
                <a:lnTo>
                  <a:pt x="3765" y="88"/>
                </a:lnTo>
                <a:lnTo>
                  <a:pt x="3770" y="85"/>
                </a:lnTo>
                <a:lnTo>
                  <a:pt x="3774" y="82"/>
                </a:lnTo>
                <a:lnTo>
                  <a:pt x="3779" y="79"/>
                </a:lnTo>
                <a:lnTo>
                  <a:pt x="3784" y="77"/>
                </a:lnTo>
                <a:lnTo>
                  <a:pt x="3790" y="75"/>
                </a:lnTo>
                <a:lnTo>
                  <a:pt x="3796" y="73"/>
                </a:lnTo>
                <a:lnTo>
                  <a:pt x="3801" y="72"/>
                </a:lnTo>
                <a:lnTo>
                  <a:pt x="3808" y="71"/>
                </a:lnTo>
                <a:lnTo>
                  <a:pt x="3821" y="70"/>
                </a:lnTo>
                <a:lnTo>
                  <a:pt x="3834" y="71"/>
                </a:lnTo>
                <a:lnTo>
                  <a:pt x="3840" y="72"/>
                </a:lnTo>
                <a:lnTo>
                  <a:pt x="3846" y="73"/>
                </a:lnTo>
                <a:lnTo>
                  <a:pt x="3857" y="77"/>
                </a:lnTo>
                <a:lnTo>
                  <a:pt x="3862" y="79"/>
                </a:lnTo>
                <a:lnTo>
                  <a:pt x="3867" y="82"/>
                </a:lnTo>
                <a:lnTo>
                  <a:pt x="3876" y="88"/>
                </a:lnTo>
                <a:lnTo>
                  <a:pt x="3880" y="91"/>
                </a:lnTo>
                <a:lnTo>
                  <a:pt x="3884" y="95"/>
                </a:lnTo>
                <a:lnTo>
                  <a:pt x="3891" y="104"/>
                </a:lnTo>
                <a:lnTo>
                  <a:pt x="3894" y="109"/>
                </a:lnTo>
                <a:lnTo>
                  <a:pt x="3897" y="114"/>
                </a:lnTo>
                <a:lnTo>
                  <a:pt x="3903" y="124"/>
                </a:lnTo>
                <a:lnTo>
                  <a:pt x="3904" y="130"/>
                </a:lnTo>
                <a:lnTo>
                  <a:pt x="3906" y="136"/>
                </a:lnTo>
                <a:lnTo>
                  <a:pt x="3907" y="142"/>
                </a:lnTo>
                <a:lnTo>
                  <a:pt x="3908" y="148"/>
                </a:lnTo>
                <a:lnTo>
                  <a:pt x="3908" y="155"/>
                </a:lnTo>
                <a:lnTo>
                  <a:pt x="3909" y="161"/>
                </a:lnTo>
                <a:lnTo>
                  <a:pt x="3908" y="168"/>
                </a:lnTo>
                <a:lnTo>
                  <a:pt x="3908" y="175"/>
                </a:lnTo>
                <a:lnTo>
                  <a:pt x="3907" y="181"/>
                </a:lnTo>
                <a:lnTo>
                  <a:pt x="3906" y="187"/>
                </a:lnTo>
                <a:lnTo>
                  <a:pt x="3903" y="198"/>
                </a:lnTo>
                <a:lnTo>
                  <a:pt x="3900" y="204"/>
                </a:lnTo>
                <a:lnTo>
                  <a:pt x="3897" y="209"/>
                </a:lnTo>
                <a:lnTo>
                  <a:pt x="3891" y="219"/>
                </a:lnTo>
                <a:lnTo>
                  <a:pt x="3888" y="223"/>
                </a:lnTo>
                <a:lnTo>
                  <a:pt x="3884" y="227"/>
                </a:lnTo>
                <a:lnTo>
                  <a:pt x="3880" y="231"/>
                </a:lnTo>
                <a:lnTo>
                  <a:pt x="3876" y="235"/>
                </a:lnTo>
                <a:lnTo>
                  <a:pt x="3872" y="238"/>
                </a:lnTo>
                <a:lnTo>
                  <a:pt x="3867" y="241"/>
                </a:lnTo>
                <a:lnTo>
                  <a:pt x="3862" y="244"/>
                </a:lnTo>
                <a:lnTo>
                  <a:pt x="3857" y="246"/>
                </a:lnTo>
                <a:lnTo>
                  <a:pt x="3851" y="248"/>
                </a:lnTo>
                <a:lnTo>
                  <a:pt x="3846" y="250"/>
                </a:lnTo>
                <a:lnTo>
                  <a:pt x="3840" y="251"/>
                </a:lnTo>
                <a:lnTo>
                  <a:pt x="3834" y="252"/>
                </a:lnTo>
                <a:lnTo>
                  <a:pt x="3821" y="253"/>
                </a:lnTo>
                <a:close/>
                <a:moveTo>
                  <a:pt x="3821" y="215"/>
                </a:moveTo>
                <a:lnTo>
                  <a:pt x="3825" y="214"/>
                </a:lnTo>
                <a:lnTo>
                  <a:pt x="3829" y="214"/>
                </a:lnTo>
                <a:lnTo>
                  <a:pt x="3833" y="212"/>
                </a:lnTo>
                <a:lnTo>
                  <a:pt x="3837" y="211"/>
                </a:lnTo>
                <a:lnTo>
                  <a:pt x="3840" y="209"/>
                </a:lnTo>
                <a:lnTo>
                  <a:pt x="3843" y="206"/>
                </a:lnTo>
                <a:lnTo>
                  <a:pt x="3846" y="203"/>
                </a:lnTo>
                <a:lnTo>
                  <a:pt x="3848" y="199"/>
                </a:lnTo>
                <a:lnTo>
                  <a:pt x="3851" y="195"/>
                </a:lnTo>
                <a:lnTo>
                  <a:pt x="3852" y="191"/>
                </a:lnTo>
                <a:lnTo>
                  <a:pt x="3854" y="187"/>
                </a:lnTo>
                <a:lnTo>
                  <a:pt x="3855" y="182"/>
                </a:lnTo>
                <a:lnTo>
                  <a:pt x="3857" y="172"/>
                </a:lnTo>
                <a:lnTo>
                  <a:pt x="3858" y="167"/>
                </a:lnTo>
                <a:lnTo>
                  <a:pt x="3858" y="161"/>
                </a:lnTo>
                <a:lnTo>
                  <a:pt x="3857" y="150"/>
                </a:lnTo>
                <a:lnTo>
                  <a:pt x="3855" y="140"/>
                </a:lnTo>
                <a:lnTo>
                  <a:pt x="3854" y="135"/>
                </a:lnTo>
                <a:lnTo>
                  <a:pt x="3852" y="131"/>
                </a:lnTo>
                <a:lnTo>
                  <a:pt x="3848" y="123"/>
                </a:lnTo>
                <a:lnTo>
                  <a:pt x="3846" y="119"/>
                </a:lnTo>
                <a:lnTo>
                  <a:pt x="3843" y="116"/>
                </a:lnTo>
                <a:lnTo>
                  <a:pt x="3840" y="113"/>
                </a:lnTo>
                <a:lnTo>
                  <a:pt x="3837" y="111"/>
                </a:lnTo>
                <a:lnTo>
                  <a:pt x="3833" y="110"/>
                </a:lnTo>
                <a:lnTo>
                  <a:pt x="3829" y="108"/>
                </a:lnTo>
                <a:lnTo>
                  <a:pt x="3825" y="108"/>
                </a:lnTo>
                <a:lnTo>
                  <a:pt x="3821" y="107"/>
                </a:lnTo>
                <a:lnTo>
                  <a:pt x="3816" y="108"/>
                </a:lnTo>
                <a:lnTo>
                  <a:pt x="3812" y="108"/>
                </a:lnTo>
                <a:lnTo>
                  <a:pt x="3808" y="110"/>
                </a:lnTo>
                <a:lnTo>
                  <a:pt x="3805" y="111"/>
                </a:lnTo>
                <a:lnTo>
                  <a:pt x="3801" y="113"/>
                </a:lnTo>
                <a:lnTo>
                  <a:pt x="3798" y="116"/>
                </a:lnTo>
                <a:lnTo>
                  <a:pt x="3795" y="119"/>
                </a:lnTo>
                <a:lnTo>
                  <a:pt x="3793" y="123"/>
                </a:lnTo>
                <a:lnTo>
                  <a:pt x="3789" y="131"/>
                </a:lnTo>
                <a:lnTo>
                  <a:pt x="3787" y="135"/>
                </a:lnTo>
                <a:lnTo>
                  <a:pt x="3786" y="140"/>
                </a:lnTo>
                <a:lnTo>
                  <a:pt x="3785" y="145"/>
                </a:lnTo>
                <a:lnTo>
                  <a:pt x="3784" y="150"/>
                </a:lnTo>
                <a:lnTo>
                  <a:pt x="3784" y="155"/>
                </a:lnTo>
                <a:lnTo>
                  <a:pt x="3783" y="161"/>
                </a:lnTo>
                <a:lnTo>
                  <a:pt x="3784" y="172"/>
                </a:lnTo>
                <a:lnTo>
                  <a:pt x="3786" y="182"/>
                </a:lnTo>
                <a:lnTo>
                  <a:pt x="3787" y="187"/>
                </a:lnTo>
                <a:lnTo>
                  <a:pt x="3789" y="191"/>
                </a:lnTo>
                <a:lnTo>
                  <a:pt x="3791" y="195"/>
                </a:lnTo>
                <a:lnTo>
                  <a:pt x="3793" y="199"/>
                </a:lnTo>
                <a:lnTo>
                  <a:pt x="3795" y="203"/>
                </a:lnTo>
                <a:lnTo>
                  <a:pt x="3798" y="206"/>
                </a:lnTo>
                <a:lnTo>
                  <a:pt x="3801" y="209"/>
                </a:lnTo>
                <a:lnTo>
                  <a:pt x="3805" y="211"/>
                </a:lnTo>
                <a:lnTo>
                  <a:pt x="3808" y="212"/>
                </a:lnTo>
                <a:lnTo>
                  <a:pt x="3812" y="214"/>
                </a:lnTo>
                <a:lnTo>
                  <a:pt x="3816" y="214"/>
                </a:lnTo>
                <a:lnTo>
                  <a:pt x="3821" y="215"/>
                </a:lnTo>
                <a:close/>
                <a:moveTo>
                  <a:pt x="1623" y="930"/>
                </a:moveTo>
                <a:lnTo>
                  <a:pt x="1569" y="930"/>
                </a:lnTo>
                <a:lnTo>
                  <a:pt x="1651" y="694"/>
                </a:lnTo>
                <a:lnTo>
                  <a:pt x="1715" y="694"/>
                </a:lnTo>
                <a:lnTo>
                  <a:pt x="1797" y="930"/>
                </a:lnTo>
                <a:lnTo>
                  <a:pt x="1743" y="930"/>
                </a:lnTo>
                <a:lnTo>
                  <a:pt x="1726" y="876"/>
                </a:lnTo>
                <a:lnTo>
                  <a:pt x="1641" y="876"/>
                </a:lnTo>
                <a:lnTo>
                  <a:pt x="1623" y="930"/>
                </a:lnTo>
                <a:close/>
                <a:moveTo>
                  <a:pt x="1653" y="837"/>
                </a:moveTo>
                <a:lnTo>
                  <a:pt x="1713" y="837"/>
                </a:lnTo>
                <a:lnTo>
                  <a:pt x="1684" y="748"/>
                </a:lnTo>
                <a:lnTo>
                  <a:pt x="1653" y="837"/>
                </a:lnTo>
                <a:close/>
                <a:moveTo>
                  <a:pt x="1874" y="933"/>
                </a:moveTo>
                <a:lnTo>
                  <a:pt x="1867" y="933"/>
                </a:lnTo>
                <a:lnTo>
                  <a:pt x="1861" y="932"/>
                </a:lnTo>
                <a:lnTo>
                  <a:pt x="1856" y="931"/>
                </a:lnTo>
                <a:lnTo>
                  <a:pt x="1850" y="930"/>
                </a:lnTo>
                <a:lnTo>
                  <a:pt x="1845" y="928"/>
                </a:lnTo>
                <a:lnTo>
                  <a:pt x="1840" y="926"/>
                </a:lnTo>
                <a:lnTo>
                  <a:pt x="1836" y="923"/>
                </a:lnTo>
                <a:lnTo>
                  <a:pt x="1832" y="920"/>
                </a:lnTo>
                <a:lnTo>
                  <a:pt x="1828" y="916"/>
                </a:lnTo>
                <a:lnTo>
                  <a:pt x="1824" y="913"/>
                </a:lnTo>
                <a:lnTo>
                  <a:pt x="1821" y="908"/>
                </a:lnTo>
                <a:lnTo>
                  <a:pt x="1820" y="906"/>
                </a:lnTo>
                <a:lnTo>
                  <a:pt x="1819" y="903"/>
                </a:lnTo>
                <a:lnTo>
                  <a:pt x="1817" y="898"/>
                </a:lnTo>
                <a:lnTo>
                  <a:pt x="1816" y="893"/>
                </a:lnTo>
                <a:lnTo>
                  <a:pt x="1815" y="887"/>
                </a:lnTo>
                <a:lnTo>
                  <a:pt x="1815" y="880"/>
                </a:lnTo>
                <a:lnTo>
                  <a:pt x="1815" y="871"/>
                </a:lnTo>
                <a:lnTo>
                  <a:pt x="1817" y="863"/>
                </a:lnTo>
                <a:lnTo>
                  <a:pt x="1818" y="859"/>
                </a:lnTo>
                <a:lnTo>
                  <a:pt x="1820" y="856"/>
                </a:lnTo>
                <a:lnTo>
                  <a:pt x="1824" y="849"/>
                </a:lnTo>
                <a:lnTo>
                  <a:pt x="1827" y="847"/>
                </a:lnTo>
                <a:lnTo>
                  <a:pt x="1829" y="844"/>
                </a:lnTo>
                <a:lnTo>
                  <a:pt x="1832" y="842"/>
                </a:lnTo>
                <a:lnTo>
                  <a:pt x="1835" y="840"/>
                </a:lnTo>
                <a:lnTo>
                  <a:pt x="1838" y="838"/>
                </a:lnTo>
                <a:lnTo>
                  <a:pt x="1841" y="836"/>
                </a:lnTo>
                <a:lnTo>
                  <a:pt x="1845" y="834"/>
                </a:lnTo>
                <a:lnTo>
                  <a:pt x="1849" y="833"/>
                </a:lnTo>
                <a:lnTo>
                  <a:pt x="1856" y="831"/>
                </a:lnTo>
                <a:lnTo>
                  <a:pt x="1864" y="829"/>
                </a:lnTo>
                <a:lnTo>
                  <a:pt x="1873" y="827"/>
                </a:lnTo>
                <a:lnTo>
                  <a:pt x="1881" y="826"/>
                </a:lnTo>
                <a:lnTo>
                  <a:pt x="1901" y="824"/>
                </a:lnTo>
                <a:lnTo>
                  <a:pt x="1908" y="822"/>
                </a:lnTo>
                <a:lnTo>
                  <a:pt x="1914" y="821"/>
                </a:lnTo>
                <a:lnTo>
                  <a:pt x="1918" y="820"/>
                </a:lnTo>
                <a:lnTo>
                  <a:pt x="1920" y="818"/>
                </a:lnTo>
                <a:lnTo>
                  <a:pt x="1922" y="817"/>
                </a:lnTo>
                <a:lnTo>
                  <a:pt x="1923" y="816"/>
                </a:lnTo>
                <a:lnTo>
                  <a:pt x="1923" y="814"/>
                </a:lnTo>
                <a:lnTo>
                  <a:pt x="1924" y="812"/>
                </a:lnTo>
                <a:lnTo>
                  <a:pt x="1924" y="810"/>
                </a:lnTo>
                <a:lnTo>
                  <a:pt x="1924" y="805"/>
                </a:lnTo>
                <a:lnTo>
                  <a:pt x="1922" y="800"/>
                </a:lnTo>
                <a:lnTo>
                  <a:pt x="1921" y="798"/>
                </a:lnTo>
                <a:lnTo>
                  <a:pt x="1920" y="796"/>
                </a:lnTo>
                <a:lnTo>
                  <a:pt x="1919" y="794"/>
                </a:lnTo>
                <a:lnTo>
                  <a:pt x="1917" y="793"/>
                </a:lnTo>
                <a:lnTo>
                  <a:pt x="1913" y="790"/>
                </a:lnTo>
                <a:lnTo>
                  <a:pt x="1909" y="788"/>
                </a:lnTo>
                <a:lnTo>
                  <a:pt x="1904" y="787"/>
                </a:lnTo>
                <a:lnTo>
                  <a:pt x="1898" y="787"/>
                </a:lnTo>
                <a:lnTo>
                  <a:pt x="1892" y="787"/>
                </a:lnTo>
                <a:lnTo>
                  <a:pt x="1886" y="788"/>
                </a:lnTo>
                <a:lnTo>
                  <a:pt x="1881" y="790"/>
                </a:lnTo>
                <a:lnTo>
                  <a:pt x="1877" y="792"/>
                </a:lnTo>
                <a:lnTo>
                  <a:pt x="1873" y="795"/>
                </a:lnTo>
                <a:lnTo>
                  <a:pt x="1870" y="799"/>
                </a:lnTo>
                <a:lnTo>
                  <a:pt x="1868" y="803"/>
                </a:lnTo>
                <a:lnTo>
                  <a:pt x="1867" y="805"/>
                </a:lnTo>
                <a:lnTo>
                  <a:pt x="1866" y="807"/>
                </a:lnTo>
                <a:lnTo>
                  <a:pt x="1821" y="803"/>
                </a:lnTo>
                <a:lnTo>
                  <a:pt x="1823" y="797"/>
                </a:lnTo>
                <a:lnTo>
                  <a:pt x="1825" y="792"/>
                </a:lnTo>
                <a:lnTo>
                  <a:pt x="1827" y="787"/>
                </a:lnTo>
                <a:lnTo>
                  <a:pt x="1830" y="782"/>
                </a:lnTo>
                <a:lnTo>
                  <a:pt x="1833" y="777"/>
                </a:lnTo>
                <a:lnTo>
                  <a:pt x="1837" y="773"/>
                </a:lnTo>
                <a:lnTo>
                  <a:pt x="1841" y="769"/>
                </a:lnTo>
                <a:lnTo>
                  <a:pt x="1846" y="765"/>
                </a:lnTo>
                <a:lnTo>
                  <a:pt x="1851" y="762"/>
                </a:lnTo>
                <a:lnTo>
                  <a:pt x="1857" y="759"/>
                </a:lnTo>
                <a:lnTo>
                  <a:pt x="1863" y="756"/>
                </a:lnTo>
                <a:lnTo>
                  <a:pt x="1869" y="754"/>
                </a:lnTo>
                <a:lnTo>
                  <a:pt x="1876" y="753"/>
                </a:lnTo>
                <a:lnTo>
                  <a:pt x="1883" y="752"/>
                </a:lnTo>
                <a:lnTo>
                  <a:pt x="1890" y="751"/>
                </a:lnTo>
                <a:lnTo>
                  <a:pt x="1898" y="751"/>
                </a:lnTo>
                <a:lnTo>
                  <a:pt x="1908" y="751"/>
                </a:lnTo>
                <a:lnTo>
                  <a:pt x="1917" y="752"/>
                </a:lnTo>
                <a:lnTo>
                  <a:pt x="1926" y="754"/>
                </a:lnTo>
                <a:lnTo>
                  <a:pt x="1935" y="757"/>
                </a:lnTo>
                <a:lnTo>
                  <a:pt x="1943" y="761"/>
                </a:lnTo>
                <a:lnTo>
                  <a:pt x="1947" y="763"/>
                </a:lnTo>
                <a:lnTo>
                  <a:pt x="1950" y="765"/>
                </a:lnTo>
                <a:lnTo>
                  <a:pt x="1957" y="770"/>
                </a:lnTo>
                <a:lnTo>
                  <a:pt x="1963" y="776"/>
                </a:lnTo>
                <a:lnTo>
                  <a:pt x="1965" y="780"/>
                </a:lnTo>
                <a:lnTo>
                  <a:pt x="1967" y="784"/>
                </a:lnTo>
                <a:lnTo>
                  <a:pt x="1969" y="787"/>
                </a:lnTo>
                <a:lnTo>
                  <a:pt x="1970" y="792"/>
                </a:lnTo>
                <a:lnTo>
                  <a:pt x="1972" y="796"/>
                </a:lnTo>
                <a:lnTo>
                  <a:pt x="1972" y="801"/>
                </a:lnTo>
                <a:lnTo>
                  <a:pt x="1973" y="806"/>
                </a:lnTo>
                <a:lnTo>
                  <a:pt x="1973" y="811"/>
                </a:lnTo>
                <a:lnTo>
                  <a:pt x="1973" y="930"/>
                </a:lnTo>
                <a:lnTo>
                  <a:pt x="1927" y="930"/>
                </a:lnTo>
                <a:lnTo>
                  <a:pt x="1927" y="905"/>
                </a:lnTo>
                <a:lnTo>
                  <a:pt x="1922" y="911"/>
                </a:lnTo>
                <a:lnTo>
                  <a:pt x="1917" y="917"/>
                </a:lnTo>
                <a:lnTo>
                  <a:pt x="1912" y="921"/>
                </a:lnTo>
                <a:lnTo>
                  <a:pt x="1906" y="925"/>
                </a:lnTo>
                <a:lnTo>
                  <a:pt x="1899" y="929"/>
                </a:lnTo>
                <a:lnTo>
                  <a:pt x="1891" y="931"/>
                </a:lnTo>
                <a:lnTo>
                  <a:pt x="1887" y="932"/>
                </a:lnTo>
                <a:lnTo>
                  <a:pt x="1883" y="933"/>
                </a:lnTo>
                <a:lnTo>
                  <a:pt x="1874" y="933"/>
                </a:lnTo>
                <a:close/>
                <a:moveTo>
                  <a:pt x="1888" y="899"/>
                </a:moveTo>
                <a:lnTo>
                  <a:pt x="1895" y="899"/>
                </a:lnTo>
                <a:lnTo>
                  <a:pt x="1902" y="897"/>
                </a:lnTo>
                <a:lnTo>
                  <a:pt x="1905" y="896"/>
                </a:lnTo>
                <a:lnTo>
                  <a:pt x="1908" y="894"/>
                </a:lnTo>
                <a:lnTo>
                  <a:pt x="1914" y="890"/>
                </a:lnTo>
                <a:lnTo>
                  <a:pt x="1916" y="888"/>
                </a:lnTo>
                <a:lnTo>
                  <a:pt x="1919" y="885"/>
                </a:lnTo>
                <a:lnTo>
                  <a:pt x="1922" y="879"/>
                </a:lnTo>
                <a:lnTo>
                  <a:pt x="1924" y="873"/>
                </a:lnTo>
                <a:lnTo>
                  <a:pt x="1924" y="870"/>
                </a:lnTo>
                <a:lnTo>
                  <a:pt x="1924" y="867"/>
                </a:lnTo>
                <a:lnTo>
                  <a:pt x="1924" y="848"/>
                </a:lnTo>
                <a:lnTo>
                  <a:pt x="1921" y="850"/>
                </a:lnTo>
                <a:lnTo>
                  <a:pt x="1915" y="851"/>
                </a:lnTo>
                <a:lnTo>
                  <a:pt x="1903" y="854"/>
                </a:lnTo>
                <a:lnTo>
                  <a:pt x="1890" y="856"/>
                </a:lnTo>
                <a:lnTo>
                  <a:pt x="1884" y="857"/>
                </a:lnTo>
                <a:lnTo>
                  <a:pt x="1879" y="859"/>
                </a:lnTo>
                <a:lnTo>
                  <a:pt x="1874" y="861"/>
                </a:lnTo>
                <a:lnTo>
                  <a:pt x="1870" y="863"/>
                </a:lnTo>
                <a:lnTo>
                  <a:pt x="1866" y="866"/>
                </a:lnTo>
                <a:lnTo>
                  <a:pt x="1864" y="870"/>
                </a:lnTo>
                <a:lnTo>
                  <a:pt x="1863" y="872"/>
                </a:lnTo>
                <a:lnTo>
                  <a:pt x="1862" y="874"/>
                </a:lnTo>
                <a:lnTo>
                  <a:pt x="1862" y="879"/>
                </a:lnTo>
                <a:lnTo>
                  <a:pt x="1862" y="884"/>
                </a:lnTo>
                <a:lnTo>
                  <a:pt x="1863" y="888"/>
                </a:lnTo>
                <a:lnTo>
                  <a:pt x="1865" y="890"/>
                </a:lnTo>
                <a:lnTo>
                  <a:pt x="1866" y="891"/>
                </a:lnTo>
                <a:lnTo>
                  <a:pt x="1869" y="894"/>
                </a:lnTo>
                <a:lnTo>
                  <a:pt x="1873" y="896"/>
                </a:lnTo>
                <a:lnTo>
                  <a:pt x="1875" y="897"/>
                </a:lnTo>
                <a:lnTo>
                  <a:pt x="1877" y="898"/>
                </a:lnTo>
                <a:lnTo>
                  <a:pt x="1882" y="899"/>
                </a:lnTo>
                <a:lnTo>
                  <a:pt x="1888" y="899"/>
                </a:lnTo>
                <a:close/>
                <a:moveTo>
                  <a:pt x="2063" y="930"/>
                </a:moveTo>
                <a:lnTo>
                  <a:pt x="2013" y="930"/>
                </a:lnTo>
                <a:lnTo>
                  <a:pt x="2013" y="694"/>
                </a:lnTo>
                <a:lnTo>
                  <a:pt x="2063" y="694"/>
                </a:lnTo>
                <a:lnTo>
                  <a:pt x="2063" y="930"/>
                </a:lnTo>
                <a:close/>
                <a:moveTo>
                  <a:pt x="2197" y="753"/>
                </a:moveTo>
                <a:lnTo>
                  <a:pt x="2197" y="790"/>
                </a:lnTo>
                <a:lnTo>
                  <a:pt x="2164" y="790"/>
                </a:lnTo>
                <a:lnTo>
                  <a:pt x="2164" y="876"/>
                </a:lnTo>
                <a:lnTo>
                  <a:pt x="2164" y="880"/>
                </a:lnTo>
                <a:lnTo>
                  <a:pt x="2165" y="884"/>
                </a:lnTo>
                <a:lnTo>
                  <a:pt x="2166" y="886"/>
                </a:lnTo>
                <a:lnTo>
                  <a:pt x="2167" y="887"/>
                </a:lnTo>
                <a:lnTo>
                  <a:pt x="2169" y="889"/>
                </a:lnTo>
                <a:lnTo>
                  <a:pt x="2171" y="891"/>
                </a:lnTo>
                <a:lnTo>
                  <a:pt x="2174" y="892"/>
                </a:lnTo>
                <a:lnTo>
                  <a:pt x="2177" y="893"/>
                </a:lnTo>
                <a:lnTo>
                  <a:pt x="2181" y="893"/>
                </a:lnTo>
                <a:lnTo>
                  <a:pt x="2188" y="892"/>
                </a:lnTo>
                <a:lnTo>
                  <a:pt x="2193" y="891"/>
                </a:lnTo>
                <a:lnTo>
                  <a:pt x="2201" y="928"/>
                </a:lnTo>
                <a:lnTo>
                  <a:pt x="2190" y="930"/>
                </a:lnTo>
                <a:lnTo>
                  <a:pt x="2183" y="932"/>
                </a:lnTo>
                <a:lnTo>
                  <a:pt x="2174" y="932"/>
                </a:lnTo>
                <a:lnTo>
                  <a:pt x="2168" y="932"/>
                </a:lnTo>
                <a:lnTo>
                  <a:pt x="2161" y="932"/>
                </a:lnTo>
                <a:lnTo>
                  <a:pt x="2156" y="931"/>
                </a:lnTo>
                <a:lnTo>
                  <a:pt x="2150" y="930"/>
                </a:lnTo>
                <a:lnTo>
                  <a:pt x="2145" y="928"/>
                </a:lnTo>
                <a:lnTo>
                  <a:pt x="2140" y="926"/>
                </a:lnTo>
                <a:lnTo>
                  <a:pt x="2135" y="924"/>
                </a:lnTo>
                <a:lnTo>
                  <a:pt x="2131" y="921"/>
                </a:lnTo>
                <a:lnTo>
                  <a:pt x="2127" y="917"/>
                </a:lnTo>
                <a:lnTo>
                  <a:pt x="2124" y="914"/>
                </a:lnTo>
                <a:lnTo>
                  <a:pt x="2121" y="909"/>
                </a:lnTo>
                <a:lnTo>
                  <a:pt x="2119" y="905"/>
                </a:lnTo>
                <a:lnTo>
                  <a:pt x="2117" y="900"/>
                </a:lnTo>
                <a:lnTo>
                  <a:pt x="2116" y="894"/>
                </a:lnTo>
                <a:lnTo>
                  <a:pt x="2115" y="888"/>
                </a:lnTo>
                <a:lnTo>
                  <a:pt x="2115" y="882"/>
                </a:lnTo>
                <a:lnTo>
                  <a:pt x="2115" y="790"/>
                </a:lnTo>
                <a:lnTo>
                  <a:pt x="2091" y="790"/>
                </a:lnTo>
                <a:lnTo>
                  <a:pt x="2091" y="753"/>
                </a:lnTo>
                <a:lnTo>
                  <a:pt x="2115" y="753"/>
                </a:lnTo>
                <a:lnTo>
                  <a:pt x="2115" y="711"/>
                </a:lnTo>
                <a:lnTo>
                  <a:pt x="2164" y="711"/>
                </a:lnTo>
                <a:lnTo>
                  <a:pt x="2164" y="753"/>
                </a:lnTo>
                <a:lnTo>
                  <a:pt x="2197" y="753"/>
                </a:lnTo>
                <a:close/>
                <a:moveTo>
                  <a:pt x="2304" y="933"/>
                </a:moveTo>
                <a:lnTo>
                  <a:pt x="2291" y="933"/>
                </a:lnTo>
                <a:lnTo>
                  <a:pt x="2285" y="932"/>
                </a:lnTo>
                <a:lnTo>
                  <a:pt x="2279" y="930"/>
                </a:lnTo>
                <a:lnTo>
                  <a:pt x="2268" y="927"/>
                </a:lnTo>
                <a:lnTo>
                  <a:pt x="2263" y="925"/>
                </a:lnTo>
                <a:lnTo>
                  <a:pt x="2258" y="922"/>
                </a:lnTo>
                <a:lnTo>
                  <a:pt x="2249" y="916"/>
                </a:lnTo>
                <a:lnTo>
                  <a:pt x="2245" y="912"/>
                </a:lnTo>
                <a:lnTo>
                  <a:pt x="2241" y="908"/>
                </a:lnTo>
                <a:lnTo>
                  <a:pt x="2234" y="900"/>
                </a:lnTo>
                <a:lnTo>
                  <a:pt x="2231" y="895"/>
                </a:lnTo>
                <a:lnTo>
                  <a:pt x="2228" y="890"/>
                </a:lnTo>
                <a:lnTo>
                  <a:pt x="2223" y="879"/>
                </a:lnTo>
                <a:lnTo>
                  <a:pt x="2221" y="874"/>
                </a:lnTo>
                <a:lnTo>
                  <a:pt x="2220" y="868"/>
                </a:lnTo>
                <a:lnTo>
                  <a:pt x="2219" y="862"/>
                </a:lnTo>
                <a:lnTo>
                  <a:pt x="2218" y="855"/>
                </a:lnTo>
                <a:lnTo>
                  <a:pt x="2218" y="849"/>
                </a:lnTo>
                <a:lnTo>
                  <a:pt x="2217" y="842"/>
                </a:lnTo>
                <a:lnTo>
                  <a:pt x="2218" y="835"/>
                </a:lnTo>
                <a:lnTo>
                  <a:pt x="2218" y="829"/>
                </a:lnTo>
                <a:lnTo>
                  <a:pt x="2219" y="823"/>
                </a:lnTo>
                <a:lnTo>
                  <a:pt x="2220" y="816"/>
                </a:lnTo>
                <a:lnTo>
                  <a:pt x="2223" y="805"/>
                </a:lnTo>
                <a:lnTo>
                  <a:pt x="2225" y="799"/>
                </a:lnTo>
                <a:lnTo>
                  <a:pt x="2228" y="794"/>
                </a:lnTo>
                <a:lnTo>
                  <a:pt x="2234" y="785"/>
                </a:lnTo>
                <a:lnTo>
                  <a:pt x="2237" y="780"/>
                </a:lnTo>
                <a:lnTo>
                  <a:pt x="2241" y="776"/>
                </a:lnTo>
                <a:lnTo>
                  <a:pt x="2245" y="772"/>
                </a:lnTo>
                <a:lnTo>
                  <a:pt x="2249" y="769"/>
                </a:lnTo>
                <a:lnTo>
                  <a:pt x="2253" y="765"/>
                </a:lnTo>
                <a:lnTo>
                  <a:pt x="2258" y="762"/>
                </a:lnTo>
                <a:lnTo>
                  <a:pt x="2263" y="760"/>
                </a:lnTo>
                <a:lnTo>
                  <a:pt x="2268" y="757"/>
                </a:lnTo>
                <a:lnTo>
                  <a:pt x="2274" y="755"/>
                </a:lnTo>
                <a:lnTo>
                  <a:pt x="2279" y="754"/>
                </a:lnTo>
                <a:lnTo>
                  <a:pt x="2285" y="752"/>
                </a:lnTo>
                <a:lnTo>
                  <a:pt x="2291" y="752"/>
                </a:lnTo>
                <a:lnTo>
                  <a:pt x="2304" y="751"/>
                </a:lnTo>
                <a:lnTo>
                  <a:pt x="2317" y="752"/>
                </a:lnTo>
                <a:lnTo>
                  <a:pt x="2323" y="752"/>
                </a:lnTo>
                <a:lnTo>
                  <a:pt x="2329" y="754"/>
                </a:lnTo>
                <a:lnTo>
                  <a:pt x="2340" y="757"/>
                </a:lnTo>
                <a:lnTo>
                  <a:pt x="2346" y="760"/>
                </a:lnTo>
                <a:lnTo>
                  <a:pt x="2351" y="762"/>
                </a:lnTo>
                <a:lnTo>
                  <a:pt x="2360" y="769"/>
                </a:lnTo>
                <a:lnTo>
                  <a:pt x="2364" y="772"/>
                </a:lnTo>
                <a:lnTo>
                  <a:pt x="2368" y="776"/>
                </a:lnTo>
                <a:lnTo>
                  <a:pt x="2375" y="785"/>
                </a:lnTo>
                <a:lnTo>
                  <a:pt x="2378" y="789"/>
                </a:lnTo>
                <a:lnTo>
                  <a:pt x="2381" y="794"/>
                </a:lnTo>
                <a:lnTo>
                  <a:pt x="2385" y="805"/>
                </a:lnTo>
                <a:lnTo>
                  <a:pt x="2387" y="811"/>
                </a:lnTo>
                <a:lnTo>
                  <a:pt x="2389" y="816"/>
                </a:lnTo>
                <a:lnTo>
                  <a:pt x="2390" y="823"/>
                </a:lnTo>
                <a:lnTo>
                  <a:pt x="2391" y="829"/>
                </a:lnTo>
                <a:lnTo>
                  <a:pt x="2391" y="835"/>
                </a:lnTo>
                <a:lnTo>
                  <a:pt x="2391" y="842"/>
                </a:lnTo>
                <a:lnTo>
                  <a:pt x="2391" y="849"/>
                </a:lnTo>
                <a:lnTo>
                  <a:pt x="2391" y="855"/>
                </a:lnTo>
                <a:lnTo>
                  <a:pt x="2390" y="862"/>
                </a:lnTo>
                <a:lnTo>
                  <a:pt x="2389" y="868"/>
                </a:lnTo>
                <a:lnTo>
                  <a:pt x="2385" y="879"/>
                </a:lnTo>
                <a:lnTo>
                  <a:pt x="2383" y="885"/>
                </a:lnTo>
                <a:lnTo>
                  <a:pt x="2381" y="890"/>
                </a:lnTo>
                <a:lnTo>
                  <a:pt x="2375" y="900"/>
                </a:lnTo>
                <a:lnTo>
                  <a:pt x="2372" y="904"/>
                </a:lnTo>
                <a:lnTo>
                  <a:pt x="2368" y="908"/>
                </a:lnTo>
                <a:lnTo>
                  <a:pt x="2364" y="912"/>
                </a:lnTo>
                <a:lnTo>
                  <a:pt x="2360" y="916"/>
                </a:lnTo>
                <a:lnTo>
                  <a:pt x="2355" y="919"/>
                </a:lnTo>
                <a:lnTo>
                  <a:pt x="2351" y="922"/>
                </a:lnTo>
                <a:lnTo>
                  <a:pt x="2346" y="925"/>
                </a:lnTo>
                <a:lnTo>
                  <a:pt x="2340" y="927"/>
                </a:lnTo>
                <a:lnTo>
                  <a:pt x="2335" y="929"/>
                </a:lnTo>
                <a:lnTo>
                  <a:pt x="2329" y="930"/>
                </a:lnTo>
                <a:lnTo>
                  <a:pt x="2323" y="932"/>
                </a:lnTo>
                <a:lnTo>
                  <a:pt x="2317" y="933"/>
                </a:lnTo>
                <a:lnTo>
                  <a:pt x="2304" y="933"/>
                </a:lnTo>
                <a:close/>
                <a:moveTo>
                  <a:pt x="2305" y="895"/>
                </a:moveTo>
                <a:lnTo>
                  <a:pt x="2309" y="895"/>
                </a:lnTo>
                <a:lnTo>
                  <a:pt x="2313" y="894"/>
                </a:lnTo>
                <a:lnTo>
                  <a:pt x="2317" y="893"/>
                </a:lnTo>
                <a:lnTo>
                  <a:pt x="2321" y="892"/>
                </a:lnTo>
                <a:lnTo>
                  <a:pt x="2324" y="889"/>
                </a:lnTo>
                <a:lnTo>
                  <a:pt x="2327" y="887"/>
                </a:lnTo>
                <a:lnTo>
                  <a:pt x="2330" y="884"/>
                </a:lnTo>
                <a:lnTo>
                  <a:pt x="2332" y="880"/>
                </a:lnTo>
                <a:lnTo>
                  <a:pt x="2334" y="876"/>
                </a:lnTo>
                <a:lnTo>
                  <a:pt x="2336" y="872"/>
                </a:lnTo>
                <a:lnTo>
                  <a:pt x="2338" y="868"/>
                </a:lnTo>
                <a:lnTo>
                  <a:pt x="2339" y="863"/>
                </a:lnTo>
                <a:lnTo>
                  <a:pt x="2341" y="853"/>
                </a:lnTo>
                <a:lnTo>
                  <a:pt x="2341" y="847"/>
                </a:lnTo>
                <a:lnTo>
                  <a:pt x="2342" y="842"/>
                </a:lnTo>
                <a:lnTo>
                  <a:pt x="2341" y="831"/>
                </a:lnTo>
                <a:lnTo>
                  <a:pt x="2339" y="821"/>
                </a:lnTo>
                <a:lnTo>
                  <a:pt x="2338" y="816"/>
                </a:lnTo>
                <a:lnTo>
                  <a:pt x="2336" y="812"/>
                </a:lnTo>
                <a:lnTo>
                  <a:pt x="2332" y="803"/>
                </a:lnTo>
                <a:lnTo>
                  <a:pt x="2330" y="800"/>
                </a:lnTo>
                <a:lnTo>
                  <a:pt x="2327" y="797"/>
                </a:lnTo>
                <a:lnTo>
                  <a:pt x="2324" y="794"/>
                </a:lnTo>
                <a:lnTo>
                  <a:pt x="2321" y="792"/>
                </a:lnTo>
                <a:lnTo>
                  <a:pt x="2317" y="790"/>
                </a:lnTo>
                <a:lnTo>
                  <a:pt x="2313" y="789"/>
                </a:lnTo>
                <a:lnTo>
                  <a:pt x="2309" y="788"/>
                </a:lnTo>
                <a:lnTo>
                  <a:pt x="2305" y="788"/>
                </a:lnTo>
                <a:lnTo>
                  <a:pt x="2300" y="788"/>
                </a:lnTo>
                <a:lnTo>
                  <a:pt x="2296" y="789"/>
                </a:lnTo>
                <a:lnTo>
                  <a:pt x="2292" y="790"/>
                </a:lnTo>
                <a:lnTo>
                  <a:pt x="2288" y="792"/>
                </a:lnTo>
                <a:lnTo>
                  <a:pt x="2285" y="794"/>
                </a:lnTo>
                <a:lnTo>
                  <a:pt x="2282" y="797"/>
                </a:lnTo>
                <a:lnTo>
                  <a:pt x="2279" y="800"/>
                </a:lnTo>
                <a:lnTo>
                  <a:pt x="2277" y="803"/>
                </a:lnTo>
                <a:lnTo>
                  <a:pt x="2272" y="812"/>
                </a:lnTo>
                <a:lnTo>
                  <a:pt x="2271" y="816"/>
                </a:lnTo>
                <a:lnTo>
                  <a:pt x="2270" y="821"/>
                </a:lnTo>
                <a:lnTo>
                  <a:pt x="2269" y="826"/>
                </a:lnTo>
                <a:lnTo>
                  <a:pt x="2268" y="831"/>
                </a:lnTo>
                <a:lnTo>
                  <a:pt x="2267" y="836"/>
                </a:lnTo>
                <a:lnTo>
                  <a:pt x="2267" y="842"/>
                </a:lnTo>
                <a:lnTo>
                  <a:pt x="2268" y="853"/>
                </a:lnTo>
                <a:lnTo>
                  <a:pt x="2270" y="863"/>
                </a:lnTo>
                <a:lnTo>
                  <a:pt x="2271" y="868"/>
                </a:lnTo>
                <a:lnTo>
                  <a:pt x="2272" y="872"/>
                </a:lnTo>
                <a:lnTo>
                  <a:pt x="2274" y="876"/>
                </a:lnTo>
                <a:lnTo>
                  <a:pt x="2277" y="880"/>
                </a:lnTo>
                <a:lnTo>
                  <a:pt x="2279" y="884"/>
                </a:lnTo>
                <a:lnTo>
                  <a:pt x="2282" y="887"/>
                </a:lnTo>
                <a:lnTo>
                  <a:pt x="2285" y="889"/>
                </a:lnTo>
                <a:lnTo>
                  <a:pt x="2288" y="892"/>
                </a:lnTo>
                <a:lnTo>
                  <a:pt x="2292" y="893"/>
                </a:lnTo>
                <a:lnTo>
                  <a:pt x="2296" y="894"/>
                </a:lnTo>
                <a:lnTo>
                  <a:pt x="2300" y="895"/>
                </a:lnTo>
                <a:lnTo>
                  <a:pt x="2305" y="895"/>
                </a:lnTo>
                <a:close/>
                <a:moveTo>
                  <a:pt x="2646" y="694"/>
                </a:moveTo>
                <a:lnTo>
                  <a:pt x="2696" y="694"/>
                </a:lnTo>
                <a:lnTo>
                  <a:pt x="2696" y="847"/>
                </a:lnTo>
                <a:lnTo>
                  <a:pt x="2696" y="854"/>
                </a:lnTo>
                <a:lnTo>
                  <a:pt x="2695" y="860"/>
                </a:lnTo>
                <a:lnTo>
                  <a:pt x="2694" y="866"/>
                </a:lnTo>
                <a:lnTo>
                  <a:pt x="2693" y="871"/>
                </a:lnTo>
                <a:lnTo>
                  <a:pt x="2691" y="877"/>
                </a:lnTo>
                <a:lnTo>
                  <a:pt x="2689" y="882"/>
                </a:lnTo>
                <a:lnTo>
                  <a:pt x="2686" y="887"/>
                </a:lnTo>
                <a:lnTo>
                  <a:pt x="2684" y="892"/>
                </a:lnTo>
                <a:lnTo>
                  <a:pt x="2680" y="897"/>
                </a:lnTo>
                <a:lnTo>
                  <a:pt x="2677" y="901"/>
                </a:lnTo>
                <a:lnTo>
                  <a:pt x="2673" y="906"/>
                </a:lnTo>
                <a:lnTo>
                  <a:pt x="2669" y="910"/>
                </a:lnTo>
                <a:lnTo>
                  <a:pt x="2664" y="913"/>
                </a:lnTo>
                <a:lnTo>
                  <a:pt x="2660" y="917"/>
                </a:lnTo>
                <a:lnTo>
                  <a:pt x="2655" y="920"/>
                </a:lnTo>
                <a:lnTo>
                  <a:pt x="2649" y="922"/>
                </a:lnTo>
                <a:lnTo>
                  <a:pt x="2638" y="927"/>
                </a:lnTo>
                <a:lnTo>
                  <a:pt x="2632" y="929"/>
                </a:lnTo>
                <a:lnTo>
                  <a:pt x="2626" y="930"/>
                </a:lnTo>
                <a:lnTo>
                  <a:pt x="2619" y="932"/>
                </a:lnTo>
                <a:lnTo>
                  <a:pt x="2612" y="932"/>
                </a:lnTo>
                <a:lnTo>
                  <a:pt x="2605" y="933"/>
                </a:lnTo>
                <a:lnTo>
                  <a:pt x="2598" y="933"/>
                </a:lnTo>
                <a:lnTo>
                  <a:pt x="2591" y="933"/>
                </a:lnTo>
                <a:lnTo>
                  <a:pt x="2584" y="932"/>
                </a:lnTo>
                <a:lnTo>
                  <a:pt x="2577" y="932"/>
                </a:lnTo>
                <a:lnTo>
                  <a:pt x="2571" y="930"/>
                </a:lnTo>
                <a:lnTo>
                  <a:pt x="2558" y="927"/>
                </a:lnTo>
                <a:lnTo>
                  <a:pt x="2552" y="925"/>
                </a:lnTo>
                <a:lnTo>
                  <a:pt x="2547" y="922"/>
                </a:lnTo>
                <a:lnTo>
                  <a:pt x="2541" y="920"/>
                </a:lnTo>
                <a:lnTo>
                  <a:pt x="2536" y="917"/>
                </a:lnTo>
                <a:lnTo>
                  <a:pt x="2527" y="910"/>
                </a:lnTo>
                <a:lnTo>
                  <a:pt x="2518" y="901"/>
                </a:lnTo>
                <a:lnTo>
                  <a:pt x="2515" y="897"/>
                </a:lnTo>
                <a:lnTo>
                  <a:pt x="2512" y="892"/>
                </a:lnTo>
                <a:lnTo>
                  <a:pt x="2509" y="887"/>
                </a:lnTo>
                <a:lnTo>
                  <a:pt x="2506" y="882"/>
                </a:lnTo>
                <a:lnTo>
                  <a:pt x="2504" y="877"/>
                </a:lnTo>
                <a:lnTo>
                  <a:pt x="2502" y="871"/>
                </a:lnTo>
                <a:lnTo>
                  <a:pt x="2501" y="866"/>
                </a:lnTo>
                <a:lnTo>
                  <a:pt x="2500" y="860"/>
                </a:lnTo>
                <a:lnTo>
                  <a:pt x="2500" y="854"/>
                </a:lnTo>
                <a:lnTo>
                  <a:pt x="2499" y="847"/>
                </a:lnTo>
                <a:lnTo>
                  <a:pt x="2499" y="694"/>
                </a:lnTo>
                <a:lnTo>
                  <a:pt x="2550" y="694"/>
                </a:lnTo>
                <a:lnTo>
                  <a:pt x="2550" y="843"/>
                </a:lnTo>
                <a:lnTo>
                  <a:pt x="2551" y="853"/>
                </a:lnTo>
                <a:lnTo>
                  <a:pt x="2552" y="857"/>
                </a:lnTo>
                <a:lnTo>
                  <a:pt x="2553" y="861"/>
                </a:lnTo>
                <a:lnTo>
                  <a:pt x="2555" y="865"/>
                </a:lnTo>
                <a:lnTo>
                  <a:pt x="2558" y="869"/>
                </a:lnTo>
                <a:lnTo>
                  <a:pt x="2560" y="873"/>
                </a:lnTo>
                <a:lnTo>
                  <a:pt x="2563" y="876"/>
                </a:lnTo>
                <a:lnTo>
                  <a:pt x="2567" y="879"/>
                </a:lnTo>
                <a:lnTo>
                  <a:pt x="2570" y="882"/>
                </a:lnTo>
                <a:lnTo>
                  <a:pt x="2574" y="884"/>
                </a:lnTo>
                <a:lnTo>
                  <a:pt x="2579" y="886"/>
                </a:lnTo>
                <a:lnTo>
                  <a:pt x="2583" y="887"/>
                </a:lnTo>
                <a:lnTo>
                  <a:pt x="2588" y="889"/>
                </a:lnTo>
                <a:lnTo>
                  <a:pt x="2598" y="889"/>
                </a:lnTo>
                <a:lnTo>
                  <a:pt x="2608" y="889"/>
                </a:lnTo>
                <a:lnTo>
                  <a:pt x="2613" y="887"/>
                </a:lnTo>
                <a:lnTo>
                  <a:pt x="2618" y="886"/>
                </a:lnTo>
                <a:lnTo>
                  <a:pt x="2622" y="884"/>
                </a:lnTo>
                <a:lnTo>
                  <a:pt x="2626" y="882"/>
                </a:lnTo>
                <a:lnTo>
                  <a:pt x="2629" y="879"/>
                </a:lnTo>
                <a:lnTo>
                  <a:pt x="2633" y="876"/>
                </a:lnTo>
                <a:lnTo>
                  <a:pt x="2636" y="873"/>
                </a:lnTo>
                <a:lnTo>
                  <a:pt x="2639" y="869"/>
                </a:lnTo>
                <a:lnTo>
                  <a:pt x="2641" y="865"/>
                </a:lnTo>
                <a:lnTo>
                  <a:pt x="2643" y="861"/>
                </a:lnTo>
                <a:lnTo>
                  <a:pt x="2644" y="857"/>
                </a:lnTo>
                <a:lnTo>
                  <a:pt x="2645" y="853"/>
                </a:lnTo>
                <a:lnTo>
                  <a:pt x="2646" y="848"/>
                </a:lnTo>
                <a:lnTo>
                  <a:pt x="2646" y="843"/>
                </a:lnTo>
                <a:lnTo>
                  <a:pt x="2646" y="694"/>
                </a:lnTo>
                <a:close/>
                <a:moveTo>
                  <a:pt x="2788" y="828"/>
                </a:moveTo>
                <a:lnTo>
                  <a:pt x="2788" y="930"/>
                </a:lnTo>
                <a:lnTo>
                  <a:pt x="2739" y="930"/>
                </a:lnTo>
                <a:lnTo>
                  <a:pt x="2739" y="753"/>
                </a:lnTo>
                <a:lnTo>
                  <a:pt x="2786" y="753"/>
                </a:lnTo>
                <a:lnTo>
                  <a:pt x="2786" y="784"/>
                </a:lnTo>
                <a:lnTo>
                  <a:pt x="2790" y="777"/>
                </a:lnTo>
                <a:lnTo>
                  <a:pt x="2796" y="770"/>
                </a:lnTo>
                <a:lnTo>
                  <a:pt x="2801" y="765"/>
                </a:lnTo>
                <a:lnTo>
                  <a:pt x="2808" y="760"/>
                </a:lnTo>
                <a:lnTo>
                  <a:pt x="2815" y="756"/>
                </a:lnTo>
                <a:lnTo>
                  <a:pt x="2819" y="754"/>
                </a:lnTo>
                <a:lnTo>
                  <a:pt x="2823" y="753"/>
                </a:lnTo>
                <a:lnTo>
                  <a:pt x="2832" y="751"/>
                </a:lnTo>
                <a:lnTo>
                  <a:pt x="2836" y="751"/>
                </a:lnTo>
                <a:lnTo>
                  <a:pt x="2841" y="751"/>
                </a:lnTo>
                <a:lnTo>
                  <a:pt x="2848" y="751"/>
                </a:lnTo>
                <a:lnTo>
                  <a:pt x="2854" y="752"/>
                </a:lnTo>
                <a:lnTo>
                  <a:pt x="2860" y="753"/>
                </a:lnTo>
                <a:lnTo>
                  <a:pt x="2866" y="755"/>
                </a:lnTo>
                <a:lnTo>
                  <a:pt x="2871" y="758"/>
                </a:lnTo>
                <a:lnTo>
                  <a:pt x="2876" y="761"/>
                </a:lnTo>
                <a:lnTo>
                  <a:pt x="2881" y="764"/>
                </a:lnTo>
                <a:lnTo>
                  <a:pt x="2885" y="769"/>
                </a:lnTo>
                <a:lnTo>
                  <a:pt x="2889" y="773"/>
                </a:lnTo>
                <a:lnTo>
                  <a:pt x="2893" y="778"/>
                </a:lnTo>
                <a:lnTo>
                  <a:pt x="2895" y="784"/>
                </a:lnTo>
                <a:lnTo>
                  <a:pt x="2897" y="787"/>
                </a:lnTo>
                <a:lnTo>
                  <a:pt x="2898" y="790"/>
                </a:lnTo>
                <a:lnTo>
                  <a:pt x="2900" y="796"/>
                </a:lnTo>
                <a:lnTo>
                  <a:pt x="2901" y="803"/>
                </a:lnTo>
                <a:lnTo>
                  <a:pt x="2902" y="810"/>
                </a:lnTo>
                <a:lnTo>
                  <a:pt x="2902" y="817"/>
                </a:lnTo>
                <a:lnTo>
                  <a:pt x="2902" y="930"/>
                </a:lnTo>
                <a:lnTo>
                  <a:pt x="2853" y="930"/>
                </a:lnTo>
                <a:lnTo>
                  <a:pt x="2853" y="826"/>
                </a:lnTo>
                <a:lnTo>
                  <a:pt x="2853" y="818"/>
                </a:lnTo>
                <a:lnTo>
                  <a:pt x="2852" y="815"/>
                </a:lnTo>
                <a:lnTo>
                  <a:pt x="2851" y="812"/>
                </a:lnTo>
                <a:lnTo>
                  <a:pt x="2848" y="806"/>
                </a:lnTo>
                <a:lnTo>
                  <a:pt x="2847" y="803"/>
                </a:lnTo>
                <a:lnTo>
                  <a:pt x="2845" y="801"/>
                </a:lnTo>
                <a:lnTo>
                  <a:pt x="2840" y="797"/>
                </a:lnTo>
                <a:lnTo>
                  <a:pt x="2837" y="795"/>
                </a:lnTo>
                <a:lnTo>
                  <a:pt x="2835" y="794"/>
                </a:lnTo>
                <a:lnTo>
                  <a:pt x="2829" y="792"/>
                </a:lnTo>
                <a:lnTo>
                  <a:pt x="2825" y="792"/>
                </a:lnTo>
                <a:lnTo>
                  <a:pt x="2822" y="792"/>
                </a:lnTo>
                <a:lnTo>
                  <a:pt x="2814" y="792"/>
                </a:lnTo>
                <a:lnTo>
                  <a:pt x="2808" y="794"/>
                </a:lnTo>
                <a:lnTo>
                  <a:pt x="2805" y="795"/>
                </a:lnTo>
                <a:lnTo>
                  <a:pt x="2802" y="797"/>
                </a:lnTo>
                <a:lnTo>
                  <a:pt x="2800" y="799"/>
                </a:lnTo>
                <a:lnTo>
                  <a:pt x="2797" y="801"/>
                </a:lnTo>
                <a:lnTo>
                  <a:pt x="2795" y="804"/>
                </a:lnTo>
                <a:lnTo>
                  <a:pt x="2793" y="806"/>
                </a:lnTo>
                <a:lnTo>
                  <a:pt x="2792" y="809"/>
                </a:lnTo>
                <a:lnTo>
                  <a:pt x="2790" y="812"/>
                </a:lnTo>
                <a:lnTo>
                  <a:pt x="2789" y="820"/>
                </a:lnTo>
                <a:lnTo>
                  <a:pt x="2788" y="824"/>
                </a:lnTo>
                <a:lnTo>
                  <a:pt x="2788" y="828"/>
                </a:lnTo>
                <a:close/>
                <a:moveTo>
                  <a:pt x="2966" y="730"/>
                </a:moveTo>
                <a:lnTo>
                  <a:pt x="2961" y="730"/>
                </a:lnTo>
                <a:lnTo>
                  <a:pt x="2956" y="729"/>
                </a:lnTo>
                <a:lnTo>
                  <a:pt x="2952" y="726"/>
                </a:lnTo>
                <a:lnTo>
                  <a:pt x="2948" y="723"/>
                </a:lnTo>
                <a:lnTo>
                  <a:pt x="2944" y="719"/>
                </a:lnTo>
                <a:lnTo>
                  <a:pt x="2942" y="715"/>
                </a:lnTo>
                <a:lnTo>
                  <a:pt x="2940" y="710"/>
                </a:lnTo>
                <a:lnTo>
                  <a:pt x="2940" y="705"/>
                </a:lnTo>
                <a:lnTo>
                  <a:pt x="2940" y="701"/>
                </a:lnTo>
                <a:lnTo>
                  <a:pt x="2942" y="696"/>
                </a:lnTo>
                <a:lnTo>
                  <a:pt x="2944" y="692"/>
                </a:lnTo>
                <a:lnTo>
                  <a:pt x="2948" y="688"/>
                </a:lnTo>
                <a:lnTo>
                  <a:pt x="2952" y="685"/>
                </a:lnTo>
                <a:lnTo>
                  <a:pt x="2956" y="683"/>
                </a:lnTo>
                <a:lnTo>
                  <a:pt x="2961" y="681"/>
                </a:lnTo>
                <a:lnTo>
                  <a:pt x="2966" y="681"/>
                </a:lnTo>
                <a:lnTo>
                  <a:pt x="2972" y="681"/>
                </a:lnTo>
                <a:lnTo>
                  <a:pt x="2977" y="683"/>
                </a:lnTo>
                <a:lnTo>
                  <a:pt x="2982" y="685"/>
                </a:lnTo>
                <a:lnTo>
                  <a:pt x="2986" y="688"/>
                </a:lnTo>
                <a:lnTo>
                  <a:pt x="2990" y="692"/>
                </a:lnTo>
                <a:lnTo>
                  <a:pt x="2992" y="696"/>
                </a:lnTo>
                <a:lnTo>
                  <a:pt x="2994" y="701"/>
                </a:lnTo>
                <a:lnTo>
                  <a:pt x="2994" y="705"/>
                </a:lnTo>
                <a:lnTo>
                  <a:pt x="2994" y="710"/>
                </a:lnTo>
                <a:lnTo>
                  <a:pt x="2992" y="715"/>
                </a:lnTo>
                <a:lnTo>
                  <a:pt x="2990" y="719"/>
                </a:lnTo>
                <a:lnTo>
                  <a:pt x="2986" y="723"/>
                </a:lnTo>
                <a:lnTo>
                  <a:pt x="2982" y="726"/>
                </a:lnTo>
                <a:lnTo>
                  <a:pt x="2977" y="729"/>
                </a:lnTo>
                <a:lnTo>
                  <a:pt x="2972" y="730"/>
                </a:lnTo>
                <a:lnTo>
                  <a:pt x="2966" y="730"/>
                </a:lnTo>
                <a:close/>
                <a:moveTo>
                  <a:pt x="2942" y="753"/>
                </a:moveTo>
                <a:lnTo>
                  <a:pt x="2992" y="753"/>
                </a:lnTo>
                <a:lnTo>
                  <a:pt x="2992" y="930"/>
                </a:lnTo>
                <a:lnTo>
                  <a:pt x="2942" y="930"/>
                </a:lnTo>
                <a:lnTo>
                  <a:pt x="2942" y="753"/>
                </a:lnTo>
                <a:close/>
                <a:moveTo>
                  <a:pt x="3195" y="753"/>
                </a:moveTo>
                <a:lnTo>
                  <a:pt x="3134" y="930"/>
                </a:lnTo>
                <a:lnTo>
                  <a:pt x="3078" y="930"/>
                </a:lnTo>
                <a:lnTo>
                  <a:pt x="3017" y="753"/>
                </a:lnTo>
                <a:lnTo>
                  <a:pt x="3068" y="753"/>
                </a:lnTo>
                <a:lnTo>
                  <a:pt x="3105" y="880"/>
                </a:lnTo>
                <a:lnTo>
                  <a:pt x="3143" y="753"/>
                </a:lnTo>
                <a:lnTo>
                  <a:pt x="3195" y="753"/>
                </a:lnTo>
                <a:close/>
                <a:moveTo>
                  <a:pt x="3294" y="933"/>
                </a:moveTo>
                <a:lnTo>
                  <a:pt x="3287" y="933"/>
                </a:lnTo>
                <a:lnTo>
                  <a:pt x="3280" y="933"/>
                </a:lnTo>
                <a:lnTo>
                  <a:pt x="3268" y="931"/>
                </a:lnTo>
                <a:lnTo>
                  <a:pt x="3263" y="929"/>
                </a:lnTo>
                <a:lnTo>
                  <a:pt x="3257" y="927"/>
                </a:lnTo>
                <a:lnTo>
                  <a:pt x="3247" y="922"/>
                </a:lnTo>
                <a:lnTo>
                  <a:pt x="3242" y="919"/>
                </a:lnTo>
                <a:lnTo>
                  <a:pt x="3237" y="916"/>
                </a:lnTo>
                <a:lnTo>
                  <a:pt x="3233" y="913"/>
                </a:lnTo>
                <a:lnTo>
                  <a:pt x="3229" y="909"/>
                </a:lnTo>
                <a:lnTo>
                  <a:pt x="3222" y="900"/>
                </a:lnTo>
                <a:lnTo>
                  <a:pt x="3219" y="896"/>
                </a:lnTo>
                <a:lnTo>
                  <a:pt x="3216" y="891"/>
                </a:lnTo>
                <a:lnTo>
                  <a:pt x="3212" y="880"/>
                </a:lnTo>
                <a:lnTo>
                  <a:pt x="3210" y="874"/>
                </a:lnTo>
                <a:lnTo>
                  <a:pt x="3209" y="868"/>
                </a:lnTo>
                <a:lnTo>
                  <a:pt x="3207" y="862"/>
                </a:lnTo>
                <a:lnTo>
                  <a:pt x="3207" y="856"/>
                </a:lnTo>
                <a:lnTo>
                  <a:pt x="3206" y="849"/>
                </a:lnTo>
                <a:lnTo>
                  <a:pt x="3206" y="842"/>
                </a:lnTo>
                <a:lnTo>
                  <a:pt x="3206" y="836"/>
                </a:lnTo>
                <a:lnTo>
                  <a:pt x="3207" y="829"/>
                </a:lnTo>
                <a:lnTo>
                  <a:pt x="3207" y="823"/>
                </a:lnTo>
                <a:lnTo>
                  <a:pt x="3209" y="817"/>
                </a:lnTo>
                <a:lnTo>
                  <a:pt x="3212" y="805"/>
                </a:lnTo>
                <a:lnTo>
                  <a:pt x="3214" y="800"/>
                </a:lnTo>
                <a:lnTo>
                  <a:pt x="3216" y="794"/>
                </a:lnTo>
                <a:lnTo>
                  <a:pt x="3222" y="785"/>
                </a:lnTo>
                <a:lnTo>
                  <a:pt x="3226" y="780"/>
                </a:lnTo>
                <a:lnTo>
                  <a:pt x="3229" y="776"/>
                </a:lnTo>
                <a:lnTo>
                  <a:pt x="3233" y="772"/>
                </a:lnTo>
                <a:lnTo>
                  <a:pt x="3237" y="769"/>
                </a:lnTo>
                <a:lnTo>
                  <a:pt x="3246" y="762"/>
                </a:lnTo>
                <a:lnTo>
                  <a:pt x="3251" y="760"/>
                </a:lnTo>
                <a:lnTo>
                  <a:pt x="3256" y="757"/>
                </a:lnTo>
                <a:lnTo>
                  <a:pt x="3262" y="755"/>
                </a:lnTo>
                <a:lnTo>
                  <a:pt x="3267" y="754"/>
                </a:lnTo>
                <a:lnTo>
                  <a:pt x="3273" y="752"/>
                </a:lnTo>
                <a:lnTo>
                  <a:pt x="3279" y="752"/>
                </a:lnTo>
                <a:lnTo>
                  <a:pt x="3292" y="751"/>
                </a:lnTo>
                <a:lnTo>
                  <a:pt x="3303" y="751"/>
                </a:lnTo>
                <a:lnTo>
                  <a:pt x="3314" y="753"/>
                </a:lnTo>
                <a:lnTo>
                  <a:pt x="3319" y="755"/>
                </a:lnTo>
                <a:lnTo>
                  <a:pt x="3324" y="756"/>
                </a:lnTo>
                <a:lnTo>
                  <a:pt x="3334" y="761"/>
                </a:lnTo>
                <a:lnTo>
                  <a:pt x="3343" y="766"/>
                </a:lnTo>
                <a:lnTo>
                  <a:pt x="3347" y="770"/>
                </a:lnTo>
                <a:lnTo>
                  <a:pt x="3351" y="773"/>
                </a:lnTo>
                <a:lnTo>
                  <a:pt x="3358" y="781"/>
                </a:lnTo>
                <a:lnTo>
                  <a:pt x="3361" y="786"/>
                </a:lnTo>
                <a:lnTo>
                  <a:pt x="3364" y="791"/>
                </a:lnTo>
                <a:lnTo>
                  <a:pt x="3366" y="796"/>
                </a:lnTo>
                <a:lnTo>
                  <a:pt x="3368" y="801"/>
                </a:lnTo>
                <a:lnTo>
                  <a:pt x="3370" y="807"/>
                </a:lnTo>
                <a:lnTo>
                  <a:pt x="3372" y="813"/>
                </a:lnTo>
                <a:lnTo>
                  <a:pt x="3373" y="819"/>
                </a:lnTo>
                <a:lnTo>
                  <a:pt x="3374" y="826"/>
                </a:lnTo>
                <a:lnTo>
                  <a:pt x="3374" y="833"/>
                </a:lnTo>
                <a:lnTo>
                  <a:pt x="3375" y="841"/>
                </a:lnTo>
                <a:lnTo>
                  <a:pt x="3375" y="854"/>
                </a:lnTo>
                <a:lnTo>
                  <a:pt x="3254" y="854"/>
                </a:lnTo>
                <a:lnTo>
                  <a:pt x="3254" y="859"/>
                </a:lnTo>
                <a:lnTo>
                  <a:pt x="3255" y="863"/>
                </a:lnTo>
                <a:lnTo>
                  <a:pt x="3256" y="868"/>
                </a:lnTo>
                <a:lnTo>
                  <a:pt x="3257" y="872"/>
                </a:lnTo>
                <a:lnTo>
                  <a:pt x="3260" y="879"/>
                </a:lnTo>
                <a:lnTo>
                  <a:pt x="3263" y="882"/>
                </a:lnTo>
                <a:lnTo>
                  <a:pt x="3265" y="885"/>
                </a:lnTo>
                <a:lnTo>
                  <a:pt x="3268" y="888"/>
                </a:lnTo>
                <a:lnTo>
                  <a:pt x="3271" y="890"/>
                </a:lnTo>
                <a:lnTo>
                  <a:pt x="3274" y="892"/>
                </a:lnTo>
                <a:lnTo>
                  <a:pt x="3278" y="894"/>
                </a:lnTo>
                <a:lnTo>
                  <a:pt x="3282" y="895"/>
                </a:lnTo>
                <a:lnTo>
                  <a:pt x="3286" y="896"/>
                </a:lnTo>
                <a:lnTo>
                  <a:pt x="3294" y="897"/>
                </a:lnTo>
                <a:lnTo>
                  <a:pt x="3300" y="896"/>
                </a:lnTo>
                <a:lnTo>
                  <a:pt x="3306" y="895"/>
                </a:lnTo>
                <a:lnTo>
                  <a:pt x="3311" y="894"/>
                </a:lnTo>
                <a:lnTo>
                  <a:pt x="3316" y="892"/>
                </a:lnTo>
                <a:lnTo>
                  <a:pt x="3318" y="890"/>
                </a:lnTo>
                <a:lnTo>
                  <a:pt x="3320" y="889"/>
                </a:lnTo>
                <a:lnTo>
                  <a:pt x="3323" y="885"/>
                </a:lnTo>
                <a:lnTo>
                  <a:pt x="3326" y="881"/>
                </a:lnTo>
                <a:lnTo>
                  <a:pt x="3328" y="876"/>
                </a:lnTo>
                <a:lnTo>
                  <a:pt x="3374" y="879"/>
                </a:lnTo>
                <a:lnTo>
                  <a:pt x="3372" y="885"/>
                </a:lnTo>
                <a:lnTo>
                  <a:pt x="3370" y="891"/>
                </a:lnTo>
                <a:lnTo>
                  <a:pt x="3367" y="896"/>
                </a:lnTo>
                <a:lnTo>
                  <a:pt x="3364" y="901"/>
                </a:lnTo>
                <a:lnTo>
                  <a:pt x="3361" y="906"/>
                </a:lnTo>
                <a:lnTo>
                  <a:pt x="3357" y="911"/>
                </a:lnTo>
                <a:lnTo>
                  <a:pt x="3352" y="915"/>
                </a:lnTo>
                <a:lnTo>
                  <a:pt x="3347" y="919"/>
                </a:lnTo>
                <a:lnTo>
                  <a:pt x="3342" y="922"/>
                </a:lnTo>
                <a:lnTo>
                  <a:pt x="3336" y="925"/>
                </a:lnTo>
                <a:lnTo>
                  <a:pt x="3330" y="928"/>
                </a:lnTo>
                <a:lnTo>
                  <a:pt x="3323" y="930"/>
                </a:lnTo>
                <a:lnTo>
                  <a:pt x="3320" y="930"/>
                </a:lnTo>
                <a:lnTo>
                  <a:pt x="3316" y="931"/>
                </a:lnTo>
                <a:lnTo>
                  <a:pt x="3309" y="932"/>
                </a:lnTo>
                <a:lnTo>
                  <a:pt x="3302" y="933"/>
                </a:lnTo>
                <a:lnTo>
                  <a:pt x="3294" y="933"/>
                </a:lnTo>
                <a:close/>
                <a:moveTo>
                  <a:pt x="3254" y="824"/>
                </a:moveTo>
                <a:lnTo>
                  <a:pt x="3329" y="824"/>
                </a:lnTo>
                <a:lnTo>
                  <a:pt x="3328" y="820"/>
                </a:lnTo>
                <a:lnTo>
                  <a:pt x="3328" y="816"/>
                </a:lnTo>
                <a:lnTo>
                  <a:pt x="3327" y="813"/>
                </a:lnTo>
                <a:lnTo>
                  <a:pt x="3326" y="809"/>
                </a:lnTo>
                <a:lnTo>
                  <a:pt x="3324" y="806"/>
                </a:lnTo>
                <a:lnTo>
                  <a:pt x="3323" y="803"/>
                </a:lnTo>
                <a:lnTo>
                  <a:pt x="3321" y="800"/>
                </a:lnTo>
                <a:lnTo>
                  <a:pt x="3318" y="798"/>
                </a:lnTo>
                <a:lnTo>
                  <a:pt x="3313" y="793"/>
                </a:lnTo>
                <a:lnTo>
                  <a:pt x="3307" y="790"/>
                </a:lnTo>
                <a:lnTo>
                  <a:pt x="3300" y="788"/>
                </a:lnTo>
                <a:lnTo>
                  <a:pt x="3292" y="787"/>
                </a:lnTo>
                <a:lnTo>
                  <a:pt x="3285" y="788"/>
                </a:lnTo>
                <a:lnTo>
                  <a:pt x="3281" y="789"/>
                </a:lnTo>
                <a:lnTo>
                  <a:pt x="3278" y="790"/>
                </a:lnTo>
                <a:lnTo>
                  <a:pt x="3271" y="793"/>
                </a:lnTo>
                <a:lnTo>
                  <a:pt x="3268" y="796"/>
                </a:lnTo>
                <a:lnTo>
                  <a:pt x="3266" y="798"/>
                </a:lnTo>
                <a:lnTo>
                  <a:pt x="3261" y="804"/>
                </a:lnTo>
                <a:lnTo>
                  <a:pt x="3258" y="810"/>
                </a:lnTo>
                <a:lnTo>
                  <a:pt x="3256" y="813"/>
                </a:lnTo>
                <a:lnTo>
                  <a:pt x="3255" y="816"/>
                </a:lnTo>
                <a:lnTo>
                  <a:pt x="3254" y="824"/>
                </a:lnTo>
                <a:close/>
                <a:moveTo>
                  <a:pt x="3409" y="930"/>
                </a:moveTo>
                <a:lnTo>
                  <a:pt x="3409" y="753"/>
                </a:lnTo>
                <a:lnTo>
                  <a:pt x="3457" y="753"/>
                </a:lnTo>
                <a:lnTo>
                  <a:pt x="3457" y="784"/>
                </a:lnTo>
                <a:lnTo>
                  <a:pt x="3461" y="776"/>
                </a:lnTo>
                <a:lnTo>
                  <a:pt x="3465" y="769"/>
                </a:lnTo>
                <a:lnTo>
                  <a:pt x="3470" y="764"/>
                </a:lnTo>
                <a:lnTo>
                  <a:pt x="3475" y="759"/>
                </a:lnTo>
                <a:lnTo>
                  <a:pt x="3478" y="757"/>
                </a:lnTo>
                <a:lnTo>
                  <a:pt x="3481" y="755"/>
                </a:lnTo>
                <a:lnTo>
                  <a:pt x="3487" y="753"/>
                </a:lnTo>
                <a:lnTo>
                  <a:pt x="3494" y="751"/>
                </a:lnTo>
                <a:lnTo>
                  <a:pt x="3501" y="751"/>
                </a:lnTo>
                <a:lnTo>
                  <a:pt x="3509" y="751"/>
                </a:lnTo>
                <a:lnTo>
                  <a:pt x="3517" y="752"/>
                </a:lnTo>
                <a:lnTo>
                  <a:pt x="3517" y="796"/>
                </a:lnTo>
                <a:lnTo>
                  <a:pt x="3513" y="795"/>
                </a:lnTo>
                <a:lnTo>
                  <a:pt x="3507" y="794"/>
                </a:lnTo>
                <a:lnTo>
                  <a:pt x="3496" y="793"/>
                </a:lnTo>
                <a:lnTo>
                  <a:pt x="3488" y="794"/>
                </a:lnTo>
                <a:lnTo>
                  <a:pt x="3485" y="795"/>
                </a:lnTo>
                <a:lnTo>
                  <a:pt x="3481" y="796"/>
                </a:lnTo>
                <a:lnTo>
                  <a:pt x="3478" y="797"/>
                </a:lnTo>
                <a:lnTo>
                  <a:pt x="3475" y="799"/>
                </a:lnTo>
                <a:lnTo>
                  <a:pt x="3472" y="801"/>
                </a:lnTo>
                <a:lnTo>
                  <a:pt x="3469" y="803"/>
                </a:lnTo>
                <a:lnTo>
                  <a:pt x="3465" y="809"/>
                </a:lnTo>
                <a:lnTo>
                  <a:pt x="3463" y="812"/>
                </a:lnTo>
                <a:lnTo>
                  <a:pt x="3461" y="815"/>
                </a:lnTo>
                <a:lnTo>
                  <a:pt x="3460" y="818"/>
                </a:lnTo>
                <a:lnTo>
                  <a:pt x="3459" y="822"/>
                </a:lnTo>
                <a:lnTo>
                  <a:pt x="3459" y="826"/>
                </a:lnTo>
                <a:lnTo>
                  <a:pt x="3459" y="830"/>
                </a:lnTo>
                <a:lnTo>
                  <a:pt x="3459" y="930"/>
                </a:lnTo>
                <a:lnTo>
                  <a:pt x="3409" y="930"/>
                </a:lnTo>
                <a:close/>
                <a:moveTo>
                  <a:pt x="3690" y="804"/>
                </a:moveTo>
                <a:lnTo>
                  <a:pt x="3645" y="806"/>
                </a:lnTo>
                <a:lnTo>
                  <a:pt x="3644" y="802"/>
                </a:lnTo>
                <a:lnTo>
                  <a:pt x="3642" y="798"/>
                </a:lnTo>
                <a:lnTo>
                  <a:pt x="3639" y="795"/>
                </a:lnTo>
                <a:lnTo>
                  <a:pt x="3636" y="792"/>
                </a:lnTo>
                <a:lnTo>
                  <a:pt x="3632" y="789"/>
                </a:lnTo>
                <a:lnTo>
                  <a:pt x="3627" y="787"/>
                </a:lnTo>
                <a:lnTo>
                  <a:pt x="3622" y="786"/>
                </a:lnTo>
                <a:lnTo>
                  <a:pt x="3616" y="786"/>
                </a:lnTo>
                <a:lnTo>
                  <a:pt x="3610" y="786"/>
                </a:lnTo>
                <a:lnTo>
                  <a:pt x="3605" y="787"/>
                </a:lnTo>
                <a:lnTo>
                  <a:pt x="3601" y="788"/>
                </a:lnTo>
                <a:lnTo>
                  <a:pt x="3596" y="790"/>
                </a:lnTo>
                <a:lnTo>
                  <a:pt x="3593" y="793"/>
                </a:lnTo>
                <a:lnTo>
                  <a:pt x="3591" y="796"/>
                </a:lnTo>
                <a:lnTo>
                  <a:pt x="3589" y="799"/>
                </a:lnTo>
                <a:lnTo>
                  <a:pt x="3589" y="803"/>
                </a:lnTo>
                <a:lnTo>
                  <a:pt x="3589" y="806"/>
                </a:lnTo>
                <a:lnTo>
                  <a:pt x="3590" y="809"/>
                </a:lnTo>
                <a:lnTo>
                  <a:pt x="3591" y="811"/>
                </a:lnTo>
                <a:lnTo>
                  <a:pt x="3594" y="814"/>
                </a:lnTo>
                <a:lnTo>
                  <a:pt x="3597" y="816"/>
                </a:lnTo>
                <a:lnTo>
                  <a:pt x="3601" y="818"/>
                </a:lnTo>
                <a:lnTo>
                  <a:pt x="3605" y="819"/>
                </a:lnTo>
                <a:lnTo>
                  <a:pt x="3611" y="821"/>
                </a:lnTo>
                <a:lnTo>
                  <a:pt x="3643" y="827"/>
                </a:lnTo>
                <a:lnTo>
                  <a:pt x="3649" y="829"/>
                </a:lnTo>
                <a:lnTo>
                  <a:pt x="3655" y="830"/>
                </a:lnTo>
                <a:lnTo>
                  <a:pt x="3660" y="832"/>
                </a:lnTo>
                <a:lnTo>
                  <a:pt x="3665" y="834"/>
                </a:lnTo>
                <a:lnTo>
                  <a:pt x="3674" y="839"/>
                </a:lnTo>
                <a:lnTo>
                  <a:pt x="3681" y="844"/>
                </a:lnTo>
                <a:lnTo>
                  <a:pt x="3684" y="848"/>
                </a:lnTo>
                <a:lnTo>
                  <a:pt x="3687" y="851"/>
                </a:lnTo>
                <a:lnTo>
                  <a:pt x="3689" y="854"/>
                </a:lnTo>
                <a:lnTo>
                  <a:pt x="3691" y="858"/>
                </a:lnTo>
                <a:lnTo>
                  <a:pt x="3693" y="866"/>
                </a:lnTo>
                <a:lnTo>
                  <a:pt x="3694" y="870"/>
                </a:lnTo>
                <a:lnTo>
                  <a:pt x="3694" y="875"/>
                </a:lnTo>
                <a:lnTo>
                  <a:pt x="3694" y="879"/>
                </a:lnTo>
                <a:lnTo>
                  <a:pt x="3694" y="883"/>
                </a:lnTo>
                <a:lnTo>
                  <a:pt x="3693" y="888"/>
                </a:lnTo>
                <a:lnTo>
                  <a:pt x="3692" y="891"/>
                </a:lnTo>
                <a:lnTo>
                  <a:pt x="3690" y="895"/>
                </a:lnTo>
                <a:lnTo>
                  <a:pt x="3688" y="899"/>
                </a:lnTo>
                <a:lnTo>
                  <a:pt x="3686" y="902"/>
                </a:lnTo>
                <a:lnTo>
                  <a:pt x="3684" y="906"/>
                </a:lnTo>
                <a:lnTo>
                  <a:pt x="3678" y="912"/>
                </a:lnTo>
                <a:lnTo>
                  <a:pt x="3672" y="917"/>
                </a:lnTo>
                <a:lnTo>
                  <a:pt x="3664" y="922"/>
                </a:lnTo>
                <a:lnTo>
                  <a:pt x="3656" y="926"/>
                </a:lnTo>
                <a:lnTo>
                  <a:pt x="3647" y="929"/>
                </a:lnTo>
                <a:lnTo>
                  <a:pt x="3637" y="931"/>
                </a:lnTo>
                <a:lnTo>
                  <a:pt x="3627" y="933"/>
                </a:lnTo>
                <a:lnTo>
                  <a:pt x="3615" y="933"/>
                </a:lnTo>
                <a:lnTo>
                  <a:pt x="3607" y="933"/>
                </a:lnTo>
                <a:lnTo>
                  <a:pt x="3599" y="932"/>
                </a:lnTo>
                <a:lnTo>
                  <a:pt x="3591" y="931"/>
                </a:lnTo>
                <a:lnTo>
                  <a:pt x="3584" y="930"/>
                </a:lnTo>
                <a:lnTo>
                  <a:pt x="3577" y="928"/>
                </a:lnTo>
                <a:lnTo>
                  <a:pt x="3571" y="925"/>
                </a:lnTo>
                <a:lnTo>
                  <a:pt x="3565" y="922"/>
                </a:lnTo>
                <a:lnTo>
                  <a:pt x="3560" y="919"/>
                </a:lnTo>
                <a:lnTo>
                  <a:pt x="3555" y="915"/>
                </a:lnTo>
                <a:lnTo>
                  <a:pt x="3550" y="911"/>
                </a:lnTo>
                <a:lnTo>
                  <a:pt x="3546" y="906"/>
                </a:lnTo>
                <a:lnTo>
                  <a:pt x="3543" y="901"/>
                </a:lnTo>
                <a:lnTo>
                  <a:pt x="3540" y="896"/>
                </a:lnTo>
                <a:lnTo>
                  <a:pt x="3538" y="891"/>
                </a:lnTo>
                <a:lnTo>
                  <a:pt x="3536" y="885"/>
                </a:lnTo>
                <a:lnTo>
                  <a:pt x="3535" y="879"/>
                </a:lnTo>
                <a:lnTo>
                  <a:pt x="3584" y="876"/>
                </a:lnTo>
                <a:lnTo>
                  <a:pt x="3585" y="881"/>
                </a:lnTo>
                <a:lnTo>
                  <a:pt x="3587" y="886"/>
                </a:lnTo>
                <a:lnTo>
                  <a:pt x="3590" y="889"/>
                </a:lnTo>
                <a:lnTo>
                  <a:pt x="3594" y="892"/>
                </a:lnTo>
                <a:lnTo>
                  <a:pt x="3599" y="895"/>
                </a:lnTo>
                <a:lnTo>
                  <a:pt x="3604" y="897"/>
                </a:lnTo>
                <a:lnTo>
                  <a:pt x="3609" y="898"/>
                </a:lnTo>
                <a:lnTo>
                  <a:pt x="3616" y="898"/>
                </a:lnTo>
                <a:lnTo>
                  <a:pt x="3622" y="898"/>
                </a:lnTo>
                <a:lnTo>
                  <a:pt x="3627" y="897"/>
                </a:lnTo>
                <a:lnTo>
                  <a:pt x="3632" y="895"/>
                </a:lnTo>
                <a:lnTo>
                  <a:pt x="3634" y="894"/>
                </a:lnTo>
                <a:lnTo>
                  <a:pt x="3636" y="893"/>
                </a:lnTo>
                <a:lnTo>
                  <a:pt x="3640" y="890"/>
                </a:lnTo>
                <a:lnTo>
                  <a:pt x="3642" y="887"/>
                </a:lnTo>
                <a:lnTo>
                  <a:pt x="3643" y="886"/>
                </a:lnTo>
                <a:lnTo>
                  <a:pt x="3644" y="884"/>
                </a:lnTo>
                <a:lnTo>
                  <a:pt x="3644" y="880"/>
                </a:lnTo>
                <a:lnTo>
                  <a:pt x="3644" y="877"/>
                </a:lnTo>
                <a:lnTo>
                  <a:pt x="3643" y="874"/>
                </a:lnTo>
                <a:lnTo>
                  <a:pt x="3641" y="871"/>
                </a:lnTo>
                <a:lnTo>
                  <a:pt x="3639" y="869"/>
                </a:lnTo>
                <a:lnTo>
                  <a:pt x="3635" y="867"/>
                </a:lnTo>
                <a:lnTo>
                  <a:pt x="3631" y="865"/>
                </a:lnTo>
                <a:lnTo>
                  <a:pt x="3627" y="864"/>
                </a:lnTo>
                <a:lnTo>
                  <a:pt x="3622" y="862"/>
                </a:lnTo>
                <a:lnTo>
                  <a:pt x="3591" y="856"/>
                </a:lnTo>
                <a:lnTo>
                  <a:pt x="3585" y="855"/>
                </a:lnTo>
                <a:lnTo>
                  <a:pt x="3579" y="853"/>
                </a:lnTo>
                <a:lnTo>
                  <a:pt x="3569" y="849"/>
                </a:lnTo>
                <a:lnTo>
                  <a:pt x="3564" y="847"/>
                </a:lnTo>
                <a:lnTo>
                  <a:pt x="3560" y="844"/>
                </a:lnTo>
                <a:lnTo>
                  <a:pt x="3556" y="842"/>
                </a:lnTo>
                <a:lnTo>
                  <a:pt x="3553" y="839"/>
                </a:lnTo>
                <a:lnTo>
                  <a:pt x="3550" y="835"/>
                </a:lnTo>
                <a:lnTo>
                  <a:pt x="3547" y="832"/>
                </a:lnTo>
                <a:lnTo>
                  <a:pt x="3545" y="828"/>
                </a:lnTo>
                <a:lnTo>
                  <a:pt x="3543" y="824"/>
                </a:lnTo>
                <a:lnTo>
                  <a:pt x="3542" y="820"/>
                </a:lnTo>
                <a:lnTo>
                  <a:pt x="3541" y="815"/>
                </a:lnTo>
                <a:lnTo>
                  <a:pt x="3540" y="811"/>
                </a:lnTo>
                <a:lnTo>
                  <a:pt x="3540" y="806"/>
                </a:lnTo>
                <a:lnTo>
                  <a:pt x="3540" y="800"/>
                </a:lnTo>
                <a:lnTo>
                  <a:pt x="3541" y="794"/>
                </a:lnTo>
                <a:lnTo>
                  <a:pt x="3543" y="788"/>
                </a:lnTo>
                <a:lnTo>
                  <a:pt x="3545" y="783"/>
                </a:lnTo>
                <a:lnTo>
                  <a:pt x="3548" y="778"/>
                </a:lnTo>
                <a:lnTo>
                  <a:pt x="3551" y="774"/>
                </a:lnTo>
                <a:lnTo>
                  <a:pt x="3556" y="769"/>
                </a:lnTo>
                <a:lnTo>
                  <a:pt x="3560" y="766"/>
                </a:lnTo>
                <a:lnTo>
                  <a:pt x="3566" y="762"/>
                </a:lnTo>
                <a:lnTo>
                  <a:pt x="3572" y="759"/>
                </a:lnTo>
                <a:lnTo>
                  <a:pt x="3578" y="757"/>
                </a:lnTo>
                <a:lnTo>
                  <a:pt x="3584" y="754"/>
                </a:lnTo>
                <a:lnTo>
                  <a:pt x="3588" y="754"/>
                </a:lnTo>
                <a:lnTo>
                  <a:pt x="3591" y="753"/>
                </a:lnTo>
                <a:lnTo>
                  <a:pt x="3599" y="752"/>
                </a:lnTo>
                <a:lnTo>
                  <a:pt x="3607" y="751"/>
                </a:lnTo>
                <a:lnTo>
                  <a:pt x="3615" y="751"/>
                </a:lnTo>
                <a:lnTo>
                  <a:pt x="3623" y="751"/>
                </a:lnTo>
                <a:lnTo>
                  <a:pt x="3631" y="752"/>
                </a:lnTo>
                <a:lnTo>
                  <a:pt x="3638" y="753"/>
                </a:lnTo>
                <a:lnTo>
                  <a:pt x="3645" y="754"/>
                </a:lnTo>
                <a:lnTo>
                  <a:pt x="3651" y="756"/>
                </a:lnTo>
                <a:lnTo>
                  <a:pt x="3657" y="759"/>
                </a:lnTo>
                <a:lnTo>
                  <a:pt x="3663" y="762"/>
                </a:lnTo>
                <a:lnTo>
                  <a:pt x="3668" y="765"/>
                </a:lnTo>
                <a:lnTo>
                  <a:pt x="3672" y="769"/>
                </a:lnTo>
                <a:lnTo>
                  <a:pt x="3676" y="773"/>
                </a:lnTo>
                <a:lnTo>
                  <a:pt x="3680" y="777"/>
                </a:lnTo>
                <a:lnTo>
                  <a:pt x="3683" y="782"/>
                </a:lnTo>
                <a:lnTo>
                  <a:pt x="3685" y="787"/>
                </a:lnTo>
                <a:lnTo>
                  <a:pt x="3688" y="792"/>
                </a:lnTo>
                <a:lnTo>
                  <a:pt x="3689" y="798"/>
                </a:lnTo>
                <a:lnTo>
                  <a:pt x="3690" y="804"/>
                </a:lnTo>
                <a:close/>
                <a:moveTo>
                  <a:pt x="3751" y="730"/>
                </a:moveTo>
                <a:lnTo>
                  <a:pt x="3746" y="730"/>
                </a:lnTo>
                <a:lnTo>
                  <a:pt x="3741" y="729"/>
                </a:lnTo>
                <a:lnTo>
                  <a:pt x="3736" y="726"/>
                </a:lnTo>
                <a:lnTo>
                  <a:pt x="3732" y="723"/>
                </a:lnTo>
                <a:lnTo>
                  <a:pt x="3729" y="719"/>
                </a:lnTo>
                <a:lnTo>
                  <a:pt x="3726" y="715"/>
                </a:lnTo>
                <a:lnTo>
                  <a:pt x="3725" y="710"/>
                </a:lnTo>
                <a:lnTo>
                  <a:pt x="3724" y="705"/>
                </a:lnTo>
                <a:lnTo>
                  <a:pt x="3725" y="701"/>
                </a:lnTo>
                <a:lnTo>
                  <a:pt x="3726" y="696"/>
                </a:lnTo>
                <a:lnTo>
                  <a:pt x="3729" y="692"/>
                </a:lnTo>
                <a:lnTo>
                  <a:pt x="3732" y="688"/>
                </a:lnTo>
                <a:lnTo>
                  <a:pt x="3736" y="685"/>
                </a:lnTo>
                <a:lnTo>
                  <a:pt x="3741" y="683"/>
                </a:lnTo>
                <a:lnTo>
                  <a:pt x="3746" y="681"/>
                </a:lnTo>
                <a:lnTo>
                  <a:pt x="3751" y="681"/>
                </a:lnTo>
                <a:lnTo>
                  <a:pt x="3756" y="681"/>
                </a:lnTo>
                <a:lnTo>
                  <a:pt x="3761" y="683"/>
                </a:lnTo>
                <a:lnTo>
                  <a:pt x="3765" y="685"/>
                </a:lnTo>
                <a:lnTo>
                  <a:pt x="3770" y="688"/>
                </a:lnTo>
                <a:lnTo>
                  <a:pt x="3773" y="692"/>
                </a:lnTo>
                <a:lnTo>
                  <a:pt x="3775" y="696"/>
                </a:lnTo>
                <a:lnTo>
                  <a:pt x="3777" y="701"/>
                </a:lnTo>
                <a:lnTo>
                  <a:pt x="3777" y="705"/>
                </a:lnTo>
                <a:lnTo>
                  <a:pt x="3777" y="710"/>
                </a:lnTo>
                <a:lnTo>
                  <a:pt x="3775" y="715"/>
                </a:lnTo>
                <a:lnTo>
                  <a:pt x="3773" y="719"/>
                </a:lnTo>
                <a:lnTo>
                  <a:pt x="3770" y="723"/>
                </a:lnTo>
                <a:lnTo>
                  <a:pt x="3765" y="726"/>
                </a:lnTo>
                <a:lnTo>
                  <a:pt x="3761" y="729"/>
                </a:lnTo>
                <a:lnTo>
                  <a:pt x="3756" y="730"/>
                </a:lnTo>
                <a:lnTo>
                  <a:pt x="3751" y="730"/>
                </a:lnTo>
                <a:close/>
                <a:moveTo>
                  <a:pt x="3726" y="753"/>
                </a:moveTo>
                <a:lnTo>
                  <a:pt x="3775" y="753"/>
                </a:lnTo>
                <a:lnTo>
                  <a:pt x="3775" y="930"/>
                </a:lnTo>
                <a:lnTo>
                  <a:pt x="3726" y="930"/>
                </a:lnTo>
                <a:lnTo>
                  <a:pt x="3726" y="753"/>
                </a:lnTo>
                <a:close/>
                <a:moveTo>
                  <a:pt x="3908" y="753"/>
                </a:moveTo>
                <a:lnTo>
                  <a:pt x="3908" y="790"/>
                </a:lnTo>
                <a:lnTo>
                  <a:pt x="3874" y="790"/>
                </a:lnTo>
                <a:lnTo>
                  <a:pt x="3874" y="876"/>
                </a:lnTo>
                <a:lnTo>
                  <a:pt x="3874" y="880"/>
                </a:lnTo>
                <a:lnTo>
                  <a:pt x="3875" y="884"/>
                </a:lnTo>
                <a:lnTo>
                  <a:pt x="3876" y="886"/>
                </a:lnTo>
                <a:lnTo>
                  <a:pt x="3877" y="887"/>
                </a:lnTo>
                <a:lnTo>
                  <a:pt x="3879" y="889"/>
                </a:lnTo>
                <a:lnTo>
                  <a:pt x="3881" y="891"/>
                </a:lnTo>
                <a:lnTo>
                  <a:pt x="3884" y="892"/>
                </a:lnTo>
                <a:lnTo>
                  <a:pt x="3887" y="893"/>
                </a:lnTo>
                <a:lnTo>
                  <a:pt x="3891" y="893"/>
                </a:lnTo>
                <a:lnTo>
                  <a:pt x="3899" y="892"/>
                </a:lnTo>
                <a:lnTo>
                  <a:pt x="3904" y="891"/>
                </a:lnTo>
                <a:lnTo>
                  <a:pt x="3912" y="928"/>
                </a:lnTo>
                <a:lnTo>
                  <a:pt x="3901" y="930"/>
                </a:lnTo>
                <a:lnTo>
                  <a:pt x="3893" y="932"/>
                </a:lnTo>
                <a:lnTo>
                  <a:pt x="3884" y="932"/>
                </a:lnTo>
                <a:lnTo>
                  <a:pt x="3878" y="932"/>
                </a:lnTo>
                <a:lnTo>
                  <a:pt x="3871" y="932"/>
                </a:lnTo>
                <a:lnTo>
                  <a:pt x="3866" y="931"/>
                </a:lnTo>
                <a:lnTo>
                  <a:pt x="3860" y="930"/>
                </a:lnTo>
                <a:lnTo>
                  <a:pt x="3855" y="928"/>
                </a:lnTo>
                <a:lnTo>
                  <a:pt x="3850" y="926"/>
                </a:lnTo>
                <a:lnTo>
                  <a:pt x="3845" y="924"/>
                </a:lnTo>
                <a:lnTo>
                  <a:pt x="3841" y="921"/>
                </a:lnTo>
                <a:lnTo>
                  <a:pt x="3837" y="917"/>
                </a:lnTo>
                <a:lnTo>
                  <a:pt x="3834" y="914"/>
                </a:lnTo>
                <a:lnTo>
                  <a:pt x="3831" y="909"/>
                </a:lnTo>
                <a:lnTo>
                  <a:pt x="3829" y="905"/>
                </a:lnTo>
                <a:lnTo>
                  <a:pt x="3827" y="900"/>
                </a:lnTo>
                <a:lnTo>
                  <a:pt x="3826" y="894"/>
                </a:lnTo>
                <a:lnTo>
                  <a:pt x="3825" y="888"/>
                </a:lnTo>
                <a:lnTo>
                  <a:pt x="3825" y="882"/>
                </a:lnTo>
                <a:lnTo>
                  <a:pt x="3825" y="790"/>
                </a:lnTo>
                <a:lnTo>
                  <a:pt x="3801" y="790"/>
                </a:lnTo>
                <a:lnTo>
                  <a:pt x="3801" y="753"/>
                </a:lnTo>
                <a:lnTo>
                  <a:pt x="3825" y="753"/>
                </a:lnTo>
                <a:lnTo>
                  <a:pt x="3825" y="711"/>
                </a:lnTo>
                <a:lnTo>
                  <a:pt x="3874" y="711"/>
                </a:lnTo>
                <a:lnTo>
                  <a:pt x="3874" y="753"/>
                </a:lnTo>
                <a:lnTo>
                  <a:pt x="3908" y="753"/>
                </a:lnTo>
                <a:close/>
                <a:moveTo>
                  <a:pt x="3974" y="996"/>
                </a:moveTo>
                <a:lnTo>
                  <a:pt x="3965" y="996"/>
                </a:lnTo>
                <a:lnTo>
                  <a:pt x="3956" y="995"/>
                </a:lnTo>
                <a:lnTo>
                  <a:pt x="3949" y="993"/>
                </a:lnTo>
                <a:lnTo>
                  <a:pt x="3943" y="991"/>
                </a:lnTo>
                <a:lnTo>
                  <a:pt x="3954" y="954"/>
                </a:lnTo>
                <a:lnTo>
                  <a:pt x="3960" y="956"/>
                </a:lnTo>
                <a:lnTo>
                  <a:pt x="3966" y="957"/>
                </a:lnTo>
                <a:lnTo>
                  <a:pt x="3971" y="957"/>
                </a:lnTo>
                <a:lnTo>
                  <a:pt x="3976" y="957"/>
                </a:lnTo>
                <a:lnTo>
                  <a:pt x="3978" y="956"/>
                </a:lnTo>
                <a:lnTo>
                  <a:pt x="3980" y="955"/>
                </a:lnTo>
                <a:lnTo>
                  <a:pt x="3984" y="952"/>
                </a:lnTo>
                <a:lnTo>
                  <a:pt x="3987" y="948"/>
                </a:lnTo>
                <a:lnTo>
                  <a:pt x="3990" y="942"/>
                </a:lnTo>
                <a:lnTo>
                  <a:pt x="3993" y="935"/>
                </a:lnTo>
                <a:lnTo>
                  <a:pt x="3930" y="753"/>
                </a:lnTo>
                <a:lnTo>
                  <a:pt x="3981" y="753"/>
                </a:lnTo>
                <a:lnTo>
                  <a:pt x="4018" y="883"/>
                </a:lnTo>
                <a:lnTo>
                  <a:pt x="4056" y="753"/>
                </a:lnTo>
                <a:lnTo>
                  <a:pt x="4108" y="753"/>
                </a:lnTo>
                <a:lnTo>
                  <a:pt x="4040" y="949"/>
                </a:lnTo>
                <a:lnTo>
                  <a:pt x="4035" y="959"/>
                </a:lnTo>
                <a:lnTo>
                  <a:pt x="4033" y="964"/>
                </a:lnTo>
                <a:lnTo>
                  <a:pt x="4030" y="968"/>
                </a:lnTo>
                <a:lnTo>
                  <a:pt x="4024" y="976"/>
                </a:lnTo>
                <a:lnTo>
                  <a:pt x="4017" y="983"/>
                </a:lnTo>
                <a:lnTo>
                  <a:pt x="4013" y="986"/>
                </a:lnTo>
                <a:lnTo>
                  <a:pt x="4008" y="989"/>
                </a:lnTo>
                <a:lnTo>
                  <a:pt x="4003" y="991"/>
                </a:lnTo>
                <a:lnTo>
                  <a:pt x="3998" y="993"/>
                </a:lnTo>
                <a:lnTo>
                  <a:pt x="3993" y="994"/>
                </a:lnTo>
                <a:lnTo>
                  <a:pt x="3987" y="995"/>
                </a:lnTo>
                <a:lnTo>
                  <a:pt x="3980" y="996"/>
                </a:lnTo>
                <a:lnTo>
                  <a:pt x="3974" y="996"/>
                </a:lnTo>
                <a:close/>
                <a:moveTo>
                  <a:pt x="1623" y="590"/>
                </a:moveTo>
                <a:lnTo>
                  <a:pt x="1569" y="590"/>
                </a:lnTo>
                <a:lnTo>
                  <a:pt x="1651" y="354"/>
                </a:lnTo>
                <a:lnTo>
                  <a:pt x="1715" y="354"/>
                </a:lnTo>
                <a:lnTo>
                  <a:pt x="1797" y="590"/>
                </a:lnTo>
                <a:lnTo>
                  <a:pt x="1743" y="590"/>
                </a:lnTo>
                <a:lnTo>
                  <a:pt x="1726" y="536"/>
                </a:lnTo>
                <a:lnTo>
                  <a:pt x="1641" y="536"/>
                </a:lnTo>
                <a:lnTo>
                  <a:pt x="1623" y="590"/>
                </a:lnTo>
                <a:close/>
                <a:moveTo>
                  <a:pt x="1653" y="497"/>
                </a:moveTo>
                <a:lnTo>
                  <a:pt x="1713" y="497"/>
                </a:lnTo>
                <a:lnTo>
                  <a:pt x="1684" y="408"/>
                </a:lnTo>
                <a:lnTo>
                  <a:pt x="1653" y="497"/>
                </a:lnTo>
                <a:close/>
                <a:moveTo>
                  <a:pt x="1874" y="593"/>
                </a:moveTo>
                <a:lnTo>
                  <a:pt x="1867" y="593"/>
                </a:lnTo>
                <a:lnTo>
                  <a:pt x="1861" y="592"/>
                </a:lnTo>
                <a:lnTo>
                  <a:pt x="1856" y="591"/>
                </a:lnTo>
                <a:lnTo>
                  <a:pt x="1850" y="590"/>
                </a:lnTo>
                <a:lnTo>
                  <a:pt x="1845" y="588"/>
                </a:lnTo>
                <a:lnTo>
                  <a:pt x="1840" y="586"/>
                </a:lnTo>
                <a:lnTo>
                  <a:pt x="1836" y="583"/>
                </a:lnTo>
                <a:lnTo>
                  <a:pt x="1832" y="580"/>
                </a:lnTo>
                <a:lnTo>
                  <a:pt x="1828" y="576"/>
                </a:lnTo>
                <a:lnTo>
                  <a:pt x="1824" y="572"/>
                </a:lnTo>
                <a:lnTo>
                  <a:pt x="1821" y="568"/>
                </a:lnTo>
                <a:lnTo>
                  <a:pt x="1820" y="566"/>
                </a:lnTo>
                <a:lnTo>
                  <a:pt x="1819" y="563"/>
                </a:lnTo>
                <a:lnTo>
                  <a:pt x="1817" y="558"/>
                </a:lnTo>
                <a:lnTo>
                  <a:pt x="1816" y="553"/>
                </a:lnTo>
                <a:lnTo>
                  <a:pt x="1815" y="547"/>
                </a:lnTo>
                <a:lnTo>
                  <a:pt x="1815" y="540"/>
                </a:lnTo>
                <a:lnTo>
                  <a:pt x="1815" y="531"/>
                </a:lnTo>
                <a:lnTo>
                  <a:pt x="1817" y="523"/>
                </a:lnTo>
                <a:lnTo>
                  <a:pt x="1818" y="519"/>
                </a:lnTo>
                <a:lnTo>
                  <a:pt x="1820" y="515"/>
                </a:lnTo>
                <a:lnTo>
                  <a:pt x="1824" y="509"/>
                </a:lnTo>
                <a:lnTo>
                  <a:pt x="1827" y="507"/>
                </a:lnTo>
                <a:lnTo>
                  <a:pt x="1829" y="504"/>
                </a:lnTo>
                <a:lnTo>
                  <a:pt x="1832" y="502"/>
                </a:lnTo>
                <a:lnTo>
                  <a:pt x="1835" y="499"/>
                </a:lnTo>
                <a:lnTo>
                  <a:pt x="1838" y="497"/>
                </a:lnTo>
                <a:lnTo>
                  <a:pt x="1841" y="496"/>
                </a:lnTo>
                <a:lnTo>
                  <a:pt x="1845" y="494"/>
                </a:lnTo>
                <a:lnTo>
                  <a:pt x="1849" y="493"/>
                </a:lnTo>
                <a:lnTo>
                  <a:pt x="1856" y="490"/>
                </a:lnTo>
                <a:lnTo>
                  <a:pt x="1864" y="488"/>
                </a:lnTo>
                <a:lnTo>
                  <a:pt x="1873" y="487"/>
                </a:lnTo>
                <a:lnTo>
                  <a:pt x="1881" y="486"/>
                </a:lnTo>
                <a:lnTo>
                  <a:pt x="1901" y="484"/>
                </a:lnTo>
                <a:lnTo>
                  <a:pt x="1908" y="482"/>
                </a:lnTo>
                <a:lnTo>
                  <a:pt x="1914" y="481"/>
                </a:lnTo>
                <a:lnTo>
                  <a:pt x="1918" y="479"/>
                </a:lnTo>
                <a:lnTo>
                  <a:pt x="1920" y="478"/>
                </a:lnTo>
                <a:lnTo>
                  <a:pt x="1922" y="477"/>
                </a:lnTo>
                <a:lnTo>
                  <a:pt x="1923" y="476"/>
                </a:lnTo>
                <a:lnTo>
                  <a:pt x="1923" y="474"/>
                </a:lnTo>
                <a:lnTo>
                  <a:pt x="1924" y="472"/>
                </a:lnTo>
                <a:lnTo>
                  <a:pt x="1924" y="470"/>
                </a:lnTo>
                <a:lnTo>
                  <a:pt x="1924" y="464"/>
                </a:lnTo>
                <a:lnTo>
                  <a:pt x="1922" y="460"/>
                </a:lnTo>
                <a:lnTo>
                  <a:pt x="1921" y="458"/>
                </a:lnTo>
                <a:lnTo>
                  <a:pt x="1920" y="456"/>
                </a:lnTo>
                <a:lnTo>
                  <a:pt x="1919" y="454"/>
                </a:lnTo>
                <a:lnTo>
                  <a:pt x="1917" y="452"/>
                </a:lnTo>
                <a:lnTo>
                  <a:pt x="1913" y="450"/>
                </a:lnTo>
                <a:lnTo>
                  <a:pt x="1909" y="448"/>
                </a:lnTo>
                <a:lnTo>
                  <a:pt x="1904" y="447"/>
                </a:lnTo>
                <a:lnTo>
                  <a:pt x="1898" y="446"/>
                </a:lnTo>
                <a:lnTo>
                  <a:pt x="1892" y="447"/>
                </a:lnTo>
                <a:lnTo>
                  <a:pt x="1886" y="448"/>
                </a:lnTo>
                <a:lnTo>
                  <a:pt x="1881" y="450"/>
                </a:lnTo>
                <a:lnTo>
                  <a:pt x="1877" y="452"/>
                </a:lnTo>
                <a:lnTo>
                  <a:pt x="1873" y="455"/>
                </a:lnTo>
                <a:lnTo>
                  <a:pt x="1870" y="459"/>
                </a:lnTo>
                <a:lnTo>
                  <a:pt x="1868" y="463"/>
                </a:lnTo>
                <a:lnTo>
                  <a:pt x="1867" y="465"/>
                </a:lnTo>
                <a:lnTo>
                  <a:pt x="1866" y="467"/>
                </a:lnTo>
                <a:lnTo>
                  <a:pt x="1821" y="463"/>
                </a:lnTo>
                <a:lnTo>
                  <a:pt x="1823" y="457"/>
                </a:lnTo>
                <a:lnTo>
                  <a:pt x="1825" y="452"/>
                </a:lnTo>
                <a:lnTo>
                  <a:pt x="1827" y="446"/>
                </a:lnTo>
                <a:lnTo>
                  <a:pt x="1830" y="441"/>
                </a:lnTo>
                <a:lnTo>
                  <a:pt x="1833" y="437"/>
                </a:lnTo>
                <a:lnTo>
                  <a:pt x="1837" y="432"/>
                </a:lnTo>
                <a:lnTo>
                  <a:pt x="1841" y="428"/>
                </a:lnTo>
                <a:lnTo>
                  <a:pt x="1846" y="425"/>
                </a:lnTo>
                <a:lnTo>
                  <a:pt x="1851" y="421"/>
                </a:lnTo>
                <a:lnTo>
                  <a:pt x="1857" y="419"/>
                </a:lnTo>
                <a:lnTo>
                  <a:pt x="1863" y="416"/>
                </a:lnTo>
                <a:lnTo>
                  <a:pt x="1869" y="414"/>
                </a:lnTo>
                <a:lnTo>
                  <a:pt x="1876" y="413"/>
                </a:lnTo>
                <a:lnTo>
                  <a:pt x="1883" y="412"/>
                </a:lnTo>
                <a:lnTo>
                  <a:pt x="1890" y="411"/>
                </a:lnTo>
                <a:lnTo>
                  <a:pt x="1898" y="411"/>
                </a:lnTo>
                <a:lnTo>
                  <a:pt x="1908" y="411"/>
                </a:lnTo>
                <a:lnTo>
                  <a:pt x="1917" y="412"/>
                </a:lnTo>
                <a:lnTo>
                  <a:pt x="1926" y="414"/>
                </a:lnTo>
                <a:lnTo>
                  <a:pt x="1935" y="417"/>
                </a:lnTo>
                <a:lnTo>
                  <a:pt x="1943" y="420"/>
                </a:lnTo>
                <a:lnTo>
                  <a:pt x="1947" y="422"/>
                </a:lnTo>
                <a:lnTo>
                  <a:pt x="1950" y="425"/>
                </a:lnTo>
                <a:lnTo>
                  <a:pt x="1957" y="430"/>
                </a:lnTo>
                <a:lnTo>
                  <a:pt x="1963" y="436"/>
                </a:lnTo>
                <a:lnTo>
                  <a:pt x="1965" y="440"/>
                </a:lnTo>
                <a:lnTo>
                  <a:pt x="1967" y="443"/>
                </a:lnTo>
                <a:lnTo>
                  <a:pt x="1969" y="447"/>
                </a:lnTo>
                <a:lnTo>
                  <a:pt x="1970" y="451"/>
                </a:lnTo>
                <a:lnTo>
                  <a:pt x="1972" y="456"/>
                </a:lnTo>
                <a:lnTo>
                  <a:pt x="1972" y="460"/>
                </a:lnTo>
                <a:lnTo>
                  <a:pt x="1973" y="465"/>
                </a:lnTo>
                <a:lnTo>
                  <a:pt x="1973" y="470"/>
                </a:lnTo>
                <a:lnTo>
                  <a:pt x="1973" y="590"/>
                </a:lnTo>
                <a:lnTo>
                  <a:pt x="1927" y="590"/>
                </a:lnTo>
                <a:lnTo>
                  <a:pt x="1927" y="565"/>
                </a:lnTo>
                <a:lnTo>
                  <a:pt x="1922" y="571"/>
                </a:lnTo>
                <a:lnTo>
                  <a:pt x="1917" y="576"/>
                </a:lnTo>
                <a:lnTo>
                  <a:pt x="1912" y="581"/>
                </a:lnTo>
                <a:lnTo>
                  <a:pt x="1906" y="585"/>
                </a:lnTo>
                <a:lnTo>
                  <a:pt x="1899" y="589"/>
                </a:lnTo>
                <a:lnTo>
                  <a:pt x="1891" y="591"/>
                </a:lnTo>
                <a:lnTo>
                  <a:pt x="1887" y="592"/>
                </a:lnTo>
                <a:lnTo>
                  <a:pt x="1883" y="592"/>
                </a:lnTo>
                <a:lnTo>
                  <a:pt x="1874" y="593"/>
                </a:lnTo>
                <a:close/>
                <a:moveTo>
                  <a:pt x="1888" y="559"/>
                </a:moveTo>
                <a:lnTo>
                  <a:pt x="1895" y="559"/>
                </a:lnTo>
                <a:lnTo>
                  <a:pt x="1902" y="557"/>
                </a:lnTo>
                <a:lnTo>
                  <a:pt x="1905" y="556"/>
                </a:lnTo>
                <a:lnTo>
                  <a:pt x="1908" y="554"/>
                </a:lnTo>
                <a:lnTo>
                  <a:pt x="1914" y="550"/>
                </a:lnTo>
                <a:lnTo>
                  <a:pt x="1916" y="547"/>
                </a:lnTo>
                <a:lnTo>
                  <a:pt x="1919" y="545"/>
                </a:lnTo>
                <a:lnTo>
                  <a:pt x="1922" y="539"/>
                </a:lnTo>
                <a:lnTo>
                  <a:pt x="1924" y="533"/>
                </a:lnTo>
                <a:lnTo>
                  <a:pt x="1924" y="530"/>
                </a:lnTo>
                <a:lnTo>
                  <a:pt x="1924" y="527"/>
                </a:lnTo>
                <a:lnTo>
                  <a:pt x="1924" y="508"/>
                </a:lnTo>
                <a:lnTo>
                  <a:pt x="1921" y="510"/>
                </a:lnTo>
                <a:lnTo>
                  <a:pt x="1915" y="511"/>
                </a:lnTo>
                <a:lnTo>
                  <a:pt x="1903" y="514"/>
                </a:lnTo>
                <a:lnTo>
                  <a:pt x="1890" y="516"/>
                </a:lnTo>
                <a:lnTo>
                  <a:pt x="1884" y="517"/>
                </a:lnTo>
                <a:lnTo>
                  <a:pt x="1879" y="518"/>
                </a:lnTo>
                <a:lnTo>
                  <a:pt x="1874" y="520"/>
                </a:lnTo>
                <a:lnTo>
                  <a:pt x="1870" y="523"/>
                </a:lnTo>
                <a:lnTo>
                  <a:pt x="1866" y="526"/>
                </a:lnTo>
                <a:lnTo>
                  <a:pt x="1864" y="530"/>
                </a:lnTo>
                <a:lnTo>
                  <a:pt x="1863" y="532"/>
                </a:lnTo>
                <a:lnTo>
                  <a:pt x="1862" y="534"/>
                </a:lnTo>
                <a:lnTo>
                  <a:pt x="1862" y="539"/>
                </a:lnTo>
                <a:lnTo>
                  <a:pt x="1862" y="543"/>
                </a:lnTo>
                <a:lnTo>
                  <a:pt x="1863" y="548"/>
                </a:lnTo>
                <a:lnTo>
                  <a:pt x="1865" y="549"/>
                </a:lnTo>
                <a:lnTo>
                  <a:pt x="1866" y="551"/>
                </a:lnTo>
                <a:lnTo>
                  <a:pt x="1869" y="554"/>
                </a:lnTo>
                <a:lnTo>
                  <a:pt x="1873" y="556"/>
                </a:lnTo>
                <a:lnTo>
                  <a:pt x="1875" y="557"/>
                </a:lnTo>
                <a:lnTo>
                  <a:pt x="1877" y="558"/>
                </a:lnTo>
                <a:lnTo>
                  <a:pt x="1882" y="559"/>
                </a:lnTo>
                <a:lnTo>
                  <a:pt x="1888" y="559"/>
                </a:lnTo>
                <a:close/>
                <a:moveTo>
                  <a:pt x="2063" y="590"/>
                </a:moveTo>
                <a:lnTo>
                  <a:pt x="2013" y="590"/>
                </a:lnTo>
                <a:lnTo>
                  <a:pt x="2013" y="354"/>
                </a:lnTo>
                <a:lnTo>
                  <a:pt x="2063" y="354"/>
                </a:lnTo>
                <a:lnTo>
                  <a:pt x="2063" y="590"/>
                </a:lnTo>
                <a:close/>
                <a:moveTo>
                  <a:pt x="2197" y="413"/>
                </a:moveTo>
                <a:lnTo>
                  <a:pt x="2197" y="450"/>
                </a:lnTo>
                <a:lnTo>
                  <a:pt x="2164" y="450"/>
                </a:lnTo>
                <a:lnTo>
                  <a:pt x="2164" y="535"/>
                </a:lnTo>
                <a:lnTo>
                  <a:pt x="2164" y="540"/>
                </a:lnTo>
                <a:lnTo>
                  <a:pt x="2165" y="544"/>
                </a:lnTo>
                <a:lnTo>
                  <a:pt x="2166" y="545"/>
                </a:lnTo>
                <a:lnTo>
                  <a:pt x="2167" y="547"/>
                </a:lnTo>
                <a:lnTo>
                  <a:pt x="2169" y="549"/>
                </a:lnTo>
                <a:lnTo>
                  <a:pt x="2171" y="551"/>
                </a:lnTo>
                <a:lnTo>
                  <a:pt x="2174" y="552"/>
                </a:lnTo>
                <a:lnTo>
                  <a:pt x="2177" y="552"/>
                </a:lnTo>
                <a:lnTo>
                  <a:pt x="2181" y="553"/>
                </a:lnTo>
                <a:lnTo>
                  <a:pt x="2188" y="552"/>
                </a:lnTo>
                <a:lnTo>
                  <a:pt x="2193" y="551"/>
                </a:lnTo>
                <a:lnTo>
                  <a:pt x="2201" y="587"/>
                </a:lnTo>
                <a:lnTo>
                  <a:pt x="2190" y="590"/>
                </a:lnTo>
                <a:lnTo>
                  <a:pt x="2183" y="591"/>
                </a:lnTo>
                <a:lnTo>
                  <a:pt x="2174" y="592"/>
                </a:lnTo>
                <a:lnTo>
                  <a:pt x="2168" y="592"/>
                </a:lnTo>
                <a:lnTo>
                  <a:pt x="2161" y="592"/>
                </a:lnTo>
                <a:lnTo>
                  <a:pt x="2156" y="591"/>
                </a:lnTo>
                <a:lnTo>
                  <a:pt x="2150" y="590"/>
                </a:lnTo>
                <a:lnTo>
                  <a:pt x="2145" y="588"/>
                </a:lnTo>
                <a:lnTo>
                  <a:pt x="2140" y="586"/>
                </a:lnTo>
                <a:lnTo>
                  <a:pt x="2135" y="583"/>
                </a:lnTo>
                <a:lnTo>
                  <a:pt x="2131" y="581"/>
                </a:lnTo>
                <a:lnTo>
                  <a:pt x="2127" y="577"/>
                </a:lnTo>
                <a:lnTo>
                  <a:pt x="2124" y="573"/>
                </a:lnTo>
                <a:lnTo>
                  <a:pt x="2121" y="569"/>
                </a:lnTo>
                <a:lnTo>
                  <a:pt x="2119" y="564"/>
                </a:lnTo>
                <a:lnTo>
                  <a:pt x="2117" y="559"/>
                </a:lnTo>
                <a:lnTo>
                  <a:pt x="2116" y="554"/>
                </a:lnTo>
                <a:lnTo>
                  <a:pt x="2115" y="548"/>
                </a:lnTo>
                <a:lnTo>
                  <a:pt x="2115" y="542"/>
                </a:lnTo>
                <a:lnTo>
                  <a:pt x="2115" y="450"/>
                </a:lnTo>
                <a:lnTo>
                  <a:pt x="2091" y="450"/>
                </a:lnTo>
                <a:lnTo>
                  <a:pt x="2091" y="413"/>
                </a:lnTo>
                <a:lnTo>
                  <a:pt x="2115" y="413"/>
                </a:lnTo>
                <a:lnTo>
                  <a:pt x="2115" y="371"/>
                </a:lnTo>
                <a:lnTo>
                  <a:pt x="2164" y="371"/>
                </a:lnTo>
                <a:lnTo>
                  <a:pt x="2164" y="413"/>
                </a:lnTo>
                <a:lnTo>
                  <a:pt x="2197" y="413"/>
                </a:lnTo>
                <a:close/>
                <a:moveTo>
                  <a:pt x="2304" y="593"/>
                </a:moveTo>
                <a:lnTo>
                  <a:pt x="2291" y="592"/>
                </a:lnTo>
                <a:lnTo>
                  <a:pt x="2285" y="591"/>
                </a:lnTo>
                <a:lnTo>
                  <a:pt x="2279" y="590"/>
                </a:lnTo>
                <a:lnTo>
                  <a:pt x="2268" y="587"/>
                </a:lnTo>
                <a:lnTo>
                  <a:pt x="2263" y="584"/>
                </a:lnTo>
                <a:lnTo>
                  <a:pt x="2258" y="582"/>
                </a:lnTo>
                <a:lnTo>
                  <a:pt x="2249" y="575"/>
                </a:lnTo>
                <a:lnTo>
                  <a:pt x="2245" y="572"/>
                </a:lnTo>
                <a:lnTo>
                  <a:pt x="2241" y="568"/>
                </a:lnTo>
                <a:lnTo>
                  <a:pt x="2234" y="559"/>
                </a:lnTo>
                <a:lnTo>
                  <a:pt x="2231" y="555"/>
                </a:lnTo>
                <a:lnTo>
                  <a:pt x="2228" y="550"/>
                </a:lnTo>
                <a:lnTo>
                  <a:pt x="2223" y="539"/>
                </a:lnTo>
                <a:lnTo>
                  <a:pt x="2221" y="533"/>
                </a:lnTo>
                <a:lnTo>
                  <a:pt x="2220" y="527"/>
                </a:lnTo>
                <a:lnTo>
                  <a:pt x="2219" y="521"/>
                </a:lnTo>
                <a:lnTo>
                  <a:pt x="2218" y="515"/>
                </a:lnTo>
                <a:lnTo>
                  <a:pt x="2218" y="509"/>
                </a:lnTo>
                <a:lnTo>
                  <a:pt x="2217" y="502"/>
                </a:lnTo>
                <a:lnTo>
                  <a:pt x="2218" y="495"/>
                </a:lnTo>
                <a:lnTo>
                  <a:pt x="2218" y="489"/>
                </a:lnTo>
                <a:lnTo>
                  <a:pt x="2219" y="482"/>
                </a:lnTo>
                <a:lnTo>
                  <a:pt x="2220" y="476"/>
                </a:lnTo>
                <a:lnTo>
                  <a:pt x="2223" y="465"/>
                </a:lnTo>
                <a:lnTo>
                  <a:pt x="2225" y="459"/>
                </a:lnTo>
                <a:lnTo>
                  <a:pt x="2228" y="454"/>
                </a:lnTo>
                <a:lnTo>
                  <a:pt x="2234" y="444"/>
                </a:lnTo>
                <a:lnTo>
                  <a:pt x="2237" y="440"/>
                </a:lnTo>
                <a:lnTo>
                  <a:pt x="2241" y="436"/>
                </a:lnTo>
                <a:lnTo>
                  <a:pt x="2245" y="432"/>
                </a:lnTo>
                <a:lnTo>
                  <a:pt x="2249" y="428"/>
                </a:lnTo>
                <a:lnTo>
                  <a:pt x="2253" y="425"/>
                </a:lnTo>
                <a:lnTo>
                  <a:pt x="2258" y="422"/>
                </a:lnTo>
                <a:lnTo>
                  <a:pt x="2263" y="419"/>
                </a:lnTo>
                <a:lnTo>
                  <a:pt x="2268" y="417"/>
                </a:lnTo>
                <a:lnTo>
                  <a:pt x="2274" y="415"/>
                </a:lnTo>
                <a:lnTo>
                  <a:pt x="2279" y="413"/>
                </a:lnTo>
                <a:lnTo>
                  <a:pt x="2285" y="412"/>
                </a:lnTo>
                <a:lnTo>
                  <a:pt x="2291" y="411"/>
                </a:lnTo>
                <a:lnTo>
                  <a:pt x="2304" y="411"/>
                </a:lnTo>
                <a:lnTo>
                  <a:pt x="2317" y="411"/>
                </a:lnTo>
                <a:lnTo>
                  <a:pt x="2323" y="412"/>
                </a:lnTo>
                <a:lnTo>
                  <a:pt x="2329" y="413"/>
                </a:lnTo>
                <a:lnTo>
                  <a:pt x="2340" y="417"/>
                </a:lnTo>
                <a:lnTo>
                  <a:pt x="2346" y="419"/>
                </a:lnTo>
                <a:lnTo>
                  <a:pt x="2351" y="422"/>
                </a:lnTo>
                <a:lnTo>
                  <a:pt x="2360" y="428"/>
                </a:lnTo>
                <a:lnTo>
                  <a:pt x="2364" y="432"/>
                </a:lnTo>
                <a:lnTo>
                  <a:pt x="2368" y="436"/>
                </a:lnTo>
                <a:lnTo>
                  <a:pt x="2375" y="444"/>
                </a:lnTo>
                <a:lnTo>
                  <a:pt x="2378" y="449"/>
                </a:lnTo>
                <a:lnTo>
                  <a:pt x="2381" y="454"/>
                </a:lnTo>
                <a:lnTo>
                  <a:pt x="2385" y="465"/>
                </a:lnTo>
                <a:lnTo>
                  <a:pt x="2387" y="470"/>
                </a:lnTo>
                <a:lnTo>
                  <a:pt x="2389" y="476"/>
                </a:lnTo>
                <a:lnTo>
                  <a:pt x="2390" y="482"/>
                </a:lnTo>
                <a:lnTo>
                  <a:pt x="2391" y="489"/>
                </a:lnTo>
                <a:lnTo>
                  <a:pt x="2391" y="495"/>
                </a:lnTo>
                <a:lnTo>
                  <a:pt x="2391" y="502"/>
                </a:lnTo>
                <a:lnTo>
                  <a:pt x="2391" y="509"/>
                </a:lnTo>
                <a:lnTo>
                  <a:pt x="2391" y="515"/>
                </a:lnTo>
                <a:lnTo>
                  <a:pt x="2390" y="521"/>
                </a:lnTo>
                <a:lnTo>
                  <a:pt x="2389" y="527"/>
                </a:lnTo>
                <a:lnTo>
                  <a:pt x="2385" y="539"/>
                </a:lnTo>
                <a:lnTo>
                  <a:pt x="2383" y="544"/>
                </a:lnTo>
                <a:lnTo>
                  <a:pt x="2381" y="550"/>
                </a:lnTo>
                <a:lnTo>
                  <a:pt x="2375" y="559"/>
                </a:lnTo>
                <a:lnTo>
                  <a:pt x="2372" y="564"/>
                </a:lnTo>
                <a:lnTo>
                  <a:pt x="2368" y="568"/>
                </a:lnTo>
                <a:lnTo>
                  <a:pt x="2364" y="572"/>
                </a:lnTo>
                <a:lnTo>
                  <a:pt x="2360" y="575"/>
                </a:lnTo>
                <a:lnTo>
                  <a:pt x="2355" y="579"/>
                </a:lnTo>
                <a:lnTo>
                  <a:pt x="2351" y="582"/>
                </a:lnTo>
                <a:lnTo>
                  <a:pt x="2346" y="584"/>
                </a:lnTo>
                <a:lnTo>
                  <a:pt x="2340" y="587"/>
                </a:lnTo>
                <a:lnTo>
                  <a:pt x="2335" y="589"/>
                </a:lnTo>
                <a:lnTo>
                  <a:pt x="2329" y="590"/>
                </a:lnTo>
                <a:lnTo>
                  <a:pt x="2323" y="591"/>
                </a:lnTo>
                <a:lnTo>
                  <a:pt x="2317" y="592"/>
                </a:lnTo>
                <a:lnTo>
                  <a:pt x="2304" y="593"/>
                </a:lnTo>
                <a:close/>
                <a:moveTo>
                  <a:pt x="2305" y="555"/>
                </a:moveTo>
                <a:lnTo>
                  <a:pt x="2309" y="555"/>
                </a:lnTo>
                <a:lnTo>
                  <a:pt x="2313" y="554"/>
                </a:lnTo>
                <a:lnTo>
                  <a:pt x="2317" y="553"/>
                </a:lnTo>
                <a:lnTo>
                  <a:pt x="2321" y="551"/>
                </a:lnTo>
                <a:lnTo>
                  <a:pt x="2324" y="549"/>
                </a:lnTo>
                <a:lnTo>
                  <a:pt x="2327" y="547"/>
                </a:lnTo>
                <a:lnTo>
                  <a:pt x="2330" y="544"/>
                </a:lnTo>
                <a:lnTo>
                  <a:pt x="2332" y="540"/>
                </a:lnTo>
                <a:lnTo>
                  <a:pt x="2334" y="536"/>
                </a:lnTo>
                <a:lnTo>
                  <a:pt x="2336" y="532"/>
                </a:lnTo>
                <a:lnTo>
                  <a:pt x="2338" y="527"/>
                </a:lnTo>
                <a:lnTo>
                  <a:pt x="2339" y="523"/>
                </a:lnTo>
                <a:lnTo>
                  <a:pt x="2341" y="513"/>
                </a:lnTo>
                <a:lnTo>
                  <a:pt x="2341" y="507"/>
                </a:lnTo>
                <a:lnTo>
                  <a:pt x="2342" y="502"/>
                </a:lnTo>
                <a:lnTo>
                  <a:pt x="2341" y="491"/>
                </a:lnTo>
                <a:lnTo>
                  <a:pt x="2339" y="480"/>
                </a:lnTo>
                <a:lnTo>
                  <a:pt x="2338" y="476"/>
                </a:lnTo>
                <a:lnTo>
                  <a:pt x="2336" y="471"/>
                </a:lnTo>
                <a:lnTo>
                  <a:pt x="2332" y="463"/>
                </a:lnTo>
                <a:lnTo>
                  <a:pt x="2330" y="460"/>
                </a:lnTo>
                <a:lnTo>
                  <a:pt x="2327" y="457"/>
                </a:lnTo>
                <a:lnTo>
                  <a:pt x="2324" y="454"/>
                </a:lnTo>
                <a:lnTo>
                  <a:pt x="2321" y="452"/>
                </a:lnTo>
                <a:lnTo>
                  <a:pt x="2317" y="450"/>
                </a:lnTo>
                <a:lnTo>
                  <a:pt x="2313" y="449"/>
                </a:lnTo>
                <a:lnTo>
                  <a:pt x="2309" y="448"/>
                </a:lnTo>
                <a:lnTo>
                  <a:pt x="2305" y="448"/>
                </a:lnTo>
                <a:lnTo>
                  <a:pt x="2300" y="448"/>
                </a:lnTo>
                <a:lnTo>
                  <a:pt x="2296" y="449"/>
                </a:lnTo>
                <a:lnTo>
                  <a:pt x="2292" y="450"/>
                </a:lnTo>
                <a:lnTo>
                  <a:pt x="2288" y="452"/>
                </a:lnTo>
                <a:lnTo>
                  <a:pt x="2285" y="454"/>
                </a:lnTo>
                <a:lnTo>
                  <a:pt x="2282" y="457"/>
                </a:lnTo>
                <a:lnTo>
                  <a:pt x="2279" y="460"/>
                </a:lnTo>
                <a:lnTo>
                  <a:pt x="2277" y="463"/>
                </a:lnTo>
                <a:lnTo>
                  <a:pt x="2272" y="471"/>
                </a:lnTo>
                <a:lnTo>
                  <a:pt x="2271" y="476"/>
                </a:lnTo>
                <a:lnTo>
                  <a:pt x="2270" y="480"/>
                </a:lnTo>
                <a:lnTo>
                  <a:pt x="2269" y="485"/>
                </a:lnTo>
                <a:lnTo>
                  <a:pt x="2268" y="491"/>
                </a:lnTo>
                <a:lnTo>
                  <a:pt x="2267" y="496"/>
                </a:lnTo>
                <a:lnTo>
                  <a:pt x="2267" y="502"/>
                </a:lnTo>
                <a:lnTo>
                  <a:pt x="2268" y="513"/>
                </a:lnTo>
                <a:lnTo>
                  <a:pt x="2270" y="523"/>
                </a:lnTo>
                <a:lnTo>
                  <a:pt x="2271" y="527"/>
                </a:lnTo>
                <a:lnTo>
                  <a:pt x="2272" y="532"/>
                </a:lnTo>
                <a:lnTo>
                  <a:pt x="2274" y="536"/>
                </a:lnTo>
                <a:lnTo>
                  <a:pt x="2277" y="540"/>
                </a:lnTo>
                <a:lnTo>
                  <a:pt x="2279" y="544"/>
                </a:lnTo>
                <a:lnTo>
                  <a:pt x="2282" y="547"/>
                </a:lnTo>
                <a:lnTo>
                  <a:pt x="2285" y="549"/>
                </a:lnTo>
                <a:lnTo>
                  <a:pt x="2288" y="551"/>
                </a:lnTo>
                <a:lnTo>
                  <a:pt x="2292" y="553"/>
                </a:lnTo>
                <a:lnTo>
                  <a:pt x="2296" y="554"/>
                </a:lnTo>
                <a:lnTo>
                  <a:pt x="2300" y="555"/>
                </a:lnTo>
                <a:lnTo>
                  <a:pt x="2305" y="555"/>
                </a:lnTo>
                <a:close/>
                <a:moveTo>
                  <a:pt x="2539" y="512"/>
                </a:moveTo>
                <a:lnTo>
                  <a:pt x="2430" y="512"/>
                </a:lnTo>
                <a:lnTo>
                  <a:pt x="2430" y="473"/>
                </a:lnTo>
                <a:lnTo>
                  <a:pt x="2539" y="473"/>
                </a:lnTo>
                <a:lnTo>
                  <a:pt x="2539" y="512"/>
                </a:lnTo>
                <a:close/>
                <a:moveTo>
                  <a:pt x="2695" y="514"/>
                </a:moveTo>
                <a:lnTo>
                  <a:pt x="2695" y="413"/>
                </a:lnTo>
                <a:lnTo>
                  <a:pt x="2744" y="413"/>
                </a:lnTo>
                <a:lnTo>
                  <a:pt x="2744" y="590"/>
                </a:lnTo>
                <a:lnTo>
                  <a:pt x="2697" y="590"/>
                </a:lnTo>
                <a:lnTo>
                  <a:pt x="2697" y="558"/>
                </a:lnTo>
                <a:lnTo>
                  <a:pt x="2693" y="565"/>
                </a:lnTo>
                <a:lnTo>
                  <a:pt x="2688" y="572"/>
                </a:lnTo>
                <a:lnTo>
                  <a:pt x="2682" y="577"/>
                </a:lnTo>
                <a:lnTo>
                  <a:pt x="2675" y="583"/>
                </a:lnTo>
                <a:lnTo>
                  <a:pt x="2672" y="585"/>
                </a:lnTo>
                <a:lnTo>
                  <a:pt x="2668" y="587"/>
                </a:lnTo>
                <a:lnTo>
                  <a:pt x="2666" y="588"/>
                </a:lnTo>
                <a:lnTo>
                  <a:pt x="2664" y="588"/>
                </a:lnTo>
                <a:lnTo>
                  <a:pt x="2660" y="590"/>
                </a:lnTo>
                <a:lnTo>
                  <a:pt x="2651" y="591"/>
                </a:lnTo>
                <a:lnTo>
                  <a:pt x="2647" y="592"/>
                </a:lnTo>
                <a:lnTo>
                  <a:pt x="2642" y="592"/>
                </a:lnTo>
                <a:lnTo>
                  <a:pt x="2635" y="592"/>
                </a:lnTo>
                <a:lnTo>
                  <a:pt x="2629" y="591"/>
                </a:lnTo>
                <a:lnTo>
                  <a:pt x="2623" y="589"/>
                </a:lnTo>
                <a:lnTo>
                  <a:pt x="2618" y="588"/>
                </a:lnTo>
                <a:lnTo>
                  <a:pt x="2612" y="585"/>
                </a:lnTo>
                <a:lnTo>
                  <a:pt x="2607" y="582"/>
                </a:lnTo>
                <a:lnTo>
                  <a:pt x="2603" y="578"/>
                </a:lnTo>
                <a:lnTo>
                  <a:pt x="2598" y="574"/>
                </a:lnTo>
                <a:lnTo>
                  <a:pt x="2596" y="572"/>
                </a:lnTo>
                <a:lnTo>
                  <a:pt x="2595" y="570"/>
                </a:lnTo>
                <a:lnTo>
                  <a:pt x="2591" y="564"/>
                </a:lnTo>
                <a:lnTo>
                  <a:pt x="2588" y="559"/>
                </a:lnTo>
                <a:lnTo>
                  <a:pt x="2587" y="556"/>
                </a:lnTo>
                <a:lnTo>
                  <a:pt x="2586" y="553"/>
                </a:lnTo>
                <a:lnTo>
                  <a:pt x="2584" y="547"/>
                </a:lnTo>
                <a:lnTo>
                  <a:pt x="2583" y="540"/>
                </a:lnTo>
                <a:lnTo>
                  <a:pt x="2582" y="533"/>
                </a:lnTo>
                <a:lnTo>
                  <a:pt x="2582" y="525"/>
                </a:lnTo>
                <a:lnTo>
                  <a:pt x="2582" y="413"/>
                </a:lnTo>
                <a:lnTo>
                  <a:pt x="2631" y="413"/>
                </a:lnTo>
                <a:lnTo>
                  <a:pt x="2631" y="517"/>
                </a:lnTo>
                <a:lnTo>
                  <a:pt x="2631" y="524"/>
                </a:lnTo>
                <a:lnTo>
                  <a:pt x="2633" y="531"/>
                </a:lnTo>
                <a:lnTo>
                  <a:pt x="2636" y="536"/>
                </a:lnTo>
                <a:lnTo>
                  <a:pt x="2637" y="539"/>
                </a:lnTo>
                <a:lnTo>
                  <a:pt x="2639" y="541"/>
                </a:lnTo>
                <a:lnTo>
                  <a:pt x="2644" y="545"/>
                </a:lnTo>
                <a:lnTo>
                  <a:pt x="2646" y="547"/>
                </a:lnTo>
                <a:lnTo>
                  <a:pt x="2649" y="548"/>
                </a:lnTo>
                <a:lnTo>
                  <a:pt x="2655" y="550"/>
                </a:lnTo>
                <a:lnTo>
                  <a:pt x="2658" y="550"/>
                </a:lnTo>
                <a:lnTo>
                  <a:pt x="2661" y="551"/>
                </a:lnTo>
                <a:lnTo>
                  <a:pt x="2668" y="550"/>
                </a:lnTo>
                <a:lnTo>
                  <a:pt x="2674" y="548"/>
                </a:lnTo>
                <a:lnTo>
                  <a:pt x="2680" y="545"/>
                </a:lnTo>
                <a:lnTo>
                  <a:pt x="2685" y="541"/>
                </a:lnTo>
                <a:lnTo>
                  <a:pt x="2687" y="539"/>
                </a:lnTo>
                <a:lnTo>
                  <a:pt x="2689" y="536"/>
                </a:lnTo>
                <a:lnTo>
                  <a:pt x="2693" y="530"/>
                </a:lnTo>
                <a:lnTo>
                  <a:pt x="2695" y="523"/>
                </a:lnTo>
                <a:lnTo>
                  <a:pt x="2695" y="519"/>
                </a:lnTo>
                <a:lnTo>
                  <a:pt x="2695" y="514"/>
                </a:lnTo>
                <a:close/>
                <a:moveTo>
                  <a:pt x="2834" y="487"/>
                </a:moveTo>
                <a:lnTo>
                  <a:pt x="2834" y="590"/>
                </a:lnTo>
                <a:lnTo>
                  <a:pt x="2785" y="590"/>
                </a:lnTo>
                <a:lnTo>
                  <a:pt x="2785" y="413"/>
                </a:lnTo>
                <a:lnTo>
                  <a:pt x="2832" y="413"/>
                </a:lnTo>
                <a:lnTo>
                  <a:pt x="2832" y="444"/>
                </a:lnTo>
                <a:lnTo>
                  <a:pt x="2837" y="437"/>
                </a:lnTo>
                <a:lnTo>
                  <a:pt x="2842" y="430"/>
                </a:lnTo>
                <a:lnTo>
                  <a:pt x="2847" y="425"/>
                </a:lnTo>
                <a:lnTo>
                  <a:pt x="2854" y="420"/>
                </a:lnTo>
                <a:lnTo>
                  <a:pt x="2861" y="416"/>
                </a:lnTo>
                <a:lnTo>
                  <a:pt x="2865" y="414"/>
                </a:lnTo>
                <a:lnTo>
                  <a:pt x="2869" y="413"/>
                </a:lnTo>
                <a:lnTo>
                  <a:pt x="2878" y="411"/>
                </a:lnTo>
                <a:lnTo>
                  <a:pt x="2882" y="411"/>
                </a:lnTo>
                <a:lnTo>
                  <a:pt x="2887" y="411"/>
                </a:lnTo>
                <a:lnTo>
                  <a:pt x="2894" y="411"/>
                </a:lnTo>
                <a:lnTo>
                  <a:pt x="2900" y="412"/>
                </a:lnTo>
                <a:lnTo>
                  <a:pt x="2906" y="413"/>
                </a:lnTo>
                <a:lnTo>
                  <a:pt x="2912" y="415"/>
                </a:lnTo>
                <a:lnTo>
                  <a:pt x="2917" y="418"/>
                </a:lnTo>
                <a:lnTo>
                  <a:pt x="2922" y="421"/>
                </a:lnTo>
                <a:lnTo>
                  <a:pt x="2927" y="424"/>
                </a:lnTo>
                <a:lnTo>
                  <a:pt x="2932" y="428"/>
                </a:lnTo>
                <a:lnTo>
                  <a:pt x="2935" y="433"/>
                </a:lnTo>
                <a:lnTo>
                  <a:pt x="2939" y="438"/>
                </a:lnTo>
                <a:lnTo>
                  <a:pt x="2942" y="444"/>
                </a:lnTo>
                <a:lnTo>
                  <a:pt x="2943" y="446"/>
                </a:lnTo>
                <a:lnTo>
                  <a:pt x="2944" y="449"/>
                </a:lnTo>
                <a:lnTo>
                  <a:pt x="2946" y="456"/>
                </a:lnTo>
                <a:lnTo>
                  <a:pt x="2947" y="462"/>
                </a:lnTo>
                <a:lnTo>
                  <a:pt x="2948" y="470"/>
                </a:lnTo>
                <a:lnTo>
                  <a:pt x="2948" y="477"/>
                </a:lnTo>
                <a:lnTo>
                  <a:pt x="2948" y="590"/>
                </a:lnTo>
                <a:lnTo>
                  <a:pt x="2899" y="590"/>
                </a:lnTo>
                <a:lnTo>
                  <a:pt x="2899" y="486"/>
                </a:lnTo>
                <a:lnTo>
                  <a:pt x="2899" y="478"/>
                </a:lnTo>
                <a:lnTo>
                  <a:pt x="2898" y="475"/>
                </a:lnTo>
                <a:lnTo>
                  <a:pt x="2897" y="471"/>
                </a:lnTo>
                <a:lnTo>
                  <a:pt x="2895" y="466"/>
                </a:lnTo>
                <a:lnTo>
                  <a:pt x="2893" y="463"/>
                </a:lnTo>
                <a:lnTo>
                  <a:pt x="2891" y="461"/>
                </a:lnTo>
                <a:lnTo>
                  <a:pt x="2886" y="457"/>
                </a:lnTo>
                <a:lnTo>
                  <a:pt x="2884" y="455"/>
                </a:lnTo>
                <a:lnTo>
                  <a:pt x="2881" y="454"/>
                </a:lnTo>
                <a:lnTo>
                  <a:pt x="2875" y="452"/>
                </a:lnTo>
                <a:lnTo>
                  <a:pt x="2871" y="451"/>
                </a:lnTo>
                <a:lnTo>
                  <a:pt x="2868" y="451"/>
                </a:lnTo>
                <a:lnTo>
                  <a:pt x="2861" y="452"/>
                </a:lnTo>
                <a:lnTo>
                  <a:pt x="2854" y="454"/>
                </a:lnTo>
                <a:lnTo>
                  <a:pt x="2851" y="455"/>
                </a:lnTo>
                <a:lnTo>
                  <a:pt x="2849" y="457"/>
                </a:lnTo>
                <a:lnTo>
                  <a:pt x="2846" y="459"/>
                </a:lnTo>
                <a:lnTo>
                  <a:pt x="2844" y="461"/>
                </a:lnTo>
                <a:lnTo>
                  <a:pt x="2842" y="463"/>
                </a:lnTo>
                <a:lnTo>
                  <a:pt x="2840" y="466"/>
                </a:lnTo>
                <a:lnTo>
                  <a:pt x="2838" y="469"/>
                </a:lnTo>
                <a:lnTo>
                  <a:pt x="2837" y="472"/>
                </a:lnTo>
                <a:lnTo>
                  <a:pt x="2835" y="479"/>
                </a:lnTo>
                <a:lnTo>
                  <a:pt x="2834" y="483"/>
                </a:lnTo>
                <a:lnTo>
                  <a:pt x="2834" y="487"/>
                </a:lnTo>
                <a:close/>
                <a:moveTo>
                  <a:pt x="3014" y="390"/>
                </a:moveTo>
                <a:lnTo>
                  <a:pt x="3008" y="390"/>
                </a:lnTo>
                <a:lnTo>
                  <a:pt x="3004" y="388"/>
                </a:lnTo>
                <a:lnTo>
                  <a:pt x="2999" y="386"/>
                </a:lnTo>
                <a:lnTo>
                  <a:pt x="2995" y="383"/>
                </a:lnTo>
                <a:lnTo>
                  <a:pt x="2992" y="379"/>
                </a:lnTo>
                <a:lnTo>
                  <a:pt x="2989" y="375"/>
                </a:lnTo>
                <a:lnTo>
                  <a:pt x="2988" y="370"/>
                </a:lnTo>
                <a:lnTo>
                  <a:pt x="2987" y="365"/>
                </a:lnTo>
                <a:lnTo>
                  <a:pt x="2988" y="360"/>
                </a:lnTo>
                <a:lnTo>
                  <a:pt x="2989" y="356"/>
                </a:lnTo>
                <a:lnTo>
                  <a:pt x="2992" y="352"/>
                </a:lnTo>
                <a:lnTo>
                  <a:pt x="2995" y="348"/>
                </a:lnTo>
                <a:lnTo>
                  <a:pt x="2999" y="345"/>
                </a:lnTo>
                <a:lnTo>
                  <a:pt x="3004" y="342"/>
                </a:lnTo>
                <a:lnTo>
                  <a:pt x="3008" y="341"/>
                </a:lnTo>
                <a:lnTo>
                  <a:pt x="3014" y="341"/>
                </a:lnTo>
                <a:lnTo>
                  <a:pt x="3019" y="341"/>
                </a:lnTo>
                <a:lnTo>
                  <a:pt x="3024" y="342"/>
                </a:lnTo>
                <a:lnTo>
                  <a:pt x="3028" y="345"/>
                </a:lnTo>
                <a:lnTo>
                  <a:pt x="3032" y="348"/>
                </a:lnTo>
                <a:lnTo>
                  <a:pt x="3036" y="352"/>
                </a:lnTo>
                <a:lnTo>
                  <a:pt x="3038" y="356"/>
                </a:lnTo>
                <a:lnTo>
                  <a:pt x="3040" y="360"/>
                </a:lnTo>
                <a:lnTo>
                  <a:pt x="3040" y="365"/>
                </a:lnTo>
                <a:lnTo>
                  <a:pt x="3040" y="370"/>
                </a:lnTo>
                <a:lnTo>
                  <a:pt x="3038" y="375"/>
                </a:lnTo>
                <a:lnTo>
                  <a:pt x="3036" y="379"/>
                </a:lnTo>
                <a:lnTo>
                  <a:pt x="3032" y="383"/>
                </a:lnTo>
                <a:lnTo>
                  <a:pt x="3028" y="386"/>
                </a:lnTo>
                <a:lnTo>
                  <a:pt x="3024" y="388"/>
                </a:lnTo>
                <a:lnTo>
                  <a:pt x="3019" y="390"/>
                </a:lnTo>
                <a:lnTo>
                  <a:pt x="3014" y="390"/>
                </a:lnTo>
                <a:close/>
                <a:moveTo>
                  <a:pt x="2989" y="413"/>
                </a:moveTo>
                <a:lnTo>
                  <a:pt x="3038" y="413"/>
                </a:lnTo>
                <a:lnTo>
                  <a:pt x="3038" y="590"/>
                </a:lnTo>
                <a:lnTo>
                  <a:pt x="2989" y="590"/>
                </a:lnTo>
                <a:lnTo>
                  <a:pt x="2989" y="413"/>
                </a:lnTo>
                <a:close/>
                <a:moveTo>
                  <a:pt x="3242" y="413"/>
                </a:moveTo>
                <a:lnTo>
                  <a:pt x="3180" y="590"/>
                </a:lnTo>
                <a:lnTo>
                  <a:pt x="3125" y="590"/>
                </a:lnTo>
                <a:lnTo>
                  <a:pt x="3063" y="413"/>
                </a:lnTo>
                <a:lnTo>
                  <a:pt x="3115" y="413"/>
                </a:lnTo>
                <a:lnTo>
                  <a:pt x="3151" y="539"/>
                </a:lnTo>
                <a:lnTo>
                  <a:pt x="3190" y="413"/>
                </a:lnTo>
                <a:lnTo>
                  <a:pt x="3242" y="413"/>
                </a:lnTo>
                <a:close/>
                <a:moveTo>
                  <a:pt x="3340" y="593"/>
                </a:moveTo>
                <a:lnTo>
                  <a:pt x="3333" y="593"/>
                </a:lnTo>
                <a:lnTo>
                  <a:pt x="3327" y="592"/>
                </a:lnTo>
                <a:lnTo>
                  <a:pt x="3315" y="590"/>
                </a:lnTo>
                <a:lnTo>
                  <a:pt x="3309" y="589"/>
                </a:lnTo>
                <a:lnTo>
                  <a:pt x="3303" y="587"/>
                </a:lnTo>
                <a:lnTo>
                  <a:pt x="3293" y="582"/>
                </a:lnTo>
                <a:lnTo>
                  <a:pt x="3288" y="579"/>
                </a:lnTo>
                <a:lnTo>
                  <a:pt x="3284" y="576"/>
                </a:lnTo>
                <a:lnTo>
                  <a:pt x="3279" y="572"/>
                </a:lnTo>
                <a:lnTo>
                  <a:pt x="3276" y="569"/>
                </a:lnTo>
                <a:lnTo>
                  <a:pt x="3269" y="560"/>
                </a:lnTo>
                <a:lnTo>
                  <a:pt x="3266" y="555"/>
                </a:lnTo>
                <a:lnTo>
                  <a:pt x="3263" y="550"/>
                </a:lnTo>
                <a:lnTo>
                  <a:pt x="3258" y="540"/>
                </a:lnTo>
                <a:lnTo>
                  <a:pt x="3256" y="534"/>
                </a:lnTo>
                <a:lnTo>
                  <a:pt x="3255" y="528"/>
                </a:lnTo>
                <a:lnTo>
                  <a:pt x="3254" y="522"/>
                </a:lnTo>
                <a:lnTo>
                  <a:pt x="3253" y="516"/>
                </a:lnTo>
                <a:lnTo>
                  <a:pt x="3252" y="509"/>
                </a:lnTo>
                <a:lnTo>
                  <a:pt x="3252" y="502"/>
                </a:lnTo>
                <a:lnTo>
                  <a:pt x="3252" y="495"/>
                </a:lnTo>
                <a:lnTo>
                  <a:pt x="3253" y="489"/>
                </a:lnTo>
                <a:lnTo>
                  <a:pt x="3254" y="483"/>
                </a:lnTo>
                <a:lnTo>
                  <a:pt x="3255" y="477"/>
                </a:lnTo>
                <a:lnTo>
                  <a:pt x="3258" y="465"/>
                </a:lnTo>
                <a:lnTo>
                  <a:pt x="3260" y="459"/>
                </a:lnTo>
                <a:lnTo>
                  <a:pt x="3263" y="454"/>
                </a:lnTo>
                <a:lnTo>
                  <a:pt x="3269" y="445"/>
                </a:lnTo>
                <a:lnTo>
                  <a:pt x="3272" y="440"/>
                </a:lnTo>
                <a:lnTo>
                  <a:pt x="3275" y="436"/>
                </a:lnTo>
                <a:lnTo>
                  <a:pt x="3279" y="432"/>
                </a:lnTo>
                <a:lnTo>
                  <a:pt x="3283" y="428"/>
                </a:lnTo>
                <a:lnTo>
                  <a:pt x="3293" y="422"/>
                </a:lnTo>
                <a:lnTo>
                  <a:pt x="3297" y="419"/>
                </a:lnTo>
                <a:lnTo>
                  <a:pt x="3303" y="417"/>
                </a:lnTo>
                <a:lnTo>
                  <a:pt x="3308" y="415"/>
                </a:lnTo>
                <a:lnTo>
                  <a:pt x="3314" y="413"/>
                </a:lnTo>
                <a:lnTo>
                  <a:pt x="3319" y="412"/>
                </a:lnTo>
                <a:lnTo>
                  <a:pt x="3325" y="411"/>
                </a:lnTo>
                <a:lnTo>
                  <a:pt x="3338" y="411"/>
                </a:lnTo>
                <a:lnTo>
                  <a:pt x="3349" y="411"/>
                </a:lnTo>
                <a:lnTo>
                  <a:pt x="3360" y="413"/>
                </a:lnTo>
                <a:lnTo>
                  <a:pt x="3365" y="414"/>
                </a:lnTo>
                <a:lnTo>
                  <a:pt x="3370" y="416"/>
                </a:lnTo>
                <a:lnTo>
                  <a:pt x="3380" y="421"/>
                </a:lnTo>
                <a:lnTo>
                  <a:pt x="3389" y="426"/>
                </a:lnTo>
                <a:lnTo>
                  <a:pt x="3393" y="429"/>
                </a:lnTo>
                <a:lnTo>
                  <a:pt x="3397" y="433"/>
                </a:lnTo>
                <a:lnTo>
                  <a:pt x="3404" y="441"/>
                </a:lnTo>
                <a:lnTo>
                  <a:pt x="3407" y="446"/>
                </a:lnTo>
                <a:lnTo>
                  <a:pt x="3410" y="450"/>
                </a:lnTo>
                <a:lnTo>
                  <a:pt x="3412" y="456"/>
                </a:lnTo>
                <a:lnTo>
                  <a:pt x="3415" y="461"/>
                </a:lnTo>
                <a:lnTo>
                  <a:pt x="3417" y="467"/>
                </a:lnTo>
                <a:lnTo>
                  <a:pt x="3418" y="473"/>
                </a:lnTo>
                <a:lnTo>
                  <a:pt x="3419" y="479"/>
                </a:lnTo>
                <a:lnTo>
                  <a:pt x="3420" y="486"/>
                </a:lnTo>
                <a:lnTo>
                  <a:pt x="3421" y="493"/>
                </a:lnTo>
                <a:lnTo>
                  <a:pt x="3421" y="500"/>
                </a:lnTo>
                <a:lnTo>
                  <a:pt x="3421" y="514"/>
                </a:lnTo>
                <a:lnTo>
                  <a:pt x="3301" y="514"/>
                </a:lnTo>
                <a:lnTo>
                  <a:pt x="3301" y="519"/>
                </a:lnTo>
                <a:lnTo>
                  <a:pt x="3301" y="523"/>
                </a:lnTo>
                <a:lnTo>
                  <a:pt x="3302" y="528"/>
                </a:lnTo>
                <a:lnTo>
                  <a:pt x="3303" y="532"/>
                </a:lnTo>
                <a:lnTo>
                  <a:pt x="3307" y="539"/>
                </a:lnTo>
                <a:lnTo>
                  <a:pt x="3309" y="542"/>
                </a:lnTo>
                <a:lnTo>
                  <a:pt x="3311" y="545"/>
                </a:lnTo>
                <a:lnTo>
                  <a:pt x="3314" y="548"/>
                </a:lnTo>
                <a:lnTo>
                  <a:pt x="3317" y="550"/>
                </a:lnTo>
                <a:lnTo>
                  <a:pt x="3321" y="552"/>
                </a:lnTo>
                <a:lnTo>
                  <a:pt x="3324" y="554"/>
                </a:lnTo>
                <a:lnTo>
                  <a:pt x="3328" y="555"/>
                </a:lnTo>
                <a:lnTo>
                  <a:pt x="3332" y="556"/>
                </a:lnTo>
                <a:lnTo>
                  <a:pt x="3341" y="557"/>
                </a:lnTo>
                <a:lnTo>
                  <a:pt x="3347" y="556"/>
                </a:lnTo>
                <a:lnTo>
                  <a:pt x="3352" y="555"/>
                </a:lnTo>
                <a:lnTo>
                  <a:pt x="3357" y="554"/>
                </a:lnTo>
                <a:lnTo>
                  <a:pt x="3362" y="551"/>
                </a:lnTo>
                <a:lnTo>
                  <a:pt x="3364" y="550"/>
                </a:lnTo>
                <a:lnTo>
                  <a:pt x="3366" y="548"/>
                </a:lnTo>
                <a:lnTo>
                  <a:pt x="3370" y="545"/>
                </a:lnTo>
                <a:lnTo>
                  <a:pt x="3372" y="541"/>
                </a:lnTo>
                <a:lnTo>
                  <a:pt x="3375" y="536"/>
                </a:lnTo>
                <a:lnTo>
                  <a:pt x="3420" y="539"/>
                </a:lnTo>
                <a:lnTo>
                  <a:pt x="3418" y="545"/>
                </a:lnTo>
                <a:lnTo>
                  <a:pt x="3416" y="551"/>
                </a:lnTo>
                <a:lnTo>
                  <a:pt x="3414" y="556"/>
                </a:lnTo>
                <a:lnTo>
                  <a:pt x="3411" y="561"/>
                </a:lnTo>
                <a:lnTo>
                  <a:pt x="3407" y="566"/>
                </a:lnTo>
                <a:lnTo>
                  <a:pt x="3403" y="570"/>
                </a:lnTo>
                <a:lnTo>
                  <a:pt x="3399" y="575"/>
                </a:lnTo>
                <a:lnTo>
                  <a:pt x="3394" y="578"/>
                </a:lnTo>
                <a:lnTo>
                  <a:pt x="3388" y="582"/>
                </a:lnTo>
                <a:lnTo>
                  <a:pt x="3382" y="585"/>
                </a:lnTo>
                <a:lnTo>
                  <a:pt x="3376" y="587"/>
                </a:lnTo>
                <a:lnTo>
                  <a:pt x="3370" y="589"/>
                </a:lnTo>
                <a:lnTo>
                  <a:pt x="3366" y="590"/>
                </a:lnTo>
                <a:lnTo>
                  <a:pt x="3363" y="591"/>
                </a:lnTo>
                <a:lnTo>
                  <a:pt x="3355" y="592"/>
                </a:lnTo>
                <a:lnTo>
                  <a:pt x="3348" y="593"/>
                </a:lnTo>
                <a:lnTo>
                  <a:pt x="3340" y="593"/>
                </a:lnTo>
                <a:close/>
                <a:moveTo>
                  <a:pt x="3301" y="483"/>
                </a:moveTo>
                <a:lnTo>
                  <a:pt x="3375" y="483"/>
                </a:lnTo>
                <a:lnTo>
                  <a:pt x="3375" y="480"/>
                </a:lnTo>
                <a:lnTo>
                  <a:pt x="3374" y="476"/>
                </a:lnTo>
                <a:lnTo>
                  <a:pt x="3373" y="472"/>
                </a:lnTo>
                <a:lnTo>
                  <a:pt x="3372" y="469"/>
                </a:lnTo>
                <a:lnTo>
                  <a:pt x="3371" y="466"/>
                </a:lnTo>
                <a:lnTo>
                  <a:pt x="3369" y="463"/>
                </a:lnTo>
                <a:lnTo>
                  <a:pt x="3367" y="460"/>
                </a:lnTo>
                <a:lnTo>
                  <a:pt x="3365" y="457"/>
                </a:lnTo>
                <a:lnTo>
                  <a:pt x="3359" y="453"/>
                </a:lnTo>
                <a:lnTo>
                  <a:pt x="3353" y="450"/>
                </a:lnTo>
                <a:lnTo>
                  <a:pt x="3346" y="448"/>
                </a:lnTo>
                <a:lnTo>
                  <a:pt x="3339" y="447"/>
                </a:lnTo>
                <a:lnTo>
                  <a:pt x="3331" y="448"/>
                </a:lnTo>
                <a:lnTo>
                  <a:pt x="3327" y="449"/>
                </a:lnTo>
                <a:lnTo>
                  <a:pt x="3324" y="450"/>
                </a:lnTo>
                <a:lnTo>
                  <a:pt x="3317" y="453"/>
                </a:lnTo>
                <a:lnTo>
                  <a:pt x="3315" y="455"/>
                </a:lnTo>
                <a:lnTo>
                  <a:pt x="3312" y="458"/>
                </a:lnTo>
                <a:lnTo>
                  <a:pt x="3307" y="463"/>
                </a:lnTo>
                <a:lnTo>
                  <a:pt x="3304" y="470"/>
                </a:lnTo>
                <a:lnTo>
                  <a:pt x="3303" y="473"/>
                </a:lnTo>
                <a:lnTo>
                  <a:pt x="3302" y="476"/>
                </a:lnTo>
                <a:lnTo>
                  <a:pt x="3301" y="483"/>
                </a:lnTo>
                <a:close/>
                <a:moveTo>
                  <a:pt x="3456" y="590"/>
                </a:moveTo>
                <a:lnTo>
                  <a:pt x="3456" y="413"/>
                </a:lnTo>
                <a:lnTo>
                  <a:pt x="3503" y="413"/>
                </a:lnTo>
                <a:lnTo>
                  <a:pt x="3503" y="444"/>
                </a:lnTo>
                <a:lnTo>
                  <a:pt x="3507" y="436"/>
                </a:lnTo>
                <a:lnTo>
                  <a:pt x="3511" y="429"/>
                </a:lnTo>
                <a:lnTo>
                  <a:pt x="3516" y="424"/>
                </a:lnTo>
                <a:lnTo>
                  <a:pt x="3521" y="419"/>
                </a:lnTo>
                <a:lnTo>
                  <a:pt x="3524" y="417"/>
                </a:lnTo>
                <a:lnTo>
                  <a:pt x="3527" y="415"/>
                </a:lnTo>
                <a:lnTo>
                  <a:pt x="3534" y="413"/>
                </a:lnTo>
                <a:lnTo>
                  <a:pt x="3540" y="411"/>
                </a:lnTo>
                <a:lnTo>
                  <a:pt x="3548" y="410"/>
                </a:lnTo>
                <a:lnTo>
                  <a:pt x="3556" y="411"/>
                </a:lnTo>
                <a:lnTo>
                  <a:pt x="3563" y="412"/>
                </a:lnTo>
                <a:lnTo>
                  <a:pt x="3563" y="456"/>
                </a:lnTo>
                <a:lnTo>
                  <a:pt x="3559" y="455"/>
                </a:lnTo>
                <a:lnTo>
                  <a:pt x="3554" y="454"/>
                </a:lnTo>
                <a:lnTo>
                  <a:pt x="3542" y="453"/>
                </a:lnTo>
                <a:lnTo>
                  <a:pt x="3535" y="454"/>
                </a:lnTo>
                <a:lnTo>
                  <a:pt x="3531" y="454"/>
                </a:lnTo>
                <a:lnTo>
                  <a:pt x="3528" y="456"/>
                </a:lnTo>
                <a:lnTo>
                  <a:pt x="3524" y="457"/>
                </a:lnTo>
                <a:lnTo>
                  <a:pt x="3521" y="459"/>
                </a:lnTo>
                <a:lnTo>
                  <a:pt x="3518" y="461"/>
                </a:lnTo>
                <a:lnTo>
                  <a:pt x="3515" y="463"/>
                </a:lnTo>
                <a:lnTo>
                  <a:pt x="3511" y="469"/>
                </a:lnTo>
                <a:lnTo>
                  <a:pt x="3509" y="472"/>
                </a:lnTo>
                <a:lnTo>
                  <a:pt x="3508" y="475"/>
                </a:lnTo>
                <a:lnTo>
                  <a:pt x="3506" y="478"/>
                </a:lnTo>
                <a:lnTo>
                  <a:pt x="3506" y="482"/>
                </a:lnTo>
                <a:lnTo>
                  <a:pt x="3505" y="486"/>
                </a:lnTo>
                <a:lnTo>
                  <a:pt x="3505" y="490"/>
                </a:lnTo>
                <a:lnTo>
                  <a:pt x="3505" y="590"/>
                </a:lnTo>
                <a:lnTo>
                  <a:pt x="3456" y="590"/>
                </a:lnTo>
                <a:close/>
                <a:moveTo>
                  <a:pt x="3736" y="463"/>
                </a:moveTo>
                <a:lnTo>
                  <a:pt x="3692" y="466"/>
                </a:lnTo>
                <a:lnTo>
                  <a:pt x="3690" y="462"/>
                </a:lnTo>
                <a:lnTo>
                  <a:pt x="3688" y="458"/>
                </a:lnTo>
                <a:lnTo>
                  <a:pt x="3686" y="455"/>
                </a:lnTo>
                <a:lnTo>
                  <a:pt x="3682" y="451"/>
                </a:lnTo>
                <a:lnTo>
                  <a:pt x="3678" y="449"/>
                </a:lnTo>
                <a:lnTo>
                  <a:pt x="3673" y="447"/>
                </a:lnTo>
                <a:lnTo>
                  <a:pt x="3668" y="446"/>
                </a:lnTo>
                <a:lnTo>
                  <a:pt x="3662" y="445"/>
                </a:lnTo>
                <a:lnTo>
                  <a:pt x="3656" y="446"/>
                </a:lnTo>
                <a:lnTo>
                  <a:pt x="3651" y="447"/>
                </a:lnTo>
                <a:lnTo>
                  <a:pt x="3647" y="448"/>
                </a:lnTo>
                <a:lnTo>
                  <a:pt x="3643" y="450"/>
                </a:lnTo>
                <a:lnTo>
                  <a:pt x="3639" y="453"/>
                </a:lnTo>
                <a:lnTo>
                  <a:pt x="3637" y="456"/>
                </a:lnTo>
                <a:lnTo>
                  <a:pt x="3635" y="459"/>
                </a:lnTo>
                <a:lnTo>
                  <a:pt x="3635" y="463"/>
                </a:lnTo>
                <a:lnTo>
                  <a:pt x="3635" y="466"/>
                </a:lnTo>
                <a:lnTo>
                  <a:pt x="3636" y="469"/>
                </a:lnTo>
                <a:lnTo>
                  <a:pt x="3638" y="471"/>
                </a:lnTo>
                <a:lnTo>
                  <a:pt x="3640" y="474"/>
                </a:lnTo>
                <a:lnTo>
                  <a:pt x="3643" y="476"/>
                </a:lnTo>
                <a:lnTo>
                  <a:pt x="3647" y="478"/>
                </a:lnTo>
                <a:lnTo>
                  <a:pt x="3652" y="479"/>
                </a:lnTo>
                <a:lnTo>
                  <a:pt x="3657" y="481"/>
                </a:lnTo>
                <a:lnTo>
                  <a:pt x="3689" y="487"/>
                </a:lnTo>
                <a:lnTo>
                  <a:pt x="3696" y="488"/>
                </a:lnTo>
                <a:lnTo>
                  <a:pt x="3701" y="490"/>
                </a:lnTo>
                <a:lnTo>
                  <a:pt x="3707" y="492"/>
                </a:lnTo>
                <a:lnTo>
                  <a:pt x="3712" y="494"/>
                </a:lnTo>
                <a:lnTo>
                  <a:pt x="3720" y="499"/>
                </a:lnTo>
                <a:lnTo>
                  <a:pt x="3728" y="504"/>
                </a:lnTo>
                <a:lnTo>
                  <a:pt x="3731" y="507"/>
                </a:lnTo>
                <a:lnTo>
                  <a:pt x="3733" y="511"/>
                </a:lnTo>
                <a:lnTo>
                  <a:pt x="3735" y="514"/>
                </a:lnTo>
                <a:lnTo>
                  <a:pt x="3737" y="518"/>
                </a:lnTo>
                <a:lnTo>
                  <a:pt x="3740" y="526"/>
                </a:lnTo>
                <a:lnTo>
                  <a:pt x="3740" y="530"/>
                </a:lnTo>
                <a:lnTo>
                  <a:pt x="3740" y="535"/>
                </a:lnTo>
                <a:lnTo>
                  <a:pt x="3740" y="539"/>
                </a:lnTo>
                <a:lnTo>
                  <a:pt x="3740" y="543"/>
                </a:lnTo>
                <a:lnTo>
                  <a:pt x="3739" y="547"/>
                </a:lnTo>
                <a:lnTo>
                  <a:pt x="3738" y="551"/>
                </a:lnTo>
                <a:lnTo>
                  <a:pt x="3736" y="555"/>
                </a:lnTo>
                <a:lnTo>
                  <a:pt x="3735" y="559"/>
                </a:lnTo>
                <a:lnTo>
                  <a:pt x="3733" y="562"/>
                </a:lnTo>
                <a:lnTo>
                  <a:pt x="3730" y="565"/>
                </a:lnTo>
                <a:lnTo>
                  <a:pt x="3725" y="572"/>
                </a:lnTo>
                <a:lnTo>
                  <a:pt x="3718" y="577"/>
                </a:lnTo>
                <a:lnTo>
                  <a:pt x="3711" y="582"/>
                </a:lnTo>
                <a:lnTo>
                  <a:pt x="3702" y="586"/>
                </a:lnTo>
                <a:lnTo>
                  <a:pt x="3693" y="589"/>
                </a:lnTo>
                <a:lnTo>
                  <a:pt x="3683" y="591"/>
                </a:lnTo>
                <a:lnTo>
                  <a:pt x="3673" y="593"/>
                </a:lnTo>
                <a:lnTo>
                  <a:pt x="3662" y="593"/>
                </a:lnTo>
                <a:lnTo>
                  <a:pt x="3653" y="593"/>
                </a:lnTo>
                <a:lnTo>
                  <a:pt x="3645" y="592"/>
                </a:lnTo>
                <a:lnTo>
                  <a:pt x="3637" y="591"/>
                </a:lnTo>
                <a:lnTo>
                  <a:pt x="3630" y="589"/>
                </a:lnTo>
                <a:lnTo>
                  <a:pt x="3623" y="587"/>
                </a:lnTo>
                <a:lnTo>
                  <a:pt x="3617" y="585"/>
                </a:lnTo>
                <a:lnTo>
                  <a:pt x="3611" y="582"/>
                </a:lnTo>
                <a:lnTo>
                  <a:pt x="3606" y="578"/>
                </a:lnTo>
                <a:lnTo>
                  <a:pt x="3601" y="575"/>
                </a:lnTo>
                <a:lnTo>
                  <a:pt x="3596" y="570"/>
                </a:lnTo>
                <a:lnTo>
                  <a:pt x="3593" y="566"/>
                </a:lnTo>
                <a:lnTo>
                  <a:pt x="3589" y="561"/>
                </a:lnTo>
                <a:lnTo>
                  <a:pt x="3587" y="556"/>
                </a:lnTo>
                <a:lnTo>
                  <a:pt x="3584" y="550"/>
                </a:lnTo>
                <a:lnTo>
                  <a:pt x="3583" y="545"/>
                </a:lnTo>
                <a:lnTo>
                  <a:pt x="3582" y="538"/>
                </a:lnTo>
                <a:lnTo>
                  <a:pt x="3630" y="536"/>
                </a:lnTo>
                <a:lnTo>
                  <a:pt x="3631" y="541"/>
                </a:lnTo>
                <a:lnTo>
                  <a:pt x="3634" y="545"/>
                </a:lnTo>
                <a:lnTo>
                  <a:pt x="3637" y="549"/>
                </a:lnTo>
                <a:lnTo>
                  <a:pt x="3640" y="552"/>
                </a:lnTo>
                <a:lnTo>
                  <a:pt x="3645" y="555"/>
                </a:lnTo>
                <a:lnTo>
                  <a:pt x="3650" y="556"/>
                </a:lnTo>
                <a:lnTo>
                  <a:pt x="3656" y="557"/>
                </a:lnTo>
                <a:lnTo>
                  <a:pt x="3662" y="558"/>
                </a:lnTo>
                <a:lnTo>
                  <a:pt x="3668" y="557"/>
                </a:lnTo>
                <a:lnTo>
                  <a:pt x="3673" y="557"/>
                </a:lnTo>
                <a:lnTo>
                  <a:pt x="3678" y="555"/>
                </a:lnTo>
                <a:lnTo>
                  <a:pt x="3681" y="554"/>
                </a:lnTo>
                <a:lnTo>
                  <a:pt x="3683" y="553"/>
                </a:lnTo>
                <a:lnTo>
                  <a:pt x="3686" y="550"/>
                </a:lnTo>
                <a:lnTo>
                  <a:pt x="3689" y="547"/>
                </a:lnTo>
                <a:lnTo>
                  <a:pt x="3689" y="545"/>
                </a:lnTo>
                <a:lnTo>
                  <a:pt x="3690" y="544"/>
                </a:lnTo>
                <a:lnTo>
                  <a:pt x="3691" y="540"/>
                </a:lnTo>
                <a:lnTo>
                  <a:pt x="3690" y="537"/>
                </a:lnTo>
                <a:lnTo>
                  <a:pt x="3689" y="534"/>
                </a:lnTo>
                <a:lnTo>
                  <a:pt x="3687" y="531"/>
                </a:lnTo>
                <a:lnTo>
                  <a:pt x="3685" y="529"/>
                </a:lnTo>
                <a:lnTo>
                  <a:pt x="3682" y="527"/>
                </a:lnTo>
                <a:lnTo>
                  <a:pt x="3678" y="525"/>
                </a:lnTo>
                <a:lnTo>
                  <a:pt x="3673" y="523"/>
                </a:lnTo>
                <a:lnTo>
                  <a:pt x="3668" y="522"/>
                </a:lnTo>
                <a:lnTo>
                  <a:pt x="3637" y="516"/>
                </a:lnTo>
                <a:lnTo>
                  <a:pt x="3631" y="515"/>
                </a:lnTo>
                <a:lnTo>
                  <a:pt x="3625" y="513"/>
                </a:lnTo>
                <a:lnTo>
                  <a:pt x="3615" y="509"/>
                </a:lnTo>
                <a:lnTo>
                  <a:pt x="3610" y="507"/>
                </a:lnTo>
                <a:lnTo>
                  <a:pt x="3606" y="504"/>
                </a:lnTo>
                <a:lnTo>
                  <a:pt x="3602" y="501"/>
                </a:lnTo>
                <a:lnTo>
                  <a:pt x="3599" y="498"/>
                </a:lnTo>
                <a:lnTo>
                  <a:pt x="3596" y="495"/>
                </a:lnTo>
                <a:lnTo>
                  <a:pt x="3593" y="492"/>
                </a:lnTo>
                <a:lnTo>
                  <a:pt x="3591" y="488"/>
                </a:lnTo>
                <a:lnTo>
                  <a:pt x="3589" y="484"/>
                </a:lnTo>
                <a:lnTo>
                  <a:pt x="3588" y="480"/>
                </a:lnTo>
                <a:lnTo>
                  <a:pt x="3587" y="475"/>
                </a:lnTo>
                <a:lnTo>
                  <a:pt x="3586" y="471"/>
                </a:lnTo>
                <a:lnTo>
                  <a:pt x="3586" y="466"/>
                </a:lnTo>
                <a:lnTo>
                  <a:pt x="3587" y="459"/>
                </a:lnTo>
                <a:lnTo>
                  <a:pt x="3587" y="454"/>
                </a:lnTo>
                <a:lnTo>
                  <a:pt x="3589" y="448"/>
                </a:lnTo>
                <a:lnTo>
                  <a:pt x="3591" y="443"/>
                </a:lnTo>
                <a:lnTo>
                  <a:pt x="3594" y="438"/>
                </a:lnTo>
                <a:lnTo>
                  <a:pt x="3598" y="433"/>
                </a:lnTo>
                <a:lnTo>
                  <a:pt x="3602" y="429"/>
                </a:lnTo>
                <a:lnTo>
                  <a:pt x="3607" y="425"/>
                </a:lnTo>
                <a:lnTo>
                  <a:pt x="3612" y="422"/>
                </a:lnTo>
                <a:lnTo>
                  <a:pt x="3618" y="419"/>
                </a:lnTo>
                <a:lnTo>
                  <a:pt x="3624" y="416"/>
                </a:lnTo>
                <a:lnTo>
                  <a:pt x="3631" y="414"/>
                </a:lnTo>
                <a:lnTo>
                  <a:pt x="3634" y="413"/>
                </a:lnTo>
                <a:lnTo>
                  <a:pt x="3638" y="413"/>
                </a:lnTo>
                <a:lnTo>
                  <a:pt x="3645" y="412"/>
                </a:lnTo>
                <a:lnTo>
                  <a:pt x="3653" y="411"/>
                </a:lnTo>
                <a:lnTo>
                  <a:pt x="3661" y="411"/>
                </a:lnTo>
                <a:lnTo>
                  <a:pt x="3669" y="411"/>
                </a:lnTo>
                <a:lnTo>
                  <a:pt x="3677" y="412"/>
                </a:lnTo>
                <a:lnTo>
                  <a:pt x="3684" y="413"/>
                </a:lnTo>
                <a:lnTo>
                  <a:pt x="3691" y="414"/>
                </a:lnTo>
                <a:lnTo>
                  <a:pt x="3697" y="416"/>
                </a:lnTo>
                <a:lnTo>
                  <a:pt x="3703" y="419"/>
                </a:lnTo>
                <a:lnTo>
                  <a:pt x="3709" y="421"/>
                </a:lnTo>
                <a:lnTo>
                  <a:pt x="3714" y="425"/>
                </a:lnTo>
                <a:lnTo>
                  <a:pt x="3718" y="428"/>
                </a:lnTo>
                <a:lnTo>
                  <a:pt x="3723" y="432"/>
                </a:lnTo>
                <a:lnTo>
                  <a:pt x="3726" y="437"/>
                </a:lnTo>
                <a:lnTo>
                  <a:pt x="3728" y="439"/>
                </a:lnTo>
                <a:lnTo>
                  <a:pt x="3729" y="441"/>
                </a:lnTo>
                <a:lnTo>
                  <a:pt x="3732" y="446"/>
                </a:lnTo>
                <a:lnTo>
                  <a:pt x="3734" y="452"/>
                </a:lnTo>
                <a:lnTo>
                  <a:pt x="3735" y="457"/>
                </a:lnTo>
                <a:lnTo>
                  <a:pt x="3736" y="463"/>
                </a:lnTo>
                <a:close/>
                <a:moveTo>
                  <a:pt x="3797" y="390"/>
                </a:moveTo>
                <a:lnTo>
                  <a:pt x="3792" y="390"/>
                </a:lnTo>
                <a:lnTo>
                  <a:pt x="3787" y="388"/>
                </a:lnTo>
                <a:lnTo>
                  <a:pt x="3783" y="386"/>
                </a:lnTo>
                <a:lnTo>
                  <a:pt x="3778" y="383"/>
                </a:lnTo>
                <a:lnTo>
                  <a:pt x="3775" y="379"/>
                </a:lnTo>
                <a:lnTo>
                  <a:pt x="3773" y="375"/>
                </a:lnTo>
                <a:lnTo>
                  <a:pt x="3771" y="370"/>
                </a:lnTo>
                <a:lnTo>
                  <a:pt x="3771" y="365"/>
                </a:lnTo>
                <a:lnTo>
                  <a:pt x="3771" y="360"/>
                </a:lnTo>
                <a:lnTo>
                  <a:pt x="3773" y="356"/>
                </a:lnTo>
                <a:lnTo>
                  <a:pt x="3775" y="352"/>
                </a:lnTo>
                <a:lnTo>
                  <a:pt x="3778" y="348"/>
                </a:lnTo>
                <a:lnTo>
                  <a:pt x="3783" y="345"/>
                </a:lnTo>
                <a:lnTo>
                  <a:pt x="3787" y="342"/>
                </a:lnTo>
                <a:lnTo>
                  <a:pt x="3792" y="341"/>
                </a:lnTo>
                <a:lnTo>
                  <a:pt x="3797" y="341"/>
                </a:lnTo>
                <a:lnTo>
                  <a:pt x="3802" y="341"/>
                </a:lnTo>
                <a:lnTo>
                  <a:pt x="3807" y="342"/>
                </a:lnTo>
                <a:lnTo>
                  <a:pt x="3812" y="345"/>
                </a:lnTo>
                <a:lnTo>
                  <a:pt x="3816" y="348"/>
                </a:lnTo>
                <a:lnTo>
                  <a:pt x="3819" y="352"/>
                </a:lnTo>
                <a:lnTo>
                  <a:pt x="3822" y="356"/>
                </a:lnTo>
                <a:lnTo>
                  <a:pt x="3823" y="360"/>
                </a:lnTo>
                <a:lnTo>
                  <a:pt x="3824" y="365"/>
                </a:lnTo>
                <a:lnTo>
                  <a:pt x="3823" y="370"/>
                </a:lnTo>
                <a:lnTo>
                  <a:pt x="3822" y="375"/>
                </a:lnTo>
                <a:lnTo>
                  <a:pt x="3819" y="379"/>
                </a:lnTo>
                <a:lnTo>
                  <a:pt x="3816" y="383"/>
                </a:lnTo>
                <a:lnTo>
                  <a:pt x="3812" y="386"/>
                </a:lnTo>
                <a:lnTo>
                  <a:pt x="3807" y="388"/>
                </a:lnTo>
                <a:lnTo>
                  <a:pt x="3802" y="390"/>
                </a:lnTo>
                <a:lnTo>
                  <a:pt x="3797" y="390"/>
                </a:lnTo>
                <a:close/>
                <a:moveTo>
                  <a:pt x="3772" y="413"/>
                </a:moveTo>
                <a:lnTo>
                  <a:pt x="3822" y="413"/>
                </a:lnTo>
                <a:lnTo>
                  <a:pt x="3822" y="590"/>
                </a:lnTo>
                <a:lnTo>
                  <a:pt x="3772" y="590"/>
                </a:lnTo>
                <a:lnTo>
                  <a:pt x="3772" y="413"/>
                </a:lnTo>
                <a:close/>
                <a:moveTo>
                  <a:pt x="3955" y="413"/>
                </a:moveTo>
                <a:lnTo>
                  <a:pt x="3955" y="450"/>
                </a:lnTo>
                <a:lnTo>
                  <a:pt x="3921" y="450"/>
                </a:lnTo>
                <a:lnTo>
                  <a:pt x="3921" y="535"/>
                </a:lnTo>
                <a:lnTo>
                  <a:pt x="3922" y="540"/>
                </a:lnTo>
                <a:lnTo>
                  <a:pt x="3923" y="544"/>
                </a:lnTo>
                <a:lnTo>
                  <a:pt x="3923" y="545"/>
                </a:lnTo>
                <a:lnTo>
                  <a:pt x="3924" y="547"/>
                </a:lnTo>
                <a:lnTo>
                  <a:pt x="3926" y="549"/>
                </a:lnTo>
                <a:lnTo>
                  <a:pt x="3929" y="551"/>
                </a:lnTo>
                <a:lnTo>
                  <a:pt x="3931" y="552"/>
                </a:lnTo>
                <a:lnTo>
                  <a:pt x="3935" y="552"/>
                </a:lnTo>
                <a:lnTo>
                  <a:pt x="3938" y="553"/>
                </a:lnTo>
                <a:lnTo>
                  <a:pt x="3945" y="552"/>
                </a:lnTo>
                <a:lnTo>
                  <a:pt x="3950" y="551"/>
                </a:lnTo>
                <a:lnTo>
                  <a:pt x="3958" y="587"/>
                </a:lnTo>
                <a:lnTo>
                  <a:pt x="3948" y="590"/>
                </a:lnTo>
                <a:lnTo>
                  <a:pt x="3940" y="591"/>
                </a:lnTo>
                <a:lnTo>
                  <a:pt x="3931" y="592"/>
                </a:lnTo>
                <a:lnTo>
                  <a:pt x="3925" y="592"/>
                </a:lnTo>
                <a:lnTo>
                  <a:pt x="3919" y="592"/>
                </a:lnTo>
                <a:lnTo>
                  <a:pt x="3913" y="591"/>
                </a:lnTo>
                <a:lnTo>
                  <a:pt x="3907" y="590"/>
                </a:lnTo>
                <a:lnTo>
                  <a:pt x="3902" y="588"/>
                </a:lnTo>
                <a:lnTo>
                  <a:pt x="3896" y="586"/>
                </a:lnTo>
                <a:lnTo>
                  <a:pt x="3892" y="583"/>
                </a:lnTo>
                <a:lnTo>
                  <a:pt x="3887" y="581"/>
                </a:lnTo>
                <a:lnTo>
                  <a:pt x="3884" y="577"/>
                </a:lnTo>
                <a:lnTo>
                  <a:pt x="3880" y="573"/>
                </a:lnTo>
                <a:lnTo>
                  <a:pt x="3878" y="569"/>
                </a:lnTo>
                <a:lnTo>
                  <a:pt x="3875" y="564"/>
                </a:lnTo>
                <a:lnTo>
                  <a:pt x="3874" y="559"/>
                </a:lnTo>
                <a:lnTo>
                  <a:pt x="3872" y="554"/>
                </a:lnTo>
                <a:lnTo>
                  <a:pt x="3872" y="548"/>
                </a:lnTo>
                <a:lnTo>
                  <a:pt x="3871" y="542"/>
                </a:lnTo>
                <a:lnTo>
                  <a:pt x="3871" y="450"/>
                </a:lnTo>
                <a:lnTo>
                  <a:pt x="3847" y="450"/>
                </a:lnTo>
                <a:lnTo>
                  <a:pt x="3847" y="413"/>
                </a:lnTo>
                <a:lnTo>
                  <a:pt x="3871" y="413"/>
                </a:lnTo>
                <a:lnTo>
                  <a:pt x="3871" y="371"/>
                </a:lnTo>
                <a:lnTo>
                  <a:pt x="3921" y="371"/>
                </a:lnTo>
                <a:lnTo>
                  <a:pt x="3921" y="413"/>
                </a:lnTo>
                <a:lnTo>
                  <a:pt x="3955" y="413"/>
                </a:lnTo>
                <a:close/>
                <a:moveTo>
                  <a:pt x="4062" y="593"/>
                </a:moveTo>
                <a:lnTo>
                  <a:pt x="4056" y="593"/>
                </a:lnTo>
                <a:lnTo>
                  <a:pt x="4049" y="592"/>
                </a:lnTo>
                <a:lnTo>
                  <a:pt x="4037" y="590"/>
                </a:lnTo>
                <a:lnTo>
                  <a:pt x="4031" y="589"/>
                </a:lnTo>
                <a:lnTo>
                  <a:pt x="4026" y="587"/>
                </a:lnTo>
                <a:lnTo>
                  <a:pt x="4015" y="582"/>
                </a:lnTo>
                <a:lnTo>
                  <a:pt x="4011" y="579"/>
                </a:lnTo>
                <a:lnTo>
                  <a:pt x="4006" y="576"/>
                </a:lnTo>
                <a:lnTo>
                  <a:pt x="4002" y="572"/>
                </a:lnTo>
                <a:lnTo>
                  <a:pt x="3998" y="569"/>
                </a:lnTo>
                <a:lnTo>
                  <a:pt x="3991" y="560"/>
                </a:lnTo>
                <a:lnTo>
                  <a:pt x="3988" y="555"/>
                </a:lnTo>
                <a:lnTo>
                  <a:pt x="3985" y="550"/>
                </a:lnTo>
                <a:lnTo>
                  <a:pt x="3981" y="540"/>
                </a:lnTo>
                <a:lnTo>
                  <a:pt x="3979" y="534"/>
                </a:lnTo>
                <a:lnTo>
                  <a:pt x="3977" y="528"/>
                </a:lnTo>
                <a:lnTo>
                  <a:pt x="3976" y="522"/>
                </a:lnTo>
                <a:lnTo>
                  <a:pt x="3975" y="516"/>
                </a:lnTo>
                <a:lnTo>
                  <a:pt x="3975" y="509"/>
                </a:lnTo>
                <a:lnTo>
                  <a:pt x="3975" y="502"/>
                </a:lnTo>
                <a:lnTo>
                  <a:pt x="3975" y="495"/>
                </a:lnTo>
                <a:lnTo>
                  <a:pt x="3975" y="489"/>
                </a:lnTo>
                <a:lnTo>
                  <a:pt x="3976" y="483"/>
                </a:lnTo>
                <a:lnTo>
                  <a:pt x="3977" y="477"/>
                </a:lnTo>
                <a:lnTo>
                  <a:pt x="3981" y="465"/>
                </a:lnTo>
                <a:lnTo>
                  <a:pt x="3983" y="459"/>
                </a:lnTo>
                <a:lnTo>
                  <a:pt x="3985" y="454"/>
                </a:lnTo>
                <a:lnTo>
                  <a:pt x="3991" y="445"/>
                </a:lnTo>
                <a:lnTo>
                  <a:pt x="3994" y="440"/>
                </a:lnTo>
                <a:lnTo>
                  <a:pt x="3998" y="436"/>
                </a:lnTo>
                <a:lnTo>
                  <a:pt x="4002" y="432"/>
                </a:lnTo>
                <a:lnTo>
                  <a:pt x="4006" y="428"/>
                </a:lnTo>
                <a:lnTo>
                  <a:pt x="4015" y="422"/>
                </a:lnTo>
                <a:lnTo>
                  <a:pt x="4020" y="419"/>
                </a:lnTo>
                <a:lnTo>
                  <a:pt x="4025" y="417"/>
                </a:lnTo>
                <a:lnTo>
                  <a:pt x="4030" y="415"/>
                </a:lnTo>
                <a:lnTo>
                  <a:pt x="4036" y="413"/>
                </a:lnTo>
                <a:lnTo>
                  <a:pt x="4042" y="412"/>
                </a:lnTo>
                <a:lnTo>
                  <a:pt x="4048" y="411"/>
                </a:lnTo>
                <a:lnTo>
                  <a:pt x="4060" y="411"/>
                </a:lnTo>
                <a:lnTo>
                  <a:pt x="4072" y="411"/>
                </a:lnTo>
                <a:lnTo>
                  <a:pt x="4083" y="413"/>
                </a:lnTo>
                <a:lnTo>
                  <a:pt x="4088" y="414"/>
                </a:lnTo>
                <a:lnTo>
                  <a:pt x="4093" y="416"/>
                </a:lnTo>
                <a:lnTo>
                  <a:pt x="4103" y="421"/>
                </a:lnTo>
                <a:lnTo>
                  <a:pt x="4111" y="426"/>
                </a:lnTo>
                <a:lnTo>
                  <a:pt x="4116" y="429"/>
                </a:lnTo>
                <a:lnTo>
                  <a:pt x="4119" y="433"/>
                </a:lnTo>
                <a:lnTo>
                  <a:pt x="4126" y="441"/>
                </a:lnTo>
                <a:lnTo>
                  <a:pt x="4129" y="446"/>
                </a:lnTo>
                <a:lnTo>
                  <a:pt x="4132" y="450"/>
                </a:lnTo>
                <a:lnTo>
                  <a:pt x="4135" y="456"/>
                </a:lnTo>
                <a:lnTo>
                  <a:pt x="4137" y="461"/>
                </a:lnTo>
                <a:lnTo>
                  <a:pt x="4139" y="467"/>
                </a:lnTo>
                <a:lnTo>
                  <a:pt x="4141" y="473"/>
                </a:lnTo>
                <a:lnTo>
                  <a:pt x="4142" y="479"/>
                </a:lnTo>
                <a:lnTo>
                  <a:pt x="4143" y="486"/>
                </a:lnTo>
                <a:lnTo>
                  <a:pt x="4143" y="493"/>
                </a:lnTo>
                <a:lnTo>
                  <a:pt x="4143" y="500"/>
                </a:lnTo>
                <a:lnTo>
                  <a:pt x="4143" y="514"/>
                </a:lnTo>
                <a:lnTo>
                  <a:pt x="4023" y="514"/>
                </a:lnTo>
                <a:lnTo>
                  <a:pt x="4023" y="519"/>
                </a:lnTo>
                <a:lnTo>
                  <a:pt x="4024" y="523"/>
                </a:lnTo>
                <a:lnTo>
                  <a:pt x="4026" y="532"/>
                </a:lnTo>
                <a:lnTo>
                  <a:pt x="4027" y="535"/>
                </a:lnTo>
                <a:lnTo>
                  <a:pt x="4029" y="539"/>
                </a:lnTo>
                <a:lnTo>
                  <a:pt x="4031" y="542"/>
                </a:lnTo>
                <a:lnTo>
                  <a:pt x="4034" y="545"/>
                </a:lnTo>
                <a:lnTo>
                  <a:pt x="4037" y="548"/>
                </a:lnTo>
                <a:lnTo>
                  <a:pt x="4040" y="550"/>
                </a:lnTo>
                <a:lnTo>
                  <a:pt x="4043" y="552"/>
                </a:lnTo>
                <a:lnTo>
                  <a:pt x="4047" y="554"/>
                </a:lnTo>
                <a:lnTo>
                  <a:pt x="4050" y="555"/>
                </a:lnTo>
                <a:lnTo>
                  <a:pt x="4054" y="556"/>
                </a:lnTo>
                <a:lnTo>
                  <a:pt x="4063" y="557"/>
                </a:lnTo>
                <a:lnTo>
                  <a:pt x="4069" y="556"/>
                </a:lnTo>
                <a:lnTo>
                  <a:pt x="4075" y="555"/>
                </a:lnTo>
                <a:lnTo>
                  <a:pt x="4080" y="554"/>
                </a:lnTo>
                <a:lnTo>
                  <a:pt x="4084" y="551"/>
                </a:lnTo>
                <a:lnTo>
                  <a:pt x="4087" y="550"/>
                </a:lnTo>
                <a:lnTo>
                  <a:pt x="4089" y="548"/>
                </a:lnTo>
                <a:lnTo>
                  <a:pt x="4092" y="545"/>
                </a:lnTo>
                <a:lnTo>
                  <a:pt x="4095" y="541"/>
                </a:lnTo>
                <a:lnTo>
                  <a:pt x="4097" y="536"/>
                </a:lnTo>
                <a:lnTo>
                  <a:pt x="4142" y="539"/>
                </a:lnTo>
                <a:lnTo>
                  <a:pt x="4141" y="545"/>
                </a:lnTo>
                <a:lnTo>
                  <a:pt x="4139" y="551"/>
                </a:lnTo>
                <a:lnTo>
                  <a:pt x="4136" y="556"/>
                </a:lnTo>
                <a:lnTo>
                  <a:pt x="4133" y="561"/>
                </a:lnTo>
                <a:lnTo>
                  <a:pt x="4130" y="566"/>
                </a:lnTo>
                <a:lnTo>
                  <a:pt x="4126" y="570"/>
                </a:lnTo>
                <a:lnTo>
                  <a:pt x="4121" y="575"/>
                </a:lnTo>
                <a:lnTo>
                  <a:pt x="4116" y="578"/>
                </a:lnTo>
                <a:lnTo>
                  <a:pt x="4111" y="582"/>
                </a:lnTo>
                <a:lnTo>
                  <a:pt x="4105" y="585"/>
                </a:lnTo>
                <a:lnTo>
                  <a:pt x="4099" y="587"/>
                </a:lnTo>
                <a:lnTo>
                  <a:pt x="4092" y="589"/>
                </a:lnTo>
                <a:lnTo>
                  <a:pt x="4089" y="590"/>
                </a:lnTo>
                <a:lnTo>
                  <a:pt x="4085" y="591"/>
                </a:lnTo>
                <a:lnTo>
                  <a:pt x="4078" y="592"/>
                </a:lnTo>
                <a:lnTo>
                  <a:pt x="4070" y="593"/>
                </a:lnTo>
                <a:lnTo>
                  <a:pt x="4062" y="593"/>
                </a:lnTo>
                <a:close/>
                <a:moveTo>
                  <a:pt x="4023" y="483"/>
                </a:moveTo>
                <a:lnTo>
                  <a:pt x="4097" y="483"/>
                </a:lnTo>
                <a:lnTo>
                  <a:pt x="4097" y="480"/>
                </a:lnTo>
                <a:lnTo>
                  <a:pt x="4097" y="476"/>
                </a:lnTo>
                <a:lnTo>
                  <a:pt x="4096" y="472"/>
                </a:lnTo>
                <a:lnTo>
                  <a:pt x="4095" y="469"/>
                </a:lnTo>
                <a:lnTo>
                  <a:pt x="4093" y="466"/>
                </a:lnTo>
                <a:lnTo>
                  <a:pt x="4092" y="463"/>
                </a:lnTo>
                <a:lnTo>
                  <a:pt x="4089" y="460"/>
                </a:lnTo>
                <a:lnTo>
                  <a:pt x="4087" y="457"/>
                </a:lnTo>
                <a:lnTo>
                  <a:pt x="4082" y="453"/>
                </a:lnTo>
                <a:lnTo>
                  <a:pt x="4076" y="450"/>
                </a:lnTo>
                <a:lnTo>
                  <a:pt x="4069" y="448"/>
                </a:lnTo>
                <a:lnTo>
                  <a:pt x="4061" y="447"/>
                </a:lnTo>
                <a:lnTo>
                  <a:pt x="4053" y="448"/>
                </a:lnTo>
                <a:lnTo>
                  <a:pt x="4050" y="449"/>
                </a:lnTo>
                <a:lnTo>
                  <a:pt x="4046" y="450"/>
                </a:lnTo>
                <a:lnTo>
                  <a:pt x="4040" y="453"/>
                </a:lnTo>
                <a:lnTo>
                  <a:pt x="4037" y="455"/>
                </a:lnTo>
                <a:lnTo>
                  <a:pt x="4034" y="458"/>
                </a:lnTo>
                <a:lnTo>
                  <a:pt x="4030" y="463"/>
                </a:lnTo>
                <a:lnTo>
                  <a:pt x="4026" y="470"/>
                </a:lnTo>
                <a:lnTo>
                  <a:pt x="4025" y="473"/>
                </a:lnTo>
                <a:lnTo>
                  <a:pt x="4024" y="476"/>
                </a:lnTo>
                <a:lnTo>
                  <a:pt x="4023" y="483"/>
                </a:lnTo>
                <a:close/>
                <a:moveTo>
                  <a:pt x="4267" y="413"/>
                </a:moveTo>
                <a:lnTo>
                  <a:pt x="4267" y="450"/>
                </a:lnTo>
                <a:lnTo>
                  <a:pt x="4234" y="450"/>
                </a:lnTo>
                <a:lnTo>
                  <a:pt x="4234" y="535"/>
                </a:lnTo>
                <a:lnTo>
                  <a:pt x="4234" y="540"/>
                </a:lnTo>
                <a:lnTo>
                  <a:pt x="4235" y="544"/>
                </a:lnTo>
                <a:lnTo>
                  <a:pt x="4236" y="545"/>
                </a:lnTo>
                <a:lnTo>
                  <a:pt x="4236" y="547"/>
                </a:lnTo>
                <a:lnTo>
                  <a:pt x="4238" y="549"/>
                </a:lnTo>
                <a:lnTo>
                  <a:pt x="4241" y="551"/>
                </a:lnTo>
                <a:lnTo>
                  <a:pt x="4244" y="552"/>
                </a:lnTo>
                <a:lnTo>
                  <a:pt x="4247" y="552"/>
                </a:lnTo>
                <a:lnTo>
                  <a:pt x="4250" y="553"/>
                </a:lnTo>
                <a:lnTo>
                  <a:pt x="4257" y="552"/>
                </a:lnTo>
                <a:lnTo>
                  <a:pt x="4263" y="551"/>
                </a:lnTo>
                <a:lnTo>
                  <a:pt x="4270" y="587"/>
                </a:lnTo>
                <a:lnTo>
                  <a:pt x="4260" y="590"/>
                </a:lnTo>
                <a:lnTo>
                  <a:pt x="4253" y="591"/>
                </a:lnTo>
                <a:lnTo>
                  <a:pt x="4244" y="592"/>
                </a:lnTo>
                <a:lnTo>
                  <a:pt x="4237" y="592"/>
                </a:lnTo>
                <a:lnTo>
                  <a:pt x="4231" y="592"/>
                </a:lnTo>
                <a:lnTo>
                  <a:pt x="4225" y="591"/>
                </a:lnTo>
                <a:lnTo>
                  <a:pt x="4220" y="590"/>
                </a:lnTo>
                <a:lnTo>
                  <a:pt x="4214" y="588"/>
                </a:lnTo>
                <a:lnTo>
                  <a:pt x="4210" y="586"/>
                </a:lnTo>
                <a:lnTo>
                  <a:pt x="4205" y="583"/>
                </a:lnTo>
                <a:lnTo>
                  <a:pt x="4201" y="581"/>
                </a:lnTo>
                <a:lnTo>
                  <a:pt x="4197" y="577"/>
                </a:lnTo>
                <a:lnTo>
                  <a:pt x="4194" y="573"/>
                </a:lnTo>
                <a:lnTo>
                  <a:pt x="4191" y="569"/>
                </a:lnTo>
                <a:lnTo>
                  <a:pt x="4189" y="564"/>
                </a:lnTo>
                <a:lnTo>
                  <a:pt x="4187" y="559"/>
                </a:lnTo>
                <a:lnTo>
                  <a:pt x="4186" y="554"/>
                </a:lnTo>
                <a:lnTo>
                  <a:pt x="4185" y="548"/>
                </a:lnTo>
                <a:lnTo>
                  <a:pt x="4185" y="542"/>
                </a:lnTo>
                <a:lnTo>
                  <a:pt x="4185" y="450"/>
                </a:lnTo>
                <a:lnTo>
                  <a:pt x="4161" y="450"/>
                </a:lnTo>
                <a:lnTo>
                  <a:pt x="4161" y="413"/>
                </a:lnTo>
                <a:lnTo>
                  <a:pt x="4185" y="413"/>
                </a:lnTo>
                <a:lnTo>
                  <a:pt x="4185" y="371"/>
                </a:lnTo>
                <a:lnTo>
                  <a:pt x="4234" y="371"/>
                </a:lnTo>
                <a:lnTo>
                  <a:pt x="4234" y="413"/>
                </a:lnTo>
                <a:lnTo>
                  <a:pt x="4267" y="413"/>
                </a:lnTo>
                <a:close/>
                <a:moveTo>
                  <a:pt x="4376" y="593"/>
                </a:moveTo>
                <a:lnTo>
                  <a:pt x="4369" y="593"/>
                </a:lnTo>
                <a:lnTo>
                  <a:pt x="4363" y="592"/>
                </a:lnTo>
                <a:lnTo>
                  <a:pt x="4349" y="590"/>
                </a:lnTo>
                <a:lnTo>
                  <a:pt x="4344" y="589"/>
                </a:lnTo>
                <a:lnTo>
                  <a:pt x="4338" y="587"/>
                </a:lnTo>
                <a:lnTo>
                  <a:pt x="4328" y="582"/>
                </a:lnTo>
                <a:lnTo>
                  <a:pt x="4323" y="579"/>
                </a:lnTo>
                <a:lnTo>
                  <a:pt x="4319" y="576"/>
                </a:lnTo>
                <a:lnTo>
                  <a:pt x="4314" y="572"/>
                </a:lnTo>
                <a:lnTo>
                  <a:pt x="4310" y="569"/>
                </a:lnTo>
                <a:lnTo>
                  <a:pt x="4303" y="560"/>
                </a:lnTo>
                <a:lnTo>
                  <a:pt x="4300" y="555"/>
                </a:lnTo>
                <a:lnTo>
                  <a:pt x="4298" y="550"/>
                </a:lnTo>
                <a:lnTo>
                  <a:pt x="4293" y="540"/>
                </a:lnTo>
                <a:lnTo>
                  <a:pt x="4291" y="534"/>
                </a:lnTo>
                <a:lnTo>
                  <a:pt x="4290" y="528"/>
                </a:lnTo>
                <a:lnTo>
                  <a:pt x="4289" y="522"/>
                </a:lnTo>
                <a:lnTo>
                  <a:pt x="4288" y="516"/>
                </a:lnTo>
                <a:lnTo>
                  <a:pt x="4287" y="509"/>
                </a:lnTo>
                <a:lnTo>
                  <a:pt x="4287" y="502"/>
                </a:lnTo>
                <a:lnTo>
                  <a:pt x="4287" y="495"/>
                </a:lnTo>
                <a:lnTo>
                  <a:pt x="4288" y="489"/>
                </a:lnTo>
                <a:lnTo>
                  <a:pt x="4289" y="483"/>
                </a:lnTo>
                <a:lnTo>
                  <a:pt x="4290" y="477"/>
                </a:lnTo>
                <a:lnTo>
                  <a:pt x="4293" y="465"/>
                </a:lnTo>
                <a:lnTo>
                  <a:pt x="4295" y="459"/>
                </a:lnTo>
                <a:lnTo>
                  <a:pt x="4298" y="454"/>
                </a:lnTo>
                <a:lnTo>
                  <a:pt x="4303" y="445"/>
                </a:lnTo>
                <a:lnTo>
                  <a:pt x="4307" y="440"/>
                </a:lnTo>
                <a:lnTo>
                  <a:pt x="4310" y="436"/>
                </a:lnTo>
                <a:lnTo>
                  <a:pt x="4314" y="432"/>
                </a:lnTo>
                <a:lnTo>
                  <a:pt x="4318" y="428"/>
                </a:lnTo>
                <a:lnTo>
                  <a:pt x="4327" y="422"/>
                </a:lnTo>
                <a:lnTo>
                  <a:pt x="4332" y="419"/>
                </a:lnTo>
                <a:lnTo>
                  <a:pt x="4338" y="417"/>
                </a:lnTo>
                <a:lnTo>
                  <a:pt x="4343" y="415"/>
                </a:lnTo>
                <a:lnTo>
                  <a:pt x="4348" y="413"/>
                </a:lnTo>
                <a:lnTo>
                  <a:pt x="4354" y="412"/>
                </a:lnTo>
                <a:lnTo>
                  <a:pt x="4361" y="411"/>
                </a:lnTo>
                <a:lnTo>
                  <a:pt x="4374" y="411"/>
                </a:lnTo>
                <a:lnTo>
                  <a:pt x="4385" y="411"/>
                </a:lnTo>
                <a:lnTo>
                  <a:pt x="4396" y="413"/>
                </a:lnTo>
                <a:lnTo>
                  <a:pt x="4401" y="414"/>
                </a:lnTo>
                <a:lnTo>
                  <a:pt x="4406" y="416"/>
                </a:lnTo>
                <a:lnTo>
                  <a:pt x="4416" y="421"/>
                </a:lnTo>
                <a:lnTo>
                  <a:pt x="4425" y="426"/>
                </a:lnTo>
                <a:lnTo>
                  <a:pt x="4429" y="429"/>
                </a:lnTo>
                <a:lnTo>
                  <a:pt x="4433" y="433"/>
                </a:lnTo>
                <a:lnTo>
                  <a:pt x="4440" y="441"/>
                </a:lnTo>
                <a:lnTo>
                  <a:pt x="4443" y="446"/>
                </a:lnTo>
                <a:lnTo>
                  <a:pt x="4446" y="450"/>
                </a:lnTo>
                <a:lnTo>
                  <a:pt x="4448" y="456"/>
                </a:lnTo>
                <a:lnTo>
                  <a:pt x="4451" y="461"/>
                </a:lnTo>
                <a:lnTo>
                  <a:pt x="4453" y="467"/>
                </a:lnTo>
                <a:lnTo>
                  <a:pt x="4454" y="473"/>
                </a:lnTo>
                <a:lnTo>
                  <a:pt x="4455" y="479"/>
                </a:lnTo>
                <a:lnTo>
                  <a:pt x="4456" y="486"/>
                </a:lnTo>
                <a:lnTo>
                  <a:pt x="4457" y="493"/>
                </a:lnTo>
                <a:lnTo>
                  <a:pt x="4457" y="500"/>
                </a:lnTo>
                <a:lnTo>
                  <a:pt x="4457" y="514"/>
                </a:lnTo>
                <a:lnTo>
                  <a:pt x="4335" y="514"/>
                </a:lnTo>
                <a:lnTo>
                  <a:pt x="4336" y="519"/>
                </a:lnTo>
                <a:lnTo>
                  <a:pt x="4336" y="523"/>
                </a:lnTo>
                <a:lnTo>
                  <a:pt x="4338" y="532"/>
                </a:lnTo>
                <a:lnTo>
                  <a:pt x="4342" y="539"/>
                </a:lnTo>
                <a:lnTo>
                  <a:pt x="4344" y="542"/>
                </a:lnTo>
                <a:lnTo>
                  <a:pt x="4346" y="545"/>
                </a:lnTo>
                <a:lnTo>
                  <a:pt x="4349" y="548"/>
                </a:lnTo>
                <a:lnTo>
                  <a:pt x="4352" y="550"/>
                </a:lnTo>
                <a:lnTo>
                  <a:pt x="4355" y="552"/>
                </a:lnTo>
                <a:lnTo>
                  <a:pt x="4360" y="554"/>
                </a:lnTo>
                <a:lnTo>
                  <a:pt x="4364" y="555"/>
                </a:lnTo>
                <a:lnTo>
                  <a:pt x="4368" y="556"/>
                </a:lnTo>
                <a:lnTo>
                  <a:pt x="4377" y="557"/>
                </a:lnTo>
                <a:lnTo>
                  <a:pt x="4382" y="556"/>
                </a:lnTo>
                <a:lnTo>
                  <a:pt x="4388" y="555"/>
                </a:lnTo>
                <a:lnTo>
                  <a:pt x="4393" y="554"/>
                </a:lnTo>
                <a:lnTo>
                  <a:pt x="4398" y="551"/>
                </a:lnTo>
                <a:lnTo>
                  <a:pt x="4400" y="550"/>
                </a:lnTo>
                <a:lnTo>
                  <a:pt x="4402" y="548"/>
                </a:lnTo>
                <a:lnTo>
                  <a:pt x="4405" y="545"/>
                </a:lnTo>
                <a:lnTo>
                  <a:pt x="4408" y="541"/>
                </a:lnTo>
                <a:lnTo>
                  <a:pt x="4410" y="536"/>
                </a:lnTo>
                <a:lnTo>
                  <a:pt x="4456" y="539"/>
                </a:lnTo>
                <a:lnTo>
                  <a:pt x="4454" y="545"/>
                </a:lnTo>
                <a:lnTo>
                  <a:pt x="4452" y="551"/>
                </a:lnTo>
                <a:lnTo>
                  <a:pt x="4450" y="556"/>
                </a:lnTo>
                <a:lnTo>
                  <a:pt x="4447" y="561"/>
                </a:lnTo>
                <a:lnTo>
                  <a:pt x="4443" y="566"/>
                </a:lnTo>
                <a:lnTo>
                  <a:pt x="4439" y="570"/>
                </a:lnTo>
                <a:lnTo>
                  <a:pt x="4435" y="575"/>
                </a:lnTo>
                <a:lnTo>
                  <a:pt x="4430" y="578"/>
                </a:lnTo>
                <a:lnTo>
                  <a:pt x="4424" y="582"/>
                </a:lnTo>
                <a:lnTo>
                  <a:pt x="4418" y="585"/>
                </a:lnTo>
                <a:lnTo>
                  <a:pt x="4412" y="587"/>
                </a:lnTo>
                <a:lnTo>
                  <a:pt x="4406" y="589"/>
                </a:lnTo>
                <a:lnTo>
                  <a:pt x="4402" y="590"/>
                </a:lnTo>
                <a:lnTo>
                  <a:pt x="4399" y="591"/>
                </a:lnTo>
                <a:lnTo>
                  <a:pt x="4391" y="592"/>
                </a:lnTo>
                <a:lnTo>
                  <a:pt x="4384" y="593"/>
                </a:lnTo>
                <a:lnTo>
                  <a:pt x="4376" y="593"/>
                </a:lnTo>
                <a:close/>
                <a:moveTo>
                  <a:pt x="4335" y="483"/>
                </a:moveTo>
                <a:lnTo>
                  <a:pt x="4411" y="483"/>
                </a:lnTo>
                <a:lnTo>
                  <a:pt x="4411" y="480"/>
                </a:lnTo>
                <a:lnTo>
                  <a:pt x="4410" y="476"/>
                </a:lnTo>
                <a:lnTo>
                  <a:pt x="4409" y="472"/>
                </a:lnTo>
                <a:lnTo>
                  <a:pt x="4408" y="469"/>
                </a:lnTo>
                <a:lnTo>
                  <a:pt x="4407" y="466"/>
                </a:lnTo>
                <a:lnTo>
                  <a:pt x="4405" y="463"/>
                </a:lnTo>
                <a:lnTo>
                  <a:pt x="4403" y="460"/>
                </a:lnTo>
                <a:lnTo>
                  <a:pt x="4401" y="457"/>
                </a:lnTo>
                <a:lnTo>
                  <a:pt x="4395" y="453"/>
                </a:lnTo>
                <a:lnTo>
                  <a:pt x="4389" y="450"/>
                </a:lnTo>
                <a:lnTo>
                  <a:pt x="4382" y="448"/>
                </a:lnTo>
                <a:lnTo>
                  <a:pt x="4375" y="447"/>
                </a:lnTo>
                <a:lnTo>
                  <a:pt x="4367" y="448"/>
                </a:lnTo>
                <a:lnTo>
                  <a:pt x="4363" y="449"/>
                </a:lnTo>
                <a:lnTo>
                  <a:pt x="4360" y="450"/>
                </a:lnTo>
                <a:lnTo>
                  <a:pt x="4352" y="453"/>
                </a:lnTo>
                <a:lnTo>
                  <a:pt x="4349" y="455"/>
                </a:lnTo>
                <a:lnTo>
                  <a:pt x="4347" y="458"/>
                </a:lnTo>
                <a:lnTo>
                  <a:pt x="4342" y="463"/>
                </a:lnTo>
                <a:lnTo>
                  <a:pt x="4339" y="470"/>
                </a:lnTo>
                <a:lnTo>
                  <a:pt x="4337" y="473"/>
                </a:lnTo>
                <a:lnTo>
                  <a:pt x="4336" y="476"/>
                </a:lnTo>
                <a:lnTo>
                  <a:pt x="4335" y="483"/>
                </a:lnTo>
                <a:close/>
                <a:moveTo>
                  <a:pt x="4580" y="413"/>
                </a:moveTo>
                <a:lnTo>
                  <a:pt x="4580" y="450"/>
                </a:lnTo>
                <a:lnTo>
                  <a:pt x="4547" y="450"/>
                </a:lnTo>
                <a:lnTo>
                  <a:pt x="4547" y="535"/>
                </a:lnTo>
                <a:lnTo>
                  <a:pt x="4548" y="540"/>
                </a:lnTo>
                <a:lnTo>
                  <a:pt x="4548" y="544"/>
                </a:lnTo>
                <a:lnTo>
                  <a:pt x="4549" y="545"/>
                </a:lnTo>
                <a:lnTo>
                  <a:pt x="4550" y="547"/>
                </a:lnTo>
                <a:lnTo>
                  <a:pt x="4552" y="549"/>
                </a:lnTo>
                <a:lnTo>
                  <a:pt x="4554" y="551"/>
                </a:lnTo>
                <a:lnTo>
                  <a:pt x="4557" y="552"/>
                </a:lnTo>
                <a:lnTo>
                  <a:pt x="4560" y="552"/>
                </a:lnTo>
                <a:lnTo>
                  <a:pt x="4564" y="553"/>
                </a:lnTo>
                <a:lnTo>
                  <a:pt x="4571" y="552"/>
                </a:lnTo>
                <a:lnTo>
                  <a:pt x="4576" y="551"/>
                </a:lnTo>
                <a:lnTo>
                  <a:pt x="4584" y="587"/>
                </a:lnTo>
                <a:lnTo>
                  <a:pt x="4573" y="590"/>
                </a:lnTo>
                <a:lnTo>
                  <a:pt x="4566" y="591"/>
                </a:lnTo>
                <a:lnTo>
                  <a:pt x="4557" y="592"/>
                </a:lnTo>
                <a:lnTo>
                  <a:pt x="4551" y="592"/>
                </a:lnTo>
                <a:lnTo>
                  <a:pt x="4544" y="592"/>
                </a:lnTo>
                <a:lnTo>
                  <a:pt x="4539" y="591"/>
                </a:lnTo>
                <a:lnTo>
                  <a:pt x="4533" y="590"/>
                </a:lnTo>
                <a:lnTo>
                  <a:pt x="4528" y="588"/>
                </a:lnTo>
                <a:lnTo>
                  <a:pt x="4523" y="586"/>
                </a:lnTo>
                <a:lnTo>
                  <a:pt x="4518" y="583"/>
                </a:lnTo>
                <a:lnTo>
                  <a:pt x="4514" y="581"/>
                </a:lnTo>
                <a:lnTo>
                  <a:pt x="4510" y="577"/>
                </a:lnTo>
                <a:lnTo>
                  <a:pt x="4507" y="573"/>
                </a:lnTo>
                <a:lnTo>
                  <a:pt x="4504" y="569"/>
                </a:lnTo>
                <a:lnTo>
                  <a:pt x="4502" y="564"/>
                </a:lnTo>
                <a:lnTo>
                  <a:pt x="4500" y="559"/>
                </a:lnTo>
                <a:lnTo>
                  <a:pt x="4499" y="554"/>
                </a:lnTo>
                <a:lnTo>
                  <a:pt x="4498" y="548"/>
                </a:lnTo>
                <a:lnTo>
                  <a:pt x="4498" y="542"/>
                </a:lnTo>
                <a:lnTo>
                  <a:pt x="4498" y="450"/>
                </a:lnTo>
                <a:lnTo>
                  <a:pt x="4474" y="450"/>
                </a:lnTo>
                <a:lnTo>
                  <a:pt x="4474" y="413"/>
                </a:lnTo>
                <a:lnTo>
                  <a:pt x="4498" y="413"/>
                </a:lnTo>
                <a:lnTo>
                  <a:pt x="4498" y="371"/>
                </a:lnTo>
                <a:lnTo>
                  <a:pt x="4547" y="371"/>
                </a:lnTo>
                <a:lnTo>
                  <a:pt x="4547" y="413"/>
                </a:lnTo>
                <a:lnTo>
                  <a:pt x="4580" y="413"/>
                </a:lnTo>
                <a:close/>
                <a:moveTo>
                  <a:pt x="578" y="585"/>
                </a:moveTo>
                <a:lnTo>
                  <a:pt x="465" y="257"/>
                </a:lnTo>
                <a:lnTo>
                  <a:pt x="352" y="585"/>
                </a:lnTo>
                <a:lnTo>
                  <a:pt x="578" y="585"/>
                </a:lnTo>
                <a:close/>
                <a:moveTo>
                  <a:pt x="930" y="930"/>
                </a:moveTo>
                <a:lnTo>
                  <a:pt x="699" y="930"/>
                </a:lnTo>
                <a:lnTo>
                  <a:pt x="642" y="768"/>
                </a:lnTo>
                <a:lnTo>
                  <a:pt x="288" y="768"/>
                </a:lnTo>
                <a:lnTo>
                  <a:pt x="232" y="930"/>
                </a:lnTo>
                <a:lnTo>
                  <a:pt x="0" y="930"/>
                </a:lnTo>
                <a:lnTo>
                  <a:pt x="162" y="471"/>
                </a:lnTo>
                <a:lnTo>
                  <a:pt x="326" y="12"/>
                </a:lnTo>
                <a:lnTo>
                  <a:pt x="603" y="12"/>
                </a:lnTo>
                <a:lnTo>
                  <a:pt x="767" y="471"/>
                </a:lnTo>
                <a:lnTo>
                  <a:pt x="930" y="930"/>
                </a:lnTo>
                <a:close/>
                <a:moveTo>
                  <a:pt x="1016" y="930"/>
                </a:moveTo>
                <a:lnTo>
                  <a:pt x="1016" y="722"/>
                </a:lnTo>
                <a:lnTo>
                  <a:pt x="1225" y="722"/>
                </a:lnTo>
                <a:lnTo>
                  <a:pt x="1225" y="930"/>
                </a:lnTo>
                <a:lnTo>
                  <a:pt x="1016" y="93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5214FC4-D5E6-4BFF-BDD7-E1A5F00F21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600056" y="1233937"/>
            <a:ext cx="396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B261AA-A967-344D-10CF-A52EC9EFC27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796F3FE-7809-47F6-A8C4-E1B9C9C651E4}" type="datetime1">
              <a:rPr lang="fi-FI" smtClean="0"/>
              <a:t>8.5.2025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5CAA6F-5588-75A0-B42A-E7B4358C7B7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4CB569-8C10-87E5-2F35-74ED3EF15E5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8771EAB8-E976-3394-3EDD-274481E2110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00055" y="4869160"/>
            <a:ext cx="5183957" cy="276999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800"/>
            </a:lvl1pPr>
            <a:lvl2pPr marL="0" indent="0">
              <a:spcBef>
                <a:spcPts val="0"/>
              </a:spcBef>
              <a:buFontTx/>
              <a:buNone/>
              <a:defRPr sz="1800"/>
            </a:lvl2pPr>
            <a:lvl3pPr marL="0" indent="0">
              <a:spcBef>
                <a:spcPts val="0"/>
              </a:spcBef>
              <a:buFontTx/>
              <a:buNone/>
              <a:defRPr sz="1800"/>
            </a:lvl3pPr>
            <a:lvl4pPr marL="0" indent="0">
              <a:spcBef>
                <a:spcPts val="0"/>
              </a:spcBef>
              <a:buFontTx/>
              <a:buNone/>
              <a:defRPr sz="1800"/>
            </a:lvl4pPr>
            <a:lvl5pPr marL="0" indent="0">
              <a:spcBef>
                <a:spcPts val="0"/>
              </a:spcBef>
              <a:buFontTx/>
              <a:buNone/>
              <a:defRPr sz="1800"/>
            </a:lvl5pPr>
            <a:lvl6pPr marL="0" indent="0">
              <a:spcBef>
                <a:spcPts val="0"/>
              </a:spcBef>
              <a:buFontTx/>
              <a:buNone/>
              <a:defRPr sz="1800"/>
            </a:lvl6pPr>
            <a:lvl7pPr marL="0" indent="0">
              <a:spcBef>
                <a:spcPts val="0"/>
              </a:spcBef>
              <a:buFontTx/>
              <a:buNone/>
              <a:defRPr sz="1800"/>
            </a:lvl7pPr>
            <a:lvl8pPr marL="0" indent="0">
              <a:spcBef>
                <a:spcPts val="0"/>
              </a:spcBef>
              <a:buFontTx/>
              <a:buNone/>
              <a:defRPr sz="1800"/>
            </a:lvl8pPr>
            <a:lvl9pPr marL="0" indent="0">
              <a:spcBef>
                <a:spcPts val="0"/>
              </a:spcBef>
              <a:buFontTx/>
              <a:buNone/>
              <a:defRPr sz="1800"/>
            </a:lvl9pPr>
          </a:lstStyle>
          <a:p>
            <a:pPr lvl="0"/>
            <a:r>
              <a:rPr lang="en-US" dirty="0"/>
              <a:t>Presenter Name / Date / Place</a:t>
            </a:r>
          </a:p>
        </p:txBody>
      </p:sp>
    </p:spTree>
    <p:extLst>
      <p:ext uri="{BB962C8B-B14F-4D97-AF65-F5344CB8AC3E}">
        <p14:creationId xmlns:p14="http://schemas.microsoft.com/office/powerpoint/2010/main" val="36731957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icture Whi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6CACCF6-B7F1-B81D-EB1E-E2F15D5314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3429000"/>
            <a:ext cx="6096000" cy="3429000"/>
          </a:xfrm>
          <a:solidFill>
            <a:schemeClr val="bg2"/>
          </a:solidFill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200" dirty="0"/>
            </a:lvl1pPr>
          </a:lstStyle>
          <a:p>
            <a:pPr marR="0" lvl="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i-FI" noProof="1"/>
              <a:t>Click icon to add image</a:t>
            </a:r>
            <a:br>
              <a:rPr lang="fi-FI" noProof="1"/>
            </a:br>
            <a:r>
              <a:rPr lang="fi-FI" noProof="1"/>
              <a:t>Fit the image to frame by choosing:</a:t>
            </a:r>
            <a:br>
              <a:rPr lang="fi-FI" noProof="1"/>
            </a:br>
            <a:r>
              <a:rPr lang="fi-FI" noProof="1"/>
              <a:t>crop&gt;fit / rajaa&gt;sovita</a:t>
            </a:r>
          </a:p>
          <a:p>
            <a:pPr marR="0" lvl="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777C7DB-D21C-CF04-BEAE-6225DF214D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6096000" cy="342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7275C4-164C-69B1-48F1-6ABBCFDD46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00676" y="1495871"/>
            <a:ext cx="5183337" cy="492443"/>
          </a:xfrm>
        </p:spPr>
        <p:txBody>
          <a:bodyPr wrap="square" anchor="b" anchorCtr="0">
            <a:spAutoFit/>
          </a:bodyPr>
          <a:lstStyle>
            <a:lvl1pPr algn="l">
              <a:lnSpc>
                <a:spcPct val="100000"/>
              </a:lnSpc>
              <a:defRPr sz="3200">
                <a:latin typeface="+mj-lt"/>
              </a:defRPr>
            </a:lvl1pPr>
          </a:lstStyle>
          <a:p>
            <a:r>
              <a:rPr lang="en-US" dirty="0"/>
              <a:t>Headline</a:t>
            </a:r>
            <a:endParaRPr lang="fi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45A747-631B-1133-C63C-B48ADA15D1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00676" y="1988313"/>
            <a:ext cx="5183337" cy="984885"/>
          </a:xfr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B048024D-E928-1A47-E81D-E73CEDEC7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7988" y="432000"/>
            <a:ext cx="2650987" cy="576000"/>
          </a:xfrm>
          <a:custGeom>
            <a:avLst/>
            <a:gdLst>
              <a:gd name="T0" fmla="*/ 1856 w 4584"/>
              <a:gd name="T1" fmla="*/ 150 h 996"/>
              <a:gd name="T2" fmla="*/ 1926 w 4584"/>
              <a:gd name="T3" fmla="*/ 74 h 996"/>
              <a:gd name="T4" fmla="*/ 1862 w 4584"/>
              <a:gd name="T5" fmla="*/ 198 h 996"/>
              <a:gd name="T6" fmla="*/ 2091 w 4584"/>
              <a:gd name="T7" fmla="*/ 109 h 996"/>
              <a:gd name="T8" fmla="*/ 2346 w 4584"/>
              <a:gd name="T9" fmla="*/ 79 h 996"/>
              <a:gd name="T10" fmla="*/ 2341 w 4584"/>
              <a:gd name="T11" fmla="*/ 150 h 996"/>
              <a:gd name="T12" fmla="*/ 2584 w 4584"/>
              <a:gd name="T13" fmla="*/ 274 h 996"/>
              <a:gd name="T14" fmla="*/ 2883 w 4584"/>
              <a:gd name="T15" fmla="*/ 0 h 996"/>
              <a:gd name="T16" fmla="*/ 2966 w 4584"/>
              <a:gd name="T17" fmla="*/ 88 h 996"/>
              <a:gd name="T18" fmla="*/ 3031 w 4584"/>
              <a:gd name="T19" fmla="*/ 214 h 996"/>
              <a:gd name="T20" fmla="*/ 3010 w 4584"/>
              <a:gd name="T21" fmla="*/ 212 h 996"/>
              <a:gd name="T22" fmla="*/ 3283 w 4584"/>
              <a:gd name="T23" fmla="*/ 239 h 996"/>
              <a:gd name="T24" fmla="*/ 3261 w 4584"/>
              <a:gd name="T25" fmla="*/ 135 h 996"/>
              <a:gd name="T26" fmla="*/ 3397 w 4584"/>
              <a:gd name="T27" fmla="*/ 34 h 996"/>
              <a:gd name="T28" fmla="*/ 3589 w 4584"/>
              <a:gd name="T29" fmla="*/ 199 h 996"/>
              <a:gd name="T30" fmla="*/ 3538 w 4584"/>
              <a:gd name="T31" fmla="*/ 193 h 996"/>
              <a:gd name="T32" fmla="*/ 3580 w 4584"/>
              <a:gd name="T33" fmla="*/ 106 h 996"/>
              <a:gd name="T34" fmla="*/ 3779 w 4584"/>
              <a:gd name="T35" fmla="*/ 244 h 996"/>
              <a:gd name="T36" fmla="*/ 3908 w 4584"/>
              <a:gd name="T37" fmla="*/ 148 h 996"/>
              <a:gd name="T38" fmla="*/ 3821 w 4584"/>
              <a:gd name="T39" fmla="*/ 107 h 996"/>
              <a:gd name="T40" fmla="*/ 1828 w 4584"/>
              <a:gd name="T41" fmla="*/ 916 h 996"/>
              <a:gd name="T42" fmla="*/ 1868 w 4584"/>
              <a:gd name="T43" fmla="*/ 803 h 996"/>
              <a:gd name="T44" fmla="*/ 1905 w 4584"/>
              <a:gd name="T45" fmla="*/ 896 h 996"/>
              <a:gd name="T46" fmla="*/ 2193 w 4584"/>
              <a:gd name="T47" fmla="*/ 891 h 996"/>
              <a:gd name="T48" fmla="*/ 2220 w 4584"/>
              <a:gd name="T49" fmla="*/ 816 h 996"/>
              <a:gd name="T50" fmla="*/ 2340 w 4584"/>
              <a:gd name="T51" fmla="*/ 927 h 996"/>
              <a:gd name="T52" fmla="*/ 2271 w 4584"/>
              <a:gd name="T53" fmla="*/ 868 h 996"/>
              <a:gd name="T54" fmla="*/ 2506 w 4584"/>
              <a:gd name="T55" fmla="*/ 882 h 996"/>
              <a:gd name="T56" fmla="*/ 2823 w 4584"/>
              <a:gd name="T57" fmla="*/ 753 h 996"/>
              <a:gd name="T58" fmla="*/ 2952 w 4584"/>
              <a:gd name="T59" fmla="*/ 726 h 996"/>
              <a:gd name="T60" fmla="*/ 3233 w 4584"/>
              <a:gd name="T61" fmla="*/ 913 h 996"/>
              <a:gd name="T62" fmla="*/ 3254 w 4584"/>
              <a:gd name="T63" fmla="*/ 854 h 996"/>
              <a:gd name="T64" fmla="*/ 3313 w 4584"/>
              <a:gd name="T65" fmla="*/ 793 h 996"/>
              <a:gd name="T66" fmla="*/ 3644 w 4584"/>
              <a:gd name="T67" fmla="*/ 802 h 996"/>
              <a:gd name="T68" fmla="*/ 3627 w 4584"/>
              <a:gd name="T69" fmla="*/ 933 h 996"/>
              <a:gd name="T70" fmla="*/ 3553 w 4584"/>
              <a:gd name="T71" fmla="*/ 839 h 996"/>
              <a:gd name="T72" fmla="*/ 3726 w 4584"/>
              <a:gd name="T73" fmla="*/ 696 h 996"/>
              <a:gd name="T74" fmla="*/ 3850 w 4584"/>
              <a:gd name="T75" fmla="*/ 926 h 996"/>
              <a:gd name="T76" fmla="*/ 3980 w 4584"/>
              <a:gd name="T77" fmla="*/ 996 h 996"/>
              <a:gd name="T78" fmla="*/ 1914 w 4584"/>
              <a:gd name="T79" fmla="*/ 481 h 996"/>
              <a:gd name="T80" fmla="*/ 1963 w 4584"/>
              <a:gd name="T81" fmla="*/ 436 h 996"/>
              <a:gd name="T82" fmla="*/ 1873 w 4584"/>
              <a:gd name="T83" fmla="*/ 556 h 996"/>
              <a:gd name="T84" fmla="*/ 2197 w 4584"/>
              <a:gd name="T85" fmla="*/ 413 h 996"/>
              <a:gd name="T86" fmla="*/ 2378 w 4584"/>
              <a:gd name="T87" fmla="*/ 449 h 996"/>
              <a:gd name="T88" fmla="*/ 2327 w 4584"/>
              <a:gd name="T89" fmla="*/ 457 h 996"/>
              <a:gd name="T90" fmla="*/ 2668 w 4584"/>
              <a:gd name="T91" fmla="*/ 587 h 996"/>
              <a:gd name="T92" fmla="*/ 2785 w 4584"/>
              <a:gd name="T93" fmla="*/ 413 h 996"/>
              <a:gd name="T94" fmla="*/ 2840 w 4584"/>
              <a:gd name="T95" fmla="*/ 466 h 996"/>
              <a:gd name="T96" fmla="*/ 3340 w 4584"/>
              <a:gd name="T97" fmla="*/ 593 h 996"/>
              <a:gd name="T98" fmla="*/ 3412 w 4584"/>
              <a:gd name="T99" fmla="*/ 456 h 996"/>
              <a:gd name="T100" fmla="*/ 3375 w 4584"/>
              <a:gd name="T101" fmla="*/ 483 h 996"/>
              <a:gd name="T102" fmla="*/ 3508 w 4584"/>
              <a:gd name="T103" fmla="*/ 475 h 996"/>
              <a:gd name="T104" fmla="*/ 3735 w 4584"/>
              <a:gd name="T105" fmla="*/ 559 h 996"/>
              <a:gd name="T106" fmla="*/ 3673 w 4584"/>
              <a:gd name="T107" fmla="*/ 523 h 996"/>
              <a:gd name="T108" fmla="*/ 3797 w 4584"/>
              <a:gd name="T109" fmla="*/ 390 h 996"/>
              <a:gd name="T110" fmla="*/ 3950 w 4584"/>
              <a:gd name="T111" fmla="*/ 551 h 996"/>
              <a:gd name="T112" fmla="*/ 3976 w 4584"/>
              <a:gd name="T113" fmla="*/ 483 h 996"/>
              <a:gd name="T114" fmla="*/ 4063 w 4584"/>
              <a:gd name="T115" fmla="*/ 557 h 996"/>
              <a:gd name="T116" fmla="*/ 4023 w 4584"/>
              <a:gd name="T117" fmla="*/ 483 h 996"/>
              <a:gd name="T118" fmla="*/ 4319 w 4584"/>
              <a:gd name="T119" fmla="*/ 576 h 996"/>
              <a:gd name="T120" fmla="*/ 4457 w 4584"/>
              <a:gd name="T121" fmla="*/ 514 h 996"/>
              <a:gd name="T122" fmla="*/ 4395 w 4584"/>
              <a:gd name="T123" fmla="*/ 453 h 996"/>
              <a:gd name="T124" fmla="*/ 4474 w 4584"/>
              <a:gd name="T125" fmla="*/ 413 h 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584" h="996">
                <a:moveTo>
                  <a:pt x="1232" y="330"/>
                </a:moveTo>
                <a:lnTo>
                  <a:pt x="1178" y="648"/>
                </a:lnTo>
                <a:lnTo>
                  <a:pt x="1055" y="648"/>
                </a:lnTo>
                <a:lnTo>
                  <a:pt x="1010" y="330"/>
                </a:lnTo>
                <a:lnTo>
                  <a:pt x="1010" y="12"/>
                </a:lnTo>
                <a:lnTo>
                  <a:pt x="1232" y="12"/>
                </a:lnTo>
                <a:lnTo>
                  <a:pt x="1232" y="330"/>
                </a:lnTo>
                <a:close/>
                <a:moveTo>
                  <a:pt x="1623" y="249"/>
                </a:moveTo>
                <a:lnTo>
                  <a:pt x="1569" y="249"/>
                </a:lnTo>
                <a:lnTo>
                  <a:pt x="1651" y="13"/>
                </a:lnTo>
                <a:lnTo>
                  <a:pt x="1715" y="13"/>
                </a:lnTo>
                <a:lnTo>
                  <a:pt x="1797" y="249"/>
                </a:lnTo>
                <a:lnTo>
                  <a:pt x="1743" y="249"/>
                </a:lnTo>
                <a:lnTo>
                  <a:pt x="1726" y="195"/>
                </a:lnTo>
                <a:lnTo>
                  <a:pt x="1641" y="195"/>
                </a:lnTo>
                <a:lnTo>
                  <a:pt x="1623" y="249"/>
                </a:lnTo>
                <a:close/>
                <a:moveTo>
                  <a:pt x="1653" y="156"/>
                </a:moveTo>
                <a:lnTo>
                  <a:pt x="1713" y="156"/>
                </a:lnTo>
                <a:lnTo>
                  <a:pt x="1684" y="67"/>
                </a:lnTo>
                <a:lnTo>
                  <a:pt x="1653" y="156"/>
                </a:lnTo>
                <a:close/>
                <a:moveTo>
                  <a:pt x="1874" y="252"/>
                </a:moveTo>
                <a:lnTo>
                  <a:pt x="1867" y="252"/>
                </a:lnTo>
                <a:lnTo>
                  <a:pt x="1861" y="252"/>
                </a:lnTo>
                <a:lnTo>
                  <a:pt x="1856" y="251"/>
                </a:lnTo>
                <a:lnTo>
                  <a:pt x="1850" y="249"/>
                </a:lnTo>
                <a:lnTo>
                  <a:pt x="1845" y="247"/>
                </a:lnTo>
                <a:lnTo>
                  <a:pt x="1840" y="245"/>
                </a:lnTo>
                <a:lnTo>
                  <a:pt x="1836" y="242"/>
                </a:lnTo>
                <a:lnTo>
                  <a:pt x="1832" y="239"/>
                </a:lnTo>
                <a:lnTo>
                  <a:pt x="1828" y="236"/>
                </a:lnTo>
                <a:lnTo>
                  <a:pt x="1824" y="232"/>
                </a:lnTo>
                <a:lnTo>
                  <a:pt x="1821" y="227"/>
                </a:lnTo>
                <a:lnTo>
                  <a:pt x="1820" y="225"/>
                </a:lnTo>
                <a:lnTo>
                  <a:pt x="1819" y="223"/>
                </a:lnTo>
                <a:lnTo>
                  <a:pt x="1817" y="218"/>
                </a:lnTo>
                <a:lnTo>
                  <a:pt x="1816" y="212"/>
                </a:lnTo>
                <a:lnTo>
                  <a:pt x="1815" y="206"/>
                </a:lnTo>
                <a:lnTo>
                  <a:pt x="1815" y="200"/>
                </a:lnTo>
                <a:lnTo>
                  <a:pt x="1815" y="190"/>
                </a:lnTo>
                <a:lnTo>
                  <a:pt x="1817" y="182"/>
                </a:lnTo>
                <a:lnTo>
                  <a:pt x="1818" y="178"/>
                </a:lnTo>
                <a:lnTo>
                  <a:pt x="1820" y="175"/>
                </a:lnTo>
                <a:lnTo>
                  <a:pt x="1824" y="169"/>
                </a:lnTo>
                <a:lnTo>
                  <a:pt x="1827" y="166"/>
                </a:lnTo>
                <a:lnTo>
                  <a:pt x="1829" y="163"/>
                </a:lnTo>
                <a:lnTo>
                  <a:pt x="1832" y="161"/>
                </a:lnTo>
                <a:lnTo>
                  <a:pt x="1835" y="159"/>
                </a:lnTo>
                <a:lnTo>
                  <a:pt x="1838" y="157"/>
                </a:lnTo>
                <a:lnTo>
                  <a:pt x="1841" y="155"/>
                </a:lnTo>
                <a:lnTo>
                  <a:pt x="1845" y="154"/>
                </a:lnTo>
                <a:lnTo>
                  <a:pt x="1849" y="152"/>
                </a:lnTo>
                <a:lnTo>
                  <a:pt x="1856" y="150"/>
                </a:lnTo>
                <a:lnTo>
                  <a:pt x="1864" y="148"/>
                </a:lnTo>
                <a:lnTo>
                  <a:pt x="1873" y="146"/>
                </a:lnTo>
                <a:lnTo>
                  <a:pt x="1881" y="145"/>
                </a:lnTo>
                <a:lnTo>
                  <a:pt x="1901" y="143"/>
                </a:lnTo>
                <a:lnTo>
                  <a:pt x="1908" y="142"/>
                </a:lnTo>
                <a:lnTo>
                  <a:pt x="1914" y="140"/>
                </a:lnTo>
                <a:lnTo>
                  <a:pt x="1918" y="139"/>
                </a:lnTo>
                <a:lnTo>
                  <a:pt x="1920" y="138"/>
                </a:lnTo>
                <a:lnTo>
                  <a:pt x="1922" y="136"/>
                </a:lnTo>
                <a:lnTo>
                  <a:pt x="1923" y="135"/>
                </a:lnTo>
                <a:lnTo>
                  <a:pt x="1923" y="133"/>
                </a:lnTo>
                <a:lnTo>
                  <a:pt x="1924" y="131"/>
                </a:lnTo>
                <a:lnTo>
                  <a:pt x="1924" y="129"/>
                </a:lnTo>
                <a:lnTo>
                  <a:pt x="1924" y="124"/>
                </a:lnTo>
                <a:lnTo>
                  <a:pt x="1922" y="119"/>
                </a:lnTo>
                <a:lnTo>
                  <a:pt x="1921" y="117"/>
                </a:lnTo>
                <a:lnTo>
                  <a:pt x="1920" y="115"/>
                </a:lnTo>
                <a:lnTo>
                  <a:pt x="1919" y="113"/>
                </a:lnTo>
                <a:lnTo>
                  <a:pt x="1917" y="112"/>
                </a:lnTo>
                <a:lnTo>
                  <a:pt x="1913" y="109"/>
                </a:lnTo>
                <a:lnTo>
                  <a:pt x="1909" y="107"/>
                </a:lnTo>
                <a:lnTo>
                  <a:pt x="1904" y="106"/>
                </a:lnTo>
                <a:lnTo>
                  <a:pt x="1898" y="106"/>
                </a:lnTo>
                <a:lnTo>
                  <a:pt x="1892" y="106"/>
                </a:lnTo>
                <a:lnTo>
                  <a:pt x="1886" y="107"/>
                </a:lnTo>
                <a:lnTo>
                  <a:pt x="1881" y="109"/>
                </a:lnTo>
                <a:lnTo>
                  <a:pt x="1877" y="112"/>
                </a:lnTo>
                <a:lnTo>
                  <a:pt x="1873" y="115"/>
                </a:lnTo>
                <a:lnTo>
                  <a:pt x="1870" y="118"/>
                </a:lnTo>
                <a:lnTo>
                  <a:pt x="1868" y="122"/>
                </a:lnTo>
                <a:lnTo>
                  <a:pt x="1867" y="124"/>
                </a:lnTo>
                <a:lnTo>
                  <a:pt x="1866" y="126"/>
                </a:lnTo>
                <a:lnTo>
                  <a:pt x="1821" y="123"/>
                </a:lnTo>
                <a:lnTo>
                  <a:pt x="1823" y="117"/>
                </a:lnTo>
                <a:lnTo>
                  <a:pt x="1825" y="111"/>
                </a:lnTo>
                <a:lnTo>
                  <a:pt x="1827" y="106"/>
                </a:lnTo>
                <a:lnTo>
                  <a:pt x="1830" y="101"/>
                </a:lnTo>
                <a:lnTo>
                  <a:pt x="1833" y="96"/>
                </a:lnTo>
                <a:lnTo>
                  <a:pt x="1837" y="92"/>
                </a:lnTo>
                <a:lnTo>
                  <a:pt x="1841" y="88"/>
                </a:lnTo>
                <a:lnTo>
                  <a:pt x="1846" y="84"/>
                </a:lnTo>
                <a:lnTo>
                  <a:pt x="1851" y="81"/>
                </a:lnTo>
                <a:lnTo>
                  <a:pt x="1857" y="78"/>
                </a:lnTo>
                <a:lnTo>
                  <a:pt x="1863" y="76"/>
                </a:lnTo>
                <a:lnTo>
                  <a:pt x="1869" y="74"/>
                </a:lnTo>
                <a:lnTo>
                  <a:pt x="1876" y="72"/>
                </a:lnTo>
                <a:lnTo>
                  <a:pt x="1883" y="71"/>
                </a:lnTo>
                <a:lnTo>
                  <a:pt x="1890" y="70"/>
                </a:lnTo>
                <a:lnTo>
                  <a:pt x="1898" y="70"/>
                </a:lnTo>
                <a:lnTo>
                  <a:pt x="1908" y="70"/>
                </a:lnTo>
                <a:lnTo>
                  <a:pt x="1917" y="72"/>
                </a:lnTo>
                <a:lnTo>
                  <a:pt x="1926" y="74"/>
                </a:lnTo>
                <a:lnTo>
                  <a:pt x="1935" y="76"/>
                </a:lnTo>
                <a:lnTo>
                  <a:pt x="1943" y="80"/>
                </a:lnTo>
                <a:lnTo>
                  <a:pt x="1947" y="82"/>
                </a:lnTo>
                <a:lnTo>
                  <a:pt x="1950" y="84"/>
                </a:lnTo>
                <a:lnTo>
                  <a:pt x="1957" y="90"/>
                </a:lnTo>
                <a:lnTo>
                  <a:pt x="1963" y="96"/>
                </a:lnTo>
                <a:lnTo>
                  <a:pt x="1965" y="99"/>
                </a:lnTo>
                <a:lnTo>
                  <a:pt x="1967" y="103"/>
                </a:lnTo>
                <a:lnTo>
                  <a:pt x="1969" y="107"/>
                </a:lnTo>
                <a:lnTo>
                  <a:pt x="1970" y="111"/>
                </a:lnTo>
                <a:lnTo>
                  <a:pt x="1972" y="115"/>
                </a:lnTo>
                <a:lnTo>
                  <a:pt x="1972" y="120"/>
                </a:lnTo>
                <a:lnTo>
                  <a:pt x="1973" y="125"/>
                </a:lnTo>
                <a:lnTo>
                  <a:pt x="1973" y="130"/>
                </a:lnTo>
                <a:lnTo>
                  <a:pt x="1973" y="249"/>
                </a:lnTo>
                <a:lnTo>
                  <a:pt x="1927" y="249"/>
                </a:lnTo>
                <a:lnTo>
                  <a:pt x="1927" y="225"/>
                </a:lnTo>
                <a:lnTo>
                  <a:pt x="1922" y="230"/>
                </a:lnTo>
                <a:lnTo>
                  <a:pt x="1917" y="236"/>
                </a:lnTo>
                <a:lnTo>
                  <a:pt x="1912" y="241"/>
                </a:lnTo>
                <a:lnTo>
                  <a:pt x="1906" y="245"/>
                </a:lnTo>
                <a:lnTo>
                  <a:pt x="1899" y="248"/>
                </a:lnTo>
                <a:lnTo>
                  <a:pt x="1891" y="250"/>
                </a:lnTo>
                <a:lnTo>
                  <a:pt x="1887" y="251"/>
                </a:lnTo>
                <a:lnTo>
                  <a:pt x="1883" y="252"/>
                </a:lnTo>
                <a:lnTo>
                  <a:pt x="1874" y="252"/>
                </a:lnTo>
                <a:close/>
                <a:moveTo>
                  <a:pt x="1888" y="219"/>
                </a:moveTo>
                <a:lnTo>
                  <a:pt x="1895" y="218"/>
                </a:lnTo>
                <a:lnTo>
                  <a:pt x="1902" y="216"/>
                </a:lnTo>
                <a:lnTo>
                  <a:pt x="1905" y="215"/>
                </a:lnTo>
                <a:lnTo>
                  <a:pt x="1908" y="213"/>
                </a:lnTo>
                <a:lnTo>
                  <a:pt x="1914" y="209"/>
                </a:lnTo>
                <a:lnTo>
                  <a:pt x="1916" y="207"/>
                </a:lnTo>
                <a:lnTo>
                  <a:pt x="1919" y="204"/>
                </a:lnTo>
                <a:lnTo>
                  <a:pt x="1922" y="199"/>
                </a:lnTo>
                <a:lnTo>
                  <a:pt x="1924" y="193"/>
                </a:lnTo>
                <a:lnTo>
                  <a:pt x="1924" y="189"/>
                </a:lnTo>
                <a:lnTo>
                  <a:pt x="1924" y="186"/>
                </a:lnTo>
                <a:lnTo>
                  <a:pt x="1924" y="167"/>
                </a:lnTo>
                <a:lnTo>
                  <a:pt x="1921" y="169"/>
                </a:lnTo>
                <a:lnTo>
                  <a:pt x="1915" y="171"/>
                </a:lnTo>
                <a:lnTo>
                  <a:pt x="1903" y="173"/>
                </a:lnTo>
                <a:lnTo>
                  <a:pt x="1890" y="175"/>
                </a:lnTo>
                <a:lnTo>
                  <a:pt x="1884" y="176"/>
                </a:lnTo>
                <a:lnTo>
                  <a:pt x="1879" y="178"/>
                </a:lnTo>
                <a:lnTo>
                  <a:pt x="1874" y="180"/>
                </a:lnTo>
                <a:lnTo>
                  <a:pt x="1870" y="182"/>
                </a:lnTo>
                <a:lnTo>
                  <a:pt x="1866" y="185"/>
                </a:lnTo>
                <a:lnTo>
                  <a:pt x="1864" y="189"/>
                </a:lnTo>
                <a:lnTo>
                  <a:pt x="1863" y="191"/>
                </a:lnTo>
                <a:lnTo>
                  <a:pt x="1862" y="193"/>
                </a:lnTo>
                <a:lnTo>
                  <a:pt x="1862" y="198"/>
                </a:lnTo>
                <a:lnTo>
                  <a:pt x="1862" y="203"/>
                </a:lnTo>
                <a:lnTo>
                  <a:pt x="1863" y="207"/>
                </a:lnTo>
                <a:lnTo>
                  <a:pt x="1865" y="209"/>
                </a:lnTo>
                <a:lnTo>
                  <a:pt x="1866" y="211"/>
                </a:lnTo>
                <a:lnTo>
                  <a:pt x="1869" y="213"/>
                </a:lnTo>
                <a:lnTo>
                  <a:pt x="1873" y="216"/>
                </a:lnTo>
                <a:lnTo>
                  <a:pt x="1875" y="217"/>
                </a:lnTo>
                <a:lnTo>
                  <a:pt x="1877" y="217"/>
                </a:lnTo>
                <a:lnTo>
                  <a:pt x="1882" y="218"/>
                </a:lnTo>
                <a:lnTo>
                  <a:pt x="1888" y="219"/>
                </a:lnTo>
                <a:close/>
                <a:moveTo>
                  <a:pt x="2063" y="249"/>
                </a:moveTo>
                <a:lnTo>
                  <a:pt x="2013" y="249"/>
                </a:lnTo>
                <a:lnTo>
                  <a:pt x="2013" y="13"/>
                </a:lnTo>
                <a:lnTo>
                  <a:pt x="2063" y="13"/>
                </a:lnTo>
                <a:lnTo>
                  <a:pt x="2063" y="249"/>
                </a:lnTo>
                <a:close/>
                <a:moveTo>
                  <a:pt x="2197" y="72"/>
                </a:moveTo>
                <a:lnTo>
                  <a:pt x="2197" y="109"/>
                </a:lnTo>
                <a:lnTo>
                  <a:pt x="2164" y="109"/>
                </a:lnTo>
                <a:lnTo>
                  <a:pt x="2164" y="195"/>
                </a:lnTo>
                <a:lnTo>
                  <a:pt x="2164" y="199"/>
                </a:lnTo>
                <a:lnTo>
                  <a:pt x="2165" y="203"/>
                </a:lnTo>
                <a:lnTo>
                  <a:pt x="2166" y="205"/>
                </a:lnTo>
                <a:lnTo>
                  <a:pt x="2167" y="206"/>
                </a:lnTo>
                <a:lnTo>
                  <a:pt x="2169" y="208"/>
                </a:lnTo>
                <a:lnTo>
                  <a:pt x="2171" y="210"/>
                </a:lnTo>
                <a:lnTo>
                  <a:pt x="2174" y="211"/>
                </a:lnTo>
                <a:lnTo>
                  <a:pt x="2177" y="212"/>
                </a:lnTo>
                <a:lnTo>
                  <a:pt x="2181" y="212"/>
                </a:lnTo>
                <a:lnTo>
                  <a:pt x="2188" y="211"/>
                </a:lnTo>
                <a:lnTo>
                  <a:pt x="2193" y="210"/>
                </a:lnTo>
                <a:lnTo>
                  <a:pt x="2201" y="247"/>
                </a:lnTo>
                <a:lnTo>
                  <a:pt x="2190" y="250"/>
                </a:lnTo>
                <a:lnTo>
                  <a:pt x="2183" y="251"/>
                </a:lnTo>
                <a:lnTo>
                  <a:pt x="2174" y="252"/>
                </a:lnTo>
                <a:lnTo>
                  <a:pt x="2168" y="252"/>
                </a:lnTo>
                <a:lnTo>
                  <a:pt x="2161" y="251"/>
                </a:lnTo>
                <a:lnTo>
                  <a:pt x="2156" y="250"/>
                </a:lnTo>
                <a:lnTo>
                  <a:pt x="2150" y="249"/>
                </a:lnTo>
                <a:lnTo>
                  <a:pt x="2145" y="248"/>
                </a:lnTo>
                <a:lnTo>
                  <a:pt x="2140" y="245"/>
                </a:lnTo>
                <a:lnTo>
                  <a:pt x="2135" y="243"/>
                </a:lnTo>
                <a:lnTo>
                  <a:pt x="2131" y="240"/>
                </a:lnTo>
                <a:lnTo>
                  <a:pt x="2127" y="237"/>
                </a:lnTo>
                <a:lnTo>
                  <a:pt x="2124" y="233"/>
                </a:lnTo>
                <a:lnTo>
                  <a:pt x="2121" y="229"/>
                </a:lnTo>
                <a:lnTo>
                  <a:pt x="2119" y="224"/>
                </a:lnTo>
                <a:lnTo>
                  <a:pt x="2117" y="219"/>
                </a:lnTo>
                <a:lnTo>
                  <a:pt x="2116" y="213"/>
                </a:lnTo>
                <a:lnTo>
                  <a:pt x="2115" y="208"/>
                </a:lnTo>
                <a:lnTo>
                  <a:pt x="2115" y="201"/>
                </a:lnTo>
                <a:lnTo>
                  <a:pt x="2115" y="109"/>
                </a:lnTo>
                <a:lnTo>
                  <a:pt x="2091" y="109"/>
                </a:lnTo>
                <a:lnTo>
                  <a:pt x="2091" y="72"/>
                </a:lnTo>
                <a:lnTo>
                  <a:pt x="2115" y="72"/>
                </a:lnTo>
                <a:lnTo>
                  <a:pt x="2115" y="30"/>
                </a:lnTo>
                <a:lnTo>
                  <a:pt x="2164" y="30"/>
                </a:lnTo>
                <a:lnTo>
                  <a:pt x="2164" y="72"/>
                </a:lnTo>
                <a:lnTo>
                  <a:pt x="2197" y="72"/>
                </a:lnTo>
                <a:close/>
                <a:moveTo>
                  <a:pt x="2304" y="253"/>
                </a:moveTo>
                <a:lnTo>
                  <a:pt x="2291" y="252"/>
                </a:lnTo>
                <a:lnTo>
                  <a:pt x="2285" y="251"/>
                </a:lnTo>
                <a:lnTo>
                  <a:pt x="2279" y="250"/>
                </a:lnTo>
                <a:lnTo>
                  <a:pt x="2268" y="246"/>
                </a:lnTo>
                <a:lnTo>
                  <a:pt x="2263" y="244"/>
                </a:lnTo>
                <a:lnTo>
                  <a:pt x="2258" y="241"/>
                </a:lnTo>
                <a:lnTo>
                  <a:pt x="2249" y="235"/>
                </a:lnTo>
                <a:lnTo>
                  <a:pt x="2245" y="231"/>
                </a:lnTo>
                <a:lnTo>
                  <a:pt x="2241" y="227"/>
                </a:lnTo>
                <a:lnTo>
                  <a:pt x="2234" y="219"/>
                </a:lnTo>
                <a:lnTo>
                  <a:pt x="2231" y="214"/>
                </a:lnTo>
                <a:lnTo>
                  <a:pt x="2228" y="209"/>
                </a:lnTo>
                <a:lnTo>
                  <a:pt x="2223" y="198"/>
                </a:lnTo>
                <a:lnTo>
                  <a:pt x="2221" y="193"/>
                </a:lnTo>
                <a:lnTo>
                  <a:pt x="2220" y="187"/>
                </a:lnTo>
                <a:lnTo>
                  <a:pt x="2219" y="181"/>
                </a:lnTo>
                <a:lnTo>
                  <a:pt x="2218" y="175"/>
                </a:lnTo>
                <a:lnTo>
                  <a:pt x="2218" y="168"/>
                </a:lnTo>
                <a:lnTo>
                  <a:pt x="2217" y="161"/>
                </a:lnTo>
                <a:lnTo>
                  <a:pt x="2218" y="155"/>
                </a:lnTo>
                <a:lnTo>
                  <a:pt x="2218" y="148"/>
                </a:lnTo>
                <a:lnTo>
                  <a:pt x="2219" y="142"/>
                </a:lnTo>
                <a:lnTo>
                  <a:pt x="2220" y="136"/>
                </a:lnTo>
                <a:lnTo>
                  <a:pt x="2223" y="124"/>
                </a:lnTo>
                <a:lnTo>
                  <a:pt x="2225" y="119"/>
                </a:lnTo>
                <a:lnTo>
                  <a:pt x="2228" y="114"/>
                </a:lnTo>
                <a:lnTo>
                  <a:pt x="2234" y="104"/>
                </a:lnTo>
                <a:lnTo>
                  <a:pt x="2237" y="99"/>
                </a:lnTo>
                <a:lnTo>
                  <a:pt x="2241" y="95"/>
                </a:lnTo>
                <a:lnTo>
                  <a:pt x="2245" y="91"/>
                </a:lnTo>
                <a:lnTo>
                  <a:pt x="2249" y="88"/>
                </a:lnTo>
                <a:lnTo>
                  <a:pt x="2253" y="85"/>
                </a:lnTo>
                <a:lnTo>
                  <a:pt x="2258" y="82"/>
                </a:lnTo>
                <a:lnTo>
                  <a:pt x="2263" y="79"/>
                </a:lnTo>
                <a:lnTo>
                  <a:pt x="2268" y="77"/>
                </a:lnTo>
                <a:lnTo>
                  <a:pt x="2274" y="75"/>
                </a:lnTo>
                <a:lnTo>
                  <a:pt x="2279" y="73"/>
                </a:lnTo>
                <a:lnTo>
                  <a:pt x="2285" y="72"/>
                </a:lnTo>
                <a:lnTo>
                  <a:pt x="2291" y="71"/>
                </a:lnTo>
                <a:lnTo>
                  <a:pt x="2304" y="70"/>
                </a:lnTo>
                <a:lnTo>
                  <a:pt x="2317" y="71"/>
                </a:lnTo>
                <a:lnTo>
                  <a:pt x="2323" y="72"/>
                </a:lnTo>
                <a:lnTo>
                  <a:pt x="2329" y="73"/>
                </a:lnTo>
                <a:lnTo>
                  <a:pt x="2340" y="77"/>
                </a:lnTo>
                <a:lnTo>
                  <a:pt x="2346" y="79"/>
                </a:lnTo>
                <a:lnTo>
                  <a:pt x="2351" y="82"/>
                </a:lnTo>
                <a:lnTo>
                  <a:pt x="2360" y="88"/>
                </a:lnTo>
                <a:lnTo>
                  <a:pt x="2364" y="91"/>
                </a:lnTo>
                <a:lnTo>
                  <a:pt x="2368" y="95"/>
                </a:lnTo>
                <a:lnTo>
                  <a:pt x="2375" y="104"/>
                </a:lnTo>
                <a:lnTo>
                  <a:pt x="2378" y="109"/>
                </a:lnTo>
                <a:lnTo>
                  <a:pt x="2381" y="114"/>
                </a:lnTo>
                <a:lnTo>
                  <a:pt x="2385" y="124"/>
                </a:lnTo>
                <a:lnTo>
                  <a:pt x="2387" y="130"/>
                </a:lnTo>
                <a:lnTo>
                  <a:pt x="2389" y="136"/>
                </a:lnTo>
                <a:lnTo>
                  <a:pt x="2390" y="142"/>
                </a:lnTo>
                <a:lnTo>
                  <a:pt x="2391" y="148"/>
                </a:lnTo>
                <a:lnTo>
                  <a:pt x="2391" y="155"/>
                </a:lnTo>
                <a:lnTo>
                  <a:pt x="2391" y="161"/>
                </a:lnTo>
                <a:lnTo>
                  <a:pt x="2391" y="168"/>
                </a:lnTo>
                <a:lnTo>
                  <a:pt x="2391" y="175"/>
                </a:lnTo>
                <a:lnTo>
                  <a:pt x="2390" y="181"/>
                </a:lnTo>
                <a:lnTo>
                  <a:pt x="2389" y="187"/>
                </a:lnTo>
                <a:lnTo>
                  <a:pt x="2385" y="198"/>
                </a:lnTo>
                <a:lnTo>
                  <a:pt x="2383" y="204"/>
                </a:lnTo>
                <a:lnTo>
                  <a:pt x="2381" y="209"/>
                </a:lnTo>
                <a:lnTo>
                  <a:pt x="2375" y="219"/>
                </a:lnTo>
                <a:lnTo>
                  <a:pt x="2372" y="223"/>
                </a:lnTo>
                <a:lnTo>
                  <a:pt x="2368" y="227"/>
                </a:lnTo>
                <a:lnTo>
                  <a:pt x="2364" y="231"/>
                </a:lnTo>
                <a:lnTo>
                  <a:pt x="2360" y="235"/>
                </a:lnTo>
                <a:lnTo>
                  <a:pt x="2355" y="238"/>
                </a:lnTo>
                <a:lnTo>
                  <a:pt x="2351" y="241"/>
                </a:lnTo>
                <a:lnTo>
                  <a:pt x="2346" y="244"/>
                </a:lnTo>
                <a:lnTo>
                  <a:pt x="2340" y="246"/>
                </a:lnTo>
                <a:lnTo>
                  <a:pt x="2335" y="248"/>
                </a:lnTo>
                <a:lnTo>
                  <a:pt x="2329" y="250"/>
                </a:lnTo>
                <a:lnTo>
                  <a:pt x="2323" y="251"/>
                </a:lnTo>
                <a:lnTo>
                  <a:pt x="2317" y="252"/>
                </a:lnTo>
                <a:lnTo>
                  <a:pt x="2304" y="253"/>
                </a:lnTo>
                <a:close/>
                <a:moveTo>
                  <a:pt x="2305" y="215"/>
                </a:moveTo>
                <a:lnTo>
                  <a:pt x="2309" y="214"/>
                </a:lnTo>
                <a:lnTo>
                  <a:pt x="2313" y="214"/>
                </a:lnTo>
                <a:lnTo>
                  <a:pt x="2317" y="212"/>
                </a:lnTo>
                <a:lnTo>
                  <a:pt x="2321" y="211"/>
                </a:lnTo>
                <a:lnTo>
                  <a:pt x="2324" y="209"/>
                </a:lnTo>
                <a:lnTo>
                  <a:pt x="2327" y="206"/>
                </a:lnTo>
                <a:lnTo>
                  <a:pt x="2330" y="203"/>
                </a:lnTo>
                <a:lnTo>
                  <a:pt x="2332" y="199"/>
                </a:lnTo>
                <a:lnTo>
                  <a:pt x="2334" y="195"/>
                </a:lnTo>
                <a:lnTo>
                  <a:pt x="2336" y="191"/>
                </a:lnTo>
                <a:lnTo>
                  <a:pt x="2338" y="187"/>
                </a:lnTo>
                <a:lnTo>
                  <a:pt x="2339" y="182"/>
                </a:lnTo>
                <a:lnTo>
                  <a:pt x="2341" y="172"/>
                </a:lnTo>
                <a:lnTo>
                  <a:pt x="2341" y="167"/>
                </a:lnTo>
                <a:lnTo>
                  <a:pt x="2342" y="161"/>
                </a:lnTo>
                <a:lnTo>
                  <a:pt x="2341" y="150"/>
                </a:lnTo>
                <a:lnTo>
                  <a:pt x="2339" y="140"/>
                </a:lnTo>
                <a:lnTo>
                  <a:pt x="2338" y="135"/>
                </a:lnTo>
                <a:lnTo>
                  <a:pt x="2336" y="131"/>
                </a:lnTo>
                <a:lnTo>
                  <a:pt x="2332" y="123"/>
                </a:lnTo>
                <a:lnTo>
                  <a:pt x="2330" y="119"/>
                </a:lnTo>
                <a:lnTo>
                  <a:pt x="2327" y="116"/>
                </a:lnTo>
                <a:lnTo>
                  <a:pt x="2324" y="113"/>
                </a:lnTo>
                <a:lnTo>
                  <a:pt x="2321" y="111"/>
                </a:lnTo>
                <a:lnTo>
                  <a:pt x="2317" y="110"/>
                </a:lnTo>
                <a:lnTo>
                  <a:pt x="2313" y="108"/>
                </a:lnTo>
                <a:lnTo>
                  <a:pt x="2309" y="108"/>
                </a:lnTo>
                <a:lnTo>
                  <a:pt x="2305" y="107"/>
                </a:lnTo>
                <a:lnTo>
                  <a:pt x="2300" y="108"/>
                </a:lnTo>
                <a:lnTo>
                  <a:pt x="2296" y="108"/>
                </a:lnTo>
                <a:lnTo>
                  <a:pt x="2292" y="110"/>
                </a:lnTo>
                <a:lnTo>
                  <a:pt x="2288" y="111"/>
                </a:lnTo>
                <a:lnTo>
                  <a:pt x="2285" y="113"/>
                </a:lnTo>
                <a:lnTo>
                  <a:pt x="2282" y="116"/>
                </a:lnTo>
                <a:lnTo>
                  <a:pt x="2279" y="119"/>
                </a:lnTo>
                <a:lnTo>
                  <a:pt x="2277" y="123"/>
                </a:lnTo>
                <a:lnTo>
                  <a:pt x="2272" y="131"/>
                </a:lnTo>
                <a:lnTo>
                  <a:pt x="2271" y="135"/>
                </a:lnTo>
                <a:lnTo>
                  <a:pt x="2270" y="140"/>
                </a:lnTo>
                <a:lnTo>
                  <a:pt x="2269" y="145"/>
                </a:lnTo>
                <a:lnTo>
                  <a:pt x="2268" y="150"/>
                </a:lnTo>
                <a:lnTo>
                  <a:pt x="2267" y="155"/>
                </a:lnTo>
                <a:lnTo>
                  <a:pt x="2267" y="161"/>
                </a:lnTo>
                <a:lnTo>
                  <a:pt x="2268" y="172"/>
                </a:lnTo>
                <a:lnTo>
                  <a:pt x="2270" y="182"/>
                </a:lnTo>
                <a:lnTo>
                  <a:pt x="2271" y="187"/>
                </a:lnTo>
                <a:lnTo>
                  <a:pt x="2272" y="191"/>
                </a:lnTo>
                <a:lnTo>
                  <a:pt x="2274" y="195"/>
                </a:lnTo>
                <a:lnTo>
                  <a:pt x="2277" y="199"/>
                </a:lnTo>
                <a:lnTo>
                  <a:pt x="2279" y="203"/>
                </a:lnTo>
                <a:lnTo>
                  <a:pt x="2282" y="206"/>
                </a:lnTo>
                <a:lnTo>
                  <a:pt x="2285" y="209"/>
                </a:lnTo>
                <a:lnTo>
                  <a:pt x="2288" y="211"/>
                </a:lnTo>
                <a:lnTo>
                  <a:pt x="2292" y="212"/>
                </a:lnTo>
                <a:lnTo>
                  <a:pt x="2296" y="214"/>
                </a:lnTo>
                <a:lnTo>
                  <a:pt x="2300" y="214"/>
                </a:lnTo>
                <a:lnTo>
                  <a:pt x="2305" y="215"/>
                </a:lnTo>
                <a:close/>
                <a:moveTo>
                  <a:pt x="2539" y="172"/>
                </a:moveTo>
                <a:lnTo>
                  <a:pt x="2430" y="172"/>
                </a:lnTo>
                <a:lnTo>
                  <a:pt x="2430" y="133"/>
                </a:lnTo>
                <a:lnTo>
                  <a:pt x="2539" y="133"/>
                </a:lnTo>
                <a:lnTo>
                  <a:pt x="2539" y="172"/>
                </a:lnTo>
                <a:close/>
                <a:moveTo>
                  <a:pt x="2603" y="315"/>
                </a:moveTo>
                <a:lnTo>
                  <a:pt x="2594" y="315"/>
                </a:lnTo>
                <a:lnTo>
                  <a:pt x="2586" y="314"/>
                </a:lnTo>
                <a:lnTo>
                  <a:pt x="2579" y="312"/>
                </a:lnTo>
                <a:lnTo>
                  <a:pt x="2573" y="310"/>
                </a:lnTo>
                <a:lnTo>
                  <a:pt x="2584" y="274"/>
                </a:lnTo>
                <a:lnTo>
                  <a:pt x="2590" y="275"/>
                </a:lnTo>
                <a:lnTo>
                  <a:pt x="2596" y="276"/>
                </a:lnTo>
                <a:lnTo>
                  <a:pt x="2601" y="276"/>
                </a:lnTo>
                <a:lnTo>
                  <a:pt x="2606" y="276"/>
                </a:lnTo>
                <a:lnTo>
                  <a:pt x="2608" y="275"/>
                </a:lnTo>
                <a:lnTo>
                  <a:pt x="2610" y="274"/>
                </a:lnTo>
                <a:lnTo>
                  <a:pt x="2614" y="271"/>
                </a:lnTo>
                <a:lnTo>
                  <a:pt x="2617" y="267"/>
                </a:lnTo>
                <a:lnTo>
                  <a:pt x="2620" y="262"/>
                </a:lnTo>
                <a:lnTo>
                  <a:pt x="2623" y="254"/>
                </a:lnTo>
                <a:lnTo>
                  <a:pt x="2559" y="72"/>
                </a:lnTo>
                <a:lnTo>
                  <a:pt x="2611" y="72"/>
                </a:lnTo>
                <a:lnTo>
                  <a:pt x="2647" y="202"/>
                </a:lnTo>
                <a:lnTo>
                  <a:pt x="2686" y="72"/>
                </a:lnTo>
                <a:lnTo>
                  <a:pt x="2738" y="72"/>
                </a:lnTo>
                <a:lnTo>
                  <a:pt x="2669" y="268"/>
                </a:lnTo>
                <a:lnTo>
                  <a:pt x="2665" y="278"/>
                </a:lnTo>
                <a:lnTo>
                  <a:pt x="2663" y="283"/>
                </a:lnTo>
                <a:lnTo>
                  <a:pt x="2660" y="287"/>
                </a:lnTo>
                <a:lnTo>
                  <a:pt x="2654" y="296"/>
                </a:lnTo>
                <a:lnTo>
                  <a:pt x="2646" y="302"/>
                </a:lnTo>
                <a:lnTo>
                  <a:pt x="2642" y="306"/>
                </a:lnTo>
                <a:lnTo>
                  <a:pt x="2638" y="308"/>
                </a:lnTo>
                <a:lnTo>
                  <a:pt x="2633" y="310"/>
                </a:lnTo>
                <a:lnTo>
                  <a:pt x="2628" y="312"/>
                </a:lnTo>
                <a:lnTo>
                  <a:pt x="2622" y="314"/>
                </a:lnTo>
                <a:lnTo>
                  <a:pt x="2616" y="315"/>
                </a:lnTo>
                <a:lnTo>
                  <a:pt x="2610" y="315"/>
                </a:lnTo>
                <a:lnTo>
                  <a:pt x="2603" y="315"/>
                </a:lnTo>
                <a:close/>
                <a:moveTo>
                  <a:pt x="2812" y="249"/>
                </a:moveTo>
                <a:lnTo>
                  <a:pt x="2763" y="249"/>
                </a:lnTo>
                <a:lnTo>
                  <a:pt x="2763" y="13"/>
                </a:lnTo>
                <a:lnTo>
                  <a:pt x="2812" y="13"/>
                </a:lnTo>
                <a:lnTo>
                  <a:pt x="2812" y="249"/>
                </a:lnTo>
                <a:close/>
                <a:moveTo>
                  <a:pt x="2877" y="50"/>
                </a:moveTo>
                <a:lnTo>
                  <a:pt x="2872" y="49"/>
                </a:lnTo>
                <a:lnTo>
                  <a:pt x="2867" y="48"/>
                </a:lnTo>
                <a:lnTo>
                  <a:pt x="2863" y="45"/>
                </a:lnTo>
                <a:lnTo>
                  <a:pt x="2859" y="42"/>
                </a:lnTo>
                <a:lnTo>
                  <a:pt x="2855" y="38"/>
                </a:lnTo>
                <a:lnTo>
                  <a:pt x="2853" y="34"/>
                </a:lnTo>
                <a:lnTo>
                  <a:pt x="2851" y="30"/>
                </a:lnTo>
                <a:lnTo>
                  <a:pt x="2851" y="25"/>
                </a:lnTo>
                <a:lnTo>
                  <a:pt x="2851" y="20"/>
                </a:lnTo>
                <a:lnTo>
                  <a:pt x="2853" y="15"/>
                </a:lnTo>
                <a:lnTo>
                  <a:pt x="2855" y="11"/>
                </a:lnTo>
                <a:lnTo>
                  <a:pt x="2859" y="7"/>
                </a:lnTo>
                <a:lnTo>
                  <a:pt x="2863" y="4"/>
                </a:lnTo>
                <a:lnTo>
                  <a:pt x="2867" y="2"/>
                </a:lnTo>
                <a:lnTo>
                  <a:pt x="2872" y="0"/>
                </a:lnTo>
                <a:lnTo>
                  <a:pt x="2877" y="0"/>
                </a:lnTo>
                <a:lnTo>
                  <a:pt x="2883" y="0"/>
                </a:lnTo>
                <a:lnTo>
                  <a:pt x="2887" y="2"/>
                </a:lnTo>
                <a:lnTo>
                  <a:pt x="2892" y="4"/>
                </a:lnTo>
                <a:lnTo>
                  <a:pt x="2896" y="7"/>
                </a:lnTo>
                <a:lnTo>
                  <a:pt x="2900" y="11"/>
                </a:lnTo>
                <a:lnTo>
                  <a:pt x="2902" y="15"/>
                </a:lnTo>
                <a:lnTo>
                  <a:pt x="2903" y="20"/>
                </a:lnTo>
                <a:lnTo>
                  <a:pt x="2904" y="25"/>
                </a:lnTo>
                <a:lnTo>
                  <a:pt x="2903" y="30"/>
                </a:lnTo>
                <a:lnTo>
                  <a:pt x="2902" y="34"/>
                </a:lnTo>
                <a:lnTo>
                  <a:pt x="2900" y="38"/>
                </a:lnTo>
                <a:lnTo>
                  <a:pt x="2896" y="42"/>
                </a:lnTo>
                <a:lnTo>
                  <a:pt x="2892" y="45"/>
                </a:lnTo>
                <a:lnTo>
                  <a:pt x="2887" y="48"/>
                </a:lnTo>
                <a:lnTo>
                  <a:pt x="2883" y="49"/>
                </a:lnTo>
                <a:lnTo>
                  <a:pt x="2877" y="50"/>
                </a:lnTo>
                <a:close/>
                <a:moveTo>
                  <a:pt x="2853" y="72"/>
                </a:moveTo>
                <a:lnTo>
                  <a:pt x="2902" y="72"/>
                </a:lnTo>
                <a:lnTo>
                  <a:pt x="2902" y="249"/>
                </a:lnTo>
                <a:lnTo>
                  <a:pt x="2853" y="249"/>
                </a:lnTo>
                <a:lnTo>
                  <a:pt x="2853" y="72"/>
                </a:lnTo>
                <a:close/>
                <a:moveTo>
                  <a:pt x="3023" y="253"/>
                </a:moveTo>
                <a:lnTo>
                  <a:pt x="3010" y="252"/>
                </a:lnTo>
                <a:lnTo>
                  <a:pt x="3003" y="251"/>
                </a:lnTo>
                <a:lnTo>
                  <a:pt x="2998" y="250"/>
                </a:lnTo>
                <a:lnTo>
                  <a:pt x="2986" y="246"/>
                </a:lnTo>
                <a:lnTo>
                  <a:pt x="2980" y="244"/>
                </a:lnTo>
                <a:lnTo>
                  <a:pt x="2975" y="241"/>
                </a:lnTo>
                <a:lnTo>
                  <a:pt x="2966" y="235"/>
                </a:lnTo>
                <a:lnTo>
                  <a:pt x="2962" y="231"/>
                </a:lnTo>
                <a:lnTo>
                  <a:pt x="2958" y="227"/>
                </a:lnTo>
                <a:lnTo>
                  <a:pt x="2951" y="219"/>
                </a:lnTo>
                <a:lnTo>
                  <a:pt x="2948" y="214"/>
                </a:lnTo>
                <a:lnTo>
                  <a:pt x="2945" y="209"/>
                </a:lnTo>
                <a:lnTo>
                  <a:pt x="2940" y="198"/>
                </a:lnTo>
                <a:lnTo>
                  <a:pt x="2939" y="193"/>
                </a:lnTo>
                <a:lnTo>
                  <a:pt x="2937" y="187"/>
                </a:lnTo>
                <a:lnTo>
                  <a:pt x="2936" y="181"/>
                </a:lnTo>
                <a:lnTo>
                  <a:pt x="2935" y="175"/>
                </a:lnTo>
                <a:lnTo>
                  <a:pt x="2935" y="168"/>
                </a:lnTo>
                <a:lnTo>
                  <a:pt x="2935" y="161"/>
                </a:lnTo>
                <a:lnTo>
                  <a:pt x="2935" y="155"/>
                </a:lnTo>
                <a:lnTo>
                  <a:pt x="2935" y="148"/>
                </a:lnTo>
                <a:lnTo>
                  <a:pt x="2936" y="142"/>
                </a:lnTo>
                <a:lnTo>
                  <a:pt x="2937" y="136"/>
                </a:lnTo>
                <a:lnTo>
                  <a:pt x="2940" y="124"/>
                </a:lnTo>
                <a:lnTo>
                  <a:pt x="2943" y="119"/>
                </a:lnTo>
                <a:lnTo>
                  <a:pt x="2945" y="114"/>
                </a:lnTo>
                <a:lnTo>
                  <a:pt x="2951" y="104"/>
                </a:lnTo>
                <a:lnTo>
                  <a:pt x="2954" y="99"/>
                </a:lnTo>
                <a:lnTo>
                  <a:pt x="2958" y="95"/>
                </a:lnTo>
                <a:lnTo>
                  <a:pt x="2962" y="91"/>
                </a:lnTo>
                <a:lnTo>
                  <a:pt x="2966" y="88"/>
                </a:lnTo>
                <a:lnTo>
                  <a:pt x="2970" y="85"/>
                </a:lnTo>
                <a:lnTo>
                  <a:pt x="2975" y="82"/>
                </a:lnTo>
                <a:lnTo>
                  <a:pt x="2980" y="79"/>
                </a:lnTo>
                <a:lnTo>
                  <a:pt x="2986" y="77"/>
                </a:lnTo>
                <a:lnTo>
                  <a:pt x="2992" y="75"/>
                </a:lnTo>
                <a:lnTo>
                  <a:pt x="2998" y="73"/>
                </a:lnTo>
                <a:lnTo>
                  <a:pt x="3003" y="72"/>
                </a:lnTo>
                <a:lnTo>
                  <a:pt x="3010" y="71"/>
                </a:lnTo>
                <a:lnTo>
                  <a:pt x="3023" y="70"/>
                </a:lnTo>
                <a:lnTo>
                  <a:pt x="3035" y="71"/>
                </a:lnTo>
                <a:lnTo>
                  <a:pt x="3042" y="72"/>
                </a:lnTo>
                <a:lnTo>
                  <a:pt x="3047" y="73"/>
                </a:lnTo>
                <a:lnTo>
                  <a:pt x="3059" y="77"/>
                </a:lnTo>
                <a:lnTo>
                  <a:pt x="3064" y="79"/>
                </a:lnTo>
                <a:lnTo>
                  <a:pt x="3069" y="82"/>
                </a:lnTo>
                <a:lnTo>
                  <a:pt x="3078" y="88"/>
                </a:lnTo>
                <a:lnTo>
                  <a:pt x="3082" y="91"/>
                </a:lnTo>
                <a:lnTo>
                  <a:pt x="3086" y="95"/>
                </a:lnTo>
                <a:lnTo>
                  <a:pt x="3093" y="104"/>
                </a:lnTo>
                <a:lnTo>
                  <a:pt x="3096" y="109"/>
                </a:lnTo>
                <a:lnTo>
                  <a:pt x="3099" y="114"/>
                </a:lnTo>
                <a:lnTo>
                  <a:pt x="3104" y="124"/>
                </a:lnTo>
                <a:lnTo>
                  <a:pt x="3105" y="130"/>
                </a:lnTo>
                <a:lnTo>
                  <a:pt x="3107" y="136"/>
                </a:lnTo>
                <a:lnTo>
                  <a:pt x="3108" y="142"/>
                </a:lnTo>
                <a:lnTo>
                  <a:pt x="3109" y="148"/>
                </a:lnTo>
                <a:lnTo>
                  <a:pt x="3109" y="155"/>
                </a:lnTo>
                <a:lnTo>
                  <a:pt x="3109" y="161"/>
                </a:lnTo>
                <a:lnTo>
                  <a:pt x="3109" y="168"/>
                </a:lnTo>
                <a:lnTo>
                  <a:pt x="3109" y="175"/>
                </a:lnTo>
                <a:lnTo>
                  <a:pt x="3108" y="181"/>
                </a:lnTo>
                <a:lnTo>
                  <a:pt x="3107" y="187"/>
                </a:lnTo>
                <a:lnTo>
                  <a:pt x="3104" y="198"/>
                </a:lnTo>
                <a:lnTo>
                  <a:pt x="3101" y="204"/>
                </a:lnTo>
                <a:lnTo>
                  <a:pt x="3099" y="209"/>
                </a:lnTo>
                <a:lnTo>
                  <a:pt x="3093" y="219"/>
                </a:lnTo>
                <a:lnTo>
                  <a:pt x="3090" y="223"/>
                </a:lnTo>
                <a:lnTo>
                  <a:pt x="3086" y="227"/>
                </a:lnTo>
                <a:lnTo>
                  <a:pt x="3082" y="231"/>
                </a:lnTo>
                <a:lnTo>
                  <a:pt x="3078" y="235"/>
                </a:lnTo>
                <a:lnTo>
                  <a:pt x="3074" y="238"/>
                </a:lnTo>
                <a:lnTo>
                  <a:pt x="3069" y="241"/>
                </a:lnTo>
                <a:lnTo>
                  <a:pt x="3064" y="244"/>
                </a:lnTo>
                <a:lnTo>
                  <a:pt x="3059" y="246"/>
                </a:lnTo>
                <a:lnTo>
                  <a:pt x="3053" y="248"/>
                </a:lnTo>
                <a:lnTo>
                  <a:pt x="3047" y="250"/>
                </a:lnTo>
                <a:lnTo>
                  <a:pt x="3042" y="251"/>
                </a:lnTo>
                <a:lnTo>
                  <a:pt x="3035" y="252"/>
                </a:lnTo>
                <a:lnTo>
                  <a:pt x="3023" y="253"/>
                </a:lnTo>
                <a:close/>
                <a:moveTo>
                  <a:pt x="3023" y="215"/>
                </a:moveTo>
                <a:lnTo>
                  <a:pt x="3027" y="214"/>
                </a:lnTo>
                <a:lnTo>
                  <a:pt x="3031" y="214"/>
                </a:lnTo>
                <a:lnTo>
                  <a:pt x="3035" y="212"/>
                </a:lnTo>
                <a:lnTo>
                  <a:pt x="3039" y="211"/>
                </a:lnTo>
                <a:lnTo>
                  <a:pt x="3042" y="209"/>
                </a:lnTo>
                <a:lnTo>
                  <a:pt x="3045" y="206"/>
                </a:lnTo>
                <a:lnTo>
                  <a:pt x="3048" y="203"/>
                </a:lnTo>
                <a:lnTo>
                  <a:pt x="3050" y="199"/>
                </a:lnTo>
                <a:lnTo>
                  <a:pt x="3052" y="195"/>
                </a:lnTo>
                <a:lnTo>
                  <a:pt x="3054" y="191"/>
                </a:lnTo>
                <a:lnTo>
                  <a:pt x="3056" y="187"/>
                </a:lnTo>
                <a:lnTo>
                  <a:pt x="3057" y="182"/>
                </a:lnTo>
                <a:lnTo>
                  <a:pt x="3059" y="172"/>
                </a:lnTo>
                <a:lnTo>
                  <a:pt x="3060" y="167"/>
                </a:lnTo>
                <a:lnTo>
                  <a:pt x="3060" y="161"/>
                </a:lnTo>
                <a:lnTo>
                  <a:pt x="3059" y="150"/>
                </a:lnTo>
                <a:lnTo>
                  <a:pt x="3057" y="140"/>
                </a:lnTo>
                <a:lnTo>
                  <a:pt x="3056" y="135"/>
                </a:lnTo>
                <a:lnTo>
                  <a:pt x="3054" y="131"/>
                </a:lnTo>
                <a:lnTo>
                  <a:pt x="3050" y="123"/>
                </a:lnTo>
                <a:lnTo>
                  <a:pt x="3048" y="119"/>
                </a:lnTo>
                <a:lnTo>
                  <a:pt x="3045" y="116"/>
                </a:lnTo>
                <a:lnTo>
                  <a:pt x="3042" y="113"/>
                </a:lnTo>
                <a:lnTo>
                  <a:pt x="3039" y="111"/>
                </a:lnTo>
                <a:lnTo>
                  <a:pt x="3035" y="110"/>
                </a:lnTo>
                <a:lnTo>
                  <a:pt x="3031" y="108"/>
                </a:lnTo>
                <a:lnTo>
                  <a:pt x="3027" y="108"/>
                </a:lnTo>
                <a:lnTo>
                  <a:pt x="3023" y="107"/>
                </a:lnTo>
                <a:lnTo>
                  <a:pt x="3018" y="108"/>
                </a:lnTo>
                <a:lnTo>
                  <a:pt x="3014" y="108"/>
                </a:lnTo>
                <a:lnTo>
                  <a:pt x="3010" y="110"/>
                </a:lnTo>
                <a:lnTo>
                  <a:pt x="3006" y="111"/>
                </a:lnTo>
                <a:lnTo>
                  <a:pt x="3003" y="113"/>
                </a:lnTo>
                <a:lnTo>
                  <a:pt x="3000" y="116"/>
                </a:lnTo>
                <a:lnTo>
                  <a:pt x="2997" y="119"/>
                </a:lnTo>
                <a:lnTo>
                  <a:pt x="2995" y="123"/>
                </a:lnTo>
                <a:lnTo>
                  <a:pt x="2991" y="131"/>
                </a:lnTo>
                <a:lnTo>
                  <a:pt x="2989" y="135"/>
                </a:lnTo>
                <a:lnTo>
                  <a:pt x="2988" y="140"/>
                </a:lnTo>
                <a:lnTo>
                  <a:pt x="2987" y="145"/>
                </a:lnTo>
                <a:lnTo>
                  <a:pt x="2986" y="150"/>
                </a:lnTo>
                <a:lnTo>
                  <a:pt x="2986" y="155"/>
                </a:lnTo>
                <a:lnTo>
                  <a:pt x="2985" y="161"/>
                </a:lnTo>
                <a:lnTo>
                  <a:pt x="2986" y="172"/>
                </a:lnTo>
                <a:lnTo>
                  <a:pt x="2988" y="182"/>
                </a:lnTo>
                <a:lnTo>
                  <a:pt x="2989" y="187"/>
                </a:lnTo>
                <a:lnTo>
                  <a:pt x="2991" y="191"/>
                </a:lnTo>
                <a:lnTo>
                  <a:pt x="2993" y="195"/>
                </a:lnTo>
                <a:lnTo>
                  <a:pt x="2995" y="199"/>
                </a:lnTo>
                <a:lnTo>
                  <a:pt x="2997" y="203"/>
                </a:lnTo>
                <a:lnTo>
                  <a:pt x="3000" y="206"/>
                </a:lnTo>
                <a:lnTo>
                  <a:pt x="3003" y="209"/>
                </a:lnTo>
                <a:lnTo>
                  <a:pt x="3006" y="211"/>
                </a:lnTo>
                <a:lnTo>
                  <a:pt x="3010" y="212"/>
                </a:lnTo>
                <a:lnTo>
                  <a:pt x="3014" y="214"/>
                </a:lnTo>
                <a:lnTo>
                  <a:pt x="3018" y="214"/>
                </a:lnTo>
                <a:lnTo>
                  <a:pt x="3023" y="215"/>
                </a:lnTo>
                <a:close/>
                <a:moveTo>
                  <a:pt x="3142" y="315"/>
                </a:moveTo>
                <a:lnTo>
                  <a:pt x="3142" y="72"/>
                </a:lnTo>
                <a:lnTo>
                  <a:pt x="3191" y="72"/>
                </a:lnTo>
                <a:lnTo>
                  <a:pt x="3191" y="102"/>
                </a:lnTo>
                <a:lnTo>
                  <a:pt x="3197" y="95"/>
                </a:lnTo>
                <a:lnTo>
                  <a:pt x="3202" y="87"/>
                </a:lnTo>
                <a:lnTo>
                  <a:pt x="3206" y="84"/>
                </a:lnTo>
                <a:lnTo>
                  <a:pt x="3209" y="81"/>
                </a:lnTo>
                <a:lnTo>
                  <a:pt x="3214" y="78"/>
                </a:lnTo>
                <a:lnTo>
                  <a:pt x="3218" y="75"/>
                </a:lnTo>
                <a:lnTo>
                  <a:pt x="3224" y="73"/>
                </a:lnTo>
                <a:lnTo>
                  <a:pt x="3227" y="72"/>
                </a:lnTo>
                <a:lnTo>
                  <a:pt x="3230" y="71"/>
                </a:lnTo>
                <a:lnTo>
                  <a:pt x="3236" y="70"/>
                </a:lnTo>
                <a:lnTo>
                  <a:pt x="3243" y="70"/>
                </a:lnTo>
                <a:lnTo>
                  <a:pt x="3253" y="71"/>
                </a:lnTo>
                <a:lnTo>
                  <a:pt x="3257" y="71"/>
                </a:lnTo>
                <a:lnTo>
                  <a:pt x="3262" y="73"/>
                </a:lnTo>
                <a:lnTo>
                  <a:pt x="3266" y="74"/>
                </a:lnTo>
                <a:lnTo>
                  <a:pt x="3270" y="76"/>
                </a:lnTo>
                <a:lnTo>
                  <a:pt x="3279" y="80"/>
                </a:lnTo>
                <a:lnTo>
                  <a:pt x="3283" y="83"/>
                </a:lnTo>
                <a:lnTo>
                  <a:pt x="3286" y="86"/>
                </a:lnTo>
                <a:lnTo>
                  <a:pt x="3290" y="89"/>
                </a:lnTo>
                <a:lnTo>
                  <a:pt x="3293" y="93"/>
                </a:lnTo>
                <a:lnTo>
                  <a:pt x="3297" y="97"/>
                </a:lnTo>
                <a:lnTo>
                  <a:pt x="3299" y="101"/>
                </a:lnTo>
                <a:lnTo>
                  <a:pt x="3302" y="106"/>
                </a:lnTo>
                <a:lnTo>
                  <a:pt x="3305" y="110"/>
                </a:lnTo>
                <a:lnTo>
                  <a:pt x="3307" y="116"/>
                </a:lnTo>
                <a:lnTo>
                  <a:pt x="3309" y="121"/>
                </a:lnTo>
                <a:lnTo>
                  <a:pt x="3311" y="127"/>
                </a:lnTo>
                <a:lnTo>
                  <a:pt x="3312" y="133"/>
                </a:lnTo>
                <a:lnTo>
                  <a:pt x="3313" y="140"/>
                </a:lnTo>
                <a:lnTo>
                  <a:pt x="3314" y="146"/>
                </a:lnTo>
                <a:lnTo>
                  <a:pt x="3314" y="154"/>
                </a:lnTo>
                <a:lnTo>
                  <a:pt x="3315" y="161"/>
                </a:lnTo>
                <a:lnTo>
                  <a:pt x="3314" y="175"/>
                </a:lnTo>
                <a:lnTo>
                  <a:pt x="3312" y="188"/>
                </a:lnTo>
                <a:lnTo>
                  <a:pt x="3311" y="194"/>
                </a:lnTo>
                <a:lnTo>
                  <a:pt x="3309" y="200"/>
                </a:lnTo>
                <a:lnTo>
                  <a:pt x="3307" y="206"/>
                </a:lnTo>
                <a:lnTo>
                  <a:pt x="3305" y="211"/>
                </a:lnTo>
                <a:lnTo>
                  <a:pt x="3303" y="216"/>
                </a:lnTo>
                <a:lnTo>
                  <a:pt x="3300" y="220"/>
                </a:lnTo>
                <a:lnTo>
                  <a:pt x="3297" y="225"/>
                </a:lnTo>
                <a:lnTo>
                  <a:pt x="3294" y="229"/>
                </a:lnTo>
                <a:lnTo>
                  <a:pt x="3287" y="236"/>
                </a:lnTo>
                <a:lnTo>
                  <a:pt x="3283" y="239"/>
                </a:lnTo>
                <a:lnTo>
                  <a:pt x="3279" y="242"/>
                </a:lnTo>
                <a:lnTo>
                  <a:pt x="3271" y="246"/>
                </a:lnTo>
                <a:lnTo>
                  <a:pt x="3267" y="248"/>
                </a:lnTo>
                <a:lnTo>
                  <a:pt x="3262" y="249"/>
                </a:lnTo>
                <a:lnTo>
                  <a:pt x="3253" y="251"/>
                </a:lnTo>
                <a:lnTo>
                  <a:pt x="3243" y="252"/>
                </a:lnTo>
                <a:lnTo>
                  <a:pt x="3236" y="252"/>
                </a:lnTo>
                <a:lnTo>
                  <a:pt x="3230" y="251"/>
                </a:lnTo>
                <a:lnTo>
                  <a:pt x="3224" y="249"/>
                </a:lnTo>
                <a:lnTo>
                  <a:pt x="3219" y="247"/>
                </a:lnTo>
                <a:lnTo>
                  <a:pt x="3214" y="245"/>
                </a:lnTo>
                <a:lnTo>
                  <a:pt x="3210" y="242"/>
                </a:lnTo>
                <a:lnTo>
                  <a:pt x="3208" y="240"/>
                </a:lnTo>
                <a:lnTo>
                  <a:pt x="3206" y="239"/>
                </a:lnTo>
                <a:lnTo>
                  <a:pt x="3203" y="235"/>
                </a:lnTo>
                <a:lnTo>
                  <a:pt x="3200" y="232"/>
                </a:lnTo>
                <a:lnTo>
                  <a:pt x="3197" y="228"/>
                </a:lnTo>
                <a:lnTo>
                  <a:pt x="3193" y="221"/>
                </a:lnTo>
                <a:lnTo>
                  <a:pt x="3191" y="315"/>
                </a:lnTo>
                <a:lnTo>
                  <a:pt x="3142" y="315"/>
                </a:lnTo>
                <a:close/>
                <a:moveTo>
                  <a:pt x="3190" y="161"/>
                </a:moveTo>
                <a:lnTo>
                  <a:pt x="3191" y="172"/>
                </a:lnTo>
                <a:lnTo>
                  <a:pt x="3193" y="182"/>
                </a:lnTo>
                <a:lnTo>
                  <a:pt x="3194" y="187"/>
                </a:lnTo>
                <a:lnTo>
                  <a:pt x="3196" y="191"/>
                </a:lnTo>
                <a:lnTo>
                  <a:pt x="3198" y="195"/>
                </a:lnTo>
                <a:lnTo>
                  <a:pt x="3200" y="199"/>
                </a:lnTo>
                <a:lnTo>
                  <a:pt x="3205" y="205"/>
                </a:lnTo>
                <a:lnTo>
                  <a:pt x="3208" y="207"/>
                </a:lnTo>
                <a:lnTo>
                  <a:pt x="3212" y="209"/>
                </a:lnTo>
                <a:lnTo>
                  <a:pt x="3215" y="211"/>
                </a:lnTo>
                <a:lnTo>
                  <a:pt x="3219" y="212"/>
                </a:lnTo>
                <a:lnTo>
                  <a:pt x="3223" y="213"/>
                </a:lnTo>
                <a:lnTo>
                  <a:pt x="3227" y="213"/>
                </a:lnTo>
                <a:lnTo>
                  <a:pt x="3232" y="213"/>
                </a:lnTo>
                <a:lnTo>
                  <a:pt x="3236" y="212"/>
                </a:lnTo>
                <a:lnTo>
                  <a:pt x="3240" y="211"/>
                </a:lnTo>
                <a:lnTo>
                  <a:pt x="3243" y="209"/>
                </a:lnTo>
                <a:lnTo>
                  <a:pt x="3247" y="207"/>
                </a:lnTo>
                <a:lnTo>
                  <a:pt x="3250" y="205"/>
                </a:lnTo>
                <a:lnTo>
                  <a:pt x="3253" y="202"/>
                </a:lnTo>
                <a:lnTo>
                  <a:pt x="3255" y="198"/>
                </a:lnTo>
                <a:lnTo>
                  <a:pt x="3259" y="191"/>
                </a:lnTo>
                <a:lnTo>
                  <a:pt x="3261" y="186"/>
                </a:lnTo>
                <a:lnTo>
                  <a:pt x="3262" y="182"/>
                </a:lnTo>
                <a:lnTo>
                  <a:pt x="3263" y="177"/>
                </a:lnTo>
                <a:lnTo>
                  <a:pt x="3264" y="172"/>
                </a:lnTo>
                <a:lnTo>
                  <a:pt x="3264" y="166"/>
                </a:lnTo>
                <a:lnTo>
                  <a:pt x="3265" y="161"/>
                </a:lnTo>
                <a:lnTo>
                  <a:pt x="3264" y="150"/>
                </a:lnTo>
                <a:lnTo>
                  <a:pt x="3262" y="140"/>
                </a:lnTo>
                <a:lnTo>
                  <a:pt x="3261" y="135"/>
                </a:lnTo>
                <a:lnTo>
                  <a:pt x="3259" y="131"/>
                </a:lnTo>
                <a:lnTo>
                  <a:pt x="3257" y="127"/>
                </a:lnTo>
                <a:lnTo>
                  <a:pt x="3255" y="123"/>
                </a:lnTo>
                <a:lnTo>
                  <a:pt x="3253" y="120"/>
                </a:lnTo>
                <a:lnTo>
                  <a:pt x="3250" y="117"/>
                </a:lnTo>
                <a:lnTo>
                  <a:pt x="3247" y="115"/>
                </a:lnTo>
                <a:lnTo>
                  <a:pt x="3243" y="113"/>
                </a:lnTo>
                <a:lnTo>
                  <a:pt x="3240" y="111"/>
                </a:lnTo>
                <a:lnTo>
                  <a:pt x="3236" y="110"/>
                </a:lnTo>
                <a:lnTo>
                  <a:pt x="3232" y="109"/>
                </a:lnTo>
                <a:lnTo>
                  <a:pt x="3227" y="109"/>
                </a:lnTo>
                <a:lnTo>
                  <a:pt x="3219" y="110"/>
                </a:lnTo>
                <a:lnTo>
                  <a:pt x="3215" y="111"/>
                </a:lnTo>
                <a:lnTo>
                  <a:pt x="3212" y="113"/>
                </a:lnTo>
                <a:lnTo>
                  <a:pt x="3208" y="115"/>
                </a:lnTo>
                <a:lnTo>
                  <a:pt x="3205" y="117"/>
                </a:lnTo>
                <a:lnTo>
                  <a:pt x="3202" y="120"/>
                </a:lnTo>
                <a:lnTo>
                  <a:pt x="3200" y="123"/>
                </a:lnTo>
                <a:lnTo>
                  <a:pt x="3196" y="131"/>
                </a:lnTo>
                <a:lnTo>
                  <a:pt x="3194" y="135"/>
                </a:lnTo>
                <a:lnTo>
                  <a:pt x="3193" y="139"/>
                </a:lnTo>
                <a:lnTo>
                  <a:pt x="3192" y="144"/>
                </a:lnTo>
                <a:lnTo>
                  <a:pt x="3191" y="150"/>
                </a:lnTo>
                <a:lnTo>
                  <a:pt x="3190" y="155"/>
                </a:lnTo>
                <a:lnTo>
                  <a:pt x="3190" y="161"/>
                </a:lnTo>
                <a:close/>
                <a:moveTo>
                  <a:pt x="3373" y="50"/>
                </a:moveTo>
                <a:lnTo>
                  <a:pt x="3368" y="49"/>
                </a:lnTo>
                <a:lnTo>
                  <a:pt x="3363" y="48"/>
                </a:lnTo>
                <a:lnTo>
                  <a:pt x="3358" y="45"/>
                </a:lnTo>
                <a:lnTo>
                  <a:pt x="3354" y="42"/>
                </a:lnTo>
                <a:lnTo>
                  <a:pt x="3351" y="38"/>
                </a:lnTo>
                <a:lnTo>
                  <a:pt x="3348" y="34"/>
                </a:lnTo>
                <a:lnTo>
                  <a:pt x="3347" y="30"/>
                </a:lnTo>
                <a:lnTo>
                  <a:pt x="3346" y="25"/>
                </a:lnTo>
                <a:lnTo>
                  <a:pt x="3347" y="20"/>
                </a:lnTo>
                <a:lnTo>
                  <a:pt x="3348" y="15"/>
                </a:lnTo>
                <a:lnTo>
                  <a:pt x="3351" y="11"/>
                </a:lnTo>
                <a:lnTo>
                  <a:pt x="3354" y="7"/>
                </a:lnTo>
                <a:lnTo>
                  <a:pt x="3358" y="4"/>
                </a:lnTo>
                <a:lnTo>
                  <a:pt x="3363" y="2"/>
                </a:lnTo>
                <a:lnTo>
                  <a:pt x="3368" y="0"/>
                </a:lnTo>
                <a:lnTo>
                  <a:pt x="3373" y="0"/>
                </a:lnTo>
                <a:lnTo>
                  <a:pt x="3378" y="0"/>
                </a:lnTo>
                <a:lnTo>
                  <a:pt x="3383" y="2"/>
                </a:lnTo>
                <a:lnTo>
                  <a:pt x="3387" y="4"/>
                </a:lnTo>
                <a:lnTo>
                  <a:pt x="3392" y="7"/>
                </a:lnTo>
                <a:lnTo>
                  <a:pt x="3395" y="11"/>
                </a:lnTo>
                <a:lnTo>
                  <a:pt x="3397" y="15"/>
                </a:lnTo>
                <a:lnTo>
                  <a:pt x="3399" y="20"/>
                </a:lnTo>
                <a:lnTo>
                  <a:pt x="3399" y="25"/>
                </a:lnTo>
                <a:lnTo>
                  <a:pt x="3399" y="30"/>
                </a:lnTo>
                <a:lnTo>
                  <a:pt x="3397" y="34"/>
                </a:lnTo>
                <a:lnTo>
                  <a:pt x="3395" y="38"/>
                </a:lnTo>
                <a:lnTo>
                  <a:pt x="3392" y="42"/>
                </a:lnTo>
                <a:lnTo>
                  <a:pt x="3387" y="45"/>
                </a:lnTo>
                <a:lnTo>
                  <a:pt x="3383" y="48"/>
                </a:lnTo>
                <a:lnTo>
                  <a:pt x="3378" y="49"/>
                </a:lnTo>
                <a:lnTo>
                  <a:pt x="3373" y="50"/>
                </a:lnTo>
                <a:close/>
                <a:moveTo>
                  <a:pt x="3348" y="72"/>
                </a:moveTo>
                <a:lnTo>
                  <a:pt x="3397" y="72"/>
                </a:lnTo>
                <a:lnTo>
                  <a:pt x="3397" y="249"/>
                </a:lnTo>
                <a:lnTo>
                  <a:pt x="3348" y="249"/>
                </a:lnTo>
                <a:lnTo>
                  <a:pt x="3348" y="72"/>
                </a:lnTo>
                <a:close/>
                <a:moveTo>
                  <a:pt x="3585" y="123"/>
                </a:moveTo>
                <a:lnTo>
                  <a:pt x="3540" y="126"/>
                </a:lnTo>
                <a:lnTo>
                  <a:pt x="3539" y="121"/>
                </a:lnTo>
                <a:lnTo>
                  <a:pt x="3537" y="118"/>
                </a:lnTo>
                <a:lnTo>
                  <a:pt x="3534" y="114"/>
                </a:lnTo>
                <a:lnTo>
                  <a:pt x="3531" y="111"/>
                </a:lnTo>
                <a:lnTo>
                  <a:pt x="3527" y="108"/>
                </a:lnTo>
                <a:lnTo>
                  <a:pt x="3522" y="106"/>
                </a:lnTo>
                <a:lnTo>
                  <a:pt x="3516" y="105"/>
                </a:lnTo>
                <a:lnTo>
                  <a:pt x="3510" y="105"/>
                </a:lnTo>
                <a:lnTo>
                  <a:pt x="3505" y="105"/>
                </a:lnTo>
                <a:lnTo>
                  <a:pt x="3500" y="106"/>
                </a:lnTo>
                <a:lnTo>
                  <a:pt x="3495" y="108"/>
                </a:lnTo>
                <a:lnTo>
                  <a:pt x="3491" y="110"/>
                </a:lnTo>
                <a:lnTo>
                  <a:pt x="3488" y="112"/>
                </a:lnTo>
                <a:lnTo>
                  <a:pt x="3485" y="115"/>
                </a:lnTo>
                <a:lnTo>
                  <a:pt x="3484" y="119"/>
                </a:lnTo>
                <a:lnTo>
                  <a:pt x="3483" y="122"/>
                </a:lnTo>
                <a:lnTo>
                  <a:pt x="3484" y="125"/>
                </a:lnTo>
                <a:lnTo>
                  <a:pt x="3485" y="128"/>
                </a:lnTo>
                <a:lnTo>
                  <a:pt x="3486" y="131"/>
                </a:lnTo>
                <a:lnTo>
                  <a:pt x="3488" y="133"/>
                </a:lnTo>
                <a:lnTo>
                  <a:pt x="3491" y="135"/>
                </a:lnTo>
                <a:lnTo>
                  <a:pt x="3495" y="137"/>
                </a:lnTo>
                <a:lnTo>
                  <a:pt x="3500" y="139"/>
                </a:lnTo>
                <a:lnTo>
                  <a:pt x="3506" y="140"/>
                </a:lnTo>
                <a:lnTo>
                  <a:pt x="3538" y="146"/>
                </a:lnTo>
                <a:lnTo>
                  <a:pt x="3544" y="148"/>
                </a:lnTo>
                <a:lnTo>
                  <a:pt x="3550" y="150"/>
                </a:lnTo>
                <a:lnTo>
                  <a:pt x="3555" y="151"/>
                </a:lnTo>
                <a:lnTo>
                  <a:pt x="3560" y="153"/>
                </a:lnTo>
                <a:lnTo>
                  <a:pt x="3569" y="158"/>
                </a:lnTo>
                <a:lnTo>
                  <a:pt x="3576" y="164"/>
                </a:lnTo>
                <a:lnTo>
                  <a:pt x="3579" y="167"/>
                </a:lnTo>
                <a:lnTo>
                  <a:pt x="3582" y="170"/>
                </a:lnTo>
                <a:lnTo>
                  <a:pt x="3584" y="174"/>
                </a:lnTo>
                <a:lnTo>
                  <a:pt x="3586" y="177"/>
                </a:lnTo>
                <a:lnTo>
                  <a:pt x="3588" y="185"/>
                </a:lnTo>
                <a:lnTo>
                  <a:pt x="3589" y="190"/>
                </a:lnTo>
                <a:lnTo>
                  <a:pt x="3589" y="194"/>
                </a:lnTo>
                <a:lnTo>
                  <a:pt x="3589" y="199"/>
                </a:lnTo>
                <a:lnTo>
                  <a:pt x="3588" y="203"/>
                </a:lnTo>
                <a:lnTo>
                  <a:pt x="3587" y="207"/>
                </a:lnTo>
                <a:lnTo>
                  <a:pt x="3586" y="211"/>
                </a:lnTo>
                <a:lnTo>
                  <a:pt x="3585" y="214"/>
                </a:lnTo>
                <a:lnTo>
                  <a:pt x="3583" y="218"/>
                </a:lnTo>
                <a:lnTo>
                  <a:pt x="3581" y="221"/>
                </a:lnTo>
                <a:lnTo>
                  <a:pt x="3579" y="225"/>
                </a:lnTo>
                <a:lnTo>
                  <a:pt x="3573" y="231"/>
                </a:lnTo>
                <a:lnTo>
                  <a:pt x="3567" y="236"/>
                </a:lnTo>
                <a:lnTo>
                  <a:pt x="3559" y="241"/>
                </a:lnTo>
                <a:lnTo>
                  <a:pt x="3551" y="245"/>
                </a:lnTo>
                <a:lnTo>
                  <a:pt x="3542" y="248"/>
                </a:lnTo>
                <a:lnTo>
                  <a:pt x="3532" y="251"/>
                </a:lnTo>
                <a:lnTo>
                  <a:pt x="3521" y="252"/>
                </a:lnTo>
                <a:lnTo>
                  <a:pt x="3510" y="253"/>
                </a:lnTo>
                <a:lnTo>
                  <a:pt x="3502" y="252"/>
                </a:lnTo>
                <a:lnTo>
                  <a:pt x="3494" y="252"/>
                </a:lnTo>
                <a:lnTo>
                  <a:pt x="3486" y="250"/>
                </a:lnTo>
                <a:lnTo>
                  <a:pt x="3479" y="249"/>
                </a:lnTo>
                <a:lnTo>
                  <a:pt x="3472" y="247"/>
                </a:lnTo>
                <a:lnTo>
                  <a:pt x="3466" y="244"/>
                </a:lnTo>
                <a:lnTo>
                  <a:pt x="3460" y="241"/>
                </a:lnTo>
                <a:lnTo>
                  <a:pt x="3454" y="238"/>
                </a:lnTo>
                <a:lnTo>
                  <a:pt x="3449" y="234"/>
                </a:lnTo>
                <a:lnTo>
                  <a:pt x="3445" y="230"/>
                </a:lnTo>
                <a:lnTo>
                  <a:pt x="3441" y="225"/>
                </a:lnTo>
                <a:lnTo>
                  <a:pt x="3437" y="221"/>
                </a:lnTo>
                <a:lnTo>
                  <a:pt x="3434" y="215"/>
                </a:lnTo>
                <a:lnTo>
                  <a:pt x="3432" y="210"/>
                </a:lnTo>
                <a:lnTo>
                  <a:pt x="3430" y="204"/>
                </a:lnTo>
                <a:lnTo>
                  <a:pt x="3429" y="198"/>
                </a:lnTo>
                <a:lnTo>
                  <a:pt x="3478" y="195"/>
                </a:lnTo>
                <a:lnTo>
                  <a:pt x="3480" y="200"/>
                </a:lnTo>
                <a:lnTo>
                  <a:pt x="3482" y="205"/>
                </a:lnTo>
                <a:lnTo>
                  <a:pt x="3485" y="209"/>
                </a:lnTo>
                <a:lnTo>
                  <a:pt x="3489" y="212"/>
                </a:lnTo>
                <a:lnTo>
                  <a:pt x="3493" y="214"/>
                </a:lnTo>
                <a:lnTo>
                  <a:pt x="3498" y="216"/>
                </a:lnTo>
                <a:lnTo>
                  <a:pt x="3504" y="217"/>
                </a:lnTo>
                <a:lnTo>
                  <a:pt x="3510" y="217"/>
                </a:lnTo>
                <a:lnTo>
                  <a:pt x="3516" y="217"/>
                </a:lnTo>
                <a:lnTo>
                  <a:pt x="3522" y="216"/>
                </a:lnTo>
                <a:lnTo>
                  <a:pt x="3527" y="214"/>
                </a:lnTo>
                <a:lnTo>
                  <a:pt x="3529" y="213"/>
                </a:lnTo>
                <a:lnTo>
                  <a:pt x="3531" y="212"/>
                </a:lnTo>
                <a:lnTo>
                  <a:pt x="3535" y="209"/>
                </a:lnTo>
                <a:lnTo>
                  <a:pt x="3537" y="206"/>
                </a:lnTo>
                <a:lnTo>
                  <a:pt x="3538" y="205"/>
                </a:lnTo>
                <a:lnTo>
                  <a:pt x="3539" y="203"/>
                </a:lnTo>
                <a:lnTo>
                  <a:pt x="3539" y="199"/>
                </a:lnTo>
                <a:lnTo>
                  <a:pt x="3539" y="196"/>
                </a:lnTo>
                <a:lnTo>
                  <a:pt x="3538" y="193"/>
                </a:lnTo>
                <a:lnTo>
                  <a:pt x="3536" y="191"/>
                </a:lnTo>
                <a:lnTo>
                  <a:pt x="3533" y="188"/>
                </a:lnTo>
                <a:lnTo>
                  <a:pt x="3530" y="186"/>
                </a:lnTo>
                <a:lnTo>
                  <a:pt x="3526" y="184"/>
                </a:lnTo>
                <a:lnTo>
                  <a:pt x="3522" y="183"/>
                </a:lnTo>
                <a:lnTo>
                  <a:pt x="3516" y="182"/>
                </a:lnTo>
                <a:lnTo>
                  <a:pt x="3486" y="176"/>
                </a:lnTo>
                <a:lnTo>
                  <a:pt x="3480" y="174"/>
                </a:lnTo>
                <a:lnTo>
                  <a:pt x="3474" y="173"/>
                </a:lnTo>
                <a:lnTo>
                  <a:pt x="3463" y="169"/>
                </a:lnTo>
                <a:lnTo>
                  <a:pt x="3459" y="166"/>
                </a:lnTo>
                <a:lnTo>
                  <a:pt x="3455" y="164"/>
                </a:lnTo>
                <a:lnTo>
                  <a:pt x="3451" y="161"/>
                </a:lnTo>
                <a:lnTo>
                  <a:pt x="3447" y="158"/>
                </a:lnTo>
                <a:lnTo>
                  <a:pt x="3444" y="155"/>
                </a:lnTo>
                <a:lnTo>
                  <a:pt x="3442" y="151"/>
                </a:lnTo>
                <a:lnTo>
                  <a:pt x="3440" y="147"/>
                </a:lnTo>
                <a:lnTo>
                  <a:pt x="3437" y="143"/>
                </a:lnTo>
                <a:lnTo>
                  <a:pt x="3435" y="139"/>
                </a:lnTo>
                <a:lnTo>
                  <a:pt x="3434" y="135"/>
                </a:lnTo>
                <a:lnTo>
                  <a:pt x="3434" y="130"/>
                </a:lnTo>
                <a:lnTo>
                  <a:pt x="3434" y="125"/>
                </a:lnTo>
                <a:lnTo>
                  <a:pt x="3434" y="119"/>
                </a:lnTo>
                <a:lnTo>
                  <a:pt x="3435" y="113"/>
                </a:lnTo>
                <a:lnTo>
                  <a:pt x="3437" y="107"/>
                </a:lnTo>
                <a:lnTo>
                  <a:pt x="3440" y="102"/>
                </a:lnTo>
                <a:lnTo>
                  <a:pt x="3443" y="97"/>
                </a:lnTo>
                <a:lnTo>
                  <a:pt x="3446" y="93"/>
                </a:lnTo>
                <a:lnTo>
                  <a:pt x="3450" y="89"/>
                </a:lnTo>
                <a:lnTo>
                  <a:pt x="3455" y="85"/>
                </a:lnTo>
                <a:lnTo>
                  <a:pt x="3460" y="81"/>
                </a:lnTo>
                <a:lnTo>
                  <a:pt x="3466" y="78"/>
                </a:lnTo>
                <a:lnTo>
                  <a:pt x="3472" y="76"/>
                </a:lnTo>
                <a:lnTo>
                  <a:pt x="3479" y="74"/>
                </a:lnTo>
                <a:lnTo>
                  <a:pt x="3482" y="73"/>
                </a:lnTo>
                <a:lnTo>
                  <a:pt x="3486" y="72"/>
                </a:lnTo>
                <a:lnTo>
                  <a:pt x="3493" y="71"/>
                </a:lnTo>
                <a:lnTo>
                  <a:pt x="3501" y="70"/>
                </a:lnTo>
                <a:lnTo>
                  <a:pt x="3510" y="70"/>
                </a:lnTo>
                <a:lnTo>
                  <a:pt x="3518" y="70"/>
                </a:lnTo>
                <a:lnTo>
                  <a:pt x="3525" y="71"/>
                </a:lnTo>
                <a:lnTo>
                  <a:pt x="3533" y="72"/>
                </a:lnTo>
                <a:lnTo>
                  <a:pt x="3540" y="74"/>
                </a:lnTo>
                <a:lnTo>
                  <a:pt x="3546" y="76"/>
                </a:lnTo>
                <a:lnTo>
                  <a:pt x="3552" y="78"/>
                </a:lnTo>
                <a:lnTo>
                  <a:pt x="3557" y="81"/>
                </a:lnTo>
                <a:lnTo>
                  <a:pt x="3562" y="84"/>
                </a:lnTo>
                <a:lnTo>
                  <a:pt x="3567" y="88"/>
                </a:lnTo>
                <a:lnTo>
                  <a:pt x="3571" y="92"/>
                </a:lnTo>
                <a:lnTo>
                  <a:pt x="3575" y="96"/>
                </a:lnTo>
                <a:lnTo>
                  <a:pt x="3578" y="101"/>
                </a:lnTo>
                <a:lnTo>
                  <a:pt x="3580" y="106"/>
                </a:lnTo>
                <a:lnTo>
                  <a:pt x="3582" y="111"/>
                </a:lnTo>
                <a:lnTo>
                  <a:pt x="3584" y="117"/>
                </a:lnTo>
                <a:lnTo>
                  <a:pt x="3585" y="123"/>
                </a:lnTo>
                <a:close/>
                <a:moveTo>
                  <a:pt x="3714" y="72"/>
                </a:moveTo>
                <a:lnTo>
                  <a:pt x="3714" y="109"/>
                </a:lnTo>
                <a:lnTo>
                  <a:pt x="3680" y="109"/>
                </a:lnTo>
                <a:lnTo>
                  <a:pt x="3680" y="195"/>
                </a:lnTo>
                <a:lnTo>
                  <a:pt x="3681" y="199"/>
                </a:lnTo>
                <a:lnTo>
                  <a:pt x="3682" y="203"/>
                </a:lnTo>
                <a:lnTo>
                  <a:pt x="3682" y="205"/>
                </a:lnTo>
                <a:lnTo>
                  <a:pt x="3683" y="206"/>
                </a:lnTo>
                <a:lnTo>
                  <a:pt x="3685" y="208"/>
                </a:lnTo>
                <a:lnTo>
                  <a:pt x="3687" y="210"/>
                </a:lnTo>
                <a:lnTo>
                  <a:pt x="3690" y="211"/>
                </a:lnTo>
                <a:lnTo>
                  <a:pt x="3693" y="212"/>
                </a:lnTo>
                <a:lnTo>
                  <a:pt x="3697" y="212"/>
                </a:lnTo>
                <a:lnTo>
                  <a:pt x="3704" y="211"/>
                </a:lnTo>
                <a:lnTo>
                  <a:pt x="3709" y="210"/>
                </a:lnTo>
                <a:lnTo>
                  <a:pt x="3717" y="247"/>
                </a:lnTo>
                <a:lnTo>
                  <a:pt x="3707" y="250"/>
                </a:lnTo>
                <a:lnTo>
                  <a:pt x="3699" y="251"/>
                </a:lnTo>
                <a:lnTo>
                  <a:pt x="3690" y="252"/>
                </a:lnTo>
                <a:lnTo>
                  <a:pt x="3684" y="252"/>
                </a:lnTo>
                <a:lnTo>
                  <a:pt x="3678" y="251"/>
                </a:lnTo>
                <a:lnTo>
                  <a:pt x="3672" y="250"/>
                </a:lnTo>
                <a:lnTo>
                  <a:pt x="3666" y="249"/>
                </a:lnTo>
                <a:lnTo>
                  <a:pt x="3661" y="248"/>
                </a:lnTo>
                <a:lnTo>
                  <a:pt x="3656" y="245"/>
                </a:lnTo>
                <a:lnTo>
                  <a:pt x="3652" y="243"/>
                </a:lnTo>
                <a:lnTo>
                  <a:pt x="3647" y="240"/>
                </a:lnTo>
                <a:lnTo>
                  <a:pt x="3644" y="237"/>
                </a:lnTo>
                <a:lnTo>
                  <a:pt x="3640" y="233"/>
                </a:lnTo>
                <a:lnTo>
                  <a:pt x="3638" y="229"/>
                </a:lnTo>
                <a:lnTo>
                  <a:pt x="3635" y="224"/>
                </a:lnTo>
                <a:lnTo>
                  <a:pt x="3634" y="219"/>
                </a:lnTo>
                <a:lnTo>
                  <a:pt x="3632" y="213"/>
                </a:lnTo>
                <a:lnTo>
                  <a:pt x="3632" y="208"/>
                </a:lnTo>
                <a:lnTo>
                  <a:pt x="3631" y="201"/>
                </a:lnTo>
                <a:lnTo>
                  <a:pt x="3631" y="109"/>
                </a:lnTo>
                <a:lnTo>
                  <a:pt x="3607" y="109"/>
                </a:lnTo>
                <a:lnTo>
                  <a:pt x="3607" y="72"/>
                </a:lnTo>
                <a:lnTo>
                  <a:pt x="3631" y="72"/>
                </a:lnTo>
                <a:lnTo>
                  <a:pt x="3631" y="30"/>
                </a:lnTo>
                <a:lnTo>
                  <a:pt x="3680" y="30"/>
                </a:lnTo>
                <a:lnTo>
                  <a:pt x="3680" y="72"/>
                </a:lnTo>
                <a:lnTo>
                  <a:pt x="3714" y="72"/>
                </a:lnTo>
                <a:close/>
                <a:moveTo>
                  <a:pt x="3821" y="253"/>
                </a:moveTo>
                <a:lnTo>
                  <a:pt x="3808" y="252"/>
                </a:lnTo>
                <a:lnTo>
                  <a:pt x="3801" y="251"/>
                </a:lnTo>
                <a:lnTo>
                  <a:pt x="3796" y="250"/>
                </a:lnTo>
                <a:lnTo>
                  <a:pt x="3784" y="246"/>
                </a:lnTo>
                <a:lnTo>
                  <a:pt x="3779" y="244"/>
                </a:lnTo>
                <a:lnTo>
                  <a:pt x="3774" y="241"/>
                </a:lnTo>
                <a:lnTo>
                  <a:pt x="3765" y="235"/>
                </a:lnTo>
                <a:lnTo>
                  <a:pt x="3761" y="231"/>
                </a:lnTo>
                <a:lnTo>
                  <a:pt x="3757" y="227"/>
                </a:lnTo>
                <a:lnTo>
                  <a:pt x="3750" y="219"/>
                </a:lnTo>
                <a:lnTo>
                  <a:pt x="3747" y="214"/>
                </a:lnTo>
                <a:lnTo>
                  <a:pt x="3744" y="209"/>
                </a:lnTo>
                <a:lnTo>
                  <a:pt x="3740" y="198"/>
                </a:lnTo>
                <a:lnTo>
                  <a:pt x="3738" y="193"/>
                </a:lnTo>
                <a:lnTo>
                  <a:pt x="3736" y="187"/>
                </a:lnTo>
                <a:lnTo>
                  <a:pt x="3735" y="181"/>
                </a:lnTo>
                <a:lnTo>
                  <a:pt x="3734" y="175"/>
                </a:lnTo>
                <a:lnTo>
                  <a:pt x="3734" y="168"/>
                </a:lnTo>
                <a:lnTo>
                  <a:pt x="3734" y="161"/>
                </a:lnTo>
                <a:lnTo>
                  <a:pt x="3734" y="155"/>
                </a:lnTo>
                <a:lnTo>
                  <a:pt x="3734" y="148"/>
                </a:lnTo>
                <a:lnTo>
                  <a:pt x="3735" y="142"/>
                </a:lnTo>
                <a:lnTo>
                  <a:pt x="3736" y="136"/>
                </a:lnTo>
                <a:lnTo>
                  <a:pt x="3740" y="124"/>
                </a:lnTo>
                <a:lnTo>
                  <a:pt x="3742" y="119"/>
                </a:lnTo>
                <a:lnTo>
                  <a:pt x="3744" y="114"/>
                </a:lnTo>
                <a:lnTo>
                  <a:pt x="3750" y="104"/>
                </a:lnTo>
                <a:lnTo>
                  <a:pt x="3753" y="99"/>
                </a:lnTo>
                <a:lnTo>
                  <a:pt x="3757" y="95"/>
                </a:lnTo>
                <a:lnTo>
                  <a:pt x="3761" y="91"/>
                </a:lnTo>
                <a:lnTo>
                  <a:pt x="3765" y="88"/>
                </a:lnTo>
                <a:lnTo>
                  <a:pt x="3770" y="85"/>
                </a:lnTo>
                <a:lnTo>
                  <a:pt x="3774" y="82"/>
                </a:lnTo>
                <a:lnTo>
                  <a:pt x="3779" y="79"/>
                </a:lnTo>
                <a:lnTo>
                  <a:pt x="3784" y="77"/>
                </a:lnTo>
                <a:lnTo>
                  <a:pt x="3790" y="75"/>
                </a:lnTo>
                <a:lnTo>
                  <a:pt x="3796" y="73"/>
                </a:lnTo>
                <a:lnTo>
                  <a:pt x="3801" y="72"/>
                </a:lnTo>
                <a:lnTo>
                  <a:pt x="3808" y="71"/>
                </a:lnTo>
                <a:lnTo>
                  <a:pt x="3821" y="70"/>
                </a:lnTo>
                <a:lnTo>
                  <a:pt x="3834" y="71"/>
                </a:lnTo>
                <a:lnTo>
                  <a:pt x="3840" y="72"/>
                </a:lnTo>
                <a:lnTo>
                  <a:pt x="3846" y="73"/>
                </a:lnTo>
                <a:lnTo>
                  <a:pt x="3857" y="77"/>
                </a:lnTo>
                <a:lnTo>
                  <a:pt x="3862" y="79"/>
                </a:lnTo>
                <a:lnTo>
                  <a:pt x="3867" y="82"/>
                </a:lnTo>
                <a:lnTo>
                  <a:pt x="3876" y="88"/>
                </a:lnTo>
                <a:lnTo>
                  <a:pt x="3880" y="91"/>
                </a:lnTo>
                <a:lnTo>
                  <a:pt x="3884" y="95"/>
                </a:lnTo>
                <a:lnTo>
                  <a:pt x="3891" y="104"/>
                </a:lnTo>
                <a:lnTo>
                  <a:pt x="3894" y="109"/>
                </a:lnTo>
                <a:lnTo>
                  <a:pt x="3897" y="114"/>
                </a:lnTo>
                <a:lnTo>
                  <a:pt x="3903" y="124"/>
                </a:lnTo>
                <a:lnTo>
                  <a:pt x="3904" y="130"/>
                </a:lnTo>
                <a:lnTo>
                  <a:pt x="3906" y="136"/>
                </a:lnTo>
                <a:lnTo>
                  <a:pt x="3907" y="142"/>
                </a:lnTo>
                <a:lnTo>
                  <a:pt x="3908" y="148"/>
                </a:lnTo>
                <a:lnTo>
                  <a:pt x="3908" y="155"/>
                </a:lnTo>
                <a:lnTo>
                  <a:pt x="3909" y="161"/>
                </a:lnTo>
                <a:lnTo>
                  <a:pt x="3908" y="168"/>
                </a:lnTo>
                <a:lnTo>
                  <a:pt x="3908" y="175"/>
                </a:lnTo>
                <a:lnTo>
                  <a:pt x="3907" y="181"/>
                </a:lnTo>
                <a:lnTo>
                  <a:pt x="3906" y="187"/>
                </a:lnTo>
                <a:lnTo>
                  <a:pt x="3903" y="198"/>
                </a:lnTo>
                <a:lnTo>
                  <a:pt x="3900" y="204"/>
                </a:lnTo>
                <a:lnTo>
                  <a:pt x="3897" y="209"/>
                </a:lnTo>
                <a:lnTo>
                  <a:pt x="3891" y="219"/>
                </a:lnTo>
                <a:lnTo>
                  <a:pt x="3888" y="223"/>
                </a:lnTo>
                <a:lnTo>
                  <a:pt x="3884" y="227"/>
                </a:lnTo>
                <a:lnTo>
                  <a:pt x="3880" y="231"/>
                </a:lnTo>
                <a:lnTo>
                  <a:pt x="3876" y="235"/>
                </a:lnTo>
                <a:lnTo>
                  <a:pt x="3872" y="238"/>
                </a:lnTo>
                <a:lnTo>
                  <a:pt x="3867" y="241"/>
                </a:lnTo>
                <a:lnTo>
                  <a:pt x="3862" y="244"/>
                </a:lnTo>
                <a:lnTo>
                  <a:pt x="3857" y="246"/>
                </a:lnTo>
                <a:lnTo>
                  <a:pt x="3851" y="248"/>
                </a:lnTo>
                <a:lnTo>
                  <a:pt x="3846" y="250"/>
                </a:lnTo>
                <a:lnTo>
                  <a:pt x="3840" y="251"/>
                </a:lnTo>
                <a:lnTo>
                  <a:pt x="3834" y="252"/>
                </a:lnTo>
                <a:lnTo>
                  <a:pt x="3821" y="253"/>
                </a:lnTo>
                <a:close/>
                <a:moveTo>
                  <a:pt x="3821" y="215"/>
                </a:moveTo>
                <a:lnTo>
                  <a:pt x="3825" y="214"/>
                </a:lnTo>
                <a:lnTo>
                  <a:pt x="3829" y="214"/>
                </a:lnTo>
                <a:lnTo>
                  <a:pt x="3833" y="212"/>
                </a:lnTo>
                <a:lnTo>
                  <a:pt x="3837" y="211"/>
                </a:lnTo>
                <a:lnTo>
                  <a:pt x="3840" y="209"/>
                </a:lnTo>
                <a:lnTo>
                  <a:pt x="3843" y="206"/>
                </a:lnTo>
                <a:lnTo>
                  <a:pt x="3846" y="203"/>
                </a:lnTo>
                <a:lnTo>
                  <a:pt x="3848" y="199"/>
                </a:lnTo>
                <a:lnTo>
                  <a:pt x="3851" y="195"/>
                </a:lnTo>
                <a:lnTo>
                  <a:pt x="3852" y="191"/>
                </a:lnTo>
                <a:lnTo>
                  <a:pt x="3854" y="187"/>
                </a:lnTo>
                <a:lnTo>
                  <a:pt x="3855" y="182"/>
                </a:lnTo>
                <a:lnTo>
                  <a:pt x="3857" y="172"/>
                </a:lnTo>
                <a:lnTo>
                  <a:pt x="3858" y="167"/>
                </a:lnTo>
                <a:lnTo>
                  <a:pt x="3858" y="161"/>
                </a:lnTo>
                <a:lnTo>
                  <a:pt x="3857" y="150"/>
                </a:lnTo>
                <a:lnTo>
                  <a:pt x="3855" y="140"/>
                </a:lnTo>
                <a:lnTo>
                  <a:pt x="3854" y="135"/>
                </a:lnTo>
                <a:lnTo>
                  <a:pt x="3852" y="131"/>
                </a:lnTo>
                <a:lnTo>
                  <a:pt x="3848" y="123"/>
                </a:lnTo>
                <a:lnTo>
                  <a:pt x="3846" y="119"/>
                </a:lnTo>
                <a:lnTo>
                  <a:pt x="3843" y="116"/>
                </a:lnTo>
                <a:lnTo>
                  <a:pt x="3840" y="113"/>
                </a:lnTo>
                <a:lnTo>
                  <a:pt x="3837" y="111"/>
                </a:lnTo>
                <a:lnTo>
                  <a:pt x="3833" y="110"/>
                </a:lnTo>
                <a:lnTo>
                  <a:pt x="3829" y="108"/>
                </a:lnTo>
                <a:lnTo>
                  <a:pt x="3825" y="108"/>
                </a:lnTo>
                <a:lnTo>
                  <a:pt x="3821" y="107"/>
                </a:lnTo>
                <a:lnTo>
                  <a:pt x="3816" y="108"/>
                </a:lnTo>
                <a:lnTo>
                  <a:pt x="3812" y="108"/>
                </a:lnTo>
                <a:lnTo>
                  <a:pt x="3808" y="110"/>
                </a:lnTo>
                <a:lnTo>
                  <a:pt x="3805" y="111"/>
                </a:lnTo>
                <a:lnTo>
                  <a:pt x="3801" y="113"/>
                </a:lnTo>
                <a:lnTo>
                  <a:pt x="3798" y="116"/>
                </a:lnTo>
                <a:lnTo>
                  <a:pt x="3795" y="119"/>
                </a:lnTo>
                <a:lnTo>
                  <a:pt x="3793" y="123"/>
                </a:lnTo>
                <a:lnTo>
                  <a:pt x="3789" y="131"/>
                </a:lnTo>
                <a:lnTo>
                  <a:pt x="3787" y="135"/>
                </a:lnTo>
                <a:lnTo>
                  <a:pt x="3786" y="140"/>
                </a:lnTo>
                <a:lnTo>
                  <a:pt x="3785" y="145"/>
                </a:lnTo>
                <a:lnTo>
                  <a:pt x="3784" y="150"/>
                </a:lnTo>
                <a:lnTo>
                  <a:pt x="3784" y="155"/>
                </a:lnTo>
                <a:lnTo>
                  <a:pt x="3783" y="161"/>
                </a:lnTo>
                <a:lnTo>
                  <a:pt x="3784" y="172"/>
                </a:lnTo>
                <a:lnTo>
                  <a:pt x="3786" y="182"/>
                </a:lnTo>
                <a:lnTo>
                  <a:pt x="3787" y="187"/>
                </a:lnTo>
                <a:lnTo>
                  <a:pt x="3789" y="191"/>
                </a:lnTo>
                <a:lnTo>
                  <a:pt x="3791" y="195"/>
                </a:lnTo>
                <a:lnTo>
                  <a:pt x="3793" y="199"/>
                </a:lnTo>
                <a:lnTo>
                  <a:pt x="3795" y="203"/>
                </a:lnTo>
                <a:lnTo>
                  <a:pt x="3798" y="206"/>
                </a:lnTo>
                <a:lnTo>
                  <a:pt x="3801" y="209"/>
                </a:lnTo>
                <a:lnTo>
                  <a:pt x="3805" y="211"/>
                </a:lnTo>
                <a:lnTo>
                  <a:pt x="3808" y="212"/>
                </a:lnTo>
                <a:lnTo>
                  <a:pt x="3812" y="214"/>
                </a:lnTo>
                <a:lnTo>
                  <a:pt x="3816" y="214"/>
                </a:lnTo>
                <a:lnTo>
                  <a:pt x="3821" y="215"/>
                </a:lnTo>
                <a:close/>
                <a:moveTo>
                  <a:pt x="1623" y="930"/>
                </a:moveTo>
                <a:lnTo>
                  <a:pt x="1569" y="930"/>
                </a:lnTo>
                <a:lnTo>
                  <a:pt x="1651" y="694"/>
                </a:lnTo>
                <a:lnTo>
                  <a:pt x="1715" y="694"/>
                </a:lnTo>
                <a:lnTo>
                  <a:pt x="1797" y="930"/>
                </a:lnTo>
                <a:lnTo>
                  <a:pt x="1743" y="930"/>
                </a:lnTo>
                <a:lnTo>
                  <a:pt x="1726" y="876"/>
                </a:lnTo>
                <a:lnTo>
                  <a:pt x="1641" y="876"/>
                </a:lnTo>
                <a:lnTo>
                  <a:pt x="1623" y="930"/>
                </a:lnTo>
                <a:close/>
                <a:moveTo>
                  <a:pt x="1653" y="837"/>
                </a:moveTo>
                <a:lnTo>
                  <a:pt x="1713" y="837"/>
                </a:lnTo>
                <a:lnTo>
                  <a:pt x="1684" y="748"/>
                </a:lnTo>
                <a:lnTo>
                  <a:pt x="1653" y="837"/>
                </a:lnTo>
                <a:close/>
                <a:moveTo>
                  <a:pt x="1874" y="933"/>
                </a:moveTo>
                <a:lnTo>
                  <a:pt x="1867" y="933"/>
                </a:lnTo>
                <a:lnTo>
                  <a:pt x="1861" y="932"/>
                </a:lnTo>
                <a:lnTo>
                  <a:pt x="1856" y="931"/>
                </a:lnTo>
                <a:lnTo>
                  <a:pt x="1850" y="930"/>
                </a:lnTo>
                <a:lnTo>
                  <a:pt x="1845" y="928"/>
                </a:lnTo>
                <a:lnTo>
                  <a:pt x="1840" y="926"/>
                </a:lnTo>
                <a:lnTo>
                  <a:pt x="1836" y="923"/>
                </a:lnTo>
                <a:lnTo>
                  <a:pt x="1832" y="920"/>
                </a:lnTo>
                <a:lnTo>
                  <a:pt x="1828" y="916"/>
                </a:lnTo>
                <a:lnTo>
                  <a:pt x="1824" y="913"/>
                </a:lnTo>
                <a:lnTo>
                  <a:pt x="1821" y="908"/>
                </a:lnTo>
                <a:lnTo>
                  <a:pt x="1820" y="906"/>
                </a:lnTo>
                <a:lnTo>
                  <a:pt x="1819" y="903"/>
                </a:lnTo>
                <a:lnTo>
                  <a:pt x="1817" y="898"/>
                </a:lnTo>
                <a:lnTo>
                  <a:pt x="1816" y="893"/>
                </a:lnTo>
                <a:lnTo>
                  <a:pt x="1815" y="887"/>
                </a:lnTo>
                <a:lnTo>
                  <a:pt x="1815" y="880"/>
                </a:lnTo>
                <a:lnTo>
                  <a:pt x="1815" y="871"/>
                </a:lnTo>
                <a:lnTo>
                  <a:pt x="1817" y="863"/>
                </a:lnTo>
                <a:lnTo>
                  <a:pt x="1818" y="859"/>
                </a:lnTo>
                <a:lnTo>
                  <a:pt x="1820" y="856"/>
                </a:lnTo>
                <a:lnTo>
                  <a:pt x="1824" y="849"/>
                </a:lnTo>
                <a:lnTo>
                  <a:pt x="1827" y="847"/>
                </a:lnTo>
                <a:lnTo>
                  <a:pt x="1829" y="844"/>
                </a:lnTo>
                <a:lnTo>
                  <a:pt x="1832" y="842"/>
                </a:lnTo>
                <a:lnTo>
                  <a:pt x="1835" y="840"/>
                </a:lnTo>
                <a:lnTo>
                  <a:pt x="1838" y="838"/>
                </a:lnTo>
                <a:lnTo>
                  <a:pt x="1841" y="836"/>
                </a:lnTo>
                <a:lnTo>
                  <a:pt x="1845" y="834"/>
                </a:lnTo>
                <a:lnTo>
                  <a:pt x="1849" y="833"/>
                </a:lnTo>
                <a:lnTo>
                  <a:pt x="1856" y="831"/>
                </a:lnTo>
                <a:lnTo>
                  <a:pt x="1864" y="829"/>
                </a:lnTo>
                <a:lnTo>
                  <a:pt x="1873" y="827"/>
                </a:lnTo>
                <a:lnTo>
                  <a:pt x="1881" y="826"/>
                </a:lnTo>
                <a:lnTo>
                  <a:pt x="1901" y="824"/>
                </a:lnTo>
                <a:lnTo>
                  <a:pt x="1908" y="822"/>
                </a:lnTo>
                <a:lnTo>
                  <a:pt x="1914" y="821"/>
                </a:lnTo>
                <a:lnTo>
                  <a:pt x="1918" y="820"/>
                </a:lnTo>
                <a:lnTo>
                  <a:pt x="1920" y="818"/>
                </a:lnTo>
                <a:lnTo>
                  <a:pt x="1922" y="817"/>
                </a:lnTo>
                <a:lnTo>
                  <a:pt x="1923" y="816"/>
                </a:lnTo>
                <a:lnTo>
                  <a:pt x="1923" y="814"/>
                </a:lnTo>
                <a:lnTo>
                  <a:pt x="1924" y="812"/>
                </a:lnTo>
                <a:lnTo>
                  <a:pt x="1924" y="810"/>
                </a:lnTo>
                <a:lnTo>
                  <a:pt x="1924" y="805"/>
                </a:lnTo>
                <a:lnTo>
                  <a:pt x="1922" y="800"/>
                </a:lnTo>
                <a:lnTo>
                  <a:pt x="1921" y="798"/>
                </a:lnTo>
                <a:lnTo>
                  <a:pt x="1920" y="796"/>
                </a:lnTo>
                <a:lnTo>
                  <a:pt x="1919" y="794"/>
                </a:lnTo>
                <a:lnTo>
                  <a:pt x="1917" y="793"/>
                </a:lnTo>
                <a:lnTo>
                  <a:pt x="1913" y="790"/>
                </a:lnTo>
                <a:lnTo>
                  <a:pt x="1909" y="788"/>
                </a:lnTo>
                <a:lnTo>
                  <a:pt x="1904" y="787"/>
                </a:lnTo>
                <a:lnTo>
                  <a:pt x="1898" y="787"/>
                </a:lnTo>
                <a:lnTo>
                  <a:pt x="1892" y="787"/>
                </a:lnTo>
                <a:lnTo>
                  <a:pt x="1886" y="788"/>
                </a:lnTo>
                <a:lnTo>
                  <a:pt x="1881" y="790"/>
                </a:lnTo>
                <a:lnTo>
                  <a:pt x="1877" y="792"/>
                </a:lnTo>
                <a:lnTo>
                  <a:pt x="1873" y="795"/>
                </a:lnTo>
                <a:lnTo>
                  <a:pt x="1870" y="799"/>
                </a:lnTo>
                <a:lnTo>
                  <a:pt x="1868" y="803"/>
                </a:lnTo>
                <a:lnTo>
                  <a:pt x="1867" y="805"/>
                </a:lnTo>
                <a:lnTo>
                  <a:pt x="1866" y="807"/>
                </a:lnTo>
                <a:lnTo>
                  <a:pt x="1821" y="803"/>
                </a:lnTo>
                <a:lnTo>
                  <a:pt x="1823" y="797"/>
                </a:lnTo>
                <a:lnTo>
                  <a:pt x="1825" y="792"/>
                </a:lnTo>
                <a:lnTo>
                  <a:pt x="1827" y="787"/>
                </a:lnTo>
                <a:lnTo>
                  <a:pt x="1830" y="782"/>
                </a:lnTo>
                <a:lnTo>
                  <a:pt x="1833" y="777"/>
                </a:lnTo>
                <a:lnTo>
                  <a:pt x="1837" y="773"/>
                </a:lnTo>
                <a:lnTo>
                  <a:pt x="1841" y="769"/>
                </a:lnTo>
                <a:lnTo>
                  <a:pt x="1846" y="765"/>
                </a:lnTo>
                <a:lnTo>
                  <a:pt x="1851" y="762"/>
                </a:lnTo>
                <a:lnTo>
                  <a:pt x="1857" y="759"/>
                </a:lnTo>
                <a:lnTo>
                  <a:pt x="1863" y="756"/>
                </a:lnTo>
                <a:lnTo>
                  <a:pt x="1869" y="754"/>
                </a:lnTo>
                <a:lnTo>
                  <a:pt x="1876" y="753"/>
                </a:lnTo>
                <a:lnTo>
                  <a:pt x="1883" y="752"/>
                </a:lnTo>
                <a:lnTo>
                  <a:pt x="1890" y="751"/>
                </a:lnTo>
                <a:lnTo>
                  <a:pt x="1898" y="751"/>
                </a:lnTo>
                <a:lnTo>
                  <a:pt x="1908" y="751"/>
                </a:lnTo>
                <a:lnTo>
                  <a:pt x="1917" y="752"/>
                </a:lnTo>
                <a:lnTo>
                  <a:pt x="1926" y="754"/>
                </a:lnTo>
                <a:lnTo>
                  <a:pt x="1935" y="757"/>
                </a:lnTo>
                <a:lnTo>
                  <a:pt x="1943" y="761"/>
                </a:lnTo>
                <a:lnTo>
                  <a:pt x="1947" y="763"/>
                </a:lnTo>
                <a:lnTo>
                  <a:pt x="1950" y="765"/>
                </a:lnTo>
                <a:lnTo>
                  <a:pt x="1957" y="770"/>
                </a:lnTo>
                <a:lnTo>
                  <a:pt x="1963" y="776"/>
                </a:lnTo>
                <a:lnTo>
                  <a:pt x="1965" y="780"/>
                </a:lnTo>
                <a:lnTo>
                  <a:pt x="1967" y="784"/>
                </a:lnTo>
                <a:lnTo>
                  <a:pt x="1969" y="787"/>
                </a:lnTo>
                <a:lnTo>
                  <a:pt x="1970" y="792"/>
                </a:lnTo>
                <a:lnTo>
                  <a:pt x="1972" y="796"/>
                </a:lnTo>
                <a:lnTo>
                  <a:pt x="1972" y="801"/>
                </a:lnTo>
                <a:lnTo>
                  <a:pt x="1973" y="806"/>
                </a:lnTo>
                <a:lnTo>
                  <a:pt x="1973" y="811"/>
                </a:lnTo>
                <a:lnTo>
                  <a:pt x="1973" y="930"/>
                </a:lnTo>
                <a:lnTo>
                  <a:pt x="1927" y="930"/>
                </a:lnTo>
                <a:lnTo>
                  <a:pt x="1927" y="905"/>
                </a:lnTo>
                <a:lnTo>
                  <a:pt x="1922" y="911"/>
                </a:lnTo>
                <a:lnTo>
                  <a:pt x="1917" y="917"/>
                </a:lnTo>
                <a:lnTo>
                  <a:pt x="1912" y="921"/>
                </a:lnTo>
                <a:lnTo>
                  <a:pt x="1906" y="925"/>
                </a:lnTo>
                <a:lnTo>
                  <a:pt x="1899" y="929"/>
                </a:lnTo>
                <a:lnTo>
                  <a:pt x="1891" y="931"/>
                </a:lnTo>
                <a:lnTo>
                  <a:pt x="1887" y="932"/>
                </a:lnTo>
                <a:lnTo>
                  <a:pt x="1883" y="933"/>
                </a:lnTo>
                <a:lnTo>
                  <a:pt x="1874" y="933"/>
                </a:lnTo>
                <a:close/>
                <a:moveTo>
                  <a:pt x="1888" y="899"/>
                </a:moveTo>
                <a:lnTo>
                  <a:pt x="1895" y="899"/>
                </a:lnTo>
                <a:lnTo>
                  <a:pt x="1902" y="897"/>
                </a:lnTo>
                <a:lnTo>
                  <a:pt x="1905" y="896"/>
                </a:lnTo>
                <a:lnTo>
                  <a:pt x="1908" y="894"/>
                </a:lnTo>
                <a:lnTo>
                  <a:pt x="1914" y="890"/>
                </a:lnTo>
                <a:lnTo>
                  <a:pt x="1916" y="888"/>
                </a:lnTo>
                <a:lnTo>
                  <a:pt x="1919" y="885"/>
                </a:lnTo>
                <a:lnTo>
                  <a:pt x="1922" y="879"/>
                </a:lnTo>
                <a:lnTo>
                  <a:pt x="1924" y="873"/>
                </a:lnTo>
                <a:lnTo>
                  <a:pt x="1924" y="870"/>
                </a:lnTo>
                <a:lnTo>
                  <a:pt x="1924" y="867"/>
                </a:lnTo>
                <a:lnTo>
                  <a:pt x="1924" y="848"/>
                </a:lnTo>
                <a:lnTo>
                  <a:pt x="1921" y="850"/>
                </a:lnTo>
                <a:lnTo>
                  <a:pt x="1915" y="851"/>
                </a:lnTo>
                <a:lnTo>
                  <a:pt x="1903" y="854"/>
                </a:lnTo>
                <a:lnTo>
                  <a:pt x="1890" y="856"/>
                </a:lnTo>
                <a:lnTo>
                  <a:pt x="1884" y="857"/>
                </a:lnTo>
                <a:lnTo>
                  <a:pt x="1879" y="859"/>
                </a:lnTo>
                <a:lnTo>
                  <a:pt x="1874" y="861"/>
                </a:lnTo>
                <a:lnTo>
                  <a:pt x="1870" y="863"/>
                </a:lnTo>
                <a:lnTo>
                  <a:pt x="1866" y="866"/>
                </a:lnTo>
                <a:lnTo>
                  <a:pt x="1864" y="870"/>
                </a:lnTo>
                <a:lnTo>
                  <a:pt x="1863" y="872"/>
                </a:lnTo>
                <a:lnTo>
                  <a:pt x="1862" y="874"/>
                </a:lnTo>
                <a:lnTo>
                  <a:pt x="1862" y="879"/>
                </a:lnTo>
                <a:lnTo>
                  <a:pt x="1862" y="884"/>
                </a:lnTo>
                <a:lnTo>
                  <a:pt x="1863" y="888"/>
                </a:lnTo>
                <a:lnTo>
                  <a:pt x="1865" y="890"/>
                </a:lnTo>
                <a:lnTo>
                  <a:pt x="1866" y="891"/>
                </a:lnTo>
                <a:lnTo>
                  <a:pt x="1869" y="894"/>
                </a:lnTo>
                <a:lnTo>
                  <a:pt x="1873" y="896"/>
                </a:lnTo>
                <a:lnTo>
                  <a:pt x="1875" y="897"/>
                </a:lnTo>
                <a:lnTo>
                  <a:pt x="1877" y="898"/>
                </a:lnTo>
                <a:lnTo>
                  <a:pt x="1882" y="899"/>
                </a:lnTo>
                <a:lnTo>
                  <a:pt x="1888" y="899"/>
                </a:lnTo>
                <a:close/>
                <a:moveTo>
                  <a:pt x="2063" y="930"/>
                </a:moveTo>
                <a:lnTo>
                  <a:pt x="2013" y="930"/>
                </a:lnTo>
                <a:lnTo>
                  <a:pt x="2013" y="694"/>
                </a:lnTo>
                <a:lnTo>
                  <a:pt x="2063" y="694"/>
                </a:lnTo>
                <a:lnTo>
                  <a:pt x="2063" y="930"/>
                </a:lnTo>
                <a:close/>
                <a:moveTo>
                  <a:pt x="2197" y="753"/>
                </a:moveTo>
                <a:lnTo>
                  <a:pt x="2197" y="790"/>
                </a:lnTo>
                <a:lnTo>
                  <a:pt x="2164" y="790"/>
                </a:lnTo>
                <a:lnTo>
                  <a:pt x="2164" y="876"/>
                </a:lnTo>
                <a:lnTo>
                  <a:pt x="2164" y="880"/>
                </a:lnTo>
                <a:lnTo>
                  <a:pt x="2165" y="884"/>
                </a:lnTo>
                <a:lnTo>
                  <a:pt x="2166" y="886"/>
                </a:lnTo>
                <a:lnTo>
                  <a:pt x="2167" y="887"/>
                </a:lnTo>
                <a:lnTo>
                  <a:pt x="2169" y="889"/>
                </a:lnTo>
                <a:lnTo>
                  <a:pt x="2171" y="891"/>
                </a:lnTo>
                <a:lnTo>
                  <a:pt x="2174" y="892"/>
                </a:lnTo>
                <a:lnTo>
                  <a:pt x="2177" y="893"/>
                </a:lnTo>
                <a:lnTo>
                  <a:pt x="2181" y="893"/>
                </a:lnTo>
                <a:lnTo>
                  <a:pt x="2188" y="892"/>
                </a:lnTo>
                <a:lnTo>
                  <a:pt x="2193" y="891"/>
                </a:lnTo>
                <a:lnTo>
                  <a:pt x="2201" y="928"/>
                </a:lnTo>
                <a:lnTo>
                  <a:pt x="2190" y="930"/>
                </a:lnTo>
                <a:lnTo>
                  <a:pt x="2183" y="932"/>
                </a:lnTo>
                <a:lnTo>
                  <a:pt x="2174" y="932"/>
                </a:lnTo>
                <a:lnTo>
                  <a:pt x="2168" y="932"/>
                </a:lnTo>
                <a:lnTo>
                  <a:pt x="2161" y="932"/>
                </a:lnTo>
                <a:lnTo>
                  <a:pt x="2156" y="931"/>
                </a:lnTo>
                <a:lnTo>
                  <a:pt x="2150" y="930"/>
                </a:lnTo>
                <a:lnTo>
                  <a:pt x="2145" y="928"/>
                </a:lnTo>
                <a:lnTo>
                  <a:pt x="2140" y="926"/>
                </a:lnTo>
                <a:lnTo>
                  <a:pt x="2135" y="924"/>
                </a:lnTo>
                <a:lnTo>
                  <a:pt x="2131" y="921"/>
                </a:lnTo>
                <a:lnTo>
                  <a:pt x="2127" y="917"/>
                </a:lnTo>
                <a:lnTo>
                  <a:pt x="2124" y="914"/>
                </a:lnTo>
                <a:lnTo>
                  <a:pt x="2121" y="909"/>
                </a:lnTo>
                <a:lnTo>
                  <a:pt x="2119" y="905"/>
                </a:lnTo>
                <a:lnTo>
                  <a:pt x="2117" y="900"/>
                </a:lnTo>
                <a:lnTo>
                  <a:pt x="2116" y="894"/>
                </a:lnTo>
                <a:lnTo>
                  <a:pt x="2115" y="888"/>
                </a:lnTo>
                <a:lnTo>
                  <a:pt x="2115" y="882"/>
                </a:lnTo>
                <a:lnTo>
                  <a:pt x="2115" y="790"/>
                </a:lnTo>
                <a:lnTo>
                  <a:pt x="2091" y="790"/>
                </a:lnTo>
                <a:lnTo>
                  <a:pt x="2091" y="753"/>
                </a:lnTo>
                <a:lnTo>
                  <a:pt x="2115" y="753"/>
                </a:lnTo>
                <a:lnTo>
                  <a:pt x="2115" y="711"/>
                </a:lnTo>
                <a:lnTo>
                  <a:pt x="2164" y="711"/>
                </a:lnTo>
                <a:lnTo>
                  <a:pt x="2164" y="753"/>
                </a:lnTo>
                <a:lnTo>
                  <a:pt x="2197" y="753"/>
                </a:lnTo>
                <a:close/>
                <a:moveTo>
                  <a:pt x="2304" y="933"/>
                </a:moveTo>
                <a:lnTo>
                  <a:pt x="2291" y="933"/>
                </a:lnTo>
                <a:lnTo>
                  <a:pt x="2285" y="932"/>
                </a:lnTo>
                <a:lnTo>
                  <a:pt x="2279" y="930"/>
                </a:lnTo>
                <a:lnTo>
                  <a:pt x="2268" y="927"/>
                </a:lnTo>
                <a:lnTo>
                  <a:pt x="2263" y="925"/>
                </a:lnTo>
                <a:lnTo>
                  <a:pt x="2258" y="922"/>
                </a:lnTo>
                <a:lnTo>
                  <a:pt x="2249" y="916"/>
                </a:lnTo>
                <a:lnTo>
                  <a:pt x="2245" y="912"/>
                </a:lnTo>
                <a:lnTo>
                  <a:pt x="2241" y="908"/>
                </a:lnTo>
                <a:lnTo>
                  <a:pt x="2234" y="900"/>
                </a:lnTo>
                <a:lnTo>
                  <a:pt x="2231" y="895"/>
                </a:lnTo>
                <a:lnTo>
                  <a:pt x="2228" y="890"/>
                </a:lnTo>
                <a:lnTo>
                  <a:pt x="2223" y="879"/>
                </a:lnTo>
                <a:lnTo>
                  <a:pt x="2221" y="874"/>
                </a:lnTo>
                <a:lnTo>
                  <a:pt x="2220" y="868"/>
                </a:lnTo>
                <a:lnTo>
                  <a:pt x="2219" y="862"/>
                </a:lnTo>
                <a:lnTo>
                  <a:pt x="2218" y="855"/>
                </a:lnTo>
                <a:lnTo>
                  <a:pt x="2218" y="849"/>
                </a:lnTo>
                <a:lnTo>
                  <a:pt x="2217" y="842"/>
                </a:lnTo>
                <a:lnTo>
                  <a:pt x="2218" y="835"/>
                </a:lnTo>
                <a:lnTo>
                  <a:pt x="2218" y="829"/>
                </a:lnTo>
                <a:lnTo>
                  <a:pt x="2219" y="823"/>
                </a:lnTo>
                <a:lnTo>
                  <a:pt x="2220" y="816"/>
                </a:lnTo>
                <a:lnTo>
                  <a:pt x="2223" y="805"/>
                </a:lnTo>
                <a:lnTo>
                  <a:pt x="2225" y="799"/>
                </a:lnTo>
                <a:lnTo>
                  <a:pt x="2228" y="794"/>
                </a:lnTo>
                <a:lnTo>
                  <a:pt x="2234" y="785"/>
                </a:lnTo>
                <a:lnTo>
                  <a:pt x="2237" y="780"/>
                </a:lnTo>
                <a:lnTo>
                  <a:pt x="2241" y="776"/>
                </a:lnTo>
                <a:lnTo>
                  <a:pt x="2245" y="772"/>
                </a:lnTo>
                <a:lnTo>
                  <a:pt x="2249" y="769"/>
                </a:lnTo>
                <a:lnTo>
                  <a:pt x="2253" y="765"/>
                </a:lnTo>
                <a:lnTo>
                  <a:pt x="2258" y="762"/>
                </a:lnTo>
                <a:lnTo>
                  <a:pt x="2263" y="760"/>
                </a:lnTo>
                <a:lnTo>
                  <a:pt x="2268" y="757"/>
                </a:lnTo>
                <a:lnTo>
                  <a:pt x="2274" y="755"/>
                </a:lnTo>
                <a:lnTo>
                  <a:pt x="2279" y="754"/>
                </a:lnTo>
                <a:lnTo>
                  <a:pt x="2285" y="752"/>
                </a:lnTo>
                <a:lnTo>
                  <a:pt x="2291" y="752"/>
                </a:lnTo>
                <a:lnTo>
                  <a:pt x="2304" y="751"/>
                </a:lnTo>
                <a:lnTo>
                  <a:pt x="2317" y="752"/>
                </a:lnTo>
                <a:lnTo>
                  <a:pt x="2323" y="752"/>
                </a:lnTo>
                <a:lnTo>
                  <a:pt x="2329" y="754"/>
                </a:lnTo>
                <a:lnTo>
                  <a:pt x="2340" y="757"/>
                </a:lnTo>
                <a:lnTo>
                  <a:pt x="2346" y="760"/>
                </a:lnTo>
                <a:lnTo>
                  <a:pt x="2351" y="762"/>
                </a:lnTo>
                <a:lnTo>
                  <a:pt x="2360" y="769"/>
                </a:lnTo>
                <a:lnTo>
                  <a:pt x="2364" y="772"/>
                </a:lnTo>
                <a:lnTo>
                  <a:pt x="2368" y="776"/>
                </a:lnTo>
                <a:lnTo>
                  <a:pt x="2375" y="785"/>
                </a:lnTo>
                <a:lnTo>
                  <a:pt x="2378" y="789"/>
                </a:lnTo>
                <a:lnTo>
                  <a:pt x="2381" y="794"/>
                </a:lnTo>
                <a:lnTo>
                  <a:pt x="2385" y="805"/>
                </a:lnTo>
                <a:lnTo>
                  <a:pt x="2387" y="811"/>
                </a:lnTo>
                <a:lnTo>
                  <a:pt x="2389" y="816"/>
                </a:lnTo>
                <a:lnTo>
                  <a:pt x="2390" y="823"/>
                </a:lnTo>
                <a:lnTo>
                  <a:pt x="2391" y="829"/>
                </a:lnTo>
                <a:lnTo>
                  <a:pt x="2391" y="835"/>
                </a:lnTo>
                <a:lnTo>
                  <a:pt x="2391" y="842"/>
                </a:lnTo>
                <a:lnTo>
                  <a:pt x="2391" y="849"/>
                </a:lnTo>
                <a:lnTo>
                  <a:pt x="2391" y="855"/>
                </a:lnTo>
                <a:lnTo>
                  <a:pt x="2390" y="862"/>
                </a:lnTo>
                <a:lnTo>
                  <a:pt x="2389" y="868"/>
                </a:lnTo>
                <a:lnTo>
                  <a:pt x="2385" y="879"/>
                </a:lnTo>
                <a:lnTo>
                  <a:pt x="2383" y="885"/>
                </a:lnTo>
                <a:lnTo>
                  <a:pt x="2381" y="890"/>
                </a:lnTo>
                <a:lnTo>
                  <a:pt x="2375" y="900"/>
                </a:lnTo>
                <a:lnTo>
                  <a:pt x="2372" y="904"/>
                </a:lnTo>
                <a:lnTo>
                  <a:pt x="2368" y="908"/>
                </a:lnTo>
                <a:lnTo>
                  <a:pt x="2364" y="912"/>
                </a:lnTo>
                <a:lnTo>
                  <a:pt x="2360" y="916"/>
                </a:lnTo>
                <a:lnTo>
                  <a:pt x="2355" y="919"/>
                </a:lnTo>
                <a:lnTo>
                  <a:pt x="2351" y="922"/>
                </a:lnTo>
                <a:lnTo>
                  <a:pt x="2346" y="925"/>
                </a:lnTo>
                <a:lnTo>
                  <a:pt x="2340" y="927"/>
                </a:lnTo>
                <a:lnTo>
                  <a:pt x="2335" y="929"/>
                </a:lnTo>
                <a:lnTo>
                  <a:pt x="2329" y="930"/>
                </a:lnTo>
                <a:lnTo>
                  <a:pt x="2323" y="932"/>
                </a:lnTo>
                <a:lnTo>
                  <a:pt x="2317" y="933"/>
                </a:lnTo>
                <a:lnTo>
                  <a:pt x="2304" y="933"/>
                </a:lnTo>
                <a:close/>
                <a:moveTo>
                  <a:pt x="2305" y="895"/>
                </a:moveTo>
                <a:lnTo>
                  <a:pt x="2309" y="895"/>
                </a:lnTo>
                <a:lnTo>
                  <a:pt x="2313" y="894"/>
                </a:lnTo>
                <a:lnTo>
                  <a:pt x="2317" y="893"/>
                </a:lnTo>
                <a:lnTo>
                  <a:pt x="2321" y="892"/>
                </a:lnTo>
                <a:lnTo>
                  <a:pt x="2324" y="889"/>
                </a:lnTo>
                <a:lnTo>
                  <a:pt x="2327" y="887"/>
                </a:lnTo>
                <a:lnTo>
                  <a:pt x="2330" y="884"/>
                </a:lnTo>
                <a:lnTo>
                  <a:pt x="2332" y="880"/>
                </a:lnTo>
                <a:lnTo>
                  <a:pt x="2334" y="876"/>
                </a:lnTo>
                <a:lnTo>
                  <a:pt x="2336" y="872"/>
                </a:lnTo>
                <a:lnTo>
                  <a:pt x="2338" y="868"/>
                </a:lnTo>
                <a:lnTo>
                  <a:pt x="2339" y="863"/>
                </a:lnTo>
                <a:lnTo>
                  <a:pt x="2341" y="853"/>
                </a:lnTo>
                <a:lnTo>
                  <a:pt x="2341" y="847"/>
                </a:lnTo>
                <a:lnTo>
                  <a:pt x="2342" y="842"/>
                </a:lnTo>
                <a:lnTo>
                  <a:pt x="2341" y="831"/>
                </a:lnTo>
                <a:lnTo>
                  <a:pt x="2339" y="821"/>
                </a:lnTo>
                <a:lnTo>
                  <a:pt x="2338" y="816"/>
                </a:lnTo>
                <a:lnTo>
                  <a:pt x="2336" y="812"/>
                </a:lnTo>
                <a:lnTo>
                  <a:pt x="2332" y="803"/>
                </a:lnTo>
                <a:lnTo>
                  <a:pt x="2330" y="800"/>
                </a:lnTo>
                <a:lnTo>
                  <a:pt x="2327" y="797"/>
                </a:lnTo>
                <a:lnTo>
                  <a:pt x="2324" y="794"/>
                </a:lnTo>
                <a:lnTo>
                  <a:pt x="2321" y="792"/>
                </a:lnTo>
                <a:lnTo>
                  <a:pt x="2317" y="790"/>
                </a:lnTo>
                <a:lnTo>
                  <a:pt x="2313" y="789"/>
                </a:lnTo>
                <a:lnTo>
                  <a:pt x="2309" y="788"/>
                </a:lnTo>
                <a:lnTo>
                  <a:pt x="2305" y="788"/>
                </a:lnTo>
                <a:lnTo>
                  <a:pt x="2300" y="788"/>
                </a:lnTo>
                <a:lnTo>
                  <a:pt x="2296" y="789"/>
                </a:lnTo>
                <a:lnTo>
                  <a:pt x="2292" y="790"/>
                </a:lnTo>
                <a:lnTo>
                  <a:pt x="2288" y="792"/>
                </a:lnTo>
                <a:lnTo>
                  <a:pt x="2285" y="794"/>
                </a:lnTo>
                <a:lnTo>
                  <a:pt x="2282" y="797"/>
                </a:lnTo>
                <a:lnTo>
                  <a:pt x="2279" y="800"/>
                </a:lnTo>
                <a:lnTo>
                  <a:pt x="2277" y="803"/>
                </a:lnTo>
                <a:lnTo>
                  <a:pt x="2272" y="812"/>
                </a:lnTo>
                <a:lnTo>
                  <a:pt x="2271" y="816"/>
                </a:lnTo>
                <a:lnTo>
                  <a:pt x="2270" y="821"/>
                </a:lnTo>
                <a:lnTo>
                  <a:pt x="2269" y="826"/>
                </a:lnTo>
                <a:lnTo>
                  <a:pt x="2268" y="831"/>
                </a:lnTo>
                <a:lnTo>
                  <a:pt x="2267" y="836"/>
                </a:lnTo>
                <a:lnTo>
                  <a:pt x="2267" y="842"/>
                </a:lnTo>
                <a:lnTo>
                  <a:pt x="2268" y="853"/>
                </a:lnTo>
                <a:lnTo>
                  <a:pt x="2270" y="863"/>
                </a:lnTo>
                <a:lnTo>
                  <a:pt x="2271" y="868"/>
                </a:lnTo>
                <a:lnTo>
                  <a:pt x="2272" y="872"/>
                </a:lnTo>
                <a:lnTo>
                  <a:pt x="2274" y="876"/>
                </a:lnTo>
                <a:lnTo>
                  <a:pt x="2277" y="880"/>
                </a:lnTo>
                <a:lnTo>
                  <a:pt x="2279" y="884"/>
                </a:lnTo>
                <a:lnTo>
                  <a:pt x="2282" y="887"/>
                </a:lnTo>
                <a:lnTo>
                  <a:pt x="2285" y="889"/>
                </a:lnTo>
                <a:lnTo>
                  <a:pt x="2288" y="892"/>
                </a:lnTo>
                <a:lnTo>
                  <a:pt x="2292" y="893"/>
                </a:lnTo>
                <a:lnTo>
                  <a:pt x="2296" y="894"/>
                </a:lnTo>
                <a:lnTo>
                  <a:pt x="2300" y="895"/>
                </a:lnTo>
                <a:lnTo>
                  <a:pt x="2305" y="895"/>
                </a:lnTo>
                <a:close/>
                <a:moveTo>
                  <a:pt x="2646" y="694"/>
                </a:moveTo>
                <a:lnTo>
                  <a:pt x="2696" y="694"/>
                </a:lnTo>
                <a:lnTo>
                  <a:pt x="2696" y="847"/>
                </a:lnTo>
                <a:lnTo>
                  <a:pt x="2696" y="854"/>
                </a:lnTo>
                <a:lnTo>
                  <a:pt x="2695" y="860"/>
                </a:lnTo>
                <a:lnTo>
                  <a:pt x="2694" y="866"/>
                </a:lnTo>
                <a:lnTo>
                  <a:pt x="2693" y="871"/>
                </a:lnTo>
                <a:lnTo>
                  <a:pt x="2691" y="877"/>
                </a:lnTo>
                <a:lnTo>
                  <a:pt x="2689" y="882"/>
                </a:lnTo>
                <a:lnTo>
                  <a:pt x="2686" y="887"/>
                </a:lnTo>
                <a:lnTo>
                  <a:pt x="2684" y="892"/>
                </a:lnTo>
                <a:lnTo>
                  <a:pt x="2680" y="897"/>
                </a:lnTo>
                <a:lnTo>
                  <a:pt x="2677" y="901"/>
                </a:lnTo>
                <a:lnTo>
                  <a:pt x="2673" y="906"/>
                </a:lnTo>
                <a:lnTo>
                  <a:pt x="2669" y="910"/>
                </a:lnTo>
                <a:lnTo>
                  <a:pt x="2664" y="913"/>
                </a:lnTo>
                <a:lnTo>
                  <a:pt x="2660" y="917"/>
                </a:lnTo>
                <a:lnTo>
                  <a:pt x="2655" y="920"/>
                </a:lnTo>
                <a:lnTo>
                  <a:pt x="2649" y="922"/>
                </a:lnTo>
                <a:lnTo>
                  <a:pt x="2638" y="927"/>
                </a:lnTo>
                <a:lnTo>
                  <a:pt x="2632" y="929"/>
                </a:lnTo>
                <a:lnTo>
                  <a:pt x="2626" y="930"/>
                </a:lnTo>
                <a:lnTo>
                  <a:pt x="2619" y="932"/>
                </a:lnTo>
                <a:lnTo>
                  <a:pt x="2612" y="932"/>
                </a:lnTo>
                <a:lnTo>
                  <a:pt x="2605" y="933"/>
                </a:lnTo>
                <a:lnTo>
                  <a:pt x="2598" y="933"/>
                </a:lnTo>
                <a:lnTo>
                  <a:pt x="2591" y="933"/>
                </a:lnTo>
                <a:lnTo>
                  <a:pt x="2584" y="932"/>
                </a:lnTo>
                <a:lnTo>
                  <a:pt x="2577" y="932"/>
                </a:lnTo>
                <a:lnTo>
                  <a:pt x="2571" y="930"/>
                </a:lnTo>
                <a:lnTo>
                  <a:pt x="2558" y="927"/>
                </a:lnTo>
                <a:lnTo>
                  <a:pt x="2552" y="925"/>
                </a:lnTo>
                <a:lnTo>
                  <a:pt x="2547" y="922"/>
                </a:lnTo>
                <a:lnTo>
                  <a:pt x="2541" y="920"/>
                </a:lnTo>
                <a:lnTo>
                  <a:pt x="2536" y="917"/>
                </a:lnTo>
                <a:lnTo>
                  <a:pt x="2527" y="910"/>
                </a:lnTo>
                <a:lnTo>
                  <a:pt x="2518" y="901"/>
                </a:lnTo>
                <a:lnTo>
                  <a:pt x="2515" y="897"/>
                </a:lnTo>
                <a:lnTo>
                  <a:pt x="2512" y="892"/>
                </a:lnTo>
                <a:lnTo>
                  <a:pt x="2509" y="887"/>
                </a:lnTo>
                <a:lnTo>
                  <a:pt x="2506" y="882"/>
                </a:lnTo>
                <a:lnTo>
                  <a:pt x="2504" y="877"/>
                </a:lnTo>
                <a:lnTo>
                  <a:pt x="2502" y="871"/>
                </a:lnTo>
                <a:lnTo>
                  <a:pt x="2501" y="866"/>
                </a:lnTo>
                <a:lnTo>
                  <a:pt x="2500" y="860"/>
                </a:lnTo>
                <a:lnTo>
                  <a:pt x="2500" y="854"/>
                </a:lnTo>
                <a:lnTo>
                  <a:pt x="2499" y="847"/>
                </a:lnTo>
                <a:lnTo>
                  <a:pt x="2499" y="694"/>
                </a:lnTo>
                <a:lnTo>
                  <a:pt x="2550" y="694"/>
                </a:lnTo>
                <a:lnTo>
                  <a:pt x="2550" y="843"/>
                </a:lnTo>
                <a:lnTo>
                  <a:pt x="2551" y="853"/>
                </a:lnTo>
                <a:lnTo>
                  <a:pt x="2552" y="857"/>
                </a:lnTo>
                <a:lnTo>
                  <a:pt x="2553" y="861"/>
                </a:lnTo>
                <a:lnTo>
                  <a:pt x="2555" y="865"/>
                </a:lnTo>
                <a:lnTo>
                  <a:pt x="2558" y="869"/>
                </a:lnTo>
                <a:lnTo>
                  <a:pt x="2560" y="873"/>
                </a:lnTo>
                <a:lnTo>
                  <a:pt x="2563" y="876"/>
                </a:lnTo>
                <a:lnTo>
                  <a:pt x="2567" y="879"/>
                </a:lnTo>
                <a:lnTo>
                  <a:pt x="2570" y="882"/>
                </a:lnTo>
                <a:lnTo>
                  <a:pt x="2574" y="884"/>
                </a:lnTo>
                <a:lnTo>
                  <a:pt x="2579" y="886"/>
                </a:lnTo>
                <a:lnTo>
                  <a:pt x="2583" y="887"/>
                </a:lnTo>
                <a:lnTo>
                  <a:pt x="2588" y="889"/>
                </a:lnTo>
                <a:lnTo>
                  <a:pt x="2598" y="889"/>
                </a:lnTo>
                <a:lnTo>
                  <a:pt x="2608" y="889"/>
                </a:lnTo>
                <a:lnTo>
                  <a:pt x="2613" y="887"/>
                </a:lnTo>
                <a:lnTo>
                  <a:pt x="2618" y="886"/>
                </a:lnTo>
                <a:lnTo>
                  <a:pt x="2622" y="884"/>
                </a:lnTo>
                <a:lnTo>
                  <a:pt x="2626" y="882"/>
                </a:lnTo>
                <a:lnTo>
                  <a:pt x="2629" y="879"/>
                </a:lnTo>
                <a:lnTo>
                  <a:pt x="2633" y="876"/>
                </a:lnTo>
                <a:lnTo>
                  <a:pt x="2636" y="873"/>
                </a:lnTo>
                <a:lnTo>
                  <a:pt x="2639" y="869"/>
                </a:lnTo>
                <a:lnTo>
                  <a:pt x="2641" y="865"/>
                </a:lnTo>
                <a:lnTo>
                  <a:pt x="2643" y="861"/>
                </a:lnTo>
                <a:lnTo>
                  <a:pt x="2644" y="857"/>
                </a:lnTo>
                <a:lnTo>
                  <a:pt x="2645" y="853"/>
                </a:lnTo>
                <a:lnTo>
                  <a:pt x="2646" y="848"/>
                </a:lnTo>
                <a:lnTo>
                  <a:pt x="2646" y="843"/>
                </a:lnTo>
                <a:lnTo>
                  <a:pt x="2646" y="694"/>
                </a:lnTo>
                <a:close/>
                <a:moveTo>
                  <a:pt x="2788" y="828"/>
                </a:moveTo>
                <a:lnTo>
                  <a:pt x="2788" y="930"/>
                </a:lnTo>
                <a:lnTo>
                  <a:pt x="2739" y="930"/>
                </a:lnTo>
                <a:lnTo>
                  <a:pt x="2739" y="753"/>
                </a:lnTo>
                <a:lnTo>
                  <a:pt x="2786" y="753"/>
                </a:lnTo>
                <a:lnTo>
                  <a:pt x="2786" y="784"/>
                </a:lnTo>
                <a:lnTo>
                  <a:pt x="2790" y="777"/>
                </a:lnTo>
                <a:lnTo>
                  <a:pt x="2796" y="770"/>
                </a:lnTo>
                <a:lnTo>
                  <a:pt x="2801" y="765"/>
                </a:lnTo>
                <a:lnTo>
                  <a:pt x="2808" y="760"/>
                </a:lnTo>
                <a:lnTo>
                  <a:pt x="2815" y="756"/>
                </a:lnTo>
                <a:lnTo>
                  <a:pt x="2819" y="754"/>
                </a:lnTo>
                <a:lnTo>
                  <a:pt x="2823" y="753"/>
                </a:lnTo>
                <a:lnTo>
                  <a:pt x="2832" y="751"/>
                </a:lnTo>
                <a:lnTo>
                  <a:pt x="2836" y="751"/>
                </a:lnTo>
                <a:lnTo>
                  <a:pt x="2841" y="751"/>
                </a:lnTo>
                <a:lnTo>
                  <a:pt x="2848" y="751"/>
                </a:lnTo>
                <a:lnTo>
                  <a:pt x="2854" y="752"/>
                </a:lnTo>
                <a:lnTo>
                  <a:pt x="2860" y="753"/>
                </a:lnTo>
                <a:lnTo>
                  <a:pt x="2866" y="755"/>
                </a:lnTo>
                <a:lnTo>
                  <a:pt x="2871" y="758"/>
                </a:lnTo>
                <a:lnTo>
                  <a:pt x="2876" y="761"/>
                </a:lnTo>
                <a:lnTo>
                  <a:pt x="2881" y="764"/>
                </a:lnTo>
                <a:lnTo>
                  <a:pt x="2885" y="769"/>
                </a:lnTo>
                <a:lnTo>
                  <a:pt x="2889" y="773"/>
                </a:lnTo>
                <a:lnTo>
                  <a:pt x="2893" y="778"/>
                </a:lnTo>
                <a:lnTo>
                  <a:pt x="2895" y="784"/>
                </a:lnTo>
                <a:lnTo>
                  <a:pt x="2897" y="787"/>
                </a:lnTo>
                <a:lnTo>
                  <a:pt x="2898" y="790"/>
                </a:lnTo>
                <a:lnTo>
                  <a:pt x="2900" y="796"/>
                </a:lnTo>
                <a:lnTo>
                  <a:pt x="2901" y="803"/>
                </a:lnTo>
                <a:lnTo>
                  <a:pt x="2902" y="810"/>
                </a:lnTo>
                <a:lnTo>
                  <a:pt x="2902" y="817"/>
                </a:lnTo>
                <a:lnTo>
                  <a:pt x="2902" y="930"/>
                </a:lnTo>
                <a:lnTo>
                  <a:pt x="2853" y="930"/>
                </a:lnTo>
                <a:lnTo>
                  <a:pt x="2853" y="826"/>
                </a:lnTo>
                <a:lnTo>
                  <a:pt x="2853" y="818"/>
                </a:lnTo>
                <a:lnTo>
                  <a:pt x="2852" y="815"/>
                </a:lnTo>
                <a:lnTo>
                  <a:pt x="2851" y="812"/>
                </a:lnTo>
                <a:lnTo>
                  <a:pt x="2848" y="806"/>
                </a:lnTo>
                <a:lnTo>
                  <a:pt x="2847" y="803"/>
                </a:lnTo>
                <a:lnTo>
                  <a:pt x="2845" y="801"/>
                </a:lnTo>
                <a:lnTo>
                  <a:pt x="2840" y="797"/>
                </a:lnTo>
                <a:lnTo>
                  <a:pt x="2837" y="795"/>
                </a:lnTo>
                <a:lnTo>
                  <a:pt x="2835" y="794"/>
                </a:lnTo>
                <a:lnTo>
                  <a:pt x="2829" y="792"/>
                </a:lnTo>
                <a:lnTo>
                  <a:pt x="2825" y="792"/>
                </a:lnTo>
                <a:lnTo>
                  <a:pt x="2822" y="792"/>
                </a:lnTo>
                <a:lnTo>
                  <a:pt x="2814" y="792"/>
                </a:lnTo>
                <a:lnTo>
                  <a:pt x="2808" y="794"/>
                </a:lnTo>
                <a:lnTo>
                  <a:pt x="2805" y="795"/>
                </a:lnTo>
                <a:lnTo>
                  <a:pt x="2802" y="797"/>
                </a:lnTo>
                <a:lnTo>
                  <a:pt x="2800" y="799"/>
                </a:lnTo>
                <a:lnTo>
                  <a:pt x="2797" y="801"/>
                </a:lnTo>
                <a:lnTo>
                  <a:pt x="2795" y="804"/>
                </a:lnTo>
                <a:lnTo>
                  <a:pt x="2793" y="806"/>
                </a:lnTo>
                <a:lnTo>
                  <a:pt x="2792" y="809"/>
                </a:lnTo>
                <a:lnTo>
                  <a:pt x="2790" y="812"/>
                </a:lnTo>
                <a:lnTo>
                  <a:pt x="2789" y="820"/>
                </a:lnTo>
                <a:lnTo>
                  <a:pt x="2788" y="824"/>
                </a:lnTo>
                <a:lnTo>
                  <a:pt x="2788" y="828"/>
                </a:lnTo>
                <a:close/>
                <a:moveTo>
                  <a:pt x="2966" y="730"/>
                </a:moveTo>
                <a:lnTo>
                  <a:pt x="2961" y="730"/>
                </a:lnTo>
                <a:lnTo>
                  <a:pt x="2956" y="729"/>
                </a:lnTo>
                <a:lnTo>
                  <a:pt x="2952" y="726"/>
                </a:lnTo>
                <a:lnTo>
                  <a:pt x="2948" y="723"/>
                </a:lnTo>
                <a:lnTo>
                  <a:pt x="2944" y="719"/>
                </a:lnTo>
                <a:lnTo>
                  <a:pt x="2942" y="715"/>
                </a:lnTo>
                <a:lnTo>
                  <a:pt x="2940" y="710"/>
                </a:lnTo>
                <a:lnTo>
                  <a:pt x="2940" y="705"/>
                </a:lnTo>
                <a:lnTo>
                  <a:pt x="2940" y="701"/>
                </a:lnTo>
                <a:lnTo>
                  <a:pt x="2942" y="696"/>
                </a:lnTo>
                <a:lnTo>
                  <a:pt x="2944" y="692"/>
                </a:lnTo>
                <a:lnTo>
                  <a:pt x="2948" y="688"/>
                </a:lnTo>
                <a:lnTo>
                  <a:pt x="2952" y="685"/>
                </a:lnTo>
                <a:lnTo>
                  <a:pt x="2956" y="683"/>
                </a:lnTo>
                <a:lnTo>
                  <a:pt x="2961" y="681"/>
                </a:lnTo>
                <a:lnTo>
                  <a:pt x="2966" y="681"/>
                </a:lnTo>
                <a:lnTo>
                  <a:pt x="2972" y="681"/>
                </a:lnTo>
                <a:lnTo>
                  <a:pt x="2977" y="683"/>
                </a:lnTo>
                <a:lnTo>
                  <a:pt x="2982" y="685"/>
                </a:lnTo>
                <a:lnTo>
                  <a:pt x="2986" y="688"/>
                </a:lnTo>
                <a:lnTo>
                  <a:pt x="2990" y="692"/>
                </a:lnTo>
                <a:lnTo>
                  <a:pt x="2992" y="696"/>
                </a:lnTo>
                <a:lnTo>
                  <a:pt x="2994" y="701"/>
                </a:lnTo>
                <a:lnTo>
                  <a:pt x="2994" y="705"/>
                </a:lnTo>
                <a:lnTo>
                  <a:pt x="2994" y="710"/>
                </a:lnTo>
                <a:lnTo>
                  <a:pt x="2992" y="715"/>
                </a:lnTo>
                <a:lnTo>
                  <a:pt x="2990" y="719"/>
                </a:lnTo>
                <a:lnTo>
                  <a:pt x="2986" y="723"/>
                </a:lnTo>
                <a:lnTo>
                  <a:pt x="2982" y="726"/>
                </a:lnTo>
                <a:lnTo>
                  <a:pt x="2977" y="729"/>
                </a:lnTo>
                <a:lnTo>
                  <a:pt x="2972" y="730"/>
                </a:lnTo>
                <a:lnTo>
                  <a:pt x="2966" y="730"/>
                </a:lnTo>
                <a:close/>
                <a:moveTo>
                  <a:pt x="2942" y="753"/>
                </a:moveTo>
                <a:lnTo>
                  <a:pt x="2992" y="753"/>
                </a:lnTo>
                <a:lnTo>
                  <a:pt x="2992" y="930"/>
                </a:lnTo>
                <a:lnTo>
                  <a:pt x="2942" y="930"/>
                </a:lnTo>
                <a:lnTo>
                  <a:pt x="2942" y="753"/>
                </a:lnTo>
                <a:close/>
                <a:moveTo>
                  <a:pt x="3195" y="753"/>
                </a:moveTo>
                <a:lnTo>
                  <a:pt x="3134" y="930"/>
                </a:lnTo>
                <a:lnTo>
                  <a:pt x="3078" y="930"/>
                </a:lnTo>
                <a:lnTo>
                  <a:pt x="3017" y="753"/>
                </a:lnTo>
                <a:lnTo>
                  <a:pt x="3068" y="753"/>
                </a:lnTo>
                <a:lnTo>
                  <a:pt x="3105" y="880"/>
                </a:lnTo>
                <a:lnTo>
                  <a:pt x="3143" y="753"/>
                </a:lnTo>
                <a:lnTo>
                  <a:pt x="3195" y="753"/>
                </a:lnTo>
                <a:close/>
                <a:moveTo>
                  <a:pt x="3294" y="933"/>
                </a:moveTo>
                <a:lnTo>
                  <a:pt x="3287" y="933"/>
                </a:lnTo>
                <a:lnTo>
                  <a:pt x="3280" y="933"/>
                </a:lnTo>
                <a:lnTo>
                  <a:pt x="3268" y="931"/>
                </a:lnTo>
                <a:lnTo>
                  <a:pt x="3263" y="929"/>
                </a:lnTo>
                <a:lnTo>
                  <a:pt x="3257" y="927"/>
                </a:lnTo>
                <a:lnTo>
                  <a:pt x="3247" y="922"/>
                </a:lnTo>
                <a:lnTo>
                  <a:pt x="3242" y="919"/>
                </a:lnTo>
                <a:lnTo>
                  <a:pt x="3237" y="916"/>
                </a:lnTo>
                <a:lnTo>
                  <a:pt x="3233" y="913"/>
                </a:lnTo>
                <a:lnTo>
                  <a:pt x="3229" y="909"/>
                </a:lnTo>
                <a:lnTo>
                  <a:pt x="3222" y="900"/>
                </a:lnTo>
                <a:lnTo>
                  <a:pt x="3219" y="896"/>
                </a:lnTo>
                <a:lnTo>
                  <a:pt x="3216" y="891"/>
                </a:lnTo>
                <a:lnTo>
                  <a:pt x="3212" y="880"/>
                </a:lnTo>
                <a:lnTo>
                  <a:pt x="3210" y="874"/>
                </a:lnTo>
                <a:lnTo>
                  <a:pt x="3209" y="868"/>
                </a:lnTo>
                <a:lnTo>
                  <a:pt x="3207" y="862"/>
                </a:lnTo>
                <a:lnTo>
                  <a:pt x="3207" y="856"/>
                </a:lnTo>
                <a:lnTo>
                  <a:pt x="3206" y="849"/>
                </a:lnTo>
                <a:lnTo>
                  <a:pt x="3206" y="842"/>
                </a:lnTo>
                <a:lnTo>
                  <a:pt x="3206" y="836"/>
                </a:lnTo>
                <a:lnTo>
                  <a:pt x="3207" y="829"/>
                </a:lnTo>
                <a:lnTo>
                  <a:pt x="3207" y="823"/>
                </a:lnTo>
                <a:lnTo>
                  <a:pt x="3209" y="817"/>
                </a:lnTo>
                <a:lnTo>
                  <a:pt x="3212" y="805"/>
                </a:lnTo>
                <a:lnTo>
                  <a:pt x="3214" y="800"/>
                </a:lnTo>
                <a:lnTo>
                  <a:pt x="3216" y="794"/>
                </a:lnTo>
                <a:lnTo>
                  <a:pt x="3222" y="785"/>
                </a:lnTo>
                <a:lnTo>
                  <a:pt x="3226" y="780"/>
                </a:lnTo>
                <a:lnTo>
                  <a:pt x="3229" y="776"/>
                </a:lnTo>
                <a:lnTo>
                  <a:pt x="3233" y="772"/>
                </a:lnTo>
                <a:lnTo>
                  <a:pt x="3237" y="769"/>
                </a:lnTo>
                <a:lnTo>
                  <a:pt x="3246" y="762"/>
                </a:lnTo>
                <a:lnTo>
                  <a:pt x="3251" y="760"/>
                </a:lnTo>
                <a:lnTo>
                  <a:pt x="3256" y="757"/>
                </a:lnTo>
                <a:lnTo>
                  <a:pt x="3262" y="755"/>
                </a:lnTo>
                <a:lnTo>
                  <a:pt x="3267" y="754"/>
                </a:lnTo>
                <a:lnTo>
                  <a:pt x="3273" y="752"/>
                </a:lnTo>
                <a:lnTo>
                  <a:pt x="3279" y="752"/>
                </a:lnTo>
                <a:lnTo>
                  <a:pt x="3292" y="751"/>
                </a:lnTo>
                <a:lnTo>
                  <a:pt x="3303" y="751"/>
                </a:lnTo>
                <a:lnTo>
                  <a:pt x="3314" y="753"/>
                </a:lnTo>
                <a:lnTo>
                  <a:pt x="3319" y="755"/>
                </a:lnTo>
                <a:lnTo>
                  <a:pt x="3324" y="756"/>
                </a:lnTo>
                <a:lnTo>
                  <a:pt x="3334" y="761"/>
                </a:lnTo>
                <a:lnTo>
                  <a:pt x="3343" y="766"/>
                </a:lnTo>
                <a:lnTo>
                  <a:pt x="3347" y="770"/>
                </a:lnTo>
                <a:lnTo>
                  <a:pt x="3351" y="773"/>
                </a:lnTo>
                <a:lnTo>
                  <a:pt x="3358" y="781"/>
                </a:lnTo>
                <a:lnTo>
                  <a:pt x="3361" y="786"/>
                </a:lnTo>
                <a:lnTo>
                  <a:pt x="3364" y="791"/>
                </a:lnTo>
                <a:lnTo>
                  <a:pt x="3366" y="796"/>
                </a:lnTo>
                <a:lnTo>
                  <a:pt x="3368" y="801"/>
                </a:lnTo>
                <a:lnTo>
                  <a:pt x="3370" y="807"/>
                </a:lnTo>
                <a:lnTo>
                  <a:pt x="3372" y="813"/>
                </a:lnTo>
                <a:lnTo>
                  <a:pt x="3373" y="819"/>
                </a:lnTo>
                <a:lnTo>
                  <a:pt x="3374" y="826"/>
                </a:lnTo>
                <a:lnTo>
                  <a:pt x="3374" y="833"/>
                </a:lnTo>
                <a:lnTo>
                  <a:pt x="3375" y="841"/>
                </a:lnTo>
                <a:lnTo>
                  <a:pt x="3375" y="854"/>
                </a:lnTo>
                <a:lnTo>
                  <a:pt x="3254" y="854"/>
                </a:lnTo>
                <a:lnTo>
                  <a:pt x="3254" y="859"/>
                </a:lnTo>
                <a:lnTo>
                  <a:pt x="3255" y="863"/>
                </a:lnTo>
                <a:lnTo>
                  <a:pt x="3256" y="868"/>
                </a:lnTo>
                <a:lnTo>
                  <a:pt x="3257" y="872"/>
                </a:lnTo>
                <a:lnTo>
                  <a:pt x="3260" y="879"/>
                </a:lnTo>
                <a:lnTo>
                  <a:pt x="3263" y="882"/>
                </a:lnTo>
                <a:lnTo>
                  <a:pt x="3265" y="885"/>
                </a:lnTo>
                <a:lnTo>
                  <a:pt x="3268" y="888"/>
                </a:lnTo>
                <a:lnTo>
                  <a:pt x="3271" y="890"/>
                </a:lnTo>
                <a:lnTo>
                  <a:pt x="3274" y="892"/>
                </a:lnTo>
                <a:lnTo>
                  <a:pt x="3278" y="894"/>
                </a:lnTo>
                <a:lnTo>
                  <a:pt x="3282" y="895"/>
                </a:lnTo>
                <a:lnTo>
                  <a:pt x="3286" y="896"/>
                </a:lnTo>
                <a:lnTo>
                  <a:pt x="3294" y="897"/>
                </a:lnTo>
                <a:lnTo>
                  <a:pt x="3300" y="896"/>
                </a:lnTo>
                <a:lnTo>
                  <a:pt x="3306" y="895"/>
                </a:lnTo>
                <a:lnTo>
                  <a:pt x="3311" y="894"/>
                </a:lnTo>
                <a:lnTo>
                  <a:pt x="3316" y="892"/>
                </a:lnTo>
                <a:lnTo>
                  <a:pt x="3318" y="890"/>
                </a:lnTo>
                <a:lnTo>
                  <a:pt x="3320" y="889"/>
                </a:lnTo>
                <a:lnTo>
                  <a:pt x="3323" y="885"/>
                </a:lnTo>
                <a:lnTo>
                  <a:pt x="3326" y="881"/>
                </a:lnTo>
                <a:lnTo>
                  <a:pt x="3328" y="876"/>
                </a:lnTo>
                <a:lnTo>
                  <a:pt x="3374" y="879"/>
                </a:lnTo>
                <a:lnTo>
                  <a:pt x="3372" y="885"/>
                </a:lnTo>
                <a:lnTo>
                  <a:pt x="3370" y="891"/>
                </a:lnTo>
                <a:lnTo>
                  <a:pt x="3367" y="896"/>
                </a:lnTo>
                <a:lnTo>
                  <a:pt x="3364" y="901"/>
                </a:lnTo>
                <a:lnTo>
                  <a:pt x="3361" y="906"/>
                </a:lnTo>
                <a:lnTo>
                  <a:pt x="3357" y="911"/>
                </a:lnTo>
                <a:lnTo>
                  <a:pt x="3352" y="915"/>
                </a:lnTo>
                <a:lnTo>
                  <a:pt x="3347" y="919"/>
                </a:lnTo>
                <a:lnTo>
                  <a:pt x="3342" y="922"/>
                </a:lnTo>
                <a:lnTo>
                  <a:pt x="3336" y="925"/>
                </a:lnTo>
                <a:lnTo>
                  <a:pt x="3330" y="928"/>
                </a:lnTo>
                <a:lnTo>
                  <a:pt x="3323" y="930"/>
                </a:lnTo>
                <a:lnTo>
                  <a:pt x="3320" y="930"/>
                </a:lnTo>
                <a:lnTo>
                  <a:pt x="3316" y="931"/>
                </a:lnTo>
                <a:lnTo>
                  <a:pt x="3309" y="932"/>
                </a:lnTo>
                <a:lnTo>
                  <a:pt x="3302" y="933"/>
                </a:lnTo>
                <a:lnTo>
                  <a:pt x="3294" y="933"/>
                </a:lnTo>
                <a:close/>
                <a:moveTo>
                  <a:pt x="3254" y="824"/>
                </a:moveTo>
                <a:lnTo>
                  <a:pt x="3329" y="824"/>
                </a:lnTo>
                <a:lnTo>
                  <a:pt x="3328" y="820"/>
                </a:lnTo>
                <a:lnTo>
                  <a:pt x="3328" y="816"/>
                </a:lnTo>
                <a:lnTo>
                  <a:pt x="3327" y="813"/>
                </a:lnTo>
                <a:lnTo>
                  <a:pt x="3326" y="809"/>
                </a:lnTo>
                <a:lnTo>
                  <a:pt x="3324" y="806"/>
                </a:lnTo>
                <a:lnTo>
                  <a:pt x="3323" y="803"/>
                </a:lnTo>
                <a:lnTo>
                  <a:pt x="3321" y="800"/>
                </a:lnTo>
                <a:lnTo>
                  <a:pt x="3318" y="798"/>
                </a:lnTo>
                <a:lnTo>
                  <a:pt x="3313" y="793"/>
                </a:lnTo>
                <a:lnTo>
                  <a:pt x="3307" y="790"/>
                </a:lnTo>
                <a:lnTo>
                  <a:pt x="3300" y="788"/>
                </a:lnTo>
                <a:lnTo>
                  <a:pt x="3292" y="787"/>
                </a:lnTo>
                <a:lnTo>
                  <a:pt x="3285" y="788"/>
                </a:lnTo>
                <a:lnTo>
                  <a:pt x="3281" y="789"/>
                </a:lnTo>
                <a:lnTo>
                  <a:pt x="3278" y="790"/>
                </a:lnTo>
                <a:lnTo>
                  <a:pt x="3271" y="793"/>
                </a:lnTo>
                <a:lnTo>
                  <a:pt x="3268" y="796"/>
                </a:lnTo>
                <a:lnTo>
                  <a:pt x="3266" y="798"/>
                </a:lnTo>
                <a:lnTo>
                  <a:pt x="3261" y="804"/>
                </a:lnTo>
                <a:lnTo>
                  <a:pt x="3258" y="810"/>
                </a:lnTo>
                <a:lnTo>
                  <a:pt x="3256" y="813"/>
                </a:lnTo>
                <a:lnTo>
                  <a:pt x="3255" y="816"/>
                </a:lnTo>
                <a:lnTo>
                  <a:pt x="3254" y="824"/>
                </a:lnTo>
                <a:close/>
                <a:moveTo>
                  <a:pt x="3409" y="930"/>
                </a:moveTo>
                <a:lnTo>
                  <a:pt x="3409" y="753"/>
                </a:lnTo>
                <a:lnTo>
                  <a:pt x="3457" y="753"/>
                </a:lnTo>
                <a:lnTo>
                  <a:pt x="3457" y="784"/>
                </a:lnTo>
                <a:lnTo>
                  <a:pt x="3461" y="776"/>
                </a:lnTo>
                <a:lnTo>
                  <a:pt x="3465" y="769"/>
                </a:lnTo>
                <a:lnTo>
                  <a:pt x="3470" y="764"/>
                </a:lnTo>
                <a:lnTo>
                  <a:pt x="3475" y="759"/>
                </a:lnTo>
                <a:lnTo>
                  <a:pt x="3478" y="757"/>
                </a:lnTo>
                <a:lnTo>
                  <a:pt x="3481" y="755"/>
                </a:lnTo>
                <a:lnTo>
                  <a:pt x="3487" y="753"/>
                </a:lnTo>
                <a:lnTo>
                  <a:pt x="3494" y="751"/>
                </a:lnTo>
                <a:lnTo>
                  <a:pt x="3501" y="751"/>
                </a:lnTo>
                <a:lnTo>
                  <a:pt x="3509" y="751"/>
                </a:lnTo>
                <a:lnTo>
                  <a:pt x="3517" y="752"/>
                </a:lnTo>
                <a:lnTo>
                  <a:pt x="3517" y="796"/>
                </a:lnTo>
                <a:lnTo>
                  <a:pt x="3513" y="795"/>
                </a:lnTo>
                <a:lnTo>
                  <a:pt x="3507" y="794"/>
                </a:lnTo>
                <a:lnTo>
                  <a:pt x="3496" y="793"/>
                </a:lnTo>
                <a:lnTo>
                  <a:pt x="3488" y="794"/>
                </a:lnTo>
                <a:lnTo>
                  <a:pt x="3485" y="795"/>
                </a:lnTo>
                <a:lnTo>
                  <a:pt x="3481" y="796"/>
                </a:lnTo>
                <a:lnTo>
                  <a:pt x="3478" y="797"/>
                </a:lnTo>
                <a:lnTo>
                  <a:pt x="3475" y="799"/>
                </a:lnTo>
                <a:lnTo>
                  <a:pt x="3472" y="801"/>
                </a:lnTo>
                <a:lnTo>
                  <a:pt x="3469" y="803"/>
                </a:lnTo>
                <a:lnTo>
                  <a:pt x="3465" y="809"/>
                </a:lnTo>
                <a:lnTo>
                  <a:pt x="3463" y="812"/>
                </a:lnTo>
                <a:lnTo>
                  <a:pt x="3461" y="815"/>
                </a:lnTo>
                <a:lnTo>
                  <a:pt x="3460" y="818"/>
                </a:lnTo>
                <a:lnTo>
                  <a:pt x="3459" y="822"/>
                </a:lnTo>
                <a:lnTo>
                  <a:pt x="3459" y="826"/>
                </a:lnTo>
                <a:lnTo>
                  <a:pt x="3459" y="830"/>
                </a:lnTo>
                <a:lnTo>
                  <a:pt x="3459" y="930"/>
                </a:lnTo>
                <a:lnTo>
                  <a:pt x="3409" y="930"/>
                </a:lnTo>
                <a:close/>
                <a:moveTo>
                  <a:pt x="3690" y="804"/>
                </a:moveTo>
                <a:lnTo>
                  <a:pt x="3645" y="806"/>
                </a:lnTo>
                <a:lnTo>
                  <a:pt x="3644" y="802"/>
                </a:lnTo>
                <a:lnTo>
                  <a:pt x="3642" y="798"/>
                </a:lnTo>
                <a:lnTo>
                  <a:pt x="3639" y="795"/>
                </a:lnTo>
                <a:lnTo>
                  <a:pt x="3636" y="792"/>
                </a:lnTo>
                <a:lnTo>
                  <a:pt x="3632" y="789"/>
                </a:lnTo>
                <a:lnTo>
                  <a:pt x="3627" y="787"/>
                </a:lnTo>
                <a:lnTo>
                  <a:pt x="3622" y="786"/>
                </a:lnTo>
                <a:lnTo>
                  <a:pt x="3616" y="786"/>
                </a:lnTo>
                <a:lnTo>
                  <a:pt x="3610" y="786"/>
                </a:lnTo>
                <a:lnTo>
                  <a:pt x="3605" y="787"/>
                </a:lnTo>
                <a:lnTo>
                  <a:pt x="3601" y="788"/>
                </a:lnTo>
                <a:lnTo>
                  <a:pt x="3596" y="790"/>
                </a:lnTo>
                <a:lnTo>
                  <a:pt x="3593" y="793"/>
                </a:lnTo>
                <a:lnTo>
                  <a:pt x="3591" y="796"/>
                </a:lnTo>
                <a:lnTo>
                  <a:pt x="3589" y="799"/>
                </a:lnTo>
                <a:lnTo>
                  <a:pt x="3589" y="803"/>
                </a:lnTo>
                <a:lnTo>
                  <a:pt x="3589" y="806"/>
                </a:lnTo>
                <a:lnTo>
                  <a:pt x="3590" y="809"/>
                </a:lnTo>
                <a:lnTo>
                  <a:pt x="3591" y="811"/>
                </a:lnTo>
                <a:lnTo>
                  <a:pt x="3594" y="814"/>
                </a:lnTo>
                <a:lnTo>
                  <a:pt x="3597" y="816"/>
                </a:lnTo>
                <a:lnTo>
                  <a:pt x="3601" y="818"/>
                </a:lnTo>
                <a:lnTo>
                  <a:pt x="3605" y="819"/>
                </a:lnTo>
                <a:lnTo>
                  <a:pt x="3611" y="821"/>
                </a:lnTo>
                <a:lnTo>
                  <a:pt x="3643" y="827"/>
                </a:lnTo>
                <a:lnTo>
                  <a:pt x="3649" y="829"/>
                </a:lnTo>
                <a:lnTo>
                  <a:pt x="3655" y="830"/>
                </a:lnTo>
                <a:lnTo>
                  <a:pt x="3660" y="832"/>
                </a:lnTo>
                <a:lnTo>
                  <a:pt x="3665" y="834"/>
                </a:lnTo>
                <a:lnTo>
                  <a:pt x="3674" y="839"/>
                </a:lnTo>
                <a:lnTo>
                  <a:pt x="3681" y="844"/>
                </a:lnTo>
                <a:lnTo>
                  <a:pt x="3684" y="848"/>
                </a:lnTo>
                <a:lnTo>
                  <a:pt x="3687" y="851"/>
                </a:lnTo>
                <a:lnTo>
                  <a:pt x="3689" y="854"/>
                </a:lnTo>
                <a:lnTo>
                  <a:pt x="3691" y="858"/>
                </a:lnTo>
                <a:lnTo>
                  <a:pt x="3693" y="866"/>
                </a:lnTo>
                <a:lnTo>
                  <a:pt x="3694" y="870"/>
                </a:lnTo>
                <a:lnTo>
                  <a:pt x="3694" y="875"/>
                </a:lnTo>
                <a:lnTo>
                  <a:pt x="3694" y="879"/>
                </a:lnTo>
                <a:lnTo>
                  <a:pt x="3694" y="883"/>
                </a:lnTo>
                <a:lnTo>
                  <a:pt x="3693" y="888"/>
                </a:lnTo>
                <a:lnTo>
                  <a:pt x="3692" y="891"/>
                </a:lnTo>
                <a:lnTo>
                  <a:pt x="3690" y="895"/>
                </a:lnTo>
                <a:lnTo>
                  <a:pt x="3688" y="899"/>
                </a:lnTo>
                <a:lnTo>
                  <a:pt x="3686" y="902"/>
                </a:lnTo>
                <a:lnTo>
                  <a:pt x="3684" y="906"/>
                </a:lnTo>
                <a:lnTo>
                  <a:pt x="3678" y="912"/>
                </a:lnTo>
                <a:lnTo>
                  <a:pt x="3672" y="917"/>
                </a:lnTo>
                <a:lnTo>
                  <a:pt x="3664" y="922"/>
                </a:lnTo>
                <a:lnTo>
                  <a:pt x="3656" y="926"/>
                </a:lnTo>
                <a:lnTo>
                  <a:pt x="3647" y="929"/>
                </a:lnTo>
                <a:lnTo>
                  <a:pt x="3637" y="931"/>
                </a:lnTo>
                <a:lnTo>
                  <a:pt x="3627" y="933"/>
                </a:lnTo>
                <a:lnTo>
                  <a:pt x="3615" y="933"/>
                </a:lnTo>
                <a:lnTo>
                  <a:pt x="3607" y="933"/>
                </a:lnTo>
                <a:lnTo>
                  <a:pt x="3599" y="932"/>
                </a:lnTo>
                <a:lnTo>
                  <a:pt x="3591" y="931"/>
                </a:lnTo>
                <a:lnTo>
                  <a:pt x="3584" y="930"/>
                </a:lnTo>
                <a:lnTo>
                  <a:pt x="3577" y="928"/>
                </a:lnTo>
                <a:lnTo>
                  <a:pt x="3571" y="925"/>
                </a:lnTo>
                <a:lnTo>
                  <a:pt x="3565" y="922"/>
                </a:lnTo>
                <a:lnTo>
                  <a:pt x="3560" y="919"/>
                </a:lnTo>
                <a:lnTo>
                  <a:pt x="3555" y="915"/>
                </a:lnTo>
                <a:lnTo>
                  <a:pt x="3550" y="911"/>
                </a:lnTo>
                <a:lnTo>
                  <a:pt x="3546" y="906"/>
                </a:lnTo>
                <a:lnTo>
                  <a:pt x="3543" y="901"/>
                </a:lnTo>
                <a:lnTo>
                  <a:pt x="3540" y="896"/>
                </a:lnTo>
                <a:lnTo>
                  <a:pt x="3538" y="891"/>
                </a:lnTo>
                <a:lnTo>
                  <a:pt x="3536" y="885"/>
                </a:lnTo>
                <a:lnTo>
                  <a:pt x="3535" y="879"/>
                </a:lnTo>
                <a:lnTo>
                  <a:pt x="3584" y="876"/>
                </a:lnTo>
                <a:lnTo>
                  <a:pt x="3585" y="881"/>
                </a:lnTo>
                <a:lnTo>
                  <a:pt x="3587" y="886"/>
                </a:lnTo>
                <a:lnTo>
                  <a:pt x="3590" y="889"/>
                </a:lnTo>
                <a:lnTo>
                  <a:pt x="3594" y="892"/>
                </a:lnTo>
                <a:lnTo>
                  <a:pt x="3599" y="895"/>
                </a:lnTo>
                <a:lnTo>
                  <a:pt x="3604" y="897"/>
                </a:lnTo>
                <a:lnTo>
                  <a:pt x="3609" y="898"/>
                </a:lnTo>
                <a:lnTo>
                  <a:pt x="3616" y="898"/>
                </a:lnTo>
                <a:lnTo>
                  <a:pt x="3622" y="898"/>
                </a:lnTo>
                <a:lnTo>
                  <a:pt x="3627" y="897"/>
                </a:lnTo>
                <a:lnTo>
                  <a:pt x="3632" y="895"/>
                </a:lnTo>
                <a:lnTo>
                  <a:pt x="3634" y="894"/>
                </a:lnTo>
                <a:lnTo>
                  <a:pt x="3636" y="893"/>
                </a:lnTo>
                <a:lnTo>
                  <a:pt x="3640" y="890"/>
                </a:lnTo>
                <a:lnTo>
                  <a:pt x="3642" y="887"/>
                </a:lnTo>
                <a:lnTo>
                  <a:pt x="3643" y="886"/>
                </a:lnTo>
                <a:lnTo>
                  <a:pt x="3644" y="884"/>
                </a:lnTo>
                <a:lnTo>
                  <a:pt x="3644" y="880"/>
                </a:lnTo>
                <a:lnTo>
                  <a:pt x="3644" y="877"/>
                </a:lnTo>
                <a:lnTo>
                  <a:pt x="3643" y="874"/>
                </a:lnTo>
                <a:lnTo>
                  <a:pt x="3641" y="871"/>
                </a:lnTo>
                <a:lnTo>
                  <a:pt x="3639" y="869"/>
                </a:lnTo>
                <a:lnTo>
                  <a:pt x="3635" y="867"/>
                </a:lnTo>
                <a:lnTo>
                  <a:pt x="3631" y="865"/>
                </a:lnTo>
                <a:lnTo>
                  <a:pt x="3627" y="864"/>
                </a:lnTo>
                <a:lnTo>
                  <a:pt x="3622" y="862"/>
                </a:lnTo>
                <a:lnTo>
                  <a:pt x="3591" y="856"/>
                </a:lnTo>
                <a:lnTo>
                  <a:pt x="3585" y="855"/>
                </a:lnTo>
                <a:lnTo>
                  <a:pt x="3579" y="853"/>
                </a:lnTo>
                <a:lnTo>
                  <a:pt x="3569" y="849"/>
                </a:lnTo>
                <a:lnTo>
                  <a:pt x="3564" y="847"/>
                </a:lnTo>
                <a:lnTo>
                  <a:pt x="3560" y="844"/>
                </a:lnTo>
                <a:lnTo>
                  <a:pt x="3556" y="842"/>
                </a:lnTo>
                <a:lnTo>
                  <a:pt x="3553" y="839"/>
                </a:lnTo>
                <a:lnTo>
                  <a:pt x="3550" y="835"/>
                </a:lnTo>
                <a:lnTo>
                  <a:pt x="3547" y="832"/>
                </a:lnTo>
                <a:lnTo>
                  <a:pt x="3545" y="828"/>
                </a:lnTo>
                <a:lnTo>
                  <a:pt x="3543" y="824"/>
                </a:lnTo>
                <a:lnTo>
                  <a:pt x="3542" y="820"/>
                </a:lnTo>
                <a:lnTo>
                  <a:pt x="3541" y="815"/>
                </a:lnTo>
                <a:lnTo>
                  <a:pt x="3540" y="811"/>
                </a:lnTo>
                <a:lnTo>
                  <a:pt x="3540" y="806"/>
                </a:lnTo>
                <a:lnTo>
                  <a:pt x="3540" y="800"/>
                </a:lnTo>
                <a:lnTo>
                  <a:pt x="3541" y="794"/>
                </a:lnTo>
                <a:lnTo>
                  <a:pt x="3543" y="788"/>
                </a:lnTo>
                <a:lnTo>
                  <a:pt x="3545" y="783"/>
                </a:lnTo>
                <a:lnTo>
                  <a:pt x="3548" y="778"/>
                </a:lnTo>
                <a:lnTo>
                  <a:pt x="3551" y="774"/>
                </a:lnTo>
                <a:lnTo>
                  <a:pt x="3556" y="769"/>
                </a:lnTo>
                <a:lnTo>
                  <a:pt x="3560" y="766"/>
                </a:lnTo>
                <a:lnTo>
                  <a:pt x="3566" y="762"/>
                </a:lnTo>
                <a:lnTo>
                  <a:pt x="3572" y="759"/>
                </a:lnTo>
                <a:lnTo>
                  <a:pt x="3578" y="757"/>
                </a:lnTo>
                <a:lnTo>
                  <a:pt x="3584" y="754"/>
                </a:lnTo>
                <a:lnTo>
                  <a:pt x="3588" y="754"/>
                </a:lnTo>
                <a:lnTo>
                  <a:pt x="3591" y="753"/>
                </a:lnTo>
                <a:lnTo>
                  <a:pt x="3599" y="752"/>
                </a:lnTo>
                <a:lnTo>
                  <a:pt x="3607" y="751"/>
                </a:lnTo>
                <a:lnTo>
                  <a:pt x="3615" y="751"/>
                </a:lnTo>
                <a:lnTo>
                  <a:pt x="3623" y="751"/>
                </a:lnTo>
                <a:lnTo>
                  <a:pt x="3631" y="752"/>
                </a:lnTo>
                <a:lnTo>
                  <a:pt x="3638" y="753"/>
                </a:lnTo>
                <a:lnTo>
                  <a:pt x="3645" y="754"/>
                </a:lnTo>
                <a:lnTo>
                  <a:pt x="3651" y="756"/>
                </a:lnTo>
                <a:lnTo>
                  <a:pt x="3657" y="759"/>
                </a:lnTo>
                <a:lnTo>
                  <a:pt x="3663" y="762"/>
                </a:lnTo>
                <a:lnTo>
                  <a:pt x="3668" y="765"/>
                </a:lnTo>
                <a:lnTo>
                  <a:pt x="3672" y="769"/>
                </a:lnTo>
                <a:lnTo>
                  <a:pt x="3676" y="773"/>
                </a:lnTo>
                <a:lnTo>
                  <a:pt x="3680" y="777"/>
                </a:lnTo>
                <a:lnTo>
                  <a:pt x="3683" y="782"/>
                </a:lnTo>
                <a:lnTo>
                  <a:pt x="3685" y="787"/>
                </a:lnTo>
                <a:lnTo>
                  <a:pt x="3688" y="792"/>
                </a:lnTo>
                <a:lnTo>
                  <a:pt x="3689" y="798"/>
                </a:lnTo>
                <a:lnTo>
                  <a:pt x="3690" y="804"/>
                </a:lnTo>
                <a:close/>
                <a:moveTo>
                  <a:pt x="3751" y="730"/>
                </a:moveTo>
                <a:lnTo>
                  <a:pt x="3746" y="730"/>
                </a:lnTo>
                <a:lnTo>
                  <a:pt x="3741" y="729"/>
                </a:lnTo>
                <a:lnTo>
                  <a:pt x="3736" y="726"/>
                </a:lnTo>
                <a:lnTo>
                  <a:pt x="3732" y="723"/>
                </a:lnTo>
                <a:lnTo>
                  <a:pt x="3729" y="719"/>
                </a:lnTo>
                <a:lnTo>
                  <a:pt x="3726" y="715"/>
                </a:lnTo>
                <a:lnTo>
                  <a:pt x="3725" y="710"/>
                </a:lnTo>
                <a:lnTo>
                  <a:pt x="3724" y="705"/>
                </a:lnTo>
                <a:lnTo>
                  <a:pt x="3725" y="701"/>
                </a:lnTo>
                <a:lnTo>
                  <a:pt x="3726" y="696"/>
                </a:lnTo>
                <a:lnTo>
                  <a:pt x="3729" y="692"/>
                </a:lnTo>
                <a:lnTo>
                  <a:pt x="3732" y="688"/>
                </a:lnTo>
                <a:lnTo>
                  <a:pt x="3736" y="685"/>
                </a:lnTo>
                <a:lnTo>
                  <a:pt x="3741" y="683"/>
                </a:lnTo>
                <a:lnTo>
                  <a:pt x="3746" y="681"/>
                </a:lnTo>
                <a:lnTo>
                  <a:pt x="3751" y="681"/>
                </a:lnTo>
                <a:lnTo>
                  <a:pt x="3756" y="681"/>
                </a:lnTo>
                <a:lnTo>
                  <a:pt x="3761" y="683"/>
                </a:lnTo>
                <a:lnTo>
                  <a:pt x="3765" y="685"/>
                </a:lnTo>
                <a:lnTo>
                  <a:pt x="3770" y="688"/>
                </a:lnTo>
                <a:lnTo>
                  <a:pt x="3773" y="692"/>
                </a:lnTo>
                <a:lnTo>
                  <a:pt x="3775" y="696"/>
                </a:lnTo>
                <a:lnTo>
                  <a:pt x="3777" y="701"/>
                </a:lnTo>
                <a:lnTo>
                  <a:pt x="3777" y="705"/>
                </a:lnTo>
                <a:lnTo>
                  <a:pt x="3777" y="710"/>
                </a:lnTo>
                <a:lnTo>
                  <a:pt x="3775" y="715"/>
                </a:lnTo>
                <a:lnTo>
                  <a:pt x="3773" y="719"/>
                </a:lnTo>
                <a:lnTo>
                  <a:pt x="3770" y="723"/>
                </a:lnTo>
                <a:lnTo>
                  <a:pt x="3765" y="726"/>
                </a:lnTo>
                <a:lnTo>
                  <a:pt x="3761" y="729"/>
                </a:lnTo>
                <a:lnTo>
                  <a:pt x="3756" y="730"/>
                </a:lnTo>
                <a:lnTo>
                  <a:pt x="3751" y="730"/>
                </a:lnTo>
                <a:close/>
                <a:moveTo>
                  <a:pt x="3726" y="753"/>
                </a:moveTo>
                <a:lnTo>
                  <a:pt x="3775" y="753"/>
                </a:lnTo>
                <a:lnTo>
                  <a:pt x="3775" y="930"/>
                </a:lnTo>
                <a:lnTo>
                  <a:pt x="3726" y="930"/>
                </a:lnTo>
                <a:lnTo>
                  <a:pt x="3726" y="753"/>
                </a:lnTo>
                <a:close/>
                <a:moveTo>
                  <a:pt x="3908" y="753"/>
                </a:moveTo>
                <a:lnTo>
                  <a:pt x="3908" y="790"/>
                </a:lnTo>
                <a:lnTo>
                  <a:pt x="3874" y="790"/>
                </a:lnTo>
                <a:lnTo>
                  <a:pt x="3874" y="876"/>
                </a:lnTo>
                <a:lnTo>
                  <a:pt x="3874" y="880"/>
                </a:lnTo>
                <a:lnTo>
                  <a:pt x="3875" y="884"/>
                </a:lnTo>
                <a:lnTo>
                  <a:pt x="3876" y="886"/>
                </a:lnTo>
                <a:lnTo>
                  <a:pt x="3877" y="887"/>
                </a:lnTo>
                <a:lnTo>
                  <a:pt x="3879" y="889"/>
                </a:lnTo>
                <a:lnTo>
                  <a:pt x="3881" y="891"/>
                </a:lnTo>
                <a:lnTo>
                  <a:pt x="3884" y="892"/>
                </a:lnTo>
                <a:lnTo>
                  <a:pt x="3887" y="893"/>
                </a:lnTo>
                <a:lnTo>
                  <a:pt x="3891" y="893"/>
                </a:lnTo>
                <a:lnTo>
                  <a:pt x="3899" y="892"/>
                </a:lnTo>
                <a:lnTo>
                  <a:pt x="3904" y="891"/>
                </a:lnTo>
                <a:lnTo>
                  <a:pt x="3912" y="928"/>
                </a:lnTo>
                <a:lnTo>
                  <a:pt x="3901" y="930"/>
                </a:lnTo>
                <a:lnTo>
                  <a:pt x="3893" y="932"/>
                </a:lnTo>
                <a:lnTo>
                  <a:pt x="3884" y="932"/>
                </a:lnTo>
                <a:lnTo>
                  <a:pt x="3878" y="932"/>
                </a:lnTo>
                <a:lnTo>
                  <a:pt x="3871" y="932"/>
                </a:lnTo>
                <a:lnTo>
                  <a:pt x="3866" y="931"/>
                </a:lnTo>
                <a:lnTo>
                  <a:pt x="3860" y="930"/>
                </a:lnTo>
                <a:lnTo>
                  <a:pt x="3855" y="928"/>
                </a:lnTo>
                <a:lnTo>
                  <a:pt x="3850" y="926"/>
                </a:lnTo>
                <a:lnTo>
                  <a:pt x="3845" y="924"/>
                </a:lnTo>
                <a:lnTo>
                  <a:pt x="3841" y="921"/>
                </a:lnTo>
                <a:lnTo>
                  <a:pt x="3837" y="917"/>
                </a:lnTo>
                <a:lnTo>
                  <a:pt x="3834" y="914"/>
                </a:lnTo>
                <a:lnTo>
                  <a:pt x="3831" y="909"/>
                </a:lnTo>
                <a:lnTo>
                  <a:pt x="3829" y="905"/>
                </a:lnTo>
                <a:lnTo>
                  <a:pt x="3827" y="900"/>
                </a:lnTo>
                <a:lnTo>
                  <a:pt x="3826" y="894"/>
                </a:lnTo>
                <a:lnTo>
                  <a:pt x="3825" y="888"/>
                </a:lnTo>
                <a:lnTo>
                  <a:pt x="3825" y="882"/>
                </a:lnTo>
                <a:lnTo>
                  <a:pt x="3825" y="790"/>
                </a:lnTo>
                <a:lnTo>
                  <a:pt x="3801" y="790"/>
                </a:lnTo>
                <a:lnTo>
                  <a:pt x="3801" y="753"/>
                </a:lnTo>
                <a:lnTo>
                  <a:pt x="3825" y="753"/>
                </a:lnTo>
                <a:lnTo>
                  <a:pt x="3825" y="711"/>
                </a:lnTo>
                <a:lnTo>
                  <a:pt x="3874" y="711"/>
                </a:lnTo>
                <a:lnTo>
                  <a:pt x="3874" y="753"/>
                </a:lnTo>
                <a:lnTo>
                  <a:pt x="3908" y="753"/>
                </a:lnTo>
                <a:close/>
                <a:moveTo>
                  <a:pt x="3974" y="996"/>
                </a:moveTo>
                <a:lnTo>
                  <a:pt x="3965" y="996"/>
                </a:lnTo>
                <a:lnTo>
                  <a:pt x="3956" y="995"/>
                </a:lnTo>
                <a:lnTo>
                  <a:pt x="3949" y="993"/>
                </a:lnTo>
                <a:lnTo>
                  <a:pt x="3943" y="991"/>
                </a:lnTo>
                <a:lnTo>
                  <a:pt x="3954" y="954"/>
                </a:lnTo>
                <a:lnTo>
                  <a:pt x="3960" y="956"/>
                </a:lnTo>
                <a:lnTo>
                  <a:pt x="3966" y="957"/>
                </a:lnTo>
                <a:lnTo>
                  <a:pt x="3971" y="957"/>
                </a:lnTo>
                <a:lnTo>
                  <a:pt x="3976" y="957"/>
                </a:lnTo>
                <a:lnTo>
                  <a:pt x="3978" y="956"/>
                </a:lnTo>
                <a:lnTo>
                  <a:pt x="3980" y="955"/>
                </a:lnTo>
                <a:lnTo>
                  <a:pt x="3984" y="952"/>
                </a:lnTo>
                <a:lnTo>
                  <a:pt x="3987" y="948"/>
                </a:lnTo>
                <a:lnTo>
                  <a:pt x="3990" y="942"/>
                </a:lnTo>
                <a:lnTo>
                  <a:pt x="3993" y="935"/>
                </a:lnTo>
                <a:lnTo>
                  <a:pt x="3930" y="753"/>
                </a:lnTo>
                <a:lnTo>
                  <a:pt x="3981" y="753"/>
                </a:lnTo>
                <a:lnTo>
                  <a:pt x="4018" y="883"/>
                </a:lnTo>
                <a:lnTo>
                  <a:pt x="4056" y="753"/>
                </a:lnTo>
                <a:lnTo>
                  <a:pt x="4108" y="753"/>
                </a:lnTo>
                <a:lnTo>
                  <a:pt x="4040" y="949"/>
                </a:lnTo>
                <a:lnTo>
                  <a:pt x="4035" y="959"/>
                </a:lnTo>
                <a:lnTo>
                  <a:pt x="4033" y="964"/>
                </a:lnTo>
                <a:lnTo>
                  <a:pt x="4030" y="968"/>
                </a:lnTo>
                <a:lnTo>
                  <a:pt x="4024" y="976"/>
                </a:lnTo>
                <a:lnTo>
                  <a:pt x="4017" y="983"/>
                </a:lnTo>
                <a:lnTo>
                  <a:pt x="4013" y="986"/>
                </a:lnTo>
                <a:lnTo>
                  <a:pt x="4008" y="989"/>
                </a:lnTo>
                <a:lnTo>
                  <a:pt x="4003" y="991"/>
                </a:lnTo>
                <a:lnTo>
                  <a:pt x="3998" y="993"/>
                </a:lnTo>
                <a:lnTo>
                  <a:pt x="3993" y="994"/>
                </a:lnTo>
                <a:lnTo>
                  <a:pt x="3987" y="995"/>
                </a:lnTo>
                <a:lnTo>
                  <a:pt x="3980" y="996"/>
                </a:lnTo>
                <a:lnTo>
                  <a:pt x="3974" y="996"/>
                </a:lnTo>
                <a:close/>
                <a:moveTo>
                  <a:pt x="1623" y="590"/>
                </a:moveTo>
                <a:lnTo>
                  <a:pt x="1569" y="590"/>
                </a:lnTo>
                <a:lnTo>
                  <a:pt x="1651" y="354"/>
                </a:lnTo>
                <a:lnTo>
                  <a:pt x="1715" y="354"/>
                </a:lnTo>
                <a:lnTo>
                  <a:pt x="1797" y="590"/>
                </a:lnTo>
                <a:lnTo>
                  <a:pt x="1743" y="590"/>
                </a:lnTo>
                <a:lnTo>
                  <a:pt x="1726" y="536"/>
                </a:lnTo>
                <a:lnTo>
                  <a:pt x="1641" y="536"/>
                </a:lnTo>
                <a:lnTo>
                  <a:pt x="1623" y="590"/>
                </a:lnTo>
                <a:close/>
                <a:moveTo>
                  <a:pt x="1653" y="497"/>
                </a:moveTo>
                <a:lnTo>
                  <a:pt x="1713" y="497"/>
                </a:lnTo>
                <a:lnTo>
                  <a:pt x="1684" y="408"/>
                </a:lnTo>
                <a:lnTo>
                  <a:pt x="1653" y="497"/>
                </a:lnTo>
                <a:close/>
                <a:moveTo>
                  <a:pt x="1874" y="593"/>
                </a:moveTo>
                <a:lnTo>
                  <a:pt x="1867" y="593"/>
                </a:lnTo>
                <a:lnTo>
                  <a:pt x="1861" y="592"/>
                </a:lnTo>
                <a:lnTo>
                  <a:pt x="1856" y="591"/>
                </a:lnTo>
                <a:lnTo>
                  <a:pt x="1850" y="590"/>
                </a:lnTo>
                <a:lnTo>
                  <a:pt x="1845" y="588"/>
                </a:lnTo>
                <a:lnTo>
                  <a:pt x="1840" y="586"/>
                </a:lnTo>
                <a:lnTo>
                  <a:pt x="1836" y="583"/>
                </a:lnTo>
                <a:lnTo>
                  <a:pt x="1832" y="580"/>
                </a:lnTo>
                <a:lnTo>
                  <a:pt x="1828" y="576"/>
                </a:lnTo>
                <a:lnTo>
                  <a:pt x="1824" y="572"/>
                </a:lnTo>
                <a:lnTo>
                  <a:pt x="1821" y="568"/>
                </a:lnTo>
                <a:lnTo>
                  <a:pt x="1820" y="566"/>
                </a:lnTo>
                <a:lnTo>
                  <a:pt x="1819" y="563"/>
                </a:lnTo>
                <a:lnTo>
                  <a:pt x="1817" y="558"/>
                </a:lnTo>
                <a:lnTo>
                  <a:pt x="1816" y="553"/>
                </a:lnTo>
                <a:lnTo>
                  <a:pt x="1815" y="547"/>
                </a:lnTo>
                <a:lnTo>
                  <a:pt x="1815" y="540"/>
                </a:lnTo>
                <a:lnTo>
                  <a:pt x="1815" y="531"/>
                </a:lnTo>
                <a:lnTo>
                  <a:pt x="1817" y="523"/>
                </a:lnTo>
                <a:lnTo>
                  <a:pt x="1818" y="519"/>
                </a:lnTo>
                <a:lnTo>
                  <a:pt x="1820" y="515"/>
                </a:lnTo>
                <a:lnTo>
                  <a:pt x="1824" y="509"/>
                </a:lnTo>
                <a:lnTo>
                  <a:pt x="1827" y="507"/>
                </a:lnTo>
                <a:lnTo>
                  <a:pt x="1829" y="504"/>
                </a:lnTo>
                <a:lnTo>
                  <a:pt x="1832" y="502"/>
                </a:lnTo>
                <a:lnTo>
                  <a:pt x="1835" y="499"/>
                </a:lnTo>
                <a:lnTo>
                  <a:pt x="1838" y="497"/>
                </a:lnTo>
                <a:lnTo>
                  <a:pt x="1841" y="496"/>
                </a:lnTo>
                <a:lnTo>
                  <a:pt x="1845" y="494"/>
                </a:lnTo>
                <a:lnTo>
                  <a:pt x="1849" y="493"/>
                </a:lnTo>
                <a:lnTo>
                  <a:pt x="1856" y="490"/>
                </a:lnTo>
                <a:lnTo>
                  <a:pt x="1864" y="488"/>
                </a:lnTo>
                <a:lnTo>
                  <a:pt x="1873" y="487"/>
                </a:lnTo>
                <a:lnTo>
                  <a:pt x="1881" y="486"/>
                </a:lnTo>
                <a:lnTo>
                  <a:pt x="1901" y="484"/>
                </a:lnTo>
                <a:lnTo>
                  <a:pt x="1908" y="482"/>
                </a:lnTo>
                <a:lnTo>
                  <a:pt x="1914" y="481"/>
                </a:lnTo>
                <a:lnTo>
                  <a:pt x="1918" y="479"/>
                </a:lnTo>
                <a:lnTo>
                  <a:pt x="1920" y="478"/>
                </a:lnTo>
                <a:lnTo>
                  <a:pt x="1922" y="477"/>
                </a:lnTo>
                <a:lnTo>
                  <a:pt x="1923" y="476"/>
                </a:lnTo>
                <a:lnTo>
                  <a:pt x="1923" y="474"/>
                </a:lnTo>
                <a:lnTo>
                  <a:pt x="1924" y="472"/>
                </a:lnTo>
                <a:lnTo>
                  <a:pt x="1924" y="470"/>
                </a:lnTo>
                <a:lnTo>
                  <a:pt x="1924" y="464"/>
                </a:lnTo>
                <a:lnTo>
                  <a:pt x="1922" y="460"/>
                </a:lnTo>
                <a:lnTo>
                  <a:pt x="1921" y="458"/>
                </a:lnTo>
                <a:lnTo>
                  <a:pt x="1920" y="456"/>
                </a:lnTo>
                <a:lnTo>
                  <a:pt x="1919" y="454"/>
                </a:lnTo>
                <a:lnTo>
                  <a:pt x="1917" y="452"/>
                </a:lnTo>
                <a:lnTo>
                  <a:pt x="1913" y="450"/>
                </a:lnTo>
                <a:lnTo>
                  <a:pt x="1909" y="448"/>
                </a:lnTo>
                <a:lnTo>
                  <a:pt x="1904" y="447"/>
                </a:lnTo>
                <a:lnTo>
                  <a:pt x="1898" y="446"/>
                </a:lnTo>
                <a:lnTo>
                  <a:pt x="1892" y="447"/>
                </a:lnTo>
                <a:lnTo>
                  <a:pt x="1886" y="448"/>
                </a:lnTo>
                <a:lnTo>
                  <a:pt x="1881" y="450"/>
                </a:lnTo>
                <a:lnTo>
                  <a:pt x="1877" y="452"/>
                </a:lnTo>
                <a:lnTo>
                  <a:pt x="1873" y="455"/>
                </a:lnTo>
                <a:lnTo>
                  <a:pt x="1870" y="459"/>
                </a:lnTo>
                <a:lnTo>
                  <a:pt x="1868" y="463"/>
                </a:lnTo>
                <a:lnTo>
                  <a:pt x="1867" y="465"/>
                </a:lnTo>
                <a:lnTo>
                  <a:pt x="1866" y="467"/>
                </a:lnTo>
                <a:lnTo>
                  <a:pt x="1821" y="463"/>
                </a:lnTo>
                <a:lnTo>
                  <a:pt x="1823" y="457"/>
                </a:lnTo>
                <a:lnTo>
                  <a:pt x="1825" y="452"/>
                </a:lnTo>
                <a:lnTo>
                  <a:pt x="1827" y="446"/>
                </a:lnTo>
                <a:lnTo>
                  <a:pt x="1830" y="441"/>
                </a:lnTo>
                <a:lnTo>
                  <a:pt x="1833" y="437"/>
                </a:lnTo>
                <a:lnTo>
                  <a:pt x="1837" y="432"/>
                </a:lnTo>
                <a:lnTo>
                  <a:pt x="1841" y="428"/>
                </a:lnTo>
                <a:lnTo>
                  <a:pt x="1846" y="425"/>
                </a:lnTo>
                <a:lnTo>
                  <a:pt x="1851" y="421"/>
                </a:lnTo>
                <a:lnTo>
                  <a:pt x="1857" y="419"/>
                </a:lnTo>
                <a:lnTo>
                  <a:pt x="1863" y="416"/>
                </a:lnTo>
                <a:lnTo>
                  <a:pt x="1869" y="414"/>
                </a:lnTo>
                <a:lnTo>
                  <a:pt x="1876" y="413"/>
                </a:lnTo>
                <a:lnTo>
                  <a:pt x="1883" y="412"/>
                </a:lnTo>
                <a:lnTo>
                  <a:pt x="1890" y="411"/>
                </a:lnTo>
                <a:lnTo>
                  <a:pt x="1898" y="411"/>
                </a:lnTo>
                <a:lnTo>
                  <a:pt x="1908" y="411"/>
                </a:lnTo>
                <a:lnTo>
                  <a:pt x="1917" y="412"/>
                </a:lnTo>
                <a:lnTo>
                  <a:pt x="1926" y="414"/>
                </a:lnTo>
                <a:lnTo>
                  <a:pt x="1935" y="417"/>
                </a:lnTo>
                <a:lnTo>
                  <a:pt x="1943" y="420"/>
                </a:lnTo>
                <a:lnTo>
                  <a:pt x="1947" y="422"/>
                </a:lnTo>
                <a:lnTo>
                  <a:pt x="1950" y="425"/>
                </a:lnTo>
                <a:lnTo>
                  <a:pt x="1957" y="430"/>
                </a:lnTo>
                <a:lnTo>
                  <a:pt x="1963" y="436"/>
                </a:lnTo>
                <a:lnTo>
                  <a:pt x="1965" y="440"/>
                </a:lnTo>
                <a:lnTo>
                  <a:pt x="1967" y="443"/>
                </a:lnTo>
                <a:lnTo>
                  <a:pt x="1969" y="447"/>
                </a:lnTo>
                <a:lnTo>
                  <a:pt x="1970" y="451"/>
                </a:lnTo>
                <a:lnTo>
                  <a:pt x="1972" y="456"/>
                </a:lnTo>
                <a:lnTo>
                  <a:pt x="1972" y="460"/>
                </a:lnTo>
                <a:lnTo>
                  <a:pt x="1973" y="465"/>
                </a:lnTo>
                <a:lnTo>
                  <a:pt x="1973" y="470"/>
                </a:lnTo>
                <a:lnTo>
                  <a:pt x="1973" y="590"/>
                </a:lnTo>
                <a:lnTo>
                  <a:pt x="1927" y="590"/>
                </a:lnTo>
                <a:lnTo>
                  <a:pt x="1927" y="565"/>
                </a:lnTo>
                <a:lnTo>
                  <a:pt x="1922" y="571"/>
                </a:lnTo>
                <a:lnTo>
                  <a:pt x="1917" y="576"/>
                </a:lnTo>
                <a:lnTo>
                  <a:pt x="1912" y="581"/>
                </a:lnTo>
                <a:lnTo>
                  <a:pt x="1906" y="585"/>
                </a:lnTo>
                <a:lnTo>
                  <a:pt x="1899" y="589"/>
                </a:lnTo>
                <a:lnTo>
                  <a:pt x="1891" y="591"/>
                </a:lnTo>
                <a:lnTo>
                  <a:pt x="1887" y="592"/>
                </a:lnTo>
                <a:lnTo>
                  <a:pt x="1883" y="592"/>
                </a:lnTo>
                <a:lnTo>
                  <a:pt x="1874" y="593"/>
                </a:lnTo>
                <a:close/>
                <a:moveTo>
                  <a:pt x="1888" y="559"/>
                </a:moveTo>
                <a:lnTo>
                  <a:pt x="1895" y="559"/>
                </a:lnTo>
                <a:lnTo>
                  <a:pt x="1902" y="557"/>
                </a:lnTo>
                <a:lnTo>
                  <a:pt x="1905" y="556"/>
                </a:lnTo>
                <a:lnTo>
                  <a:pt x="1908" y="554"/>
                </a:lnTo>
                <a:lnTo>
                  <a:pt x="1914" y="550"/>
                </a:lnTo>
                <a:lnTo>
                  <a:pt x="1916" y="547"/>
                </a:lnTo>
                <a:lnTo>
                  <a:pt x="1919" y="545"/>
                </a:lnTo>
                <a:lnTo>
                  <a:pt x="1922" y="539"/>
                </a:lnTo>
                <a:lnTo>
                  <a:pt x="1924" y="533"/>
                </a:lnTo>
                <a:lnTo>
                  <a:pt x="1924" y="530"/>
                </a:lnTo>
                <a:lnTo>
                  <a:pt x="1924" y="527"/>
                </a:lnTo>
                <a:lnTo>
                  <a:pt x="1924" y="508"/>
                </a:lnTo>
                <a:lnTo>
                  <a:pt x="1921" y="510"/>
                </a:lnTo>
                <a:lnTo>
                  <a:pt x="1915" y="511"/>
                </a:lnTo>
                <a:lnTo>
                  <a:pt x="1903" y="514"/>
                </a:lnTo>
                <a:lnTo>
                  <a:pt x="1890" y="516"/>
                </a:lnTo>
                <a:lnTo>
                  <a:pt x="1884" y="517"/>
                </a:lnTo>
                <a:lnTo>
                  <a:pt x="1879" y="518"/>
                </a:lnTo>
                <a:lnTo>
                  <a:pt x="1874" y="520"/>
                </a:lnTo>
                <a:lnTo>
                  <a:pt x="1870" y="523"/>
                </a:lnTo>
                <a:lnTo>
                  <a:pt x="1866" y="526"/>
                </a:lnTo>
                <a:lnTo>
                  <a:pt x="1864" y="530"/>
                </a:lnTo>
                <a:lnTo>
                  <a:pt x="1863" y="532"/>
                </a:lnTo>
                <a:lnTo>
                  <a:pt x="1862" y="534"/>
                </a:lnTo>
                <a:lnTo>
                  <a:pt x="1862" y="539"/>
                </a:lnTo>
                <a:lnTo>
                  <a:pt x="1862" y="543"/>
                </a:lnTo>
                <a:lnTo>
                  <a:pt x="1863" y="548"/>
                </a:lnTo>
                <a:lnTo>
                  <a:pt x="1865" y="549"/>
                </a:lnTo>
                <a:lnTo>
                  <a:pt x="1866" y="551"/>
                </a:lnTo>
                <a:lnTo>
                  <a:pt x="1869" y="554"/>
                </a:lnTo>
                <a:lnTo>
                  <a:pt x="1873" y="556"/>
                </a:lnTo>
                <a:lnTo>
                  <a:pt x="1875" y="557"/>
                </a:lnTo>
                <a:lnTo>
                  <a:pt x="1877" y="558"/>
                </a:lnTo>
                <a:lnTo>
                  <a:pt x="1882" y="559"/>
                </a:lnTo>
                <a:lnTo>
                  <a:pt x="1888" y="559"/>
                </a:lnTo>
                <a:close/>
                <a:moveTo>
                  <a:pt x="2063" y="590"/>
                </a:moveTo>
                <a:lnTo>
                  <a:pt x="2013" y="590"/>
                </a:lnTo>
                <a:lnTo>
                  <a:pt x="2013" y="354"/>
                </a:lnTo>
                <a:lnTo>
                  <a:pt x="2063" y="354"/>
                </a:lnTo>
                <a:lnTo>
                  <a:pt x="2063" y="590"/>
                </a:lnTo>
                <a:close/>
                <a:moveTo>
                  <a:pt x="2197" y="413"/>
                </a:moveTo>
                <a:lnTo>
                  <a:pt x="2197" y="450"/>
                </a:lnTo>
                <a:lnTo>
                  <a:pt x="2164" y="450"/>
                </a:lnTo>
                <a:lnTo>
                  <a:pt x="2164" y="535"/>
                </a:lnTo>
                <a:lnTo>
                  <a:pt x="2164" y="540"/>
                </a:lnTo>
                <a:lnTo>
                  <a:pt x="2165" y="544"/>
                </a:lnTo>
                <a:lnTo>
                  <a:pt x="2166" y="545"/>
                </a:lnTo>
                <a:lnTo>
                  <a:pt x="2167" y="547"/>
                </a:lnTo>
                <a:lnTo>
                  <a:pt x="2169" y="549"/>
                </a:lnTo>
                <a:lnTo>
                  <a:pt x="2171" y="551"/>
                </a:lnTo>
                <a:lnTo>
                  <a:pt x="2174" y="552"/>
                </a:lnTo>
                <a:lnTo>
                  <a:pt x="2177" y="552"/>
                </a:lnTo>
                <a:lnTo>
                  <a:pt x="2181" y="553"/>
                </a:lnTo>
                <a:lnTo>
                  <a:pt x="2188" y="552"/>
                </a:lnTo>
                <a:lnTo>
                  <a:pt x="2193" y="551"/>
                </a:lnTo>
                <a:lnTo>
                  <a:pt x="2201" y="587"/>
                </a:lnTo>
                <a:lnTo>
                  <a:pt x="2190" y="590"/>
                </a:lnTo>
                <a:lnTo>
                  <a:pt x="2183" y="591"/>
                </a:lnTo>
                <a:lnTo>
                  <a:pt x="2174" y="592"/>
                </a:lnTo>
                <a:lnTo>
                  <a:pt x="2168" y="592"/>
                </a:lnTo>
                <a:lnTo>
                  <a:pt x="2161" y="592"/>
                </a:lnTo>
                <a:lnTo>
                  <a:pt x="2156" y="591"/>
                </a:lnTo>
                <a:lnTo>
                  <a:pt x="2150" y="590"/>
                </a:lnTo>
                <a:lnTo>
                  <a:pt x="2145" y="588"/>
                </a:lnTo>
                <a:lnTo>
                  <a:pt x="2140" y="586"/>
                </a:lnTo>
                <a:lnTo>
                  <a:pt x="2135" y="583"/>
                </a:lnTo>
                <a:lnTo>
                  <a:pt x="2131" y="581"/>
                </a:lnTo>
                <a:lnTo>
                  <a:pt x="2127" y="577"/>
                </a:lnTo>
                <a:lnTo>
                  <a:pt x="2124" y="573"/>
                </a:lnTo>
                <a:lnTo>
                  <a:pt x="2121" y="569"/>
                </a:lnTo>
                <a:lnTo>
                  <a:pt x="2119" y="564"/>
                </a:lnTo>
                <a:lnTo>
                  <a:pt x="2117" y="559"/>
                </a:lnTo>
                <a:lnTo>
                  <a:pt x="2116" y="554"/>
                </a:lnTo>
                <a:lnTo>
                  <a:pt x="2115" y="548"/>
                </a:lnTo>
                <a:lnTo>
                  <a:pt x="2115" y="542"/>
                </a:lnTo>
                <a:lnTo>
                  <a:pt x="2115" y="450"/>
                </a:lnTo>
                <a:lnTo>
                  <a:pt x="2091" y="450"/>
                </a:lnTo>
                <a:lnTo>
                  <a:pt x="2091" y="413"/>
                </a:lnTo>
                <a:lnTo>
                  <a:pt x="2115" y="413"/>
                </a:lnTo>
                <a:lnTo>
                  <a:pt x="2115" y="371"/>
                </a:lnTo>
                <a:lnTo>
                  <a:pt x="2164" y="371"/>
                </a:lnTo>
                <a:lnTo>
                  <a:pt x="2164" y="413"/>
                </a:lnTo>
                <a:lnTo>
                  <a:pt x="2197" y="413"/>
                </a:lnTo>
                <a:close/>
                <a:moveTo>
                  <a:pt x="2304" y="593"/>
                </a:moveTo>
                <a:lnTo>
                  <a:pt x="2291" y="592"/>
                </a:lnTo>
                <a:lnTo>
                  <a:pt x="2285" y="591"/>
                </a:lnTo>
                <a:lnTo>
                  <a:pt x="2279" y="590"/>
                </a:lnTo>
                <a:lnTo>
                  <a:pt x="2268" y="587"/>
                </a:lnTo>
                <a:lnTo>
                  <a:pt x="2263" y="584"/>
                </a:lnTo>
                <a:lnTo>
                  <a:pt x="2258" y="582"/>
                </a:lnTo>
                <a:lnTo>
                  <a:pt x="2249" y="575"/>
                </a:lnTo>
                <a:lnTo>
                  <a:pt x="2245" y="572"/>
                </a:lnTo>
                <a:lnTo>
                  <a:pt x="2241" y="568"/>
                </a:lnTo>
                <a:lnTo>
                  <a:pt x="2234" y="559"/>
                </a:lnTo>
                <a:lnTo>
                  <a:pt x="2231" y="555"/>
                </a:lnTo>
                <a:lnTo>
                  <a:pt x="2228" y="550"/>
                </a:lnTo>
                <a:lnTo>
                  <a:pt x="2223" y="539"/>
                </a:lnTo>
                <a:lnTo>
                  <a:pt x="2221" y="533"/>
                </a:lnTo>
                <a:lnTo>
                  <a:pt x="2220" y="527"/>
                </a:lnTo>
                <a:lnTo>
                  <a:pt x="2219" y="521"/>
                </a:lnTo>
                <a:lnTo>
                  <a:pt x="2218" y="515"/>
                </a:lnTo>
                <a:lnTo>
                  <a:pt x="2218" y="509"/>
                </a:lnTo>
                <a:lnTo>
                  <a:pt x="2217" y="502"/>
                </a:lnTo>
                <a:lnTo>
                  <a:pt x="2218" y="495"/>
                </a:lnTo>
                <a:lnTo>
                  <a:pt x="2218" y="489"/>
                </a:lnTo>
                <a:lnTo>
                  <a:pt x="2219" y="482"/>
                </a:lnTo>
                <a:lnTo>
                  <a:pt x="2220" y="476"/>
                </a:lnTo>
                <a:lnTo>
                  <a:pt x="2223" y="465"/>
                </a:lnTo>
                <a:lnTo>
                  <a:pt x="2225" y="459"/>
                </a:lnTo>
                <a:lnTo>
                  <a:pt x="2228" y="454"/>
                </a:lnTo>
                <a:lnTo>
                  <a:pt x="2234" y="444"/>
                </a:lnTo>
                <a:lnTo>
                  <a:pt x="2237" y="440"/>
                </a:lnTo>
                <a:lnTo>
                  <a:pt x="2241" y="436"/>
                </a:lnTo>
                <a:lnTo>
                  <a:pt x="2245" y="432"/>
                </a:lnTo>
                <a:lnTo>
                  <a:pt x="2249" y="428"/>
                </a:lnTo>
                <a:lnTo>
                  <a:pt x="2253" y="425"/>
                </a:lnTo>
                <a:lnTo>
                  <a:pt x="2258" y="422"/>
                </a:lnTo>
                <a:lnTo>
                  <a:pt x="2263" y="419"/>
                </a:lnTo>
                <a:lnTo>
                  <a:pt x="2268" y="417"/>
                </a:lnTo>
                <a:lnTo>
                  <a:pt x="2274" y="415"/>
                </a:lnTo>
                <a:lnTo>
                  <a:pt x="2279" y="413"/>
                </a:lnTo>
                <a:lnTo>
                  <a:pt x="2285" y="412"/>
                </a:lnTo>
                <a:lnTo>
                  <a:pt x="2291" y="411"/>
                </a:lnTo>
                <a:lnTo>
                  <a:pt x="2304" y="411"/>
                </a:lnTo>
                <a:lnTo>
                  <a:pt x="2317" y="411"/>
                </a:lnTo>
                <a:lnTo>
                  <a:pt x="2323" y="412"/>
                </a:lnTo>
                <a:lnTo>
                  <a:pt x="2329" y="413"/>
                </a:lnTo>
                <a:lnTo>
                  <a:pt x="2340" y="417"/>
                </a:lnTo>
                <a:lnTo>
                  <a:pt x="2346" y="419"/>
                </a:lnTo>
                <a:lnTo>
                  <a:pt x="2351" y="422"/>
                </a:lnTo>
                <a:lnTo>
                  <a:pt x="2360" y="428"/>
                </a:lnTo>
                <a:lnTo>
                  <a:pt x="2364" y="432"/>
                </a:lnTo>
                <a:lnTo>
                  <a:pt x="2368" y="436"/>
                </a:lnTo>
                <a:lnTo>
                  <a:pt x="2375" y="444"/>
                </a:lnTo>
                <a:lnTo>
                  <a:pt x="2378" y="449"/>
                </a:lnTo>
                <a:lnTo>
                  <a:pt x="2381" y="454"/>
                </a:lnTo>
                <a:lnTo>
                  <a:pt x="2385" y="465"/>
                </a:lnTo>
                <a:lnTo>
                  <a:pt x="2387" y="470"/>
                </a:lnTo>
                <a:lnTo>
                  <a:pt x="2389" y="476"/>
                </a:lnTo>
                <a:lnTo>
                  <a:pt x="2390" y="482"/>
                </a:lnTo>
                <a:lnTo>
                  <a:pt x="2391" y="489"/>
                </a:lnTo>
                <a:lnTo>
                  <a:pt x="2391" y="495"/>
                </a:lnTo>
                <a:lnTo>
                  <a:pt x="2391" y="502"/>
                </a:lnTo>
                <a:lnTo>
                  <a:pt x="2391" y="509"/>
                </a:lnTo>
                <a:lnTo>
                  <a:pt x="2391" y="515"/>
                </a:lnTo>
                <a:lnTo>
                  <a:pt x="2390" y="521"/>
                </a:lnTo>
                <a:lnTo>
                  <a:pt x="2389" y="527"/>
                </a:lnTo>
                <a:lnTo>
                  <a:pt x="2385" y="539"/>
                </a:lnTo>
                <a:lnTo>
                  <a:pt x="2383" y="544"/>
                </a:lnTo>
                <a:lnTo>
                  <a:pt x="2381" y="550"/>
                </a:lnTo>
                <a:lnTo>
                  <a:pt x="2375" y="559"/>
                </a:lnTo>
                <a:lnTo>
                  <a:pt x="2372" y="564"/>
                </a:lnTo>
                <a:lnTo>
                  <a:pt x="2368" y="568"/>
                </a:lnTo>
                <a:lnTo>
                  <a:pt x="2364" y="572"/>
                </a:lnTo>
                <a:lnTo>
                  <a:pt x="2360" y="575"/>
                </a:lnTo>
                <a:lnTo>
                  <a:pt x="2355" y="579"/>
                </a:lnTo>
                <a:lnTo>
                  <a:pt x="2351" y="582"/>
                </a:lnTo>
                <a:lnTo>
                  <a:pt x="2346" y="584"/>
                </a:lnTo>
                <a:lnTo>
                  <a:pt x="2340" y="587"/>
                </a:lnTo>
                <a:lnTo>
                  <a:pt x="2335" y="589"/>
                </a:lnTo>
                <a:lnTo>
                  <a:pt x="2329" y="590"/>
                </a:lnTo>
                <a:lnTo>
                  <a:pt x="2323" y="591"/>
                </a:lnTo>
                <a:lnTo>
                  <a:pt x="2317" y="592"/>
                </a:lnTo>
                <a:lnTo>
                  <a:pt x="2304" y="593"/>
                </a:lnTo>
                <a:close/>
                <a:moveTo>
                  <a:pt x="2305" y="555"/>
                </a:moveTo>
                <a:lnTo>
                  <a:pt x="2309" y="555"/>
                </a:lnTo>
                <a:lnTo>
                  <a:pt x="2313" y="554"/>
                </a:lnTo>
                <a:lnTo>
                  <a:pt x="2317" y="553"/>
                </a:lnTo>
                <a:lnTo>
                  <a:pt x="2321" y="551"/>
                </a:lnTo>
                <a:lnTo>
                  <a:pt x="2324" y="549"/>
                </a:lnTo>
                <a:lnTo>
                  <a:pt x="2327" y="547"/>
                </a:lnTo>
                <a:lnTo>
                  <a:pt x="2330" y="544"/>
                </a:lnTo>
                <a:lnTo>
                  <a:pt x="2332" y="540"/>
                </a:lnTo>
                <a:lnTo>
                  <a:pt x="2334" y="536"/>
                </a:lnTo>
                <a:lnTo>
                  <a:pt x="2336" y="532"/>
                </a:lnTo>
                <a:lnTo>
                  <a:pt x="2338" y="527"/>
                </a:lnTo>
                <a:lnTo>
                  <a:pt x="2339" y="523"/>
                </a:lnTo>
                <a:lnTo>
                  <a:pt x="2341" y="513"/>
                </a:lnTo>
                <a:lnTo>
                  <a:pt x="2341" y="507"/>
                </a:lnTo>
                <a:lnTo>
                  <a:pt x="2342" y="502"/>
                </a:lnTo>
                <a:lnTo>
                  <a:pt x="2341" y="491"/>
                </a:lnTo>
                <a:lnTo>
                  <a:pt x="2339" y="480"/>
                </a:lnTo>
                <a:lnTo>
                  <a:pt x="2338" y="476"/>
                </a:lnTo>
                <a:lnTo>
                  <a:pt x="2336" y="471"/>
                </a:lnTo>
                <a:lnTo>
                  <a:pt x="2332" y="463"/>
                </a:lnTo>
                <a:lnTo>
                  <a:pt x="2330" y="460"/>
                </a:lnTo>
                <a:lnTo>
                  <a:pt x="2327" y="457"/>
                </a:lnTo>
                <a:lnTo>
                  <a:pt x="2324" y="454"/>
                </a:lnTo>
                <a:lnTo>
                  <a:pt x="2321" y="452"/>
                </a:lnTo>
                <a:lnTo>
                  <a:pt x="2317" y="450"/>
                </a:lnTo>
                <a:lnTo>
                  <a:pt x="2313" y="449"/>
                </a:lnTo>
                <a:lnTo>
                  <a:pt x="2309" y="448"/>
                </a:lnTo>
                <a:lnTo>
                  <a:pt x="2305" y="448"/>
                </a:lnTo>
                <a:lnTo>
                  <a:pt x="2300" y="448"/>
                </a:lnTo>
                <a:lnTo>
                  <a:pt x="2296" y="449"/>
                </a:lnTo>
                <a:lnTo>
                  <a:pt x="2292" y="450"/>
                </a:lnTo>
                <a:lnTo>
                  <a:pt x="2288" y="452"/>
                </a:lnTo>
                <a:lnTo>
                  <a:pt x="2285" y="454"/>
                </a:lnTo>
                <a:lnTo>
                  <a:pt x="2282" y="457"/>
                </a:lnTo>
                <a:lnTo>
                  <a:pt x="2279" y="460"/>
                </a:lnTo>
                <a:lnTo>
                  <a:pt x="2277" y="463"/>
                </a:lnTo>
                <a:lnTo>
                  <a:pt x="2272" y="471"/>
                </a:lnTo>
                <a:lnTo>
                  <a:pt x="2271" y="476"/>
                </a:lnTo>
                <a:lnTo>
                  <a:pt x="2270" y="480"/>
                </a:lnTo>
                <a:lnTo>
                  <a:pt x="2269" y="485"/>
                </a:lnTo>
                <a:lnTo>
                  <a:pt x="2268" y="491"/>
                </a:lnTo>
                <a:lnTo>
                  <a:pt x="2267" y="496"/>
                </a:lnTo>
                <a:lnTo>
                  <a:pt x="2267" y="502"/>
                </a:lnTo>
                <a:lnTo>
                  <a:pt x="2268" y="513"/>
                </a:lnTo>
                <a:lnTo>
                  <a:pt x="2270" y="523"/>
                </a:lnTo>
                <a:lnTo>
                  <a:pt x="2271" y="527"/>
                </a:lnTo>
                <a:lnTo>
                  <a:pt x="2272" y="532"/>
                </a:lnTo>
                <a:lnTo>
                  <a:pt x="2274" y="536"/>
                </a:lnTo>
                <a:lnTo>
                  <a:pt x="2277" y="540"/>
                </a:lnTo>
                <a:lnTo>
                  <a:pt x="2279" y="544"/>
                </a:lnTo>
                <a:lnTo>
                  <a:pt x="2282" y="547"/>
                </a:lnTo>
                <a:lnTo>
                  <a:pt x="2285" y="549"/>
                </a:lnTo>
                <a:lnTo>
                  <a:pt x="2288" y="551"/>
                </a:lnTo>
                <a:lnTo>
                  <a:pt x="2292" y="553"/>
                </a:lnTo>
                <a:lnTo>
                  <a:pt x="2296" y="554"/>
                </a:lnTo>
                <a:lnTo>
                  <a:pt x="2300" y="555"/>
                </a:lnTo>
                <a:lnTo>
                  <a:pt x="2305" y="555"/>
                </a:lnTo>
                <a:close/>
                <a:moveTo>
                  <a:pt x="2539" y="512"/>
                </a:moveTo>
                <a:lnTo>
                  <a:pt x="2430" y="512"/>
                </a:lnTo>
                <a:lnTo>
                  <a:pt x="2430" y="473"/>
                </a:lnTo>
                <a:lnTo>
                  <a:pt x="2539" y="473"/>
                </a:lnTo>
                <a:lnTo>
                  <a:pt x="2539" y="512"/>
                </a:lnTo>
                <a:close/>
                <a:moveTo>
                  <a:pt x="2695" y="514"/>
                </a:moveTo>
                <a:lnTo>
                  <a:pt x="2695" y="413"/>
                </a:lnTo>
                <a:lnTo>
                  <a:pt x="2744" y="413"/>
                </a:lnTo>
                <a:lnTo>
                  <a:pt x="2744" y="590"/>
                </a:lnTo>
                <a:lnTo>
                  <a:pt x="2697" y="590"/>
                </a:lnTo>
                <a:lnTo>
                  <a:pt x="2697" y="558"/>
                </a:lnTo>
                <a:lnTo>
                  <a:pt x="2693" y="565"/>
                </a:lnTo>
                <a:lnTo>
                  <a:pt x="2688" y="572"/>
                </a:lnTo>
                <a:lnTo>
                  <a:pt x="2682" y="577"/>
                </a:lnTo>
                <a:lnTo>
                  <a:pt x="2675" y="583"/>
                </a:lnTo>
                <a:lnTo>
                  <a:pt x="2672" y="585"/>
                </a:lnTo>
                <a:lnTo>
                  <a:pt x="2668" y="587"/>
                </a:lnTo>
                <a:lnTo>
                  <a:pt x="2666" y="588"/>
                </a:lnTo>
                <a:lnTo>
                  <a:pt x="2664" y="588"/>
                </a:lnTo>
                <a:lnTo>
                  <a:pt x="2660" y="590"/>
                </a:lnTo>
                <a:lnTo>
                  <a:pt x="2651" y="591"/>
                </a:lnTo>
                <a:lnTo>
                  <a:pt x="2647" y="592"/>
                </a:lnTo>
                <a:lnTo>
                  <a:pt x="2642" y="592"/>
                </a:lnTo>
                <a:lnTo>
                  <a:pt x="2635" y="592"/>
                </a:lnTo>
                <a:lnTo>
                  <a:pt x="2629" y="591"/>
                </a:lnTo>
                <a:lnTo>
                  <a:pt x="2623" y="589"/>
                </a:lnTo>
                <a:lnTo>
                  <a:pt x="2618" y="588"/>
                </a:lnTo>
                <a:lnTo>
                  <a:pt x="2612" y="585"/>
                </a:lnTo>
                <a:lnTo>
                  <a:pt x="2607" y="582"/>
                </a:lnTo>
                <a:lnTo>
                  <a:pt x="2603" y="578"/>
                </a:lnTo>
                <a:lnTo>
                  <a:pt x="2598" y="574"/>
                </a:lnTo>
                <a:lnTo>
                  <a:pt x="2596" y="572"/>
                </a:lnTo>
                <a:lnTo>
                  <a:pt x="2595" y="570"/>
                </a:lnTo>
                <a:lnTo>
                  <a:pt x="2591" y="564"/>
                </a:lnTo>
                <a:lnTo>
                  <a:pt x="2588" y="559"/>
                </a:lnTo>
                <a:lnTo>
                  <a:pt x="2587" y="556"/>
                </a:lnTo>
                <a:lnTo>
                  <a:pt x="2586" y="553"/>
                </a:lnTo>
                <a:lnTo>
                  <a:pt x="2584" y="547"/>
                </a:lnTo>
                <a:lnTo>
                  <a:pt x="2583" y="540"/>
                </a:lnTo>
                <a:lnTo>
                  <a:pt x="2582" y="533"/>
                </a:lnTo>
                <a:lnTo>
                  <a:pt x="2582" y="525"/>
                </a:lnTo>
                <a:lnTo>
                  <a:pt x="2582" y="413"/>
                </a:lnTo>
                <a:lnTo>
                  <a:pt x="2631" y="413"/>
                </a:lnTo>
                <a:lnTo>
                  <a:pt x="2631" y="517"/>
                </a:lnTo>
                <a:lnTo>
                  <a:pt x="2631" y="524"/>
                </a:lnTo>
                <a:lnTo>
                  <a:pt x="2633" y="531"/>
                </a:lnTo>
                <a:lnTo>
                  <a:pt x="2636" y="536"/>
                </a:lnTo>
                <a:lnTo>
                  <a:pt x="2637" y="539"/>
                </a:lnTo>
                <a:lnTo>
                  <a:pt x="2639" y="541"/>
                </a:lnTo>
                <a:lnTo>
                  <a:pt x="2644" y="545"/>
                </a:lnTo>
                <a:lnTo>
                  <a:pt x="2646" y="547"/>
                </a:lnTo>
                <a:lnTo>
                  <a:pt x="2649" y="548"/>
                </a:lnTo>
                <a:lnTo>
                  <a:pt x="2655" y="550"/>
                </a:lnTo>
                <a:lnTo>
                  <a:pt x="2658" y="550"/>
                </a:lnTo>
                <a:lnTo>
                  <a:pt x="2661" y="551"/>
                </a:lnTo>
                <a:lnTo>
                  <a:pt x="2668" y="550"/>
                </a:lnTo>
                <a:lnTo>
                  <a:pt x="2674" y="548"/>
                </a:lnTo>
                <a:lnTo>
                  <a:pt x="2680" y="545"/>
                </a:lnTo>
                <a:lnTo>
                  <a:pt x="2685" y="541"/>
                </a:lnTo>
                <a:lnTo>
                  <a:pt x="2687" y="539"/>
                </a:lnTo>
                <a:lnTo>
                  <a:pt x="2689" y="536"/>
                </a:lnTo>
                <a:lnTo>
                  <a:pt x="2693" y="530"/>
                </a:lnTo>
                <a:lnTo>
                  <a:pt x="2695" y="523"/>
                </a:lnTo>
                <a:lnTo>
                  <a:pt x="2695" y="519"/>
                </a:lnTo>
                <a:lnTo>
                  <a:pt x="2695" y="514"/>
                </a:lnTo>
                <a:close/>
                <a:moveTo>
                  <a:pt x="2834" y="487"/>
                </a:moveTo>
                <a:lnTo>
                  <a:pt x="2834" y="590"/>
                </a:lnTo>
                <a:lnTo>
                  <a:pt x="2785" y="590"/>
                </a:lnTo>
                <a:lnTo>
                  <a:pt x="2785" y="413"/>
                </a:lnTo>
                <a:lnTo>
                  <a:pt x="2832" y="413"/>
                </a:lnTo>
                <a:lnTo>
                  <a:pt x="2832" y="444"/>
                </a:lnTo>
                <a:lnTo>
                  <a:pt x="2837" y="437"/>
                </a:lnTo>
                <a:lnTo>
                  <a:pt x="2842" y="430"/>
                </a:lnTo>
                <a:lnTo>
                  <a:pt x="2847" y="425"/>
                </a:lnTo>
                <a:lnTo>
                  <a:pt x="2854" y="420"/>
                </a:lnTo>
                <a:lnTo>
                  <a:pt x="2861" y="416"/>
                </a:lnTo>
                <a:lnTo>
                  <a:pt x="2865" y="414"/>
                </a:lnTo>
                <a:lnTo>
                  <a:pt x="2869" y="413"/>
                </a:lnTo>
                <a:lnTo>
                  <a:pt x="2878" y="411"/>
                </a:lnTo>
                <a:lnTo>
                  <a:pt x="2882" y="411"/>
                </a:lnTo>
                <a:lnTo>
                  <a:pt x="2887" y="411"/>
                </a:lnTo>
                <a:lnTo>
                  <a:pt x="2894" y="411"/>
                </a:lnTo>
                <a:lnTo>
                  <a:pt x="2900" y="412"/>
                </a:lnTo>
                <a:lnTo>
                  <a:pt x="2906" y="413"/>
                </a:lnTo>
                <a:lnTo>
                  <a:pt x="2912" y="415"/>
                </a:lnTo>
                <a:lnTo>
                  <a:pt x="2917" y="418"/>
                </a:lnTo>
                <a:lnTo>
                  <a:pt x="2922" y="421"/>
                </a:lnTo>
                <a:lnTo>
                  <a:pt x="2927" y="424"/>
                </a:lnTo>
                <a:lnTo>
                  <a:pt x="2932" y="428"/>
                </a:lnTo>
                <a:lnTo>
                  <a:pt x="2935" y="433"/>
                </a:lnTo>
                <a:lnTo>
                  <a:pt x="2939" y="438"/>
                </a:lnTo>
                <a:lnTo>
                  <a:pt x="2942" y="444"/>
                </a:lnTo>
                <a:lnTo>
                  <a:pt x="2943" y="446"/>
                </a:lnTo>
                <a:lnTo>
                  <a:pt x="2944" y="449"/>
                </a:lnTo>
                <a:lnTo>
                  <a:pt x="2946" y="456"/>
                </a:lnTo>
                <a:lnTo>
                  <a:pt x="2947" y="462"/>
                </a:lnTo>
                <a:lnTo>
                  <a:pt x="2948" y="470"/>
                </a:lnTo>
                <a:lnTo>
                  <a:pt x="2948" y="477"/>
                </a:lnTo>
                <a:lnTo>
                  <a:pt x="2948" y="590"/>
                </a:lnTo>
                <a:lnTo>
                  <a:pt x="2899" y="590"/>
                </a:lnTo>
                <a:lnTo>
                  <a:pt x="2899" y="486"/>
                </a:lnTo>
                <a:lnTo>
                  <a:pt x="2899" y="478"/>
                </a:lnTo>
                <a:lnTo>
                  <a:pt x="2898" y="475"/>
                </a:lnTo>
                <a:lnTo>
                  <a:pt x="2897" y="471"/>
                </a:lnTo>
                <a:lnTo>
                  <a:pt x="2895" y="466"/>
                </a:lnTo>
                <a:lnTo>
                  <a:pt x="2893" y="463"/>
                </a:lnTo>
                <a:lnTo>
                  <a:pt x="2891" y="461"/>
                </a:lnTo>
                <a:lnTo>
                  <a:pt x="2886" y="457"/>
                </a:lnTo>
                <a:lnTo>
                  <a:pt x="2884" y="455"/>
                </a:lnTo>
                <a:lnTo>
                  <a:pt x="2881" y="454"/>
                </a:lnTo>
                <a:lnTo>
                  <a:pt x="2875" y="452"/>
                </a:lnTo>
                <a:lnTo>
                  <a:pt x="2871" y="451"/>
                </a:lnTo>
                <a:lnTo>
                  <a:pt x="2868" y="451"/>
                </a:lnTo>
                <a:lnTo>
                  <a:pt x="2861" y="452"/>
                </a:lnTo>
                <a:lnTo>
                  <a:pt x="2854" y="454"/>
                </a:lnTo>
                <a:lnTo>
                  <a:pt x="2851" y="455"/>
                </a:lnTo>
                <a:lnTo>
                  <a:pt x="2849" y="457"/>
                </a:lnTo>
                <a:lnTo>
                  <a:pt x="2846" y="459"/>
                </a:lnTo>
                <a:lnTo>
                  <a:pt x="2844" y="461"/>
                </a:lnTo>
                <a:lnTo>
                  <a:pt x="2842" y="463"/>
                </a:lnTo>
                <a:lnTo>
                  <a:pt x="2840" y="466"/>
                </a:lnTo>
                <a:lnTo>
                  <a:pt x="2838" y="469"/>
                </a:lnTo>
                <a:lnTo>
                  <a:pt x="2837" y="472"/>
                </a:lnTo>
                <a:lnTo>
                  <a:pt x="2835" y="479"/>
                </a:lnTo>
                <a:lnTo>
                  <a:pt x="2834" y="483"/>
                </a:lnTo>
                <a:lnTo>
                  <a:pt x="2834" y="487"/>
                </a:lnTo>
                <a:close/>
                <a:moveTo>
                  <a:pt x="3014" y="390"/>
                </a:moveTo>
                <a:lnTo>
                  <a:pt x="3008" y="390"/>
                </a:lnTo>
                <a:lnTo>
                  <a:pt x="3004" y="388"/>
                </a:lnTo>
                <a:lnTo>
                  <a:pt x="2999" y="386"/>
                </a:lnTo>
                <a:lnTo>
                  <a:pt x="2995" y="383"/>
                </a:lnTo>
                <a:lnTo>
                  <a:pt x="2992" y="379"/>
                </a:lnTo>
                <a:lnTo>
                  <a:pt x="2989" y="375"/>
                </a:lnTo>
                <a:lnTo>
                  <a:pt x="2988" y="370"/>
                </a:lnTo>
                <a:lnTo>
                  <a:pt x="2987" y="365"/>
                </a:lnTo>
                <a:lnTo>
                  <a:pt x="2988" y="360"/>
                </a:lnTo>
                <a:lnTo>
                  <a:pt x="2989" y="356"/>
                </a:lnTo>
                <a:lnTo>
                  <a:pt x="2992" y="352"/>
                </a:lnTo>
                <a:lnTo>
                  <a:pt x="2995" y="348"/>
                </a:lnTo>
                <a:lnTo>
                  <a:pt x="2999" y="345"/>
                </a:lnTo>
                <a:lnTo>
                  <a:pt x="3004" y="342"/>
                </a:lnTo>
                <a:lnTo>
                  <a:pt x="3008" y="341"/>
                </a:lnTo>
                <a:lnTo>
                  <a:pt x="3014" y="341"/>
                </a:lnTo>
                <a:lnTo>
                  <a:pt x="3019" y="341"/>
                </a:lnTo>
                <a:lnTo>
                  <a:pt x="3024" y="342"/>
                </a:lnTo>
                <a:lnTo>
                  <a:pt x="3028" y="345"/>
                </a:lnTo>
                <a:lnTo>
                  <a:pt x="3032" y="348"/>
                </a:lnTo>
                <a:lnTo>
                  <a:pt x="3036" y="352"/>
                </a:lnTo>
                <a:lnTo>
                  <a:pt x="3038" y="356"/>
                </a:lnTo>
                <a:lnTo>
                  <a:pt x="3040" y="360"/>
                </a:lnTo>
                <a:lnTo>
                  <a:pt x="3040" y="365"/>
                </a:lnTo>
                <a:lnTo>
                  <a:pt x="3040" y="370"/>
                </a:lnTo>
                <a:lnTo>
                  <a:pt x="3038" y="375"/>
                </a:lnTo>
                <a:lnTo>
                  <a:pt x="3036" y="379"/>
                </a:lnTo>
                <a:lnTo>
                  <a:pt x="3032" y="383"/>
                </a:lnTo>
                <a:lnTo>
                  <a:pt x="3028" y="386"/>
                </a:lnTo>
                <a:lnTo>
                  <a:pt x="3024" y="388"/>
                </a:lnTo>
                <a:lnTo>
                  <a:pt x="3019" y="390"/>
                </a:lnTo>
                <a:lnTo>
                  <a:pt x="3014" y="390"/>
                </a:lnTo>
                <a:close/>
                <a:moveTo>
                  <a:pt x="2989" y="413"/>
                </a:moveTo>
                <a:lnTo>
                  <a:pt x="3038" y="413"/>
                </a:lnTo>
                <a:lnTo>
                  <a:pt x="3038" y="590"/>
                </a:lnTo>
                <a:lnTo>
                  <a:pt x="2989" y="590"/>
                </a:lnTo>
                <a:lnTo>
                  <a:pt x="2989" y="413"/>
                </a:lnTo>
                <a:close/>
                <a:moveTo>
                  <a:pt x="3242" y="413"/>
                </a:moveTo>
                <a:lnTo>
                  <a:pt x="3180" y="590"/>
                </a:lnTo>
                <a:lnTo>
                  <a:pt x="3125" y="590"/>
                </a:lnTo>
                <a:lnTo>
                  <a:pt x="3063" y="413"/>
                </a:lnTo>
                <a:lnTo>
                  <a:pt x="3115" y="413"/>
                </a:lnTo>
                <a:lnTo>
                  <a:pt x="3151" y="539"/>
                </a:lnTo>
                <a:lnTo>
                  <a:pt x="3190" y="413"/>
                </a:lnTo>
                <a:lnTo>
                  <a:pt x="3242" y="413"/>
                </a:lnTo>
                <a:close/>
                <a:moveTo>
                  <a:pt x="3340" y="593"/>
                </a:moveTo>
                <a:lnTo>
                  <a:pt x="3333" y="593"/>
                </a:lnTo>
                <a:lnTo>
                  <a:pt x="3327" y="592"/>
                </a:lnTo>
                <a:lnTo>
                  <a:pt x="3315" y="590"/>
                </a:lnTo>
                <a:lnTo>
                  <a:pt x="3309" y="589"/>
                </a:lnTo>
                <a:lnTo>
                  <a:pt x="3303" y="587"/>
                </a:lnTo>
                <a:lnTo>
                  <a:pt x="3293" y="582"/>
                </a:lnTo>
                <a:lnTo>
                  <a:pt x="3288" y="579"/>
                </a:lnTo>
                <a:lnTo>
                  <a:pt x="3284" y="576"/>
                </a:lnTo>
                <a:lnTo>
                  <a:pt x="3279" y="572"/>
                </a:lnTo>
                <a:lnTo>
                  <a:pt x="3276" y="569"/>
                </a:lnTo>
                <a:lnTo>
                  <a:pt x="3269" y="560"/>
                </a:lnTo>
                <a:lnTo>
                  <a:pt x="3266" y="555"/>
                </a:lnTo>
                <a:lnTo>
                  <a:pt x="3263" y="550"/>
                </a:lnTo>
                <a:lnTo>
                  <a:pt x="3258" y="540"/>
                </a:lnTo>
                <a:lnTo>
                  <a:pt x="3256" y="534"/>
                </a:lnTo>
                <a:lnTo>
                  <a:pt x="3255" y="528"/>
                </a:lnTo>
                <a:lnTo>
                  <a:pt x="3254" y="522"/>
                </a:lnTo>
                <a:lnTo>
                  <a:pt x="3253" y="516"/>
                </a:lnTo>
                <a:lnTo>
                  <a:pt x="3252" y="509"/>
                </a:lnTo>
                <a:lnTo>
                  <a:pt x="3252" y="502"/>
                </a:lnTo>
                <a:lnTo>
                  <a:pt x="3252" y="495"/>
                </a:lnTo>
                <a:lnTo>
                  <a:pt x="3253" y="489"/>
                </a:lnTo>
                <a:lnTo>
                  <a:pt x="3254" y="483"/>
                </a:lnTo>
                <a:lnTo>
                  <a:pt x="3255" y="477"/>
                </a:lnTo>
                <a:lnTo>
                  <a:pt x="3258" y="465"/>
                </a:lnTo>
                <a:lnTo>
                  <a:pt x="3260" y="459"/>
                </a:lnTo>
                <a:lnTo>
                  <a:pt x="3263" y="454"/>
                </a:lnTo>
                <a:lnTo>
                  <a:pt x="3269" y="445"/>
                </a:lnTo>
                <a:lnTo>
                  <a:pt x="3272" y="440"/>
                </a:lnTo>
                <a:lnTo>
                  <a:pt x="3275" y="436"/>
                </a:lnTo>
                <a:lnTo>
                  <a:pt x="3279" y="432"/>
                </a:lnTo>
                <a:lnTo>
                  <a:pt x="3283" y="428"/>
                </a:lnTo>
                <a:lnTo>
                  <a:pt x="3293" y="422"/>
                </a:lnTo>
                <a:lnTo>
                  <a:pt x="3297" y="419"/>
                </a:lnTo>
                <a:lnTo>
                  <a:pt x="3303" y="417"/>
                </a:lnTo>
                <a:lnTo>
                  <a:pt x="3308" y="415"/>
                </a:lnTo>
                <a:lnTo>
                  <a:pt x="3314" y="413"/>
                </a:lnTo>
                <a:lnTo>
                  <a:pt x="3319" y="412"/>
                </a:lnTo>
                <a:lnTo>
                  <a:pt x="3325" y="411"/>
                </a:lnTo>
                <a:lnTo>
                  <a:pt x="3338" y="411"/>
                </a:lnTo>
                <a:lnTo>
                  <a:pt x="3349" y="411"/>
                </a:lnTo>
                <a:lnTo>
                  <a:pt x="3360" y="413"/>
                </a:lnTo>
                <a:lnTo>
                  <a:pt x="3365" y="414"/>
                </a:lnTo>
                <a:lnTo>
                  <a:pt x="3370" y="416"/>
                </a:lnTo>
                <a:lnTo>
                  <a:pt x="3380" y="421"/>
                </a:lnTo>
                <a:lnTo>
                  <a:pt x="3389" y="426"/>
                </a:lnTo>
                <a:lnTo>
                  <a:pt x="3393" y="429"/>
                </a:lnTo>
                <a:lnTo>
                  <a:pt x="3397" y="433"/>
                </a:lnTo>
                <a:lnTo>
                  <a:pt x="3404" y="441"/>
                </a:lnTo>
                <a:lnTo>
                  <a:pt x="3407" y="446"/>
                </a:lnTo>
                <a:lnTo>
                  <a:pt x="3410" y="450"/>
                </a:lnTo>
                <a:lnTo>
                  <a:pt x="3412" y="456"/>
                </a:lnTo>
                <a:lnTo>
                  <a:pt x="3415" y="461"/>
                </a:lnTo>
                <a:lnTo>
                  <a:pt x="3417" y="467"/>
                </a:lnTo>
                <a:lnTo>
                  <a:pt x="3418" y="473"/>
                </a:lnTo>
                <a:lnTo>
                  <a:pt x="3419" y="479"/>
                </a:lnTo>
                <a:lnTo>
                  <a:pt x="3420" y="486"/>
                </a:lnTo>
                <a:lnTo>
                  <a:pt x="3421" y="493"/>
                </a:lnTo>
                <a:lnTo>
                  <a:pt x="3421" y="500"/>
                </a:lnTo>
                <a:lnTo>
                  <a:pt x="3421" y="514"/>
                </a:lnTo>
                <a:lnTo>
                  <a:pt x="3301" y="514"/>
                </a:lnTo>
                <a:lnTo>
                  <a:pt x="3301" y="519"/>
                </a:lnTo>
                <a:lnTo>
                  <a:pt x="3301" y="523"/>
                </a:lnTo>
                <a:lnTo>
                  <a:pt x="3302" y="528"/>
                </a:lnTo>
                <a:lnTo>
                  <a:pt x="3303" y="532"/>
                </a:lnTo>
                <a:lnTo>
                  <a:pt x="3307" y="539"/>
                </a:lnTo>
                <a:lnTo>
                  <a:pt x="3309" y="542"/>
                </a:lnTo>
                <a:lnTo>
                  <a:pt x="3311" y="545"/>
                </a:lnTo>
                <a:lnTo>
                  <a:pt x="3314" y="548"/>
                </a:lnTo>
                <a:lnTo>
                  <a:pt x="3317" y="550"/>
                </a:lnTo>
                <a:lnTo>
                  <a:pt x="3321" y="552"/>
                </a:lnTo>
                <a:lnTo>
                  <a:pt x="3324" y="554"/>
                </a:lnTo>
                <a:lnTo>
                  <a:pt x="3328" y="555"/>
                </a:lnTo>
                <a:lnTo>
                  <a:pt x="3332" y="556"/>
                </a:lnTo>
                <a:lnTo>
                  <a:pt x="3341" y="557"/>
                </a:lnTo>
                <a:lnTo>
                  <a:pt x="3347" y="556"/>
                </a:lnTo>
                <a:lnTo>
                  <a:pt x="3352" y="555"/>
                </a:lnTo>
                <a:lnTo>
                  <a:pt x="3357" y="554"/>
                </a:lnTo>
                <a:lnTo>
                  <a:pt x="3362" y="551"/>
                </a:lnTo>
                <a:lnTo>
                  <a:pt x="3364" y="550"/>
                </a:lnTo>
                <a:lnTo>
                  <a:pt x="3366" y="548"/>
                </a:lnTo>
                <a:lnTo>
                  <a:pt x="3370" y="545"/>
                </a:lnTo>
                <a:lnTo>
                  <a:pt x="3372" y="541"/>
                </a:lnTo>
                <a:lnTo>
                  <a:pt x="3375" y="536"/>
                </a:lnTo>
                <a:lnTo>
                  <a:pt x="3420" y="539"/>
                </a:lnTo>
                <a:lnTo>
                  <a:pt x="3418" y="545"/>
                </a:lnTo>
                <a:lnTo>
                  <a:pt x="3416" y="551"/>
                </a:lnTo>
                <a:lnTo>
                  <a:pt x="3414" y="556"/>
                </a:lnTo>
                <a:lnTo>
                  <a:pt x="3411" y="561"/>
                </a:lnTo>
                <a:lnTo>
                  <a:pt x="3407" y="566"/>
                </a:lnTo>
                <a:lnTo>
                  <a:pt x="3403" y="570"/>
                </a:lnTo>
                <a:lnTo>
                  <a:pt x="3399" y="575"/>
                </a:lnTo>
                <a:lnTo>
                  <a:pt x="3394" y="578"/>
                </a:lnTo>
                <a:lnTo>
                  <a:pt x="3388" y="582"/>
                </a:lnTo>
                <a:lnTo>
                  <a:pt x="3382" y="585"/>
                </a:lnTo>
                <a:lnTo>
                  <a:pt x="3376" y="587"/>
                </a:lnTo>
                <a:lnTo>
                  <a:pt x="3370" y="589"/>
                </a:lnTo>
                <a:lnTo>
                  <a:pt x="3366" y="590"/>
                </a:lnTo>
                <a:lnTo>
                  <a:pt x="3363" y="591"/>
                </a:lnTo>
                <a:lnTo>
                  <a:pt x="3355" y="592"/>
                </a:lnTo>
                <a:lnTo>
                  <a:pt x="3348" y="593"/>
                </a:lnTo>
                <a:lnTo>
                  <a:pt x="3340" y="593"/>
                </a:lnTo>
                <a:close/>
                <a:moveTo>
                  <a:pt x="3301" y="483"/>
                </a:moveTo>
                <a:lnTo>
                  <a:pt x="3375" y="483"/>
                </a:lnTo>
                <a:lnTo>
                  <a:pt x="3375" y="480"/>
                </a:lnTo>
                <a:lnTo>
                  <a:pt x="3374" y="476"/>
                </a:lnTo>
                <a:lnTo>
                  <a:pt x="3373" y="472"/>
                </a:lnTo>
                <a:lnTo>
                  <a:pt x="3372" y="469"/>
                </a:lnTo>
                <a:lnTo>
                  <a:pt x="3371" y="466"/>
                </a:lnTo>
                <a:lnTo>
                  <a:pt x="3369" y="463"/>
                </a:lnTo>
                <a:lnTo>
                  <a:pt x="3367" y="460"/>
                </a:lnTo>
                <a:lnTo>
                  <a:pt x="3365" y="457"/>
                </a:lnTo>
                <a:lnTo>
                  <a:pt x="3359" y="453"/>
                </a:lnTo>
                <a:lnTo>
                  <a:pt x="3353" y="450"/>
                </a:lnTo>
                <a:lnTo>
                  <a:pt x="3346" y="448"/>
                </a:lnTo>
                <a:lnTo>
                  <a:pt x="3339" y="447"/>
                </a:lnTo>
                <a:lnTo>
                  <a:pt x="3331" y="448"/>
                </a:lnTo>
                <a:lnTo>
                  <a:pt x="3327" y="449"/>
                </a:lnTo>
                <a:lnTo>
                  <a:pt x="3324" y="450"/>
                </a:lnTo>
                <a:lnTo>
                  <a:pt x="3317" y="453"/>
                </a:lnTo>
                <a:lnTo>
                  <a:pt x="3315" y="455"/>
                </a:lnTo>
                <a:lnTo>
                  <a:pt x="3312" y="458"/>
                </a:lnTo>
                <a:lnTo>
                  <a:pt x="3307" y="463"/>
                </a:lnTo>
                <a:lnTo>
                  <a:pt x="3304" y="470"/>
                </a:lnTo>
                <a:lnTo>
                  <a:pt x="3303" y="473"/>
                </a:lnTo>
                <a:lnTo>
                  <a:pt x="3302" y="476"/>
                </a:lnTo>
                <a:lnTo>
                  <a:pt x="3301" y="483"/>
                </a:lnTo>
                <a:close/>
                <a:moveTo>
                  <a:pt x="3456" y="590"/>
                </a:moveTo>
                <a:lnTo>
                  <a:pt x="3456" y="413"/>
                </a:lnTo>
                <a:lnTo>
                  <a:pt x="3503" y="413"/>
                </a:lnTo>
                <a:lnTo>
                  <a:pt x="3503" y="444"/>
                </a:lnTo>
                <a:lnTo>
                  <a:pt x="3507" y="436"/>
                </a:lnTo>
                <a:lnTo>
                  <a:pt x="3511" y="429"/>
                </a:lnTo>
                <a:lnTo>
                  <a:pt x="3516" y="424"/>
                </a:lnTo>
                <a:lnTo>
                  <a:pt x="3521" y="419"/>
                </a:lnTo>
                <a:lnTo>
                  <a:pt x="3524" y="417"/>
                </a:lnTo>
                <a:lnTo>
                  <a:pt x="3527" y="415"/>
                </a:lnTo>
                <a:lnTo>
                  <a:pt x="3534" y="413"/>
                </a:lnTo>
                <a:lnTo>
                  <a:pt x="3540" y="411"/>
                </a:lnTo>
                <a:lnTo>
                  <a:pt x="3548" y="410"/>
                </a:lnTo>
                <a:lnTo>
                  <a:pt x="3556" y="411"/>
                </a:lnTo>
                <a:lnTo>
                  <a:pt x="3563" y="412"/>
                </a:lnTo>
                <a:lnTo>
                  <a:pt x="3563" y="456"/>
                </a:lnTo>
                <a:lnTo>
                  <a:pt x="3559" y="455"/>
                </a:lnTo>
                <a:lnTo>
                  <a:pt x="3554" y="454"/>
                </a:lnTo>
                <a:lnTo>
                  <a:pt x="3542" y="453"/>
                </a:lnTo>
                <a:lnTo>
                  <a:pt x="3535" y="454"/>
                </a:lnTo>
                <a:lnTo>
                  <a:pt x="3531" y="454"/>
                </a:lnTo>
                <a:lnTo>
                  <a:pt x="3528" y="456"/>
                </a:lnTo>
                <a:lnTo>
                  <a:pt x="3524" y="457"/>
                </a:lnTo>
                <a:lnTo>
                  <a:pt x="3521" y="459"/>
                </a:lnTo>
                <a:lnTo>
                  <a:pt x="3518" y="461"/>
                </a:lnTo>
                <a:lnTo>
                  <a:pt x="3515" y="463"/>
                </a:lnTo>
                <a:lnTo>
                  <a:pt x="3511" y="469"/>
                </a:lnTo>
                <a:lnTo>
                  <a:pt x="3509" y="472"/>
                </a:lnTo>
                <a:lnTo>
                  <a:pt x="3508" y="475"/>
                </a:lnTo>
                <a:lnTo>
                  <a:pt x="3506" y="478"/>
                </a:lnTo>
                <a:lnTo>
                  <a:pt x="3506" y="482"/>
                </a:lnTo>
                <a:lnTo>
                  <a:pt x="3505" y="486"/>
                </a:lnTo>
                <a:lnTo>
                  <a:pt x="3505" y="490"/>
                </a:lnTo>
                <a:lnTo>
                  <a:pt x="3505" y="590"/>
                </a:lnTo>
                <a:lnTo>
                  <a:pt x="3456" y="590"/>
                </a:lnTo>
                <a:close/>
                <a:moveTo>
                  <a:pt x="3736" y="463"/>
                </a:moveTo>
                <a:lnTo>
                  <a:pt x="3692" y="466"/>
                </a:lnTo>
                <a:lnTo>
                  <a:pt x="3690" y="462"/>
                </a:lnTo>
                <a:lnTo>
                  <a:pt x="3688" y="458"/>
                </a:lnTo>
                <a:lnTo>
                  <a:pt x="3686" y="455"/>
                </a:lnTo>
                <a:lnTo>
                  <a:pt x="3682" y="451"/>
                </a:lnTo>
                <a:lnTo>
                  <a:pt x="3678" y="449"/>
                </a:lnTo>
                <a:lnTo>
                  <a:pt x="3673" y="447"/>
                </a:lnTo>
                <a:lnTo>
                  <a:pt x="3668" y="446"/>
                </a:lnTo>
                <a:lnTo>
                  <a:pt x="3662" y="445"/>
                </a:lnTo>
                <a:lnTo>
                  <a:pt x="3656" y="446"/>
                </a:lnTo>
                <a:lnTo>
                  <a:pt x="3651" y="447"/>
                </a:lnTo>
                <a:lnTo>
                  <a:pt x="3647" y="448"/>
                </a:lnTo>
                <a:lnTo>
                  <a:pt x="3643" y="450"/>
                </a:lnTo>
                <a:lnTo>
                  <a:pt x="3639" y="453"/>
                </a:lnTo>
                <a:lnTo>
                  <a:pt x="3637" y="456"/>
                </a:lnTo>
                <a:lnTo>
                  <a:pt x="3635" y="459"/>
                </a:lnTo>
                <a:lnTo>
                  <a:pt x="3635" y="463"/>
                </a:lnTo>
                <a:lnTo>
                  <a:pt x="3635" y="466"/>
                </a:lnTo>
                <a:lnTo>
                  <a:pt x="3636" y="469"/>
                </a:lnTo>
                <a:lnTo>
                  <a:pt x="3638" y="471"/>
                </a:lnTo>
                <a:lnTo>
                  <a:pt x="3640" y="474"/>
                </a:lnTo>
                <a:lnTo>
                  <a:pt x="3643" y="476"/>
                </a:lnTo>
                <a:lnTo>
                  <a:pt x="3647" y="478"/>
                </a:lnTo>
                <a:lnTo>
                  <a:pt x="3652" y="479"/>
                </a:lnTo>
                <a:lnTo>
                  <a:pt x="3657" y="481"/>
                </a:lnTo>
                <a:lnTo>
                  <a:pt x="3689" y="487"/>
                </a:lnTo>
                <a:lnTo>
                  <a:pt x="3696" y="488"/>
                </a:lnTo>
                <a:lnTo>
                  <a:pt x="3701" y="490"/>
                </a:lnTo>
                <a:lnTo>
                  <a:pt x="3707" y="492"/>
                </a:lnTo>
                <a:lnTo>
                  <a:pt x="3712" y="494"/>
                </a:lnTo>
                <a:lnTo>
                  <a:pt x="3720" y="499"/>
                </a:lnTo>
                <a:lnTo>
                  <a:pt x="3728" y="504"/>
                </a:lnTo>
                <a:lnTo>
                  <a:pt x="3731" y="507"/>
                </a:lnTo>
                <a:lnTo>
                  <a:pt x="3733" y="511"/>
                </a:lnTo>
                <a:lnTo>
                  <a:pt x="3735" y="514"/>
                </a:lnTo>
                <a:lnTo>
                  <a:pt x="3737" y="518"/>
                </a:lnTo>
                <a:lnTo>
                  <a:pt x="3740" y="526"/>
                </a:lnTo>
                <a:lnTo>
                  <a:pt x="3740" y="530"/>
                </a:lnTo>
                <a:lnTo>
                  <a:pt x="3740" y="535"/>
                </a:lnTo>
                <a:lnTo>
                  <a:pt x="3740" y="539"/>
                </a:lnTo>
                <a:lnTo>
                  <a:pt x="3740" y="543"/>
                </a:lnTo>
                <a:lnTo>
                  <a:pt x="3739" y="547"/>
                </a:lnTo>
                <a:lnTo>
                  <a:pt x="3738" y="551"/>
                </a:lnTo>
                <a:lnTo>
                  <a:pt x="3736" y="555"/>
                </a:lnTo>
                <a:lnTo>
                  <a:pt x="3735" y="559"/>
                </a:lnTo>
                <a:lnTo>
                  <a:pt x="3733" y="562"/>
                </a:lnTo>
                <a:lnTo>
                  <a:pt x="3730" y="565"/>
                </a:lnTo>
                <a:lnTo>
                  <a:pt x="3725" y="572"/>
                </a:lnTo>
                <a:lnTo>
                  <a:pt x="3718" y="577"/>
                </a:lnTo>
                <a:lnTo>
                  <a:pt x="3711" y="582"/>
                </a:lnTo>
                <a:lnTo>
                  <a:pt x="3702" y="586"/>
                </a:lnTo>
                <a:lnTo>
                  <a:pt x="3693" y="589"/>
                </a:lnTo>
                <a:lnTo>
                  <a:pt x="3683" y="591"/>
                </a:lnTo>
                <a:lnTo>
                  <a:pt x="3673" y="593"/>
                </a:lnTo>
                <a:lnTo>
                  <a:pt x="3662" y="593"/>
                </a:lnTo>
                <a:lnTo>
                  <a:pt x="3653" y="593"/>
                </a:lnTo>
                <a:lnTo>
                  <a:pt x="3645" y="592"/>
                </a:lnTo>
                <a:lnTo>
                  <a:pt x="3637" y="591"/>
                </a:lnTo>
                <a:lnTo>
                  <a:pt x="3630" y="589"/>
                </a:lnTo>
                <a:lnTo>
                  <a:pt x="3623" y="587"/>
                </a:lnTo>
                <a:lnTo>
                  <a:pt x="3617" y="585"/>
                </a:lnTo>
                <a:lnTo>
                  <a:pt x="3611" y="582"/>
                </a:lnTo>
                <a:lnTo>
                  <a:pt x="3606" y="578"/>
                </a:lnTo>
                <a:lnTo>
                  <a:pt x="3601" y="575"/>
                </a:lnTo>
                <a:lnTo>
                  <a:pt x="3596" y="570"/>
                </a:lnTo>
                <a:lnTo>
                  <a:pt x="3593" y="566"/>
                </a:lnTo>
                <a:lnTo>
                  <a:pt x="3589" y="561"/>
                </a:lnTo>
                <a:lnTo>
                  <a:pt x="3587" y="556"/>
                </a:lnTo>
                <a:lnTo>
                  <a:pt x="3584" y="550"/>
                </a:lnTo>
                <a:lnTo>
                  <a:pt x="3583" y="545"/>
                </a:lnTo>
                <a:lnTo>
                  <a:pt x="3582" y="538"/>
                </a:lnTo>
                <a:lnTo>
                  <a:pt x="3630" y="536"/>
                </a:lnTo>
                <a:lnTo>
                  <a:pt x="3631" y="541"/>
                </a:lnTo>
                <a:lnTo>
                  <a:pt x="3634" y="545"/>
                </a:lnTo>
                <a:lnTo>
                  <a:pt x="3637" y="549"/>
                </a:lnTo>
                <a:lnTo>
                  <a:pt x="3640" y="552"/>
                </a:lnTo>
                <a:lnTo>
                  <a:pt x="3645" y="555"/>
                </a:lnTo>
                <a:lnTo>
                  <a:pt x="3650" y="556"/>
                </a:lnTo>
                <a:lnTo>
                  <a:pt x="3656" y="557"/>
                </a:lnTo>
                <a:lnTo>
                  <a:pt x="3662" y="558"/>
                </a:lnTo>
                <a:lnTo>
                  <a:pt x="3668" y="557"/>
                </a:lnTo>
                <a:lnTo>
                  <a:pt x="3673" y="557"/>
                </a:lnTo>
                <a:lnTo>
                  <a:pt x="3678" y="555"/>
                </a:lnTo>
                <a:lnTo>
                  <a:pt x="3681" y="554"/>
                </a:lnTo>
                <a:lnTo>
                  <a:pt x="3683" y="553"/>
                </a:lnTo>
                <a:lnTo>
                  <a:pt x="3686" y="550"/>
                </a:lnTo>
                <a:lnTo>
                  <a:pt x="3689" y="547"/>
                </a:lnTo>
                <a:lnTo>
                  <a:pt x="3689" y="545"/>
                </a:lnTo>
                <a:lnTo>
                  <a:pt x="3690" y="544"/>
                </a:lnTo>
                <a:lnTo>
                  <a:pt x="3691" y="540"/>
                </a:lnTo>
                <a:lnTo>
                  <a:pt x="3690" y="537"/>
                </a:lnTo>
                <a:lnTo>
                  <a:pt x="3689" y="534"/>
                </a:lnTo>
                <a:lnTo>
                  <a:pt x="3687" y="531"/>
                </a:lnTo>
                <a:lnTo>
                  <a:pt x="3685" y="529"/>
                </a:lnTo>
                <a:lnTo>
                  <a:pt x="3682" y="527"/>
                </a:lnTo>
                <a:lnTo>
                  <a:pt x="3678" y="525"/>
                </a:lnTo>
                <a:lnTo>
                  <a:pt x="3673" y="523"/>
                </a:lnTo>
                <a:lnTo>
                  <a:pt x="3668" y="522"/>
                </a:lnTo>
                <a:lnTo>
                  <a:pt x="3637" y="516"/>
                </a:lnTo>
                <a:lnTo>
                  <a:pt x="3631" y="515"/>
                </a:lnTo>
                <a:lnTo>
                  <a:pt x="3625" y="513"/>
                </a:lnTo>
                <a:lnTo>
                  <a:pt x="3615" y="509"/>
                </a:lnTo>
                <a:lnTo>
                  <a:pt x="3610" y="507"/>
                </a:lnTo>
                <a:lnTo>
                  <a:pt x="3606" y="504"/>
                </a:lnTo>
                <a:lnTo>
                  <a:pt x="3602" y="501"/>
                </a:lnTo>
                <a:lnTo>
                  <a:pt x="3599" y="498"/>
                </a:lnTo>
                <a:lnTo>
                  <a:pt x="3596" y="495"/>
                </a:lnTo>
                <a:lnTo>
                  <a:pt x="3593" y="492"/>
                </a:lnTo>
                <a:lnTo>
                  <a:pt x="3591" y="488"/>
                </a:lnTo>
                <a:lnTo>
                  <a:pt x="3589" y="484"/>
                </a:lnTo>
                <a:lnTo>
                  <a:pt x="3588" y="480"/>
                </a:lnTo>
                <a:lnTo>
                  <a:pt x="3587" y="475"/>
                </a:lnTo>
                <a:lnTo>
                  <a:pt x="3586" y="471"/>
                </a:lnTo>
                <a:lnTo>
                  <a:pt x="3586" y="466"/>
                </a:lnTo>
                <a:lnTo>
                  <a:pt x="3587" y="459"/>
                </a:lnTo>
                <a:lnTo>
                  <a:pt x="3587" y="454"/>
                </a:lnTo>
                <a:lnTo>
                  <a:pt x="3589" y="448"/>
                </a:lnTo>
                <a:lnTo>
                  <a:pt x="3591" y="443"/>
                </a:lnTo>
                <a:lnTo>
                  <a:pt x="3594" y="438"/>
                </a:lnTo>
                <a:lnTo>
                  <a:pt x="3598" y="433"/>
                </a:lnTo>
                <a:lnTo>
                  <a:pt x="3602" y="429"/>
                </a:lnTo>
                <a:lnTo>
                  <a:pt x="3607" y="425"/>
                </a:lnTo>
                <a:lnTo>
                  <a:pt x="3612" y="422"/>
                </a:lnTo>
                <a:lnTo>
                  <a:pt x="3618" y="419"/>
                </a:lnTo>
                <a:lnTo>
                  <a:pt x="3624" y="416"/>
                </a:lnTo>
                <a:lnTo>
                  <a:pt x="3631" y="414"/>
                </a:lnTo>
                <a:lnTo>
                  <a:pt x="3634" y="413"/>
                </a:lnTo>
                <a:lnTo>
                  <a:pt x="3638" y="413"/>
                </a:lnTo>
                <a:lnTo>
                  <a:pt x="3645" y="412"/>
                </a:lnTo>
                <a:lnTo>
                  <a:pt x="3653" y="411"/>
                </a:lnTo>
                <a:lnTo>
                  <a:pt x="3661" y="411"/>
                </a:lnTo>
                <a:lnTo>
                  <a:pt x="3669" y="411"/>
                </a:lnTo>
                <a:lnTo>
                  <a:pt x="3677" y="412"/>
                </a:lnTo>
                <a:lnTo>
                  <a:pt x="3684" y="413"/>
                </a:lnTo>
                <a:lnTo>
                  <a:pt x="3691" y="414"/>
                </a:lnTo>
                <a:lnTo>
                  <a:pt x="3697" y="416"/>
                </a:lnTo>
                <a:lnTo>
                  <a:pt x="3703" y="419"/>
                </a:lnTo>
                <a:lnTo>
                  <a:pt x="3709" y="421"/>
                </a:lnTo>
                <a:lnTo>
                  <a:pt x="3714" y="425"/>
                </a:lnTo>
                <a:lnTo>
                  <a:pt x="3718" y="428"/>
                </a:lnTo>
                <a:lnTo>
                  <a:pt x="3723" y="432"/>
                </a:lnTo>
                <a:lnTo>
                  <a:pt x="3726" y="437"/>
                </a:lnTo>
                <a:lnTo>
                  <a:pt x="3728" y="439"/>
                </a:lnTo>
                <a:lnTo>
                  <a:pt x="3729" y="441"/>
                </a:lnTo>
                <a:lnTo>
                  <a:pt x="3732" y="446"/>
                </a:lnTo>
                <a:lnTo>
                  <a:pt x="3734" y="452"/>
                </a:lnTo>
                <a:lnTo>
                  <a:pt x="3735" y="457"/>
                </a:lnTo>
                <a:lnTo>
                  <a:pt x="3736" y="463"/>
                </a:lnTo>
                <a:close/>
                <a:moveTo>
                  <a:pt x="3797" y="390"/>
                </a:moveTo>
                <a:lnTo>
                  <a:pt x="3792" y="390"/>
                </a:lnTo>
                <a:lnTo>
                  <a:pt x="3787" y="388"/>
                </a:lnTo>
                <a:lnTo>
                  <a:pt x="3783" y="386"/>
                </a:lnTo>
                <a:lnTo>
                  <a:pt x="3778" y="383"/>
                </a:lnTo>
                <a:lnTo>
                  <a:pt x="3775" y="379"/>
                </a:lnTo>
                <a:lnTo>
                  <a:pt x="3773" y="375"/>
                </a:lnTo>
                <a:lnTo>
                  <a:pt x="3771" y="370"/>
                </a:lnTo>
                <a:lnTo>
                  <a:pt x="3771" y="365"/>
                </a:lnTo>
                <a:lnTo>
                  <a:pt x="3771" y="360"/>
                </a:lnTo>
                <a:lnTo>
                  <a:pt x="3773" y="356"/>
                </a:lnTo>
                <a:lnTo>
                  <a:pt x="3775" y="352"/>
                </a:lnTo>
                <a:lnTo>
                  <a:pt x="3778" y="348"/>
                </a:lnTo>
                <a:lnTo>
                  <a:pt x="3783" y="345"/>
                </a:lnTo>
                <a:lnTo>
                  <a:pt x="3787" y="342"/>
                </a:lnTo>
                <a:lnTo>
                  <a:pt x="3792" y="341"/>
                </a:lnTo>
                <a:lnTo>
                  <a:pt x="3797" y="341"/>
                </a:lnTo>
                <a:lnTo>
                  <a:pt x="3802" y="341"/>
                </a:lnTo>
                <a:lnTo>
                  <a:pt x="3807" y="342"/>
                </a:lnTo>
                <a:lnTo>
                  <a:pt x="3812" y="345"/>
                </a:lnTo>
                <a:lnTo>
                  <a:pt x="3816" y="348"/>
                </a:lnTo>
                <a:lnTo>
                  <a:pt x="3819" y="352"/>
                </a:lnTo>
                <a:lnTo>
                  <a:pt x="3822" y="356"/>
                </a:lnTo>
                <a:lnTo>
                  <a:pt x="3823" y="360"/>
                </a:lnTo>
                <a:lnTo>
                  <a:pt x="3824" y="365"/>
                </a:lnTo>
                <a:lnTo>
                  <a:pt x="3823" y="370"/>
                </a:lnTo>
                <a:lnTo>
                  <a:pt x="3822" y="375"/>
                </a:lnTo>
                <a:lnTo>
                  <a:pt x="3819" y="379"/>
                </a:lnTo>
                <a:lnTo>
                  <a:pt x="3816" y="383"/>
                </a:lnTo>
                <a:lnTo>
                  <a:pt x="3812" y="386"/>
                </a:lnTo>
                <a:lnTo>
                  <a:pt x="3807" y="388"/>
                </a:lnTo>
                <a:lnTo>
                  <a:pt x="3802" y="390"/>
                </a:lnTo>
                <a:lnTo>
                  <a:pt x="3797" y="390"/>
                </a:lnTo>
                <a:close/>
                <a:moveTo>
                  <a:pt x="3772" y="413"/>
                </a:moveTo>
                <a:lnTo>
                  <a:pt x="3822" y="413"/>
                </a:lnTo>
                <a:lnTo>
                  <a:pt x="3822" y="590"/>
                </a:lnTo>
                <a:lnTo>
                  <a:pt x="3772" y="590"/>
                </a:lnTo>
                <a:lnTo>
                  <a:pt x="3772" y="413"/>
                </a:lnTo>
                <a:close/>
                <a:moveTo>
                  <a:pt x="3955" y="413"/>
                </a:moveTo>
                <a:lnTo>
                  <a:pt x="3955" y="450"/>
                </a:lnTo>
                <a:lnTo>
                  <a:pt x="3921" y="450"/>
                </a:lnTo>
                <a:lnTo>
                  <a:pt x="3921" y="535"/>
                </a:lnTo>
                <a:lnTo>
                  <a:pt x="3922" y="540"/>
                </a:lnTo>
                <a:lnTo>
                  <a:pt x="3923" y="544"/>
                </a:lnTo>
                <a:lnTo>
                  <a:pt x="3923" y="545"/>
                </a:lnTo>
                <a:lnTo>
                  <a:pt x="3924" y="547"/>
                </a:lnTo>
                <a:lnTo>
                  <a:pt x="3926" y="549"/>
                </a:lnTo>
                <a:lnTo>
                  <a:pt x="3929" y="551"/>
                </a:lnTo>
                <a:lnTo>
                  <a:pt x="3931" y="552"/>
                </a:lnTo>
                <a:lnTo>
                  <a:pt x="3935" y="552"/>
                </a:lnTo>
                <a:lnTo>
                  <a:pt x="3938" y="553"/>
                </a:lnTo>
                <a:lnTo>
                  <a:pt x="3945" y="552"/>
                </a:lnTo>
                <a:lnTo>
                  <a:pt x="3950" y="551"/>
                </a:lnTo>
                <a:lnTo>
                  <a:pt x="3958" y="587"/>
                </a:lnTo>
                <a:lnTo>
                  <a:pt x="3948" y="590"/>
                </a:lnTo>
                <a:lnTo>
                  <a:pt x="3940" y="591"/>
                </a:lnTo>
                <a:lnTo>
                  <a:pt x="3931" y="592"/>
                </a:lnTo>
                <a:lnTo>
                  <a:pt x="3925" y="592"/>
                </a:lnTo>
                <a:lnTo>
                  <a:pt x="3919" y="592"/>
                </a:lnTo>
                <a:lnTo>
                  <a:pt x="3913" y="591"/>
                </a:lnTo>
                <a:lnTo>
                  <a:pt x="3907" y="590"/>
                </a:lnTo>
                <a:lnTo>
                  <a:pt x="3902" y="588"/>
                </a:lnTo>
                <a:lnTo>
                  <a:pt x="3896" y="586"/>
                </a:lnTo>
                <a:lnTo>
                  <a:pt x="3892" y="583"/>
                </a:lnTo>
                <a:lnTo>
                  <a:pt x="3887" y="581"/>
                </a:lnTo>
                <a:lnTo>
                  <a:pt x="3884" y="577"/>
                </a:lnTo>
                <a:lnTo>
                  <a:pt x="3880" y="573"/>
                </a:lnTo>
                <a:lnTo>
                  <a:pt x="3878" y="569"/>
                </a:lnTo>
                <a:lnTo>
                  <a:pt x="3875" y="564"/>
                </a:lnTo>
                <a:lnTo>
                  <a:pt x="3874" y="559"/>
                </a:lnTo>
                <a:lnTo>
                  <a:pt x="3872" y="554"/>
                </a:lnTo>
                <a:lnTo>
                  <a:pt x="3872" y="548"/>
                </a:lnTo>
                <a:lnTo>
                  <a:pt x="3871" y="542"/>
                </a:lnTo>
                <a:lnTo>
                  <a:pt x="3871" y="450"/>
                </a:lnTo>
                <a:lnTo>
                  <a:pt x="3847" y="450"/>
                </a:lnTo>
                <a:lnTo>
                  <a:pt x="3847" y="413"/>
                </a:lnTo>
                <a:lnTo>
                  <a:pt x="3871" y="413"/>
                </a:lnTo>
                <a:lnTo>
                  <a:pt x="3871" y="371"/>
                </a:lnTo>
                <a:lnTo>
                  <a:pt x="3921" y="371"/>
                </a:lnTo>
                <a:lnTo>
                  <a:pt x="3921" y="413"/>
                </a:lnTo>
                <a:lnTo>
                  <a:pt x="3955" y="413"/>
                </a:lnTo>
                <a:close/>
                <a:moveTo>
                  <a:pt x="4062" y="593"/>
                </a:moveTo>
                <a:lnTo>
                  <a:pt x="4056" y="593"/>
                </a:lnTo>
                <a:lnTo>
                  <a:pt x="4049" y="592"/>
                </a:lnTo>
                <a:lnTo>
                  <a:pt x="4037" y="590"/>
                </a:lnTo>
                <a:lnTo>
                  <a:pt x="4031" y="589"/>
                </a:lnTo>
                <a:lnTo>
                  <a:pt x="4026" y="587"/>
                </a:lnTo>
                <a:lnTo>
                  <a:pt x="4015" y="582"/>
                </a:lnTo>
                <a:lnTo>
                  <a:pt x="4011" y="579"/>
                </a:lnTo>
                <a:lnTo>
                  <a:pt x="4006" y="576"/>
                </a:lnTo>
                <a:lnTo>
                  <a:pt x="4002" y="572"/>
                </a:lnTo>
                <a:lnTo>
                  <a:pt x="3998" y="569"/>
                </a:lnTo>
                <a:lnTo>
                  <a:pt x="3991" y="560"/>
                </a:lnTo>
                <a:lnTo>
                  <a:pt x="3988" y="555"/>
                </a:lnTo>
                <a:lnTo>
                  <a:pt x="3985" y="550"/>
                </a:lnTo>
                <a:lnTo>
                  <a:pt x="3981" y="540"/>
                </a:lnTo>
                <a:lnTo>
                  <a:pt x="3979" y="534"/>
                </a:lnTo>
                <a:lnTo>
                  <a:pt x="3977" y="528"/>
                </a:lnTo>
                <a:lnTo>
                  <a:pt x="3976" y="522"/>
                </a:lnTo>
                <a:lnTo>
                  <a:pt x="3975" y="516"/>
                </a:lnTo>
                <a:lnTo>
                  <a:pt x="3975" y="509"/>
                </a:lnTo>
                <a:lnTo>
                  <a:pt x="3975" y="502"/>
                </a:lnTo>
                <a:lnTo>
                  <a:pt x="3975" y="495"/>
                </a:lnTo>
                <a:lnTo>
                  <a:pt x="3975" y="489"/>
                </a:lnTo>
                <a:lnTo>
                  <a:pt x="3976" y="483"/>
                </a:lnTo>
                <a:lnTo>
                  <a:pt x="3977" y="477"/>
                </a:lnTo>
                <a:lnTo>
                  <a:pt x="3981" y="465"/>
                </a:lnTo>
                <a:lnTo>
                  <a:pt x="3983" y="459"/>
                </a:lnTo>
                <a:lnTo>
                  <a:pt x="3985" y="454"/>
                </a:lnTo>
                <a:lnTo>
                  <a:pt x="3991" y="445"/>
                </a:lnTo>
                <a:lnTo>
                  <a:pt x="3994" y="440"/>
                </a:lnTo>
                <a:lnTo>
                  <a:pt x="3998" y="436"/>
                </a:lnTo>
                <a:lnTo>
                  <a:pt x="4002" y="432"/>
                </a:lnTo>
                <a:lnTo>
                  <a:pt x="4006" y="428"/>
                </a:lnTo>
                <a:lnTo>
                  <a:pt x="4015" y="422"/>
                </a:lnTo>
                <a:lnTo>
                  <a:pt x="4020" y="419"/>
                </a:lnTo>
                <a:lnTo>
                  <a:pt x="4025" y="417"/>
                </a:lnTo>
                <a:lnTo>
                  <a:pt x="4030" y="415"/>
                </a:lnTo>
                <a:lnTo>
                  <a:pt x="4036" y="413"/>
                </a:lnTo>
                <a:lnTo>
                  <a:pt x="4042" y="412"/>
                </a:lnTo>
                <a:lnTo>
                  <a:pt x="4048" y="411"/>
                </a:lnTo>
                <a:lnTo>
                  <a:pt x="4060" y="411"/>
                </a:lnTo>
                <a:lnTo>
                  <a:pt x="4072" y="411"/>
                </a:lnTo>
                <a:lnTo>
                  <a:pt x="4083" y="413"/>
                </a:lnTo>
                <a:lnTo>
                  <a:pt x="4088" y="414"/>
                </a:lnTo>
                <a:lnTo>
                  <a:pt x="4093" y="416"/>
                </a:lnTo>
                <a:lnTo>
                  <a:pt x="4103" y="421"/>
                </a:lnTo>
                <a:lnTo>
                  <a:pt x="4111" y="426"/>
                </a:lnTo>
                <a:lnTo>
                  <a:pt x="4116" y="429"/>
                </a:lnTo>
                <a:lnTo>
                  <a:pt x="4119" y="433"/>
                </a:lnTo>
                <a:lnTo>
                  <a:pt x="4126" y="441"/>
                </a:lnTo>
                <a:lnTo>
                  <a:pt x="4129" y="446"/>
                </a:lnTo>
                <a:lnTo>
                  <a:pt x="4132" y="450"/>
                </a:lnTo>
                <a:lnTo>
                  <a:pt x="4135" y="456"/>
                </a:lnTo>
                <a:lnTo>
                  <a:pt x="4137" y="461"/>
                </a:lnTo>
                <a:lnTo>
                  <a:pt x="4139" y="467"/>
                </a:lnTo>
                <a:lnTo>
                  <a:pt x="4141" y="473"/>
                </a:lnTo>
                <a:lnTo>
                  <a:pt x="4142" y="479"/>
                </a:lnTo>
                <a:lnTo>
                  <a:pt x="4143" y="486"/>
                </a:lnTo>
                <a:lnTo>
                  <a:pt x="4143" y="493"/>
                </a:lnTo>
                <a:lnTo>
                  <a:pt x="4143" y="500"/>
                </a:lnTo>
                <a:lnTo>
                  <a:pt x="4143" y="514"/>
                </a:lnTo>
                <a:lnTo>
                  <a:pt x="4023" y="514"/>
                </a:lnTo>
                <a:lnTo>
                  <a:pt x="4023" y="519"/>
                </a:lnTo>
                <a:lnTo>
                  <a:pt x="4024" y="523"/>
                </a:lnTo>
                <a:lnTo>
                  <a:pt x="4026" y="532"/>
                </a:lnTo>
                <a:lnTo>
                  <a:pt x="4027" y="535"/>
                </a:lnTo>
                <a:lnTo>
                  <a:pt x="4029" y="539"/>
                </a:lnTo>
                <a:lnTo>
                  <a:pt x="4031" y="542"/>
                </a:lnTo>
                <a:lnTo>
                  <a:pt x="4034" y="545"/>
                </a:lnTo>
                <a:lnTo>
                  <a:pt x="4037" y="548"/>
                </a:lnTo>
                <a:lnTo>
                  <a:pt x="4040" y="550"/>
                </a:lnTo>
                <a:lnTo>
                  <a:pt x="4043" y="552"/>
                </a:lnTo>
                <a:lnTo>
                  <a:pt x="4047" y="554"/>
                </a:lnTo>
                <a:lnTo>
                  <a:pt x="4050" y="555"/>
                </a:lnTo>
                <a:lnTo>
                  <a:pt x="4054" y="556"/>
                </a:lnTo>
                <a:lnTo>
                  <a:pt x="4063" y="557"/>
                </a:lnTo>
                <a:lnTo>
                  <a:pt x="4069" y="556"/>
                </a:lnTo>
                <a:lnTo>
                  <a:pt x="4075" y="555"/>
                </a:lnTo>
                <a:lnTo>
                  <a:pt x="4080" y="554"/>
                </a:lnTo>
                <a:lnTo>
                  <a:pt x="4084" y="551"/>
                </a:lnTo>
                <a:lnTo>
                  <a:pt x="4087" y="550"/>
                </a:lnTo>
                <a:lnTo>
                  <a:pt x="4089" y="548"/>
                </a:lnTo>
                <a:lnTo>
                  <a:pt x="4092" y="545"/>
                </a:lnTo>
                <a:lnTo>
                  <a:pt x="4095" y="541"/>
                </a:lnTo>
                <a:lnTo>
                  <a:pt x="4097" y="536"/>
                </a:lnTo>
                <a:lnTo>
                  <a:pt x="4142" y="539"/>
                </a:lnTo>
                <a:lnTo>
                  <a:pt x="4141" y="545"/>
                </a:lnTo>
                <a:lnTo>
                  <a:pt x="4139" y="551"/>
                </a:lnTo>
                <a:lnTo>
                  <a:pt x="4136" y="556"/>
                </a:lnTo>
                <a:lnTo>
                  <a:pt x="4133" y="561"/>
                </a:lnTo>
                <a:lnTo>
                  <a:pt x="4130" y="566"/>
                </a:lnTo>
                <a:lnTo>
                  <a:pt x="4126" y="570"/>
                </a:lnTo>
                <a:lnTo>
                  <a:pt x="4121" y="575"/>
                </a:lnTo>
                <a:lnTo>
                  <a:pt x="4116" y="578"/>
                </a:lnTo>
                <a:lnTo>
                  <a:pt x="4111" y="582"/>
                </a:lnTo>
                <a:lnTo>
                  <a:pt x="4105" y="585"/>
                </a:lnTo>
                <a:lnTo>
                  <a:pt x="4099" y="587"/>
                </a:lnTo>
                <a:lnTo>
                  <a:pt x="4092" y="589"/>
                </a:lnTo>
                <a:lnTo>
                  <a:pt x="4089" y="590"/>
                </a:lnTo>
                <a:lnTo>
                  <a:pt x="4085" y="591"/>
                </a:lnTo>
                <a:lnTo>
                  <a:pt x="4078" y="592"/>
                </a:lnTo>
                <a:lnTo>
                  <a:pt x="4070" y="593"/>
                </a:lnTo>
                <a:lnTo>
                  <a:pt x="4062" y="593"/>
                </a:lnTo>
                <a:close/>
                <a:moveTo>
                  <a:pt x="4023" y="483"/>
                </a:moveTo>
                <a:lnTo>
                  <a:pt x="4097" y="483"/>
                </a:lnTo>
                <a:lnTo>
                  <a:pt x="4097" y="480"/>
                </a:lnTo>
                <a:lnTo>
                  <a:pt x="4097" y="476"/>
                </a:lnTo>
                <a:lnTo>
                  <a:pt x="4096" y="472"/>
                </a:lnTo>
                <a:lnTo>
                  <a:pt x="4095" y="469"/>
                </a:lnTo>
                <a:lnTo>
                  <a:pt x="4093" y="466"/>
                </a:lnTo>
                <a:lnTo>
                  <a:pt x="4092" y="463"/>
                </a:lnTo>
                <a:lnTo>
                  <a:pt x="4089" y="460"/>
                </a:lnTo>
                <a:lnTo>
                  <a:pt x="4087" y="457"/>
                </a:lnTo>
                <a:lnTo>
                  <a:pt x="4082" y="453"/>
                </a:lnTo>
                <a:lnTo>
                  <a:pt x="4076" y="450"/>
                </a:lnTo>
                <a:lnTo>
                  <a:pt x="4069" y="448"/>
                </a:lnTo>
                <a:lnTo>
                  <a:pt x="4061" y="447"/>
                </a:lnTo>
                <a:lnTo>
                  <a:pt x="4053" y="448"/>
                </a:lnTo>
                <a:lnTo>
                  <a:pt x="4050" y="449"/>
                </a:lnTo>
                <a:lnTo>
                  <a:pt x="4046" y="450"/>
                </a:lnTo>
                <a:lnTo>
                  <a:pt x="4040" y="453"/>
                </a:lnTo>
                <a:lnTo>
                  <a:pt x="4037" y="455"/>
                </a:lnTo>
                <a:lnTo>
                  <a:pt x="4034" y="458"/>
                </a:lnTo>
                <a:lnTo>
                  <a:pt x="4030" y="463"/>
                </a:lnTo>
                <a:lnTo>
                  <a:pt x="4026" y="470"/>
                </a:lnTo>
                <a:lnTo>
                  <a:pt x="4025" y="473"/>
                </a:lnTo>
                <a:lnTo>
                  <a:pt x="4024" y="476"/>
                </a:lnTo>
                <a:lnTo>
                  <a:pt x="4023" y="483"/>
                </a:lnTo>
                <a:close/>
                <a:moveTo>
                  <a:pt x="4267" y="413"/>
                </a:moveTo>
                <a:lnTo>
                  <a:pt x="4267" y="450"/>
                </a:lnTo>
                <a:lnTo>
                  <a:pt x="4234" y="450"/>
                </a:lnTo>
                <a:lnTo>
                  <a:pt x="4234" y="535"/>
                </a:lnTo>
                <a:lnTo>
                  <a:pt x="4234" y="540"/>
                </a:lnTo>
                <a:lnTo>
                  <a:pt x="4235" y="544"/>
                </a:lnTo>
                <a:lnTo>
                  <a:pt x="4236" y="545"/>
                </a:lnTo>
                <a:lnTo>
                  <a:pt x="4236" y="547"/>
                </a:lnTo>
                <a:lnTo>
                  <a:pt x="4238" y="549"/>
                </a:lnTo>
                <a:lnTo>
                  <a:pt x="4241" y="551"/>
                </a:lnTo>
                <a:lnTo>
                  <a:pt x="4244" y="552"/>
                </a:lnTo>
                <a:lnTo>
                  <a:pt x="4247" y="552"/>
                </a:lnTo>
                <a:lnTo>
                  <a:pt x="4250" y="553"/>
                </a:lnTo>
                <a:lnTo>
                  <a:pt x="4257" y="552"/>
                </a:lnTo>
                <a:lnTo>
                  <a:pt x="4263" y="551"/>
                </a:lnTo>
                <a:lnTo>
                  <a:pt x="4270" y="587"/>
                </a:lnTo>
                <a:lnTo>
                  <a:pt x="4260" y="590"/>
                </a:lnTo>
                <a:lnTo>
                  <a:pt x="4253" y="591"/>
                </a:lnTo>
                <a:lnTo>
                  <a:pt x="4244" y="592"/>
                </a:lnTo>
                <a:lnTo>
                  <a:pt x="4237" y="592"/>
                </a:lnTo>
                <a:lnTo>
                  <a:pt x="4231" y="592"/>
                </a:lnTo>
                <a:lnTo>
                  <a:pt x="4225" y="591"/>
                </a:lnTo>
                <a:lnTo>
                  <a:pt x="4220" y="590"/>
                </a:lnTo>
                <a:lnTo>
                  <a:pt x="4214" y="588"/>
                </a:lnTo>
                <a:lnTo>
                  <a:pt x="4210" y="586"/>
                </a:lnTo>
                <a:lnTo>
                  <a:pt x="4205" y="583"/>
                </a:lnTo>
                <a:lnTo>
                  <a:pt x="4201" y="581"/>
                </a:lnTo>
                <a:lnTo>
                  <a:pt x="4197" y="577"/>
                </a:lnTo>
                <a:lnTo>
                  <a:pt x="4194" y="573"/>
                </a:lnTo>
                <a:lnTo>
                  <a:pt x="4191" y="569"/>
                </a:lnTo>
                <a:lnTo>
                  <a:pt x="4189" y="564"/>
                </a:lnTo>
                <a:lnTo>
                  <a:pt x="4187" y="559"/>
                </a:lnTo>
                <a:lnTo>
                  <a:pt x="4186" y="554"/>
                </a:lnTo>
                <a:lnTo>
                  <a:pt x="4185" y="548"/>
                </a:lnTo>
                <a:lnTo>
                  <a:pt x="4185" y="542"/>
                </a:lnTo>
                <a:lnTo>
                  <a:pt x="4185" y="450"/>
                </a:lnTo>
                <a:lnTo>
                  <a:pt x="4161" y="450"/>
                </a:lnTo>
                <a:lnTo>
                  <a:pt x="4161" y="413"/>
                </a:lnTo>
                <a:lnTo>
                  <a:pt x="4185" y="413"/>
                </a:lnTo>
                <a:lnTo>
                  <a:pt x="4185" y="371"/>
                </a:lnTo>
                <a:lnTo>
                  <a:pt x="4234" y="371"/>
                </a:lnTo>
                <a:lnTo>
                  <a:pt x="4234" y="413"/>
                </a:lnTo>
                <a:lnTo>
                  <a:pt x="4267" y="413"/>
                </a:lnTo>
                <a:close/>
                <a:moveTo>
                  <a:pt x="4376" y="593"/>
                </a:moveTo>
                <a:lnTo>
                  <a:pt x="4369" y="593"/>
                </a:lnTo>
                <a:lnTo>
                  <a:pt x="4363" y="592"/>
                </a:lnTo>
                <a:lnTo>
                  <a:pt x="4349" y="590"/>
                </a:lnTo>
                <a:lnTo>
                  <a:pt x="4344" y="589"/>
                </a:lnTo>
                <a:lnTo>
                  <a:pt x="4338" y="587"/>
                </a:lnTo>
                <a:lnTo>
                  <a:pt x="4328" y="582"/>
                </a:lnTo>
                <a:lnTo>
                  <a:pt x="4323" y="579"/>
                </a:lnTo>
                <a:lnTo>
                  <a:pt x="4319" y="576"/>
                </a:lnTo>
                <a:lnTo>
                  <a:pt x="4314" y="572"/>
                </a:lnTo>
                <a:lnTo>
                  <a:pt x="4310" y="569"/>
                </a:lnTo>
                <a:lnTo>
                  <a:pt x="4303" y="560"/>
                </a:lnTo>
                <a:lnTo>
                  <a:pt x="4300" y="555"/>
                </a:lnTo>
                <a:lnTo>
                  <a:pt x="4298" y="550"/>
                </a:lnTo>
                <a:lnTo>
                  <a:pt x="4293" y="540"/>
                </a:lnTo>
                <a:lnTo>
                  <a:pt x="4291" y="534"/>
                </a:lnTo>
                <a:lnTo>
                  <a:pt x="4290" y="528"/>
                </a:lnTo>
                <a:lnTo>
                  <a:pt x="4289" y="522"/>
                </a:lnTo>
                <a:lnTo>
                  <a:pt x="4288" y="516"/>
                </a:lnTo>
                <a:lnTo>
                  <a:pt x="4287" y="509"/>
                </a:lnTo>
                <a:lnTo>
                  <a:pt x="4287" y="502"/>
                </a:lnTo>
                <a:lnTo>
                  <a:pt x="4287" y="495"/>
                </a:lnTo>
                <a:lnTo>
                  <a:pt x="4288" y="489"/>
                </a:lnTo>
                <a:lnTo>
                  <a:pt x="4289" y="483"/>
                </a:lnTo>
                <a:lnTo>
                  <a:pt x="4290" y="477"/>
                </a:lnTo>
                <a:lnTo>
                  <a:pt x="4293" y="465"/>
                </a:lnTo>
                <a:lnTo>
                  <a:pt x="4295" y="459"/>
                </a:lnTo>
                <a:lnTo>
                  <a:pt x="4298" y="454"/>
                </a:lnTo>
                <a:lnTo>
                  <a:pt x="4303" y="445"/>
                </a:lnTo>
                <a:lnTo>
                  <a:pt x="4307" y="440"/>
                </a:lnTo>
                <a:lnTo>
                  <a:pt x="4310" y="436"/>
                </a:lnTo>
                <a:lnTo>
                  <a:pt x="4314" y="432"/>
                </a:lnTo>
                <a:lnTo>
                  <a:pt x="4318" y="428"/>
                </a:lnTo>
                <a:lnTo>
                  <a:pt x="4327" y="422"/>
                </a:lnTo>
                <a:lnTo>
                  <a:pt x="4332" y="419"/>
                </a:lnTo>
                <a:lnTo>
                  <a:pt x="4338" y="417"/>
                </a:lnTo>
                <a:lnTo>
                  <a:pt x="4343" y="415"/>
                </a:lnTo>
                <a:lnTo>
                  <a:pt x="4348" y="413"/>
                </a:lnTo>
                <a:lnTo>
                  <a:pt x="4354" y="412"/>
                </a:lnTo>
                <a:lnTo>
                  <a:pt x="4361" y="411"/>
                </a:lnTo>
                <a:lnTo>
                  <a:pt x="4374" y="411"/>
                </a:lnTo>
                <a:lnTo>
                  <a:pt x="4385" y="411"/>
                </a:lnTo>
                <a:lnTo>
                  <a:pt x="4396" y="413"/>
                </a:lnTo>
                <a:lnTo>
                  <a:pt x="4401" y="414"/>
                </a:lnTo>
                <a:lnTo>
                  <a:pt x="4406" y="416"/>
                </a:lnTo>
                <a:lnTo>
                  <a:pt x="4416" y="421"/>
                </a:lnTo>
                <a:lnTo>
                  <a:pt x="4425" y="426"/>
                </a:lnTo>
                <a:lnTo>
                  <a:pt x="4429" y="429"/>
                </a:lnTo>
                <a:lnTo>
                  <a:pt x="4433" y="433"/>
                </a:lnTo>
                <a:lnTo>
                  <a:pt x="4440" y="441"/>
                </a:lnTo>
                <a:lnTo>
                  <a:pt x="4443" y="446"/>
                </a:lnTo>
                <a:lnTo>
                  <a:pt x="4446" y="450"/>
                </a:lnTo>
                <a:lnTo>
                  <a:pt x="4448" y="456"/>
                </a:lnTo>
                <a:lnTo>
                  <a:pt x="4451" y="461"/>
                </a:lnTo>
                <a:lnTo>
                  <a:pt x="4453" y="467"/>
                </a:lnTo>
                <a:lnTo>
                  <a:pt x="4454" y="473"/>
                </a:lnTo>
                <a:lnTo>
                  <a:pt x="4455" y="479"/>
                </a:lnTo>
                <a:lnTo>
                  <a:pt x="4456" y="486"/>
                </a:lnTo>
                <a:lnTo>
                  <a:pt x="4457" y="493"/>
                </a:lnTo>
                <a:lnTo>
                  <a:pt x="4457" y="500"/>
                </a:lnTo>
                <a:lnTo>
                  <a:pt x="4457" y="514"/>
                </a:lnTo>
                <a:lnTo>
                  <a:pt x="4335" y="514"/>
                </a:lnTo>
                <a:lnTo>
                  <a:pt x="4336" y="519"/>
                </a:lnTo>
                <a:lnTo>
                  <a:pt x="4336" y="523"/>
                </a:lnTo>
                <a:lnTo>
                  <a:pt x="4338" y="532"/>
                </a:lnTo>
                <a:lnTo>
                  <a:pt x="4342" y="539"/>
                </a:lnTo>
                <a:lnTo>
                  <a:pt x="4344" y="542"/>
                </a:lnTo>
                <a:lnTo>
                  <a:pt x="4346" y="545"/>
                </a:lnTo>
                <a:lnTo>
                  <a:pt x="4349" y="548"/>
                </a:lnTo>
                <a:lnTo>
                  <a:pt x="4352" y="550"/>
                </a:lnTo>
                <a:lnTo>
                  <a:pt x="4355" y="552"/>
                </a:lnTo>
                <a:lnTo>
                  <a:pt x="4360" y="554"/>
                </a:lnTo>
                <a:lnTo>
                  <a:pt x="4364" y="555"/>
                </a:lnTo>
                <a:lnTo>
                  <a:pt x="4368" y="556"/>
                </a:lnTo>
                <a:lnTo>
                  <a:pt x="4377" y="557"/>
                </a:lnTo>
                <a:lnTo>
                  <a:pt x="4382" y="556"/>
                </a:lnTo>
                <a:lnTo>
                  <a:pt x="4388" y="555"/>
                </a:lnTo>
                <a:lnTo>
                  <a:pt x="4393" y="554"/>
                </a:lnTo>
                <a:lnTo>
                  <a:pt x="4398" y="551"/>
                </a:lnTo>
                <a:lnTo>
                  <a:pt x="4400" y="550"/>
                </a:lnTo>
                <a:lnTo>
                  <a:pt x="4402" y="548"/>
                </a:lnTo>
                <a:lnTo>
                  <a:pt x="4405" y="545"/>
                </a:lnTo>
                <a:lnTo>
                  <a:pt x="4408" y="541"/>
                </a:lnTo>
                <a:lnTo>
                  <a:pt x="4410" y="536"/>
                </a:lnTo>
                <a:lnTo>
                  <a:pt x="4456" y="539"/>
                </a:lnTo>
                <a:lnTo>
                  <a:pt x="4454" y="545"/>
                </a:lnTo>
                <a:lnTo>
                  <a:pt x="4452" y="551"/>
                </a:lnTo>
                <a:lnTo>
                  <a:pt x="4450" y="556"/>
                </a:lnTo>
                <a:lnTo>
                  <a:pt x="4447" y="561"/>
                </a:lnTo>
                <a:lnTo>
                  <a:pt x="4443" y="566"/>
                </a:lnTo>
                <a:lnTo>
                  <a:pt x="4439" y="570"/>
                </a:lnTo>
                <a:lnTo>
                  <a:pt x="4435" y="575"/>
                </a:lnTo>
                <a:lnTo>
                  <a:pt x="4430" y="578"/>
                </a:lnTo>
                <a:lnTo>
                  <a:pt x="4424" y="582"/>
                </a:lnTo>
                <a:lnTo>
                  <a:pt x="4418" y="585"/>
                </a:lnTo>
                <a:lnTo>
                  <a:pt x="4412" y="587"/>
                </a:lnTo>
                <a:lnTo>
                  <a:pt x="4406" y="589"/>
                </a:lnTo>
                <a:lnTo>
                  <a:pt x="4402" y="590"/>
                </a:lnTo>
                <a:lnTo>
                  <a:pt x="4399" y="591"/>
                </a:lnTo>
                <a:lnTo>
                  <a:pt x="4391" y="592"/>
                </a:lnTo>
                <a:lnTo>
                  <a:pt x="4384" y="593"/>
                </a:lnTo>
                <a:lnTo>
                  <a:pt x="4376" y="593"/>
                </a:lnTo>
                <a:close/>
                <a:moveTo>
                  <a:pt x="4335" y="483"/>
                </a:moveTo>
                <a:lnTo>
                  <a:pt x="4411" y="483"/>
                </a:lnTo>
                <a:lnTo>
                  <a:pt x="4411" y="480"/>
                </a:lnTo>
                <a:lnTo>
                  <a:pt x="4410" y="476"/>
                </a:lnTo>
                <a:lnTo>
                  <a:pt x="4409" y="472"/>
                </a:lnTo>
                <a:lnTo>
                  <a:pt x="4408" y="469"/>
                </a:lnTo>
                <a:lnTo>
                  <a:pt x="4407" y="466"/>
                </a:lnTo>
                <a:lnTo>
                  <a:pt x="4405" y="463"/>
                </a:lnTo>
                <a:lnTo>
                  <a:pt x="4403" y="460"/>
                </a:lnTo>
                <a:lnTo>
                  <a:pt x="4401" y="457"/>
                </a:lnTo>
                <a:lnTo>
                  <a:pt x="4395" y="453"/>
                </a:lnTo>
                <a:lnTo>
                  <a:pt x="4389" y="450"/>
                </a:lnTo>
                <a:lnTo>
                  <a:pt x="4382" y="448"/>
                </a:lnTo>
                <a:lnTo>
                  <a:pt x="4375" y="447"/>
                </a:lnTo>
                <a:lnTo>
                  <a:pt x="4367" y="448"/>
                </a:lnTo>
                <a:lnTo>
                  <a:pt x="4363" y="449"/>
                </a:lnTo>
                <a:lnTo>
                  <a:pt x="4360" y="450"/>
                </a:lnTo>
                <a:lnTo>
                  <a:pt x="4352" y="453"/>
                </a:lnTo>
                <a:lnTo>
                  <a:pt x="4349" y="455"/>
                </a:lnTo>
                <a:lnTo>
                  <a:pt x="4347" y="458"/>
                </a:lnTo>
                <a:lnTo>
                  <a:pt x="4342" y="463"/>
                </a:lnTo>
                <a:lnTo>
                  <a:pt x="4339" y="470"/>
                </a:lnTo>
                <a:lnTo>
                  <a:pt x="4337" y="473"/>
                </a:lnTo>
                <a:lnTo>
                  <a:pt x="4336" y="476"/>
                </a:lnTo>
                <a:lnTo>
                  <a:pt x="4335" y="483"/>
                </a:lnTo>
                <a:close/>
                <a:moveTo>
                  <a:pt x="4580" y="413"/>
                </a:moveTo>
                <a:lnTo>
                  <a:pt x="4580" y="450"/>
                </a:lnTo>
                <a:lnTo>
                  <a:pt x="4547" y="450"/>
                </a:lnTo>
                <a:lnTo>
                  <a:pt x="4547" y="535"/>
                </a:lnTo>
                <a:lnTo>
                  <a:pt x="4548" y="540"/>
                </a:lnTo>
                <a:lnTo>
                  <a:pt x="4548" y="544"/>
                </a:lnTo>
                <a:lnTo>
                  <a:pt x="4549" y="545"/>
                </a:lnTo>
                <a:lnTo>
                  <a:pt x="4550" y="547"/>
                </a:lnTo>
                <a:lnTo>
                  <a:pt x="4552" y="549"/>
                </a:lnTo>
                <a:lnTo>
                  <a:pt x="4554" y="551"/>
                </a:lnTo>
                <a:lnTo>
                  <a:pt x="4557" y="552"/>
                </a:lnTo>
                <a:lnTo>
                  <a:pt x="4560" y="552"/>
                </a:lnTo>
                <a:lnTo>
                  <a:pt x="4564" y="553"/>
                </a:lnTo>
                <a:lnTo>
                  <a:pt x="4571" y="552"/>
                </a:lnTo>
                <a:lnTo>
                  <a:pt x="4576" y="551"/>
                </a:lnTo>
                <a:lnTo>
                  <a:pt x="4584" y="587"/>
                </a:lnTo>
                <a:lnTo>
                  <a:pt x="4573" y="590"/>
                </a:lnTo>
                <a:lnTo>
                  <a:pt x="4566" y="591"/>
                </a:lnTo>
                <a:lnTo>
                  <a:pt x="4557" y="592"/>
                </a:lnTo>
                <a:lnTo>
                  <a:pt x="4551" y="592"/>
                </a:lnTo>
                <a:lnTo>
                  <a:pt x="4544" y="592"/>
                </a:lnTo>
                <a:lnTo>
                  <a:pt x="4539" y="591"/>
                </a:lnTo>
                <a:lnTo>
                  <a:pt x="4533" y="590"/>
                </a:lnTo>
                <a:lnTo>
                  <a:pt x="4528" y="588"/>
                </a:lnTo>
                <a:lnTo>
                  <a:pt x="4523" y="586"/>
                </a:lnTo>
                <a:lnTo>
                  <a:pt x="4518" y="583"/>
                </a:lnTo>
                <a:lnTo>
                  <a:pt x="4514" y="581"/>
                </a:lnTo>
                <a:lnTo>
                  <a:pt x="4510" y="577"/>
                </a:lnTo>
                <a:lnTo>
                  <a:pt x="4507" y="573"/>
                </a:lnTo>
                <a:lnTo>
                  <a:pt x="4504" y="569"/>
                </a:lnTo>
                <a:lnTo>
                  <a:pt x="4502" y="564"/>
                </a:lnTo>
                <a:lnTo>
                  <a:pt x="4500" y="559"/>
                </a:lnTo>
                <a:lnTo>
                  <a:pt x="4499" y="554"/>
                </a:lnTo>
                <a:lnTo>
                  <a:pt x="4498" y="548"/>
                </a:lnTo>
                <a:lnTo>
                  <a:pt x="4498" y="542"/>
                </a:lnTo>
                <a:lnTo>
                  <a:pt x="4498" y="450"/>
                </a:lnTo>
                <a:lnTo>
                  <a:pt x="4474" y="450"/>
                </a:lnTo>
                <a:lnTo>
                  <a:pt x="4474" y="413"/>
                </a:lnTo>
                <a:lnTo>
                  <a:pt x="4498" y="413"/>
                </a:lnTo>
                <a:lnTo>
                  <a:pt x="4498" y="371"/>
                </a:lnTo>
                <a:lnTo>
                  <a:pt x="4547" y="371"/>
                </a:lnTo>
                <a:lnTo>
                  <a:pt x="4547" y="413"/>
                </a:lnTo>
                <a:lnTo>
                  <a:pt x="4580" y="413"/>
                </a:lnTo>
                <a:close/>
                <a:moveTo>
                  <a:pt x="578" y="585"/>
                </a:moveTo>
                <a:lnTo>
                  <a:pt x="465" y="257"/>
                </a:lnTo>
                <a:lnTo>
                  <a:pt x="352" y="585"/>
                </a:lnTo>
                <a:lnTo>
                  <a:pt x="578" y="585"/>
                </a:lnTo>
                <a:close/>
                <a:moveTo>
                  <a:pt x="930" y="930"/>
                </a:moveTo>
                <a:lnTo>
                  <a:pt x="699" y="930"/>
                </a:lnTo>
                <a:lnTo>
                  <a:pt x="642" y="768"/>
                </a:lnTo>
                <a:lnTo>
                  <a:pt x="288" y="768"/>
                </a:lnTo>
                <a:lnTo>
                  <a:pt x="232" y="930"/>
                </a:lnTo>
                <a:lnTo>
                  <a:pt x="0" y="930"/>
                </a:lnTo>
                <a:lnTo>
                  <a:pt x="162" y="471"/>
                </a:lnTo>
                <a:lnTo>
                  <a:pt x="326" y="12"/>
                </a:lnTo>
                <a:lnTo>
                  <a:pt x="603" y="12"/>
                </a:lnTo>
                <a:lnTo>
                  <a:pt x="767" y="471"/>
                </a:lnTo>
                <a:lnTo>
                  <a:pt x="930" y="930"/>
                </a:lnTo>
                <a:close/>
                <a:moveTo>
                  <a:pt x="1016" y="930"/>
                </a:moveTo>
                <a:lnTo>
                  <a:pt x="1016" y="722"/>
                </a:lnTo>
                <a:lnTo>
                  <a:pt x="1225" y="722"/>
                </a:lnTo>
                <a:lnTo>
                  <a:pt x="1225" y="930"/>
                </a:lnTo>
                <a:lnTo>
                  <a:pt x="1016" y="93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5214FC4-D5E6-4BFF-BDD7-E1A5F00F21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600056" y="1233937"/>
            <a:ext cx="396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CE10FE-B9CB-31C9-C131-FA8A9355BEF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13C8835-D307-4258-A3A0-D6D01C3D6A02}" type="datetime1">
              <a:rPr lang="fi-FI" smtClean="0"/>
              <a:t>8.5.2025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AB6C74-8053-BBC4-940C-7BD1DA87F42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33658A-D30E-64F2-DD4D-DE5EA0255E9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531D53A2-130E-125B-FE0A-6CBEABB2567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00055" y="4869160"/>
            <a:ext cx="5183957" cy="276999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800"/>
            </a:lvl1pPr>
            <a:lvl2pPr marL="0" indent="0">
              <a:spcBef>
                <a:spcPts val="0"/>
              </a:spcBef>
              <a:buFontTx/>
              <a:buNone/>
              <a:defRPr sz="1800"/>
            </a:lvl2pPr>
            <a:lvl3pPr marL="0" indent="0">
              <a:spcBef>
                <a:spcPts val="0"/>
              </a:spcBef>
              <a:buFontTx/>
              <a:buNone/>
              <a:defRPr sz="1800"/>
            </a:lvl3pPr>
            <a:lvl4pPr marL="0" indent="0">
              <a:spcBef>
                <a:spcPts val="0"/>
              </a:spcBef>
              <a:buFontTx/>
              <a:buNone/>
              <a:defRPr sz="1800"/>
            </a:lvl4pPr>
            <a:lvl5pPr marL="0" indent="0">
              <a:spcBef>
                <a:spcPts val="0"/>
              </a:spcBef>
              <a:buFontTx/>
              <a:buNone/>
              <a:defRPr sz="1800"/>
            </a:lvl5pPr>
            <a:lvl6pPr marL="0" indent="0">
              <a:spcBef>
                <a:spcPts val="0"/>
              </a:spcBef>
              <a:buFontTx/>
              <a:buNone/>
              <a:defRPr sz="1800"/>
            </a:lvl6pPr>
            <a:lvl7pPr marL="0" indent="0">
              <a:spcBef>
                <a:spcPts val="0"/>
              </a:spcBef>
              <a:buFontTx/>
              <a:buNone/>
              <a:defRPr sz="1800"/>
            </a:lvl7pPr>
            <a:lvl8pPr marL="0" indent="0">
              <a:spcBef>
                <a:spcPts val="0"/>
              </a:spcBef>
              <a:buFontTx/>
              <a:buNone/>
              <a:defRPr sz="1800"/>
            </a:lvl8pPr>
            <a:lvl9pPr marL="0" indent="0">
              <a:spcBef>
                <a:spcPts val="0"/>
              </a:spcBef>
              <a:buFontTx/>
              <a:buNone/>
              <a:defRPr sz="1800"/>
            </a:lvl9pPr>
          </a:lstStyle>
          <a:p>
            <a:pPr lvl="0"/>
            <a:r>
              <a:rPr lang="en-US" dirty="0"/>
              <a:t>Presenter Name / Date / Place</a:t>
            </a:r>
          </a:p>
        </p:txBody>
      </p:sp>
    </p:spTree>
    <p:extLst>
      <p:ext uri="{BB962C8B-B14F-4D97-AF65-F5344CB8AC3E}">
        <p14:creationId xmlns:p14="http://schemas.microsoft.com/office/powerpoint/2010/main" val="7634043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icture Black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6CACCF6-B7F1-B81D-EB1E-E2F15D5314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3429000"/>
            <a:ext cx="6096000" cy="3429000"/>
          </a:xfrm>
          <a:solidFill>
            <a:schemeClr val="bg2"/>
          </a:solidFill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200" dirty="0"/>
            </a:lvl1pPr>
          </a:lstStyle>
          <a:p>
            <a:pPr marR="0" lvl="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i-FI" noProof="1"/>
              <a:t>Click icon to add image</a:t>
            </a:r>
            <a:br>
              <a:rPr lang="fi-FI" noProof="1"/>
            </a:br>
            <a:r>
              <a:rPr lang="fi-FI" noProof="1"/>
              <a:t>Fit the image to frame by choosing:</a:t>
            </a:r>
            <a:br>
              <a:rPr lang="fi-FI" noProof="1"/>
            </a:br>
            <a:r>
              <a:rPr lang="fi-FI" noProof="1"/>
              <a:t>crop&gt;fit / rajaa&gt;sovita</a:t>
            </a:r>
          </a:p>
          <a:p>
            <a:pPr marR="0" lvl="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777C7DB-D21C-CF04-BEAE-6225DF214D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6096000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7275C4-164C-69B1-48F1-6ABBCFDD46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00676" y="1495871"/>
            <a:ext cx="5183337" cy="492443"/>
          </a:xfrm>
        </p:spPr>
        <p:txBody>
          <a:bodyPr wrap="square" anchor="b" anchorCtr="0">
            <a:spAutoFit/>
          </a:bodyPr>
          <a:lstStyle>
            <a:lvl1pPr algn="l">
              <a:lnSpc>
                <a:spcPct val="100000"/>
              </a:lnSpc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Headline</a:t>
            </a:r>
            <a:endParaRPr lang="fi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45A747-631B-1133-C63C-B48ADA15D1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00676" y="1988313"/>
            <a:ext cx="5183337" cy="984885"/>
          </a:xfr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B048024D-E928-1A47-E81D-E73CEDEC7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7988" y="432000"/>
            <a:ext cx="2650987" cy="576000"/>
          </a:xfrm>
          <a:custGeom>
            <a:avLst/>
            <a:gdLst>
              <a:gd name="T0" fmla="*/ 1856 w 4584"/>
              <a:gd name="T1" fmla="*/ 150 h 996"/>
              <a:gd name="T2" fmla="*/ 1926 w 4584"/>
              <a:gd name="T3" fmla="*/ 74 h 996"/>
              <a:gd name="T4" fmla="*/ 1862 w 4584"/>
              <a:gd name="T5" fmla="*/ 198 h 996"/>
              <a:gd name="T6" fmla="*/ 2091 w 4584"/>
              <a:gd name="T7" fmla="*/ 109 h 996"/>
              <a:gd name="T8" fmla="*/ 2346 w 4584"/>
              <a:gd name="T9" fmla="*/ 79 h 996"/>
              <a:gd name="T10" fmla="*/ 2341 w 4584"/>
              <a:gd name="T11" fmla="*/ 150 h 996"/>
              <a:gd name="T12" fmla="*/ 2584 w 4584"/>
              <a:gd name="T13" fmla="*/ 274 h 996"/>
              <a:gd name="T14" fmla="*/ 2883 w 4584"/>
              <a:gd name="T15" fmla="*/ 0 h 996"/>
              <a:gd name="T16" fmla="*/ 2966 w 4584"/>
              <a:gd name="T17" fmla="*/ 88 h 996"/>
              <a:gd name="T18" fmla="*/ 3031 w 4584"/>
              <a:gd name="T19" fmla="*/ 214 h 996"/>
              <a:gd name="T20" fmla="*/ 3010 w 4584"/>
              <a:gd name="T21" fmla="*/ 212 h 996"/>
              <a:gd name="T22" fmla="*/ 3283 w 4584"/>
              <a:gd name="T23" fmla="*/ 239 h 996"/>
              <a:gd name="T24" fmla="*/ 3261 w 4584"/>
              <a:gd name="T25" fmla="*/ 135 h 996"/>
              <a:gd name="T26" fmla="*/ 3397 w 4584"/>
              <a:gd name="T27" fmla="*/ 34 h 996"/>
              <a:gd name="T28" fmla="*/ 3589 w 4584"/>
              <a:gd name="T29" fmla="*/ 199 h 996"/>
              <a:gd name="T30" fmla="*/ 3538 w 4584"/>
              <a:gd name="T31" fmla="*/ 193 h 996"/>
              <a:gd name="T32" fmla="*/ 3580 w 4584"/>
              <a:gd name="T33" fmla="*/ 106 h 996"/>
              <a:gd name="T34" fmla="*/ 3779 w 4584"/>
              <a:gd name="T35" fmla="*/ 244 h 996"/>
              <a:gd name="T36" fmla="*/ 3908 w 4584"/>
              <a:gd name="T37" fmla="*/ 148 h 996"/>
              <a:gd name="T38" fmla="*/ 3821 w 4584"/>
              <a:gd name="T39" fmla="*/ 107 h 996"/>
              <a:gd name="T40" fmla="*/ 1828 w 4584"/>
              <a:gd name="T41" fmla="*/ 916 h 996"/>
              <a:gd name="T42" fmla="*/ 1868 w 4584"/>
              <a:gd name="T43" fmla="*/ 803 h 996"/>
              <a:gd name="T44" fmla="*/ 1905 w 4584"/>
              <a:gd name="T45" fmla="*/ 896 h 996"/>
              <a:gd name="T46" fmla="*/ 2193 w 4584"/>
              <a:gd name="T47" fmla="*/ 891 h 996"/>
              <a:gd name="T48" fmla="*/ 2220 w 4584"/>
              <a:gd name="T49" fmla="*/ 816 h 996"/>
              <a:gd name="T50" fmla="*/ 2340 w 4584"/>
              <a:gd name="T51" fmla="*/ 927 h 996"/>
              <a:gd name="T52" fmla="*/ 2271 w 4584"/>
              <a:gd name="T53" fmla="*/ 868 h 996"/>
              <a:gd name="T54" fmla="*/ 2506 w 4584"/>
              <a:gd name="T55" fmla="*/ 882 h 996"/>
              <a:gd name="T56" fmla="*/ 2823 w 4584"/>
              <a:gd name="T57" fmla="*/ 753 h 996"/>
              <a:gd name="T58" fmla="*/ 2952 w 4584"/>
              <a:gd name="T59" fmla="*/ 726 h 996"/>
              <a:gd name="T60" fmla="*/ 3233 w 4584"/>
              <a:gd name="T61" fmla="*/ 913 h 996"/>
              <a:gd name="T62" fmla="*/ 3254 w 4584"/>
              <a:gd name="T63" fmla="*/ 854 h 996"/>
              <a:gd name="T64" fmla="*/ 3313 w 4584"/>
              <a:gd name="T65" fmla="*/ 793 h 996"/>
              <a:gd name="T66" fmla="*/ 3644 w 4584"/>
              <a:gd name="T67" fmla="*/ 802 h 996"/>
              <a:gd name="T68" fmla="*/ 3627 w 4584"/>
              <a:gd name="T69" fmla="*/ 933 h 996"/>
              <a:gd name="T70" fmla="*/ 3553 w 4584"/>
              <a:gd name="T71" fmla="*/ 839 h 996"/>
              <a:gd name="T72" fmla="*/ 3726 w 4584"/>
              <a:gd name="T73" fmla="*/ 696 h 996"/>
              <a:gd name="T74" fmla="*/ 3850 w 4584"/>
              <a:gd name="T75" fmla="*/ 926 h 996"/>
              <a:gd name="T76" fmla="*/ 3980 w 4584"/>
              <a:gd name="T77" fmla="*/ 996 h 996"/>
              <a:gd name="T78" fmla="*/ 1914 w 4584"/>
              <a:gd name="T79" fmla="*/ 481 h 996"/>
              <a:gd name="T80" fmla="*/ 1963 w 4584"/>
              <a:gd name="T81" fmla="*/ 436 h 996"/>
              <a:gd name="T82" fmla="*/ 1873 w 4584"/>
              <a:gd name="T83" fmla="*/ 556 h 996"/>
              <a:gd name="T84" fmla="*/ 2197 w 4584"/>
              <a:gd name="T85" fmla="*/ 413 h 996"/>
              <a:gd name="T86" fmla="*/ 2378 w 4584"/>
              <a:gd name="T87" fmla="*/ 449 h 996"/>
              <a:gd name="T88" fmla="*/ 2327 w 4584"/>
              <a:gd name="T89" fmla="*/ 457 h 996"/>
              <a:gd name="T90" fmla="*/ 2668 w 4584"/>
              <a:gd name="T91" fmla="*/ 587 h 996"/>
              <a:gd name="T92" fmla="*/ 2785 w 4584"/>
              <a:gd name="T93" fmla="*/ 413 h 996"/>
              <a:gd name="T94" fmla="*/ 2840 w 4584"/>
              <a:gd name="T95" fmla="*/ 466 h 996"/>
              <a:gd name="T96" fmla="*/ 3340 w 4584"/>
              <a:gd name="T97" fmla="*/ 593 h 996"/>
              <a:gd name="T98" fmla="*/ 3412 w 4584"/>
              <a:gd name="T99" fmla="*/ 456 h 996"/>
              <a:gd name="T100" fmla="*/ 3375 w 4584"/>
              <a:gd name="T101" fmla="*/ 483 h 996"/>
              <a:gd name="T102" fmla="*/ 3508 w 4584"/>
              <a:gd name="T103" fmla="*/ 475 h 996"/>
              <a:gd name="T104" fmla="*/ 3735 w 4584"/>
              <a:gd name="T105" fmla="*/ 559 h 996"/>
              <a:gd name="T106" fmla="*/ 3673 w 4584"/>
              <a:gd name="T107" fmla="*/ 523 h 996"/>
              <a:gd name="T108" fmla="*/ 3797 w 4584"/>
              <a:gd name="T109" fmla="*/ 390 h 996"/>
              <a:gd name="T110" fmla="*/ 3950 w 4584"/>
              <a:gd name="T111" fmla="*/ 551 h 996"/>
              <a:gd name="T112" fmla="*/ 3976 w 4584"/>
              <a:gd name="T113" fmla="*/ 483 h 996"/>
              <a:gd name="T114" fmla="*/ 4063 w 4584"/>
              <a:gd name="T115" fmla="*/ 557 h 996"/>
              <a:gd name="T116" fmla="*/ 4023 w 4584"/>
              <a:gd name="T117" fmla="*/ 483 h 996"/>
              <a:gd name="T118" fmla="*/ 4319 w 4584"/>
              <a:gd name="T119" fmla="*/ 576 h 996"/>
              <a:gd name="T120" fmla="*/ 4457 w 4584"/>
              <a:gd name="T121" fmla="*/ 514 h 996"/>
              <a:gd name="T122" fmla="*/ 4395 w 4584"/>
              <a:gd name="T123" fmla="*/ 453 h 996"/>
              <a:gd name="T124" fmla="*/ 4474 w 4584"/>
              <a:gd name="T125" fmla="*/ 413 h 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584" h="996">
                <a:moveTo>
                  <a:pt x="1232" y="330"/>
                </a:moveTo>
                <a:lnTo>
                  <a:pt x="1178" y="648"/>
                </a:lnTo>
                <a:lnTo>
                  <a:pt x="1055" y="648"/>
                </a:lnTo>
                <a:lnTo>
                  <a:pt x="1010" y="330"/>
                </a:lnTo>
                <a:lnTo>
                  <a:pt x="1010" y="12"/>
                </a:lnTo>
                <a:lnTo>
                  <a:pt x="1232" y="12"/>
                </a:lnTo>
                <a:lnTo>
                  <a:pt x="1232" y="330"/>
                </a:lnTo>
                <a:close/>
                <a:moveTo>
                  <a:pt x="1623" y="249"/>
                </a:moveTo>
                <a:lnTo>
                  <a:pt x="1569" y="249"/>
                </a:lnTo>
                <a:lnTo>
                  <a:pt x="1651" y="13"/>
                </a:lnTo>
                <a:lnTo>
                  <a:pt x="1715" y="13"/>
                </a:lnTo>
                <a:lnTo>
                  <a:pt x="1797" y="249"/>
                </a:lnTo>
                <a:lnTo>
                  <a:pt x="1743" y="249"/>
                </a:lnTo>
                <a:lnTo>
                  <a:pt x="1726" y="195"/>
                </a:lnTo>
                <a:lnTo>
                  <a:pt x="1641" y="195"/>
                </a:lnTo>
                <a:lnTo>
                  <a:pt x="1623" y="249"/>
                </a:lnTo>
                <a:close/>
                <a:moveTo>
                  <a:pt x="1653" y="156"/>
                </a:moveTo>
                <a:lnTo>
                  <a:pt x="1713" y="156"/>
                </a:lnTo>
                <a:lnTo>
                  <a:pt x="1684" y="67"/>
                </a:lnTo>
                <a:lnTo>
                  <a:pt x="1653" y="156"/>
                </a:lnTo>
                <a:close/>
                <a:moveTo>
                  <a:pt x="1874" y="252"/>
                </a:moveTo>
                <a:lnTo>
                  <a:pt x="1867" y="252"/>
                </a:lnTo>
                <a:lnTo>
                  <a:pt x="1861" y="252"/>
                </a:lnTo>
                <a:lnTo>
                  <a:pt x="1856" y="251"/>
                </a:lnTo>
                <a:lnTo>
                  <a:pt x="1850" y="249"/>
                </a:lnTo>
                <a:lnTo>
                  <a:pt x="1845" y="247"/>
                </a:lnTo>
                <a:lnTo>
                  <a:pt x="1840" y="245"/>
                </a:lnTo>
                <a:lnTo>
                  <a:pt x="1836" y="242"/>
                </a:lnTo>
                <a:lnTo>
                  <a:pt x="1832" y="239"/>
                </a:lnTo>
                <a:lnTo>
                  <a:pt x="1828" y="236"/>
                </a:lnTo>
                <a:lnTo>
                  <a:pt x="1824" y="232"/>
                </a:lnTo>
                <a:lnTo>
                  <a:pt x="1821" y="227"/>
                </a:lnTo>
                <a:lnTo>
                  <a:pt x="1820" y="225"/>
                </a:lnTo>
                <a:lnTo>
                  <a:pt x="1819" y="223"/>
                </a:lnTo>
                <a:lnTo>
                  <a:pt x="1817" y="218"/>
                </a:lnTo>
                <a:lnTo>
                  <a:pt x="1816" y="212"/>
                </a:lnTo>
                <a:lnTo>
                  <a:pt x="1815" y="206"/>
                </a:lnTo>
                <a:lnTo>
                  <a:pt x="1815" y="200"/>
                </a:lnTo>
                <a:lnTo>
                  <a:pt x="1815" y="190"/>
                </a:lnTo>
                <a:lnTo>
                  <a:pt x="1817" y="182"/>
                </a:lnTo>
                <a:lnTo>
                  <a:pt x="1818" y="178"/>
                </a:lnTo>
                <a:lnTo>
                  <a:pt x="1820" y="175"/>
                </a:lnTo>
                <a:lnTo>
                  <a:pt x="1824" y="169"/>
                </a:lnTo>
                <a:lnTo>
                  <a:pt x="1827" y="166"/>
                </a:lnTo>
                <a:lnTo>
                  <a:pt x="1829" y="163"/>
                </a:lnTo>
                <a:lnTo>
                  <a:pt x="1832" y="161"/>
                </a:lnTo>
                <a:lnTo>
                  <a:pt x="1835" y="159"/>
                </a:lnTo>
                <a:lnTo>
                  <a:pt x="1838" y="157"/>
                </a:lnTo>
                <a:lnTo>
                  <a:pt x="1841" y="155"/>
                </a:lnTo>
                <a:lnTo>
                  <a:pt x="1845" y="154"/>
                </a:lnTo>
                <a:lnTo>
                  <a:pt x="1849" y="152"/>
                </a:lnTo>
                <a:lnTo>
                  <a:pt x="1856" y="150"/>
                </a:lnTo>
                <a:lnTo>
                  <a:pt x="1864" y="148"/>
                </a:lnTo>
                <a:lnTo>
                  <a:pt x="1873" y="146"/>
                </a:lnTo>
                <a:lnTo>
                  <a:pt x="1881" y="145"/>
                </a:lnTo>
                <a:lnTo>
                  <a:pt x="1901" y="143"/>
                </a:lnTo>
                <a:lnTo>
                  <a:pt x="1908" y="142"/>
                </a:lnTo>
                <a:lnTo>
                  <a:pt x="1914" y="140"/>
                </a:lnTo>
                <a:lnTo>
                  <a:pt x="1918" y="139"/>
                </a:lnTo>
                <a:lnTo>
                  <a:pt x="1920" y="138"/>
                </a:lnTo>
                <a:lnTo>
                  <a:pt x="1922" y="136"/>
                </a:lnTo>
                <a:lnTo>
                  <a:pt x="1923" y="135"/>
                </a:lnTo>
                <a:lnTo>
                  <a:pt x="1923" y="133"/>
                </a:lnTo>
                <a:lnTo>
                  <a:pt x="1924" y="131"/>
                </a:lnTo>
                <a:lnTo>
                  <a:pt x="1924" y="129"/>
                </a:lnTo>
                <a:lnTo>
                  <a:pt x="1924" y="124"/>
                </a:lnTo>
                <a:lnTo>
                  <a:pt x="1922" y="119"/>
                </a:lnTo>
                <a:lnTo>
                  <a:pt x="1921" y="117"/>
                </a:lnTo>
                <a:lnTo>
                  <a:pt x="1920" y="115"/>
                </a:lnTo>
                <a:lnTo>
                  <a:pt x="1919" y="113"/>
                </a:lnTo>
                <a:lnTo>
                  <a:pt x="1917" y="112"/>
                </a:lnTo>
                <a:lnTo>
                  <a:pt x="1913" y="109"/>
                </a:lnTo>
                <a:lnTo>
                  <a:pt x="1909" y="107"/>
                </a:lnTo>
                <a:lnTo>
                  <a:pt x="1904" y="106"/>
                </a:lnTo>
                <a:lnTo>
                  <a:pt x="1898" y="106"/>
                </a:lnTo>
                <a:lnTo>
                  <a:pt x="1892" y="106"/>
                </a:lnTo>
                <a:lnTo>
                  <a:pt x="1886" y="107"/>
                </a:lnTo>
                <a:lnTo>
                  <a:pt x="1881" y="109"/>
                </a:lnTo>
                <a:lnTo>
                  <a:pt x="1877" y="112"/>
                </a:lnTo>
                <a:lnTo>
                  <a:pt x="1873" y="115"/>
                </a:lnTo>
                <a:lnTo>
                  <a:pt x="1870" y="118"/>
                </a:lnTo>
                <a:lnTo>
                  <a:pt x="1868" y="122"/>
                </a:lnTo>
                <a:lnTo>
                  <a:pt x="1867" y="124"/>
                </a:lnTo>
                <a:lnTo>
                  <a:pt x="1866" y="126"/>
                </a:lnTo>
                <a:lnTo>
                  <a:pt x="1821" y="123"/>
                </a:lnTo>
                <a:lnTo>
                  <a:pt x="1823" y="117"/>
                </a:lnTo>
                <a:lnTo>
                  <a:pt x="1825" y="111"/>
                </a:lnTo>
                <a:lnTo>
                  <a:pt x="1827" y="106"/>
                </a:lnTo>
                <a:lnTo>
                  <a:pt x="1830" y="101"/>
                </a:lnTo>
                <a:lnTo>
                  <a:pt x="1833" y="96"/>
                </a:lnTo>
                <a:lnTo>
                  <a:pt x="1837" y="92"/>
                </a:lnTo>
                <a:lnTo>
                  <a:pt x="1841" y="88"/>
                </a:lnTo>
                <a:lnTo>
                  <a:pt x="1846" y="84"/>
                </a:lnTo>
                <a:lnTo>
                  <a:pt x="1851" y="81"/>
                </a:lnTo>
                <a:lnTo>
                  <a:pt x="1857" y="78"/>
                </a:lnTo>
                <a:lnTo>
                  <a:pt x="1863" y="76"/>
                </a:lnTo>
                <a:lnTo>
                  <a:pt x="1869" y="74"/>
                </a:lnTo>
                <a:lnTo>
                  <a:pt x="1876" y="72"/>
                </a:lnTo>
                <a:lnTo>
                  <a:pt x="1883" y="71"/>
                </a:lnTo>
                <a:lnTo>
                  <a:pt x="1890" y="70"/>
                </a:lnTo>
                <a:lnTo>
                  <a:pt x="1898" y="70"/>
                </a:lnTo>
                <a:lnTo>
                  <a:pt x="1908" y="70"/>
                </a:lnTo>
                <a:lnTo>
                  <a:pt x="1917" y="72"/>
                </a:lnTo>
                <a:lnTo>
                  <a:pt x="1926" y="74"/>
                </a:lnTo>
                <a:lnTo>
                  <a:pt x="1935" y="76"/>
                </a:lnTo>
                <a:lnTo>
                  <a:pt x="1943" y="80"/>
                </a:lnTo>
                <a:lnTo>
                  <a:pt x="1947" y="82"/>
                </a:lnTo>
                <a:lnTo>
                  <a:pt x="1950" y="84"/>
                </a:lnTo>
                <a:lnTo>
                  <a:pt x="1957" y="90"/>
                </a:lnTo>
                <a:lnTo>
                  <a:pt x="1963" y="96"/>
                </a:lnTo>
                <a:lnTo>
                  <a:pt x="1965" y="99"/>
                </a:lnTo>
                <a:lnTo>
                  <a:pt x="1967" y="103"/>
                </a:lnTo>
                <a:lnTo>
                  <a:pt x="1969" y="107"/>
                </a:lnTo>
                <a:lnTo>
                  <a:pt x="1970" y="111"/>
                </a:lnTo>
                <a:lnTo>
                  <a:pt x="1972" y="115"/>
                </a:lnTo>
                <a:lnTo>
                  <a:pt x="1972" y="120"/>
                </a:lnTo>
                <a:lnTo>
                  <a:pt x="1973" y="125"/>
                </a:lnTo>
                <a:lnTo>
                  <a:pt x="1973" y="130"/>
                </a:lnTo>
                <a:lnTo>
                  <a:pt x="1973" y="249"/>
                </a:lnTo>
                <a:lnTo>
                  <a:pt x="1927" y="249"/>
                </a:lnTo>
                <a:lnTo>
                  <a:pt x="1927" y="225"/>
                </a:lnTo>
                <a:lnTo>
                  <a:pt x="1922" y="230"/>
                </a:lnTo>
                <a:lnTo>
                  <a:pt x="1917" y="236"/>
                </a:lnTo>
                <a:lnTo>
                  <a:pt x="1912" y="241"/>
                </a:lnTo>
                <a:lnTo>
                  <a:pt x="1906" y="245"/>
                </a:lnTo>
                <a:lnTo>
                  <a:pt x="1899" y="248"/>
                </a:lnTo>
                <a:lnTo>
                  <a:pt x="1891" y="250"/>
                </a:lnTo>
                <a:lnTo>
                  <a:pt x="1887" y="251"/>
                </a:lnTo>
                <a:lnTo>
                  <a:pt x="1883" y="252"/>
                </a:lnTo>
                <a:lnTo>
                  <a:pt x="1874" y="252"/>
                </a:lnTo>
                <a:close/>
                <a:moveTo>
                  <a:pt x="1888" y="219"/>
                </a:moveTo>
                <a:lnTo>
                  <a:pt x="1895" y="218"/>
                </a:lnTo>
                <a:lnTo>
                  <a:pt x="1902" y="216"/>
                </a:lnTo>
                <a:lnTo>
                  <a:pt x="1905" y="215"/>
                </a:lnTo>
                <a:lnTo>
                  <a:pt x="1908" y="213"/>
                </a:lnTo>
                <a:lnTo>
                  <a:pt x="1914" y="209"/>
                </a:lnTo>
                <a:lnTo>
                  <a:pt x="1916" y="207"/>
                </a:lnTo>
                <a:lnTo>
                  <a:pt x="1919" y="204"/>
                </a:lnTo>
                <a:lnTo>
                  <a:pt x="1922" y="199"/>
                </a:lnTo>
                <a:lnTo>
                  <a:pt x="1924" y="193"/>
                </a:lnTo>
                <a:lnTo>
                  <a:pt x="1924" y="189"/>
                </a:lnTo>
                <a:lnTo>
                  <a:pt x="1924" y="186"/>
                </a:lnTo>
                <a:lnTo>
                  <a:pt x="1924" y="167"/>
                </a:lnTo>
                <a:lnTo>
                  <a:pt x="1921" y="169"/>
                </a:lnTo>
                <a:lnTo>
                  <a:pt x="1915" y="171"/>
                </a:lnTo>
                <a:lnTo>
                  <a:pt x="1903" y="173"/>
                </a:lnTo>
                <a:lnTo>
                  <a:pt x="1890" y="175"/>
                </a:lnTo>
                <a:lnTo>
                  <a:pt x="1884" y="176"/>
                </a:lnTo>
                <a:lnTo>
                  <a:pt x="1879" y="178"/>
                </a:lnTo>
                <a:lnTo>
                  <a:pt x="1874" y="180"/>
                </a:lnTo>
                <a:lnTo>
                  <a:pt x="1870" y="182"/>
                </a:lnTo>
                <a:lnTo>
                  <a:pt x="1866" y="185"/>
                </a:lnTo>
                <a:lnTo>
                  <a:pt x="1864" y="189"/>
                </a:lnTo>
                <a:lnTo>
                  <a:pt x="1863" y="191"/>
                </a:lnTo>
                <a:lnTo>
                  <a:pt x="1862" y="193"/>
                </a:lnTo>
                <a:lnTo>
                  <a:pt x="1862" y="198"/>
                </a:lnTo>
                <a:lnTo>
                  <a:pt x="1862" y="203"/>
                </a:lnTo>
                <a:lnTo>
                  <a:pt x="1863" y="207"/>
                </a:lnTo>
                <a:lnTo>
                  <a:pt x="1865" y="209"/>
                </a:lnTo>
                <a:lnTo>
                  <a:pt x="1866" y="211"/>
                </a:lnTo>
                <a:lnTo>
                  <a:pt x="1869" y="213"/>
                </a:lnTo>
                <a:lnTo>
                  <a:pt x="1873" y="216"/>
                </a:lnTo>
                <a:lnTo>
                  <a:pt x="1875" y="217"/>
                </a:lnTo>
                <a:lnTo>
                  <a:pt x="1877" y="217"/>
                </a:lnTo>
                <a:lnTo>
                  <a:pt x="1882" y="218"/>
                </a:lnTo>
                <a:lnTo>
                  <a:pt x="1888" y="219"/>
                </a:lnTo>
                <a:close/>
                <a:moveTo>
                  <a:pt x="2063" y="249"/>
                </a:moveTo>
                <a:lnTo>
                  <a:pt x="2013" y="249"/>
                </a:lnTo>
                <a:lnTo>
                  <a:pt x="2013" y="13"/>
                </a:lnTo>
                <a:lnTo>
                  <a:pt x="2063" y="13"/>
                </a:lnTo>
                <a:lnTo>
                  <a:pt x="2063" y="249"/>
                </a:lnTo>
                <a:close/>
                <a:moveTo>
                  <a:pt x="2197" y="72"/>
                </a:moveTo>
                <a:lnTo>
                  <a:pt x="2197" y="109"/>
                </a:lnTo>
                <a:lnTo>
                  <a:pt x="2164" y="109"/>
                </a:lnTo>
                <a:lnTo>
                  <a:pt x="2164" y="195"/>
                </a:lnTo>
                <a:lnTo>
                  <a:pt x="2164" y="199"/>
                </a:lnTo>
                <a:lnTo>
                  <a:pt x="2165" y="203"/>
                </a:lnTo>
                <a:lnTo>
                  <a:pt x="2166" y="205"/>
                </a:lnTo>
                <a:lnTo>
                  <a:pt x="2167" y="206"/>
                </a:lnTo>
                <a:lnTo>
                  <a:pt x="2169" y="208"/>
                </a:lnTo>
                <a:lnTo>
                  <a:pt x="2171" y="210"/>
                </a:lnTo>
                <a:lnTo>
                  <a:pt x="2174" y="211"/>
                </a:lnTo>
                <a:lnTo>
                  <a:pt x="2177" y="212"/>
                </a:lnTo>
                <a:lnTo>
                  <a:pt x="2181" y="212"/>
                </a:lnTo>
                <a:lnTo>
                  <a:pt x="2188" y="211"/>
                </a:lnTo>
                <a:lnTo>
                  <a:pt x="2193" y="210"/>
                </a:lnTo>
                <a:lnTo>
                  <a:pt x="2201" y="247"/>
                </a:lnTo>
                <a:lnTo>
                  <a:pt x="2190" y="250"/>
                </a:lnTo>
                <a:lnTo>
                  <a:pt x="2183" y="251"/>
                </a:lnTo>
                <a:lnTo>
                  <a:pt x="2174" y="252"/>
                </a:lnTo>
                <a:lnTo>
                  <a:pt x="2168" y="252"/>
                </a:lnTo>
                <a:lnTo>
                  <a:pt x="2161" y="251"/>
                </a:lnTo>
                <a:lnTo>
                  <a:pt x="2156" y="250"/>
                </a:lnTo>
                <a:lnTo>
                  <a:pt x="2150" y="249"/>
                </a:lnTo>
                <a:lnTo>
                  <a:pt x="2145" y="248"/>
                </a:lnTo>
                <a:lnTo>
                  <a:pt x="2140" y="245"/>
                </a:lnTo>
                <a:lnTo>
                  <a:pt x="2135" y="243"/>
                </a:lnTo>
                <a:lnTo>
                  <a:pt x="2131" y="240"/>
                </a:lnTo>
                <a:lnTo>
                  <a:pt x="2127" y="237"/>
                </a:lnTo>
                <a:lnTo>
                  <a:pt x="2124" y="233"/>
                </a:lnTo>
                <a:lnTo>
                  <a:pt x="2121" y="229"/>
                </a:lnTo>
                <a:lnTo>
                  <a:pt x="2119" y="224"/>
                </a:lnTo>
                <a:lnTo>
                  <a:pt x="2117" y="219"/>
                </a:lnTo>
                <a:lnTo>
                  <a:pt x="2116" y="213"/>
                </a:lnTo>
                <a:lnTo>
                  <a:pt x="2115" y="208"/>
                </a:lnTo>
                <a:lnTo>
                  <a:pt x="2115" y="201"/>
                </a:lnTo>
                <a:lnTo>
                  <a:pt x="2115" y="109"/>
                </a:lnTo>
                <a:lnTo>
                  <a:pt x="2091" y="109"/>
                </a:lnTo>
                <a:lnTo>
                  <a:pt x="2091" y="72"/>
                </a:lnTo>
                <a:lnTo>
                  <a:pt x="2115" y="72"/>
                </a:lnTo>
                <a:lnTo>
                  <a:pt x="2115" y="30"/>
                </a:lnTo>
                <a:lnTo>
                  <a:pt x="2164" y="30"/>
                </a:lnTo>
                <a:lnTo>
                  <a:pt x="2164" y="72"/>
                </a:lnTo>
                <a:lnTo>
                  <a:pt x="2197" y="72"/>
                </a:lnTo>
                <a:close/>
                <a:moveTo>
                  <a:pt x="2304" y="253"/>
                </a:moveTo>
                <a:lnTo>
                  <a:pt x="2291" y="252"/>
                </a:lnTo>
                <a:lnTo>
                  <a:pt x="2285" y="251"/>
                </a:lnTo>
                <a:lnTo>
                  <a:pt x="2279" y="250"/>
                </a:lnTo>
                <a:lnTo>
                  <a:pt x="2268" y="246"/>
                </a:lnTo>
                <a:lnTo>
                  <a:pt x="2263" y="244"/>
                </a:lnTo>
                <a:lnTo>
                  <a:pt x="2258" y="241"/>
                </a:lnTo>
                <a:lnTo>
                  <a:pt x="2249" y="235"/>
                </a:lnTo>
                <a:lnTo>
                  <a:pt x="2245" y="231"/>
                </a:lnTo>
                <a:lnTo>
                  <a:pt x="2241" y="227"/>
                </a:lnTo>
                <a:lnTo>
                  <a:pt x="2234" y="219"/>
                </a:lnTo>
                <a:lnTo>
                  <a:pt x="2231" y="214"/>
                </a:lnTo>
                <a:lnTo>
                  <a:pt x="2228" y="209"/>
                </a:lnTo>
                <a:lnTo>
                  <a:pt x="2223" y="198"/>
                </a:lnTo>
                <a:lnTo>
                  <a:pt x="2221" y="193"/>
                </a:lnTo>
                <a:lnTo>
                  <a:pt x="2220" y="187"/>
                </a:lnTo>
                <a:lnTo>
                  <a:pt x="2219" y="181"/>
                </a:lnTo>
                <a:lnTo>
                  <a:pt x="2218" y="175"/>
                </a:lnTo>
                <a:lnTo>
                  <a:pt x="2218" y="168"/>
                </a:lnTo>
                <a:lnTo>
                  <a:pt x="2217" y="161"/>
                </a:lnTo>
                <a:lnTo>
                  <a:pt x="2218" y="155"/>
                </a:lnTo>
                <a:lnTo>
                  <a:pt x="2218" y="148"/>
                </a:lnTo>
                <a:lnTo>
                  <a:pt x="2219" y="142"/>
                </a:lnTo>
                <a:lnTo>
                  <a:pt x="2220" y="136"/>
                </a:lnTo>
                <a:lnTo>
                  <a:pt x="2223" y="124"/>
                </a:lnTo>
                <a:lnTo>
                  <a:pt x="2225" y="119"/>
                </a:lnTo>
                <a:lnTo>
                  <a:pt x="2228" y="114"/>
                </a:lnTo>
                <a:lnTo>
                  <a:pt x="2234" y="104"/>
                </a:lnTo>
                <a:lnTo>
                  <a:pt x="2237" y="99"/>
                </a:lnTo>
                <a:lnTo>
                  <a:pt x="2241" y="95"/>
                </a:lnTo>
                <a:lnTo>
                  <a:pt x="2245" y="91"/>
                </a:lnTo>
                <a:lnTo>
                  <a:pt x="2249" y="88"/>
                </a:lnTo>
                <a:lnTo>
                  <a:pt x="2253" y="85"/>
                </a:lnTo>
                <a:lnTo>
                  <a:pt x="2258" y="82"/>
                </a:lnTo>
                <a:lnTo>
                  <a:pt x="2263" y="79"/>
                </a:lnTo>
                <a:lnTo>
                  <a:pt x="2268" y="77"/>
                </a:lnTo>
                <a:lnTo>
                  <a:pt x="2274" y="75"/>
                </a:lnTo>
                <a:lnTo>
                  <a:pt x="2279" y="73"/>
                </a:lnTo>
                <a:lnTo>
                  <a:pt x="2285" y="72"/>
                </a:lnTo>
                <a:lnTo>
                  <a:pt x="2291" y="71"/>
                </a:lnTo>
                <a:lnTo>
                  <a:pt x="2304" y="70"/>
                </a:lnTo>
                <a:lnTo>
                  <a:pt x="2317" y="71"/>
                </a:lnTo>
                <a:lnTo>
                  <a:pt x="2323" y="72"/>
                </a:lnTo>
                <a:lnTo>
                  <a:pt x="2329" y="73"/>
                </a:lnTo>
                <a:lnTo>
                  <a:pt x="2340" y="77"/>
                </a:lnTo>
                <a:lnTo>
                  <a:pt x="2346" y="79"/>
                </a:lnTo>
                <a:lnTo>
                  <a:pt x="2351" y="82"/>
                </a:lnTo>
                <a:lnTo>
                  <a:pt x="2360" y="88"/>
                </a:lnTo>
                <a:lnTo>
                  <a:pt x="2364" y="91"/>
                </a:lnTo>
                <a:lnTo>
                  <a:pt x="2368" y="95"/>
                </a:lnTo>
                <a:lnTo>
                  <a:pt x="2375" y="104"/>
                </a:lnTo>
                <a:lnTo>
                  <a:pt x="2378" y="109"/>
                </a:lnTo>
                <a:lnTo>
                  <a:pt x="2381" y="114"/>
                </a:lnTo>
                <a:lnTo>
                  <a:pt x="2385" y="124"/>
                </a:lnTo>
                <a:lnTo>
                  <a:pt x="2387" y="130"/>
                </a:lnTo>
                <a:lnTo>
                  <a:pt x="2389" y="136"/>
                </a:lnTo>
                <a:lnTo>
                  <a:pt x="2390" y="142"/>
                </a:lnTo>
                <a:lnTo>
                  <a:pt x="2391" y="148"/>
                </a:lnTo>
                <a:lnTo>
                  <a:pt x="2391" y="155"/>
                </a:lnTo>
                <a:lnTo>
                  <a:pt x="2391" y="161"/>
                </a:lnTo>
                <a:lnTo>
                  <a:pt x="2391" y="168"/>
                </a:lnTo>
                <a:lnTo>
                  <a:pt x="2391" y="175"/>
                </a:lnTo>
                <a:lnTo>
                  <a:pt x="2390" y="181"/>
                </a:lnTo>
                <a:lnTo>
                  <a:pt x="2389" y="187"/>
                </a:lnTo>
                <a:lnTo>
                  <a:pt x="2385" y="198"/>
                </a:lnTo>
                <a:lnTo>
                  <a:pt x="2383" y="204"/>
                </a:lnTo>
                <a:lnTo>
                  <a:pt x="2381" y="209"/>
                </a:lnTo>
                <a:lnTo>
                  <a:pt x="2375" y="219"/>
                </a:lnTo>
                <a:lnTo>
                  <a:pt x="2372" y="223"/>
                </a:lnTo>
                <a:lnTo>
                  <a:pt x="2368" y="227"/>
                </a:lnTo>
                <a:lnTo>
                  <a:pt x="2364" y="231"/>
                </a:lnTo>
                <a:lnTo>
                  <a:pt x="2360" y="235"/>
                </a:lnTo>
                <a:lnTo>
                  <a:pt x="2355" y="238"/>
                </a:lnTo>
                <a:lnTo>
                  <a:pt x="2351" y="241"/>
                </a:lnTo>
                <a:lnTo>
                  <a:pt x="2346" y="244"/>
                </a:lnTo>
                <a:lnTo>
                  <a:pt x="2340" y="246"/>
                </a:lnTo>
                <a:lnTo>
                  <a:pt x="2335" y="248"/>
                </a:lnTo>
                <a:lnTo>
                  <a:pt x="2329" y="250"/>
                </a:lnTo>
                <a:lnTo>
                  <a:pt x="2323" y="251"/>
                </a:lnTo>
                <a:lnTo>
                  <a:pt x="2317" y="252"/>
                </a:lnTo>
                <a:lnTo>
                  <a:pt x="2304" y="253"/>
                </a:lnTo>
                <a:close/>
                <a:moveTo>
                  <a:pt x="2305" y="215"/>
                </a:moveTo>
                <a:lnTo>
                  <a:pt x="2309" y="214"/>
                </a:lnTo>
                <a:lnTo>
                  <a:pt x="2313" y="214"/>
                </a:lnTo>
                <a:lnTo>
                  <a:pt x="2317" y="212"/>
                </a:lnTo>
                <a:lnTo>
                  <a:pt x="2321" y="211"/>
                </a:lnTo>
                <a:lnTo>
                  <a:pt x="2324" y="209"/>
                </a:lnTo>
                <a:lnTo>
                  <a:pt x="2327" y="206"/>
                </a:lnTo>
                <a:lnTo>
                  <a:pt x="2330" y="203"/>
                </a:lnTo>
                <a:lnTo>
                  <a:pt x="2332" y="199"/>
                </a:lnTo>
                <a:lnTo>
                  <a:pt x="2334" y="195"/>
                </a:lnTo>
                <a:lnTo>
                  <a:pt x="2336" y="191"/>
                </a:lnTo>
                <a:lnTo>
                  <a:pt x="2338" y="187"/>
                </a:lnTo>
                <a:lnTo>
                  <a:pt x="2339" y="182"/>
                </a:lnTo>
                <a:lnTo>
                  <a:pt x="2341" y="172"/>
                </a:lnTo>
                <a:lnTo>
                  <a:pt x="2341" y="167"/>
                </a:lnTo>
                <a:lnTo>
                  <a:pt x="2342" y="161"/>
                </a:lnTo>
                <a:lnTo>
                  <a:pt x="2341" y="150"/>
                </a:lnTo>
                <a:lnTo>
                  <a:pt x="2339" y="140"/>
                </a:lnTo>
                <a:lnTo>
                  <a:pt x="2338" y="135"/>
                </a:lnTo>
                <a:lnTo>
                  <a:pt x="2336" y="131"/>
                </a:lnTo>
                <a:lnTo>
                  <a:pt x="2332" y="123"/>
                </a:lnTo>
                <a:lnTo>
                  <a:pt x="2330" y="119"/>
                </a:lnTo>
                <a:lnTo>
                  <a:pt x="2327" y="116"/>
                </a:lnTo>
                <a:lnTo>
                  <a:pt x="2324" y="113"/>
                </a:lnTo>
                <a:lnTo>
                  <a:pt x="2321" y="111"/>
                </a:lnTo>
                <a:lnTo>
                  <a:pt x="2317" y="110"/>
                </a:lnTo>
                <a:lnTo>
                  <a:pt x="2313" y="108"/>
                </a:lnTo>
                <a:lnTo>
                  <a:pt x="2309" y="108"/>
                </a:lnTo>
                <a:lnTo>
                  <a:pt x="2305" y="107"/>
                </a:lnTo>
                <a:lnTo>
                  <a:pt x="2300" y="108"/>
                </a:lnTo>
                <a:lnTo>
                  <a:pt x="2296" y="108"/>
                </a:lnTo>
                <a:lnTo>
                  <a:pt x="2292" y="110"/>
                </a:lnTo>
                <a:lnTo>
                  <a:pt x="2288" y="111"/>
                </a:lnTo>
                <a:lnTo>
                  <a:pt x="2285" y="113"/>
                </a:lnTo>
                <a:lnTo>
                  <a:pt x="2282" y="116"/>
                </a:lnTo>
                <a:lnTo>
                  <a:pt x="2279" y="119"/>
                </a:lnTo>
                <a:lnTo>
                  <a:pt x="2277" y="123"/>
                </a:lnTo>
                <a:lnTo>
                  <a:pt x="2272" y="131"/>
                </a:lnTo>
                <a:lnTo>
                  <a:pt x="2271" y="135"/>
                </a:lnTo>
                <a:lnTo>
                  <a:pt x="2270" y="140"/>
                </a:lnTo>
                <a:lnTo>
                  <a:pt x="2269" y="145"/>
                </a:lnTo>
                <a:lnTo>
                  <a:pt x="2268" y="150"/>
                </a:lnTo>
                <a:lnTo>
                  <a:pt x="2267" y="155"/>
                </a:lnTo>
                <a:lnTo>
                  <a:pt x="2267" y="161"/>
                </a:lnTo>
                <a:lnTo>
                  <a:pt x="2268" y="172"/>
                </a:lnTo>
                <a:lnTo>
                  <a:pt x="2270" y="182"/>
                </a:lnTo>
                <a:lnTo>
                  <a:pt x="2271" y="187"/>
                </a:lnTo>
                <a:lnTo>
                  <a:pt x="2272" y="191"/>
                </a:lnTo>
                <a:lnTo>
                  <a:pt x="2274" y="195"/>
                </a:lnTo>
                <a:lnTo>
                  <a:pt x="2277" y="199"/>
                </a:lnTo>
                <a:lnTo>
                  <a:pt x="2279" y="203"/>
                </a:lnTo>
                <a:lnTo>
                  <a:pt x="2282" y="206"/>
                </a:lnTo>
                <a:lnTo>
                  <a:pt x="2285" y="209"/>
                </a:lnTo>
                <a:lnTo>
                  <a:pt x="2288" y="211"/>
                </a:lnTo>
                <a:lnTo>
                  <a:pt x="2292" y="212"/>
                </a:lnTo>
                <a:lnTo>
                  <a:pt x="2296" y="214"/>
                </a:lnTo>
                <a:lnTo>
                  <a:pt x="2300" y="214"/>
                </a:lnTo>
                <a:lnTo>
                  <a:pt x="2305" y="215"/>
                </a:lnTo>
                <a:close/>
                <a:moveTo>
                  <a:pt x="2539" y="172"/>
                </a:moveTo>
                <a:lnTo>
                  <a:pt x="2430" y="172"/>
                </a:lnTo>
                <a:lnTo>
                  <a:pt x="2430" y="133"/>
                </a:lnTo>
                <a:lnTo>
                  <a:pt x="2539" y="133"/>
                </a:lnTo>
                <a:lnTo>
                  <a:pt x="2539" y="172"/>
                </a:lnTo>
                <a:close/>
                <a:moveTo>
                  <a:pt x="2603" y="315"/>
                </a:moveTo>
                <a:lnTo>
                  <a:pt x="2594" y="315"/>
                </a:lnTo>
                <a:lnTo>
                  <a:pt x="2586" y="314"/>
                </a:lnTo>
                <a:lnTo>
                  <a:pt x="2579" y="312"/>
                </a:lnTo>
                <a:lnTo>
                  <a:pt x="2573" y="310"/>
                </a:lnTo>
                <a:lnTo>
                  <a:pt x="2584" y="274"/>
                </a:lnTo>
                <a:lnTo>
                  <a:pt x="2590" y="275"/>
                </a:lnTo>
                <a:lnTo>
                  <a:pt x="2596" y="276"/>
                </a:lnTo>
                <a:lnTo>
                  <a:pt x="2601" y="276"/>
                </a:lnTo>
                <a:lnTo>
                  <a:pt x="2606" y="276"/>
                </a:lnTo>
                <a:lnTo>
                  <a:pt x="2608" y="275"/>
                </a:lnTo>
                <a:lnTo>
                  <a:pt x="2610" y="274"/>
                </a:lnTo>
                <a:lnTo>
                  <a:pt x="2614" y="271"/>
                </a:lnTo>
                <a:lnTo>
                  <a:pt x="2617" y="267"/>
                </a:lnTo>
                <a:lnTo>
                  <a:pt x="2620" y="262"/>
                </a:lnTo>
                <a:lnTo>
                  <a:pt x="2623" y="254"/>
                </a:lnTo>
                <a:lnTo>
                  <a:pt x="2559" y="72"/>
                </a:lnTo>
                <a:lnTo>
                  <a:pt x="2611" y="72"/>
                </a:lnTo>
                <a:lnTo>
                  <a:pt x="2647" y="202"/>
                </a:lnTo>
                <a:lnTo>
                  <a:pt x="2686" y="72"/>
                </a:lnTo>
                <a:lnTo>
                  <a:pt x="2738" y="72"/>
                </a:lnTo>
                <a:lnTo>
                  <a:pt x="2669" y="268"/>
                </a:lnTo>
                <a:lnTo>
                  <a:pt x="2665" y="278"/>
                </a:lnTo>
                <a:lnTo>
                  <a:pt x="2663" y="283"/>
                </a:lnTo>
                <a:lnTo>
                  <a:pt x="2660" y="287"/>
                </a:lnTo>
                <a:lnTo>
                  <a:pt x="2654" y="296"/>
                </a:lnTo>
                <a:lnTo>
                  <a:pt x="2646" y="302"/>
                </a:lnTo>
                <a:lnTo>
                  <a:pt x="2642" y="306"/>
                </a:lnTo>
                <a:lnTo>
                  <a:pt x="2638" y="308"/>
                </a:lnTo>
                <a:lnTo>
                  <a:pt x="2633" y="310"/>
                </a:lnTo>
                <a:lnTo>
                  <a:pt x="2628" y="312"/>
                </a:lnTo>
                <a:lnTo>
                  <a:pt x="2622" y="314"/>
                </a:lnTo>
                <a:lnTo>
                  <a:pt x="2616" y="315"/>
                </a:lnTo>
                <a:lnTo>
                  <a:pt x="2610" y="315"/>
                </a:lnTo>
                <a:lnTo>
                  <a:pt x="2603" y="315"/>
                </a:lnTo>
                <a:close/>
                <a:moveTo>
                  <a:pt x="2812" y="249"/>
                </a:moveTo>
                <a:lnTo>
                  <a:pt x="2763" y="249"/>
                </a:lnTo>
                <a:lnTo>
                  <a:pt x="2763" y="13"/>
                </a:lnTo>
                <a:lnTo>
                  <a:pt x="2812" y="13"/>
                </a:lnTo>
                <a:lnTo>
                  <a:pt x="2812" y="249"/>
                </a:lnTo>
                <a:close/>
                <a:moveTo>
                  <a:pt x="2877" y="50"/>
                </a:moveTo>
                <a:lnTo>
                  <a:pt x="2872" y="49"/>
                </a:lnTo>
                <a:lnTo>
                  <a:pt x="2867" y="48"/>
                </a:lnTo>
                <a:lnTo>
                  <a:pt x="2863" y="45"/>
                </a:lnTo>
                <a:lnTo>
                  <a:pt x="2859" y="42"/>
                </a:lnTo>
                <a:lnTo>
                  <a:pt x="2855" y="38"/>
                </a:lnTo>
                <a:lnTo>
                  <a:pt x="2853" y="34"/>
                </a:lnTo>
                <a:lnTo>
                  <a:pt x="2851" y="30"/>
                </a:lnTo>
                <a:lnTo>
                  <a:pt x="2851" y="25"/>
                </a:lnTo>
                <a:lnTo>
                  <a:pt x="2851" y="20"/>
                </a:lnTo>
                <a:lnTo>
                  <a:pt x="2853" y="15"/>
                </a:lnTo>
                <a:lnTo>
                  <a:pt x="2855" y="11"/>
                </a:lnTo>
                <a:lnTo>
                  <a:pt x="2859" y="7"/>
                </a:lnTo>
                <a:lnTo>
                  <a:pt x="2863" y="4"/>
                </a:lnTo>
                <a:lnTo>
                  <a:pt x="2867" y="2"/>
                </a:lnTo>
                <a:lnTo>
                  <a:pt x="2872" y="0"/>
                </a:lnTo>
                <a:lnTo>
                  <a:pt x="2877" y="0"/>
                </a:lnTo>
                <a:lnTo>
                  <a:pt x="2883" y="0"/>
                </a:lnTo>
                <a:lnTo>
                  <a:pt x="2887" y="2"/>
                </a:lnTo>
                <a:lnTo>
                  <a:pt x="2892" y="4"/>
                </a:lnTo>
                <a:lnTo>
                  <a:pt x="2896" y="7"/>
                </a:lnTo>
                <a:lnTo>
                  <a:pt x="2900" y="11"/>
                </a:lnTo>
                <a:lnTo>
                  <a:pt x="2902" y="15"/>
                </a:lnTo>
                <a:lnTo>
                  <a:pt x="2903" y="20"/>
                </a:lnTo>
                <a:lnTo>
                  <a:pt x="2904" y="25"/>
                </a:lnTo>
                <a:lnTo>
                  <a:pt x="2903" y="30"/>
                </a:lnTo>
                <a:lnTo>
                  <a:pt x="2902" y="34"/>
                </a:lnTo>
                <a:lnTo>
                  <a:pt x="2900" y="38"/>
                </a:lnTo>
                <a:lnTo>
                  <a:pt x="2896" y="42"/>
                </a:lnTo>
                <a:lnTo>
                  <a:pt x="2892" y="45"/>
                </a:lnTo>
                <a:lnTo>
                  <a:pt x="2887" y="48"/>
                </a:lnTo>
                <a:lnTo>
                  <a:pt x="2883" y="49"/>
                </a:lnTo>
                <a:lnTo>
                  <a:pt x="2877" y="50"/>
                </a:lnTo>
                <a:close/>
                <a:moveTo>
                  <a:pt x="2853" y="72"/>
                </a:moveTo>
                <a:lnTo>
                  <a:pt x="2902" y="72"/>
                </a:lnTo>
                <a:lnTo>
                  <a:pt x="2902" y="249"/>
                </a:lnTo>
                <a:lnTo>
                  <a:pt x="2853" y="249"/>
                </a:lnTo>
                <a:lnTo>
                  <a:pt x="2853" y="72"/>
                </a:lnTo>
                <a:close/>
                <a:moveTo>
                  <a:pt x="3023" y="253"/>
                </a:moveTo>
                <a:lnTo>
                  <a:pt x="3010" y="252"/>
                </a:lnTo>
                <a:lnTo>
                  <a:pt x="3003" y="251"/>
                </a:lnTo>
                <a:lnTo>
                  <a:pt x="2998" y="250"/>
                </a:lnTo>
                <a:lnTo>
                  <a:pt x="2986" y="246"/>
                </a:lnTo>
                <a:lnTo>
                  <a:pt x="2980" y="244"/>
                </a:lnTo>
                <a:lnTo>
                  <a:pt x="2975" y="241"/>
                </a:lnTo>
                <a:lnTo>
                  <a:pt x="2966" y="235"/>
                </a:lnTo>
                <a:lnTo>
                  <a:pt x="2962" y="231"/>
                </a:lnTo>
                <a:lnTo>
                  <a:pt x="2958" y="227"/>
                </a:lnTo>
                <a:lnTo>
                  <a:pt x="2951" y="219"/>
                </a:lnTo>
                <a:lnTo>
                  <a:pt x="2948" y="214"/>
                </a:lnTo>
                <a:lnTo>
                  <a:pt x="2945" y="209"/>
                </a:lnTo>
                <a:lnTo>
                  <a:pt x="2940" y="198"/>
                </a:lnTo>
                <a:lnTo>
                  <a:pt x="2939" y="193"/>
                </a:lnTo>
                <a:lnTo>
                  <a:pt x="2937" y="187"/>
                </a:lnTo>
                <a:lnTo>
                  <a:pt x="2936" y="181"/>
                </a:lnTo>
                <a:lnTo>
                  <a:pt x="2935" y="175"/>
                </a:lnTo>
                <a:lnTo>
                  <a:pt x="2935" y="168"/>
                </a:lnTo>
                <a:lnTo>
                  <a:pt x="2935" y="161"/>
                </a:lnTo>
                <a:lnTo>
                  <a:pt x="2935" y="155"/>
                </a:lnTo>
                <a:lnTo>
                  <a:pt x="2935" y="148"/>
                </a:lnTo>
                <a:lnTo>
                  <a:pt x="2936" y="142"/>
                </a:lnTo>
                <a:lnTo>
                  <a:pt x="2937" y="136"/>
                </a:lnTo>
                <a:lnTo>
                  <a:pt x="2940" y="124"/>
                </a:lnTo>
                <a:lnTo>
                  <a:pt x="2943" y="119"/>
                </a:lnTo>
                <a:lnTo>
                  <a:pt x="2945" y="114"/>
                </a:lnTo>
                <a:lnTo>
                  <a:pt x="2951" y="104"/>
                </a:lnTo>
                <a:lnTo>
                  <a:pt x="2954" y="99"/>
                </a:lnTo>
                <a:lnTo>
                  <a:pt x="2958" y="95"/>
                </a:lnTo>
                <a:lnTo>
                  <a:pt x="2962" y="91"/>
                </a:lnTo>
                <a:lnTo>
                  <a:pt x="2966" y="88"/>
                </a:lnTo>
                <a:lnTo>
                  <a:pt x="2970" y="85"/>
                </a:lnTo>
                <a:lnTo>
                  <a:pt x="2975" y="82"/>
                </a:lnTo>
                <a:lnTo>
                  <a:pt x="2980" y="79"/>
                </a:lnTo>
                <a:lnTo>
                  <a:pt x="2986" y="77"/>
                </a:lnTo>
                <a:lnTo>
                  <a:pt x="2992" y="75"/>
                </a:lnTo>
                <a:lnTo>
                  <a:pt x="2998" y="73"/>
                </a:lnTo>
                <a:lnTo>
                  <a:pt x="3003" y="72"/>
                </a:lnTo>
                <a:lnTo>
                  <a:pt x="3010" y="71"/>
                </a:lnTo>
                <a:lnTo>
                  <a:pt x="3023" y="70"/>
                </a:lnTo>
                <a:lnTo>
                  <a:pt x="3035" y="71"/>
                </a:lnTo>
                <a:lnTo>
                  <a:pt x="3042" y="72"/>
                </a:lnTo>
                <a:lnTo>
                  <a:pt x="3047" y="73"/>
                </a:lnTo>
                <a:lnTo>
                  <a:pt x="3059" y="77"/>
                </a:lnTo>
                <a:lnTo>
                  <a:pt x="3064" y="79"/>
                </a:lnTo>
                <a:lnTo>
                  <a:pt x="3069" y="82"/>
                </a:lnTo>
                <a:lnTo>
                  <a:pt x="3078" y="88"/>
                </a:lnTo>
                <a:lnTo>
                  <a:pt x="3082" y="91"/>
                </a:lnTo>
                <a:lnTo>
                  <a:pt x="3086" y="95"/>
                </a:lnTo>
                <a:lnTo>
                  <a:pt x="3093" y="104"/>
                </a:lnTo>
                <a:lnTo>
                  <a:pt x="3096" y="109"/>
                </a:lnTo>
                <a:lnTo>
                  <a:pt x="3099" y="114"/>
                </a:lnTo>
                <a:lnTo>
                  <a:pt x="3104" y="124"/>
                </a:lnTo>
                <a:lnTo>
                  <a:pt x="3105" y="130"/>
                </a:lnTo>
                <a:lnTo>
                  <a:pt x="3107" y="136"/>
                </a:lnTo>
                <a:lnTo>
                  <a:pt x="3108" y="142"/>
                </a:lnTo>
                <a:lnTo>
                  <a:pt x="3109" y="148"/>
                </a:lnTo>
                <a:lnTo>
                  <a:pt x="3109" y="155"/>
                </a:lnTo>
                <a:lnTo>
                  <a:pt x="3109" y="161"/>
                </a:lnTo>
                <a:lnTo>
                  <a:pt x="3109" y="168"/>
                </a:lnTo>
                <a:lnTo>
                  <a:pt x="3109" y="175"/>
                </a:lnTo>
                <a:lnTo>
                  <a:pt x="3108" y="181"/>
                </a:lnTo>
                <a:lnTo>
                  <a:pt x="3107" y="187"/>
                </a:lnTo>
                <a:lnTo>
                  <a:pt x="3104" y="198"/>
                </a:lnTo>
                <a:lnTo>
                  <a:pt x="3101" y="204"/>
                </a:lnTo>
                <a:lnTo>
                  <a:pt x="3099" y="209"/>
                </a:lnTo>
                <a:lnTo>
                  <a:pt x="3093" y="219"/>
                </a:lnTo>
                <a:lnTo>
                  <a:pt x="3090" y="223"/>
                </a:lnTo>
                <a:lnTo>
                  <a:pt x="3086" y="227"/>
                </a:lnTo>
                <a:lnTo>
                  <a:pt x="3082" y="231"/>
                </a:lnTo>
                <a:lnTo>
                  <a:pt x="3078" y="235"/>
                </a:lnTo>
                <a:lnTo>
                  <a:pt x="3074" y="238"/>
                </a:lnTo>
                <a:lnTo>
                  <a:pt x="3069" y="241"/>
                </a:lnTo>
                <a:lnTo>
                  <a:pt x="3064" y="244"/>
                </a:lnTo>
                <a:lnTo>
                  <a:pt x="3059" y="246"/>
                </a:lnTo>
                <a:lnTo>
                  <a:pt x="3053" y="248"/>
                </a:lnTo>
                <a:lnTo>
                  <a:pt x="3047" y="250"/>
                </a:lnTo>
                <a:lnTo>
                  <a:pt x="3042" y="251"/>
                </a:lnTo>
                <a:lnTo>
                  <a:pt x="3035" y="252"/>
                </a:lnTo>
                <a:lnTo>
                  <a:pt x="3023" y="253"/>
                </a:lnTo>
                <a:close/>
                <a:moveTo>
                  <a:pt x="3023" y="215"/>
                </a:moveTo>
                <a:lnTo>
                  <a:pt x="3027" y="214"/>
                </a:lnTo>
                <a:lnTo>
                  <a:pt x="3031" y="214"/>
                </a:lnTo>
                <a:lnTo>
                  <a:pt x="3035" y="212"/>
                </a:lnTo>
                <a:lnTo>
                  <a:pt x="3039" y="211"/>
                </a:lnTo>
                <a:lnTo>
                  <a:pt x="3042" y="209"/>
                </a:lnTo>
                <a:lnTo>
                  <a:pt x="3045" y="206"/>
                </a:lnTo>
                <a:lnTo>
                  <a:pt x="3048" y="203"/>
                </a:lnTo>
                <a:lnTo>
                  <a:pt x="3050" y="199"/>
                </a:lnTo>
                <a:lnTo>
                  <a:pt x="3052" y="195"/>
                </a:lnTo>
                <a:lnTo>
                  <a:pt x="3054" y="191"/>
                </a:lnTo>
                <a:lnTo>
                  <a:pt x="3056" y="187"/>
                </a:lnTo>
                <a:lnTo>
                  <a:pt x="3057" y="182"/>
                </a:lnTo>
                <a:lnTo>
                  <a:pt x="3059" y="172"/>
                </a:lnTo>
                <a:lnTo>
                  <a:pt x="3060" y="167"/>
                </a:lnTo>
                <a:lnTo>
                  <a:pt x="3060" y="161"/>
                </a:lnTo>
                <a:lnTo>
                  <a:pt x="3059" y="150"/>
                </a:lnTo>
                <a:lnTo>
                  <a:pt x="3057" y="140"/>
                </a:lnTo>
                <a:lnTo>
                  <a:pt x="3056" y="135"/>
                </a:lnTo>
                <a:lnTo>
                  <a:pt x="3054" y="131"/>
                </a:lnTo>
                <a:lnTo>
                  <a:pt x="3050" y="123"/>
                </a:lnTo>
                <a:lnTo>
                  <a:pt x="3048" y="119"/>
                </a:lnTo>
                <a:lnTo>
                  <a:pt x="3045" y="116"/>
                </a:lnTo>
                <a:lnTo>
                  <a:pt x="3042" y="113"/>
                </a:lnTo>
                <a:lnTo>
                  <a:pt x="3039" y="111"/>
                </a:lnTo>
                <a:lnTo>
                  <a:pt x="3035" y="110"/>
                </a:lnTo>
                <a:lnTo>
                  <a:pt x="3031" y="108"/>
                </a:lnTo>
                <a:lnTo>
                  <a:pt x="3027" y="108"/>
                </a:lnTo>
                <a:lnTo>
                  <a:pt x="3023" y="107"/>
                </a:lnTo>
                <a:lnTo>
                  <a:pt x="3018" y="108"/>
                </a:lnTo>
                <a:lnTo>
                  <a:pt x="3014" y="108"/>
                </a:lnTo>
                <a:lnTo>
                  <a:pt x="3010" y="110"/>
                </a:lnTo>
                <a:lnTo>
                  <a:pt x="3006" y="111"/>
                </a:lnTo>
                <a:lnTo>
                  <a:pt x="3003" y="113"/>
                </a:lnTo>
                <a:lnTo>
                  <a:pt x="3000" y="116"/>
                </a:lnTo>
                <a:lnTo>
                  <a:pt x="2997" y="119"/>
                </a:lnTo>
                <a:lnTo>
                  <a:pt x="2995" y="123"/>
                </a:lnTo>
                <a:lnTo>
                  <a:pt x="2991" y="131"/>
                </a:lnTo>
                <a:lnTo>
                  <a:pt x="2989" y="135"/>
                </a:lnTo>
                <a:lnTo>
                  <a:pt x="2988" y="140"/>
                </a:lnTo>
                <a:lnTo>
                  <a:pt x="2987" y="145"/>
                </a:lnTo>
                <a:lnTo>
                  <a:pt x="2986" y="150"/>
                </a:lnTo>
                <a:lnTo>
                  <a:pt x="2986" y="155"/>
                </a:lnTo>
                <a:lnTo>
                  <a:pt x="2985" y="161"/>
                </a:lnTo>
                <a:lnTo>
                  <a:pt x="2986" y="172"/>
                </a:lnTo>
                <a:lnTo>
                  <a:pt x="2988" y="182"/>
                </a:lnTo>
                <a:lnTo>
                  <a:pt x="2989" y="187"/>
                </a:lnTo>
                <a:lnTo>
                  <a:pt x="2991" y="191"/>
                </a:lnTo>
                <a:lnTo>
                  <a:pt x="2993" y="195"/>
                </a:lnTo>
                <a:lnTo>
                  <a:pt x="2995" y="199"/>
                </a:lnTo>
                <a:lnTo>
                  <a:pt x="2997" y="203"/>
                </a:lnTo>
                <a:lnTo>
                  <a:pt x="3000" y="206"/>
                </a:lnTo>
                <a:lnTo>
                  <a:pt x="3003" y="209"/>
                </a:lnTo>
                <a:lnTo>
                  <a:pt x="3006" y="211"/>
                </a:lnTo>
                <a:lnTo>
                  <a:pt x="3010" y="212"/>
                </a:lnTo>
                <a:lnTo>
                  <a:pt x="3014" y="214"/>
                </a:lnTo>
                <a:lnTo>
                  <a:pt x="3018" y="214"/>
                </a:lnTo>
                <a:lnTo>
                  <a:pt x="3023" y="215"/>
                </a:lnTo>
                <a:close/>
                <a:moveTo>
                  <a:pt x="3142" y="315"/>
                </a:moveTo>
                <a:lnTo>
                  <a:pt x="3142" y="72"/>
                </a:lnTo>
                <a:lnTo>
                  <a:pt x="3191" y="72"/>
                </a:lnTo>
                <a:lnTo>
                  <a:pt x="3191" y="102"/>
                </a:lnTo>
                <a:lnTo>
                  <a:pt x="3197" y="95"/>
                </a:lnTo>
                <a:lnTo>
                  <a:pt x="3202" y="87"/>
                </a:lnTo>
                <a:lnTo>
                  <a:pt x="3206" y="84"/>
                </a:lnTo>
                <a:lnTo>
                  <a:pt x="3209" y="81"/>
                </a:lnTo>
                <a:lnTo>
                  <a:pt x="3214" y="78"/>
                </a:lnTo>
                <a:lnTo>
                  <a:pt x="3218" y="75"/>
                </a:lnTo>
                <a:lnTo>
                  <a:pt x="3224" y="73"/>
                </a:lnTo>
                <a:lnTo>
                  <a:pt x="3227" y="72"/>
                </a:lnTo>
                <a:lnTo>
                  <a:pt x="3230" y="71"/>
                </a:lnTo>
                <a:lnTo>
                  <a:pt x="3236" y="70"/>
                </a:lnTo>
                <a:lnTo>
                  <a:pt x="3243" y="70"/>
                </a:lnTo>
                <a:lnTo>
                  <a:pt x="3253" y="71"/>
                </a:lnTo>
                <a:lnTo>
                  <a:pt x="3257" y="71"/>
                </a:lnTo>
                <a:lnTo>
                  <a:pt x="3262" y="73"/>
                </a:lnTo>
                <a:lnTo>
                  <a:pt x="3266" y="74"/>
                </a:lnTo>
                <a:lnTo>
                  <a:pt x="3270" y="76"/>
                </a:lnTo>
                <a:lnTo>
                  <a:pt x="3279" y="80"/>
                </a:lnTo>
                <a:lnTo>
                  <a:pt x="3283" y="83"/>
                </a:lnTo>
                <a:lnTo>
                  <a:pt x="3286" y="86"/>
                </a:lnTo>
                <a:lnTo>
                  <a:pt x="3290" y="89"/>
                </a:lnTo>
                <a:lnTo>
                  <a:pt x="3293" y="93"/>
                </a:lnTo>
                <a:lnTo>
                  <a:pt x="3297" y="97"/>
                </a:lnTo>
                <a:lnTo>
                  <a:pt x="3299" y="101"/>
                </a:lnTo>
                <a:lnTo>
                  <a:pt x="3302" y="106"/>
                </a:lnTo>
                <a:lnTo>
                  <a:pt x="3305" y="110"/>
                </a:lnTo>
                <a:lnTo>
                  <a:pt x="3307" y="116"/>
                </a:lnTo>
                <a:lnTo>
                  <a:pt x="3309" y="121"/>
                </a:lnTo>
                <a:lnTo>
                  <a:pt x="3311" y="127"/>
                </a:lnTo>
                <a:lnTo>
                  <a:pt x="3312" y="133"/>
                </a:lnTo>
                <a:lnTo>
                  <a:pt x="3313" y="140"/>
                </a:lnTo>
                <a:lnTo>
                  <a:pt x="3314" y="146"/>
                </a:lnTo>
                <a:lnTo>
                  <a:pt x="3314" y="154"/>
                </a:lnTo>
                <a:lnTo>
                  <a:pt x="3315" y="161"/>
                </a:lnTo>
                <a:lnTo>
                  <a:pt x="3314" y="175"/>
                </a:lnTo>
                <a:lnTo>
                  <a:pt x="3312" y="188"/>
                </a:lnTo>
                <a:lnTo>
                  <a:pt x="3311" y="194"/>
                </a:lnTo>
                <a:lnTo>
                  <a:pt x="3309" y="200"/>
                </a:lnTo>
                <a:lnTo>
                  <a:pt x="3307" y="206"/>
                </a:lnTo>
                <a:lnTo>
                  <a:pt x="3305" y="211"/>
                </a:lnTo>
                <a:lnTo>
                  <a:pt x="3303" y="216"/>
                </a:lnTo>
                <a:lnTo>
                  <a:pt x="3300" y="220"/>
                </a:lnTo>
                <a:lnTo>
                  <a:pt x="3297" y="225"/>
                </a:lnTo>
                <a:lnTo>
                  <a:pt x="3294" y="229"/>
                </a:lnTo>
                <a:lnTo>
                  <a:pt x="3287" y="236"/>
                </a:lnTo>
                <a:lnTo>
                  <a:pt x="3283" y="239"/>
                </a:lnTo>
                <a:lnTo>
                  <a:pt x="3279" y="242"/>
                </a:lnTo>
                <a:lnTo>
                  <a:pt x="3271" y="246"/>
                </a:lnTo>
                <a:lnTo>
                  <a:pt x="3267" y="248"/>
                </a:lnTo>
                <a:lnTo>
                  <a:pt x="3262" y="249"/>
                </a:lnTo>
                <a:lnTo>
                  <a:pt x="3253" y="251"/>
                </a:lnTo>
                <a:lnTo>
                  <a:pt x="3243" y="252"/>
                </a:lnTo>
                <a:lnTo>
                  <a:pt x="3236" y="252"/>
                </a:lnTo>
                <a:lnTo>
                  <a:pt x="3230" y="251"/>
                </a:lnTo>
                <a:lnTo>
                  <a:pt x="3224" y="249"/>
                </a:lnTo>
                <a:lnTo>
                  <a:pt x="3219" y="247"/>
                </a:lnTo>
                <a:lnTo>
                  <a:pt x="3214" y="245"/>
                </a:lnTo>
                <a:lnTo>
                  <a:pt x="3210" y="242"/>
                </a:lnTo>
                <a:lnTo>
                  <a:pt x="3208" y="240"/>
                </a:lnTo>
                <a:lnTo>
                  <a:pt x="3206" y="239"/>
                </a:lnTo>
                <a:lnTo>
                  <a:pt x="3203" y="235"/>
                </a:lnTo>
                <a:lnTo>
                  <a:pt x="3200" y="232"/>
                </a:lnTo>
                <a:lnTo>
                  <a:pt x="3197" y="228"/>
                </a:lnTo>
                <a:lnTo>
                  <a:pt x="3193" y="221"/>
                </a:lnTo>
                <a:lnTo>
                  <a:pt x="3191" y="315"/>
                </a:lnTo>
                <a:lnTo>
                  <a:pt x="3142" y="315"/>
                </a:lnTo>
                <a:close/>
                <a:moveTo>
                  <a:pt x="3190" y="161"/>
                </a:moveTo>
                <a:lnTo>
                  <a:pt x="3191" y="172"/>
                </a:lnTo>
                <a:lnTo>
                  <a:pt x="3193" y="182"/>
                </a:lnTo>
                <a:lnTo>
                  <a:pt x="3194" y="187"/>
                </a:lnTo>
                <a:lnTo>
                  <a:pt x="3196" y="191"/>
                </a:lnTo>
                <a:lnTo>
                  <a:pt x="3198" y="195"/>
                </a:lnTo>
                <a:lnTo>
                  <a:pt x="3200" y="199"/>
                </a:lnTo>
                <a:lnTo>
                  <a:pt x="3205" y="205"/>
                </a:lnTo>
                <a:lnTo>
                  <a:pt x="3208" y="207"/>
                </a:lnTo>
                <a:lnTo>
                  <a:pt x="3212" y="209"/>
                </a:lnTo>
                <a:lnTo>
                  <a:pt x="3215" y="211"/>
                </a:lnTo>
                <a:lnTo>
                  <a:pt x="3219" y="212"/>
                </a:lnTo>
                <a:lnTo>
                  <a:pt x="3223" y="213"/>
                </a:lnTo>
                <a:lnTo>
                  <a:pt x="3227" y="213"/>
                </a:lnTo>
                <a:lnTo>
                  <a:pt x="3232" y="213"/>
                </a:lnTo>
                <a:lnTo>
                  <a:pt x="3236" y="212"/>
                </a:lnTo>
                <a:lnTo>
                  <a:pt x="3240" y="211"/>
                </a:lnTo>
                <a:lnTo>
                  <a:pt x="3243" y="209"/>
                </a:lnTo>
                <a:lnTo>
                  <a:pt x="3247" y="207"/>
                </a:lnTo>
                <a:lnTo>
                  <a:pt x="3250" y="205"/>
                </a:lnTo>
                <a:lnTo>
                  <a:pt x="3253" y="202"/>
                </a:lnTo>
                <a:lnTo>
                  <a:pt x="3255" y="198"/>
                </a:lnTo>
                <a:lnTo>
                  <a:pt x="3259" y="191"/>
                </a:lnTo>
                <a:lnTo>
                  <a:pt x="3261" y="186"/>
                </a:lnTo>
                <a:lnTo>
                  <a:pt x="3262" y="182"/>
                </a:lnTo>
                <a:lnTo>
                  <a:pt x="3263" y="177"/>
                </a:lnTo>
                <a:lnTo>
                  <a:pt x="3264" y="172"/>
                </a:lnTo>
                <a:lnTo>
                  <a:pt x="3264" y="166"/>
                </a:lnTo>
                <a:lnTo>
                  <a:pt x="3265" y="161"/>
                </a:lnTo>
                <a:lnTo>
                  <a:pt x="3264" y="150"/>
                </a:lnTo>
                <a:lnTo>
                  <a:pt x="3262" y="140"/>
                </a:lnTo>
                <a:lnTo>
                  <a:pt x="3261" y="135"/>
                </a:lnTo>
                <a:lnTo>
                  <a:pt x="3259" y="131"/>
                </a:lnTo>
                <a:lnTo>
                  <a:pt x="3257" y="127"/>
                </a:lnTo>
                <a:lnTo>
                  <a:pt x="3255" y="123"/>
                </a:lnTo>
                <a:lnTo>
                  <a:pt x="3253" y="120"/>
                </a:lnTo>
                <a:lnTo>
                  <a:pt x="3250" y="117"/>
                </a:lnTo>
                <a:lnTo>
                  <a:pt x="3247" y="115"/>
                </a:lnTo>
                <a:lnTo>
                  <a:pt x="3243" y="113"/>
                </a:lnTo>
                <a:lnTo>
                  <a:pt x="3240" y="111"/>
                </a:lnTo>
                <a:lnTo>
                  <a:pt x="3236" y="110"/>
                </a:lnTo>
                <a:lnTo>
                  <a:pt x="3232" y="109"/>
                </a:lnTo>
                <a:lnTo>
                  <a:pt x="3227" y="109"/>
                </a:lnTo>
                <a:lnTo>
                  <a:pt x="3219" y="110"/>
                </a:lnTo>
                <a:lnTo>
                  <a:pt x="3215" y="111"/>
                </a:lnTo>
                <a:lnTo>
                  <a:pt x="3212" y="113"/>
                </a:lnTo>
                <a:lnTo>
                  <a:pt x="3208" y="115"/>
                </a:lnTo>
                <a:lnTo>
                  <a:pt x="3205" y="117"/>
                </a:lnTo>
                <a:lnTo>
                  <a:pt x="3202" y="120"/>
                </a:lnTo>
                <a:lnTo>
                  <a:pt x="3200" y="123"/>
                </a:lnTo>
                <a:lnTo>
                  <a:pt x="3196" y="131"/>
                </a:lnTo>
                <a:lnTo>
                  <a:pt x="3194" y="135"/>
                </a:lnTo>
                <a:lnTo>
                  <a:pt x="3193" y="139"/>
                </a:lnTo>
                <a:lnTo>
                  <a:pt x="3192" y="144"/>
                </a:lnTo>
                <a:lnTo>
                  <a:pt x="3191" y="150"/>
                </a:lnTo>
                <a:lnTo>
                  <a:pt x="3190" y="155"/>
                </a:lnTo>
                <a:lnTo>
                  <a:pt x="3190" y="161"/>
                </a:lnTo>
                <a:close/>
                <a:moveTo>
                  <a:pt x="3373" y="50"/>
                </a:moveTo>
                <a:lnTo>
                  <a:pt x="3368" y="49"/>
                </a:lnTo>
                <a:lnTo>
                  <a:pt x="3363" y="48"/>
                </a:lnTo>
                <a:lnTo>
                  <a:pt x="3358" y="45"/>
                </a:lnTo>
                <a:lnTo>
                  <a:pt x="3354" y="42"/>
                </a:lnTo>
                <a:lnTo>
                  <a:pt x="3351" y="38"/>
                </a:lnTo>
                <a:lnTo>
                  <a:pt x="3348" y="34"/>
                </a:lnTo>
                <a:lnTo>
                  <a:pt x="3347" y="30"/>
                </a:lnTo>
                <a:lnTo>
                  <a:pt x="3346" y="25"/>
                </a:lnTo>
                <a:lnTo>
                  <a:pt x="3347" y="20"/>
                </a:lnTo>
                <a:lnTo>
                  <a:pt x="3348" y="15"/>
                </a:lnTo>
                <a:lnTo>
                  <a:pt x="3351" y="11"/>
                </a:lnTo>
                <a:lnTo>
                  <a:pt x="3354" y="7"/>
                </a:lnTo>
                <a:lnTo>
                  <a:pt x="3358" y="4"/>
                </a:lnTo>
                <a:lnTo>
                  <a:pt x="3363" y="2"/>
                </a:lnTo>
                <a:lnTo>
                  <a:pt x="3368" y="0"/>
                </a:lnTo>
                <a:lnTo>
                  <a:pt x="3373" y="0"/>
                </a:lnTo>
                <a:lnTo>
                  <a:pt x="3378" y="0"/>
                </a:lnTo>
                <a:lnTo>
                  <a:pt x="3383" y="2"/>
                </a:lnTo>
                <a:lnTo>
                  <a:pt x="3387" y="4"/>
                </a:lnTo>
                <a:lnTo>
                  <a:pt x="3392" y="7"/>
                </a:lnTo>
                <a:lnTo>
                  <a:pt x="3395" y="11"/>
                </a:lnTo>
                <a:lnTo>
                  <a:pt x="3397" y="15"/>
                </a:lnTo>
                <a:lnTo>
                  <a:pt x="3399" y="20"/>
                </a:lnTo>
                <a:lnTo>
                  <a:pt x="3399" y="25"/>
                </a:lnTo>
                <a:lnTo>
                  <a:pt x="3399" y="30"/>
                </a:lnTo>
                <a:lnTo>
                  <a:pt x="3397" y="34"/>
                </a:lnTo>
                <a:lnTo>
                  <a:pt x="3395" y="38"/>
                </a:lnTo>
                <a:lnTo>
                  <a:pt x="3392" y="42"/>
                </a:lnTo>
                <a:lnTo>
                  <a:pt x="3387" y="45"/>
                </a:lnTo>
                <a:lnTo>
                  <a:pt x="3383" y="48"/>
                </a:lnTo>
                <a:lnTo>
                  <a:pt x="3378" y="49"/>
                </a:lnTo>
                <a:lnTo>
                  <a:pt x="3373" y="50"/>
                </a:lnTo>
                <a:close/>
                <a:moveTo>
                  <a:pt x="3348" y="72"/>
                </a:moveTo>
                <a:lnTo>
                  <a:pt x="3397" y="72"/>
                </a:lnTo>
                <a:lnTo>
                  <a:pt x="3397" y="249"/>
                </a:lnTo>
                <a:lnTo>
                  <a:pt x="3348" y="249"/>
                </a:lnTo>
                <a:lnTo>
                  <a:pt x="3348" y="72"/>
                </a:lnTo>
                <a:close/>
                <a:moveTo>
                  <a:pt x="3585" y="123"/>
                </a:moveTo>
                <a:lnTo>
                  <a:pt x="3540" y="126"/>
                </a:lnTo>
                <a:lnTo>
                  <a:pt x="3539" y="121"/>
                </a:lnTo>
                <a:lnTo>
                  <a:pt x="3537" y="118"/>
                </a:lnTo>
                <a:lnTo>
                  <a:pt x="3534" y="114"/>
                </a:lnTo>
                <a:lnTo>
                  <a:pt x="3531" y="111"/>
                </a:lnTo>
                <a:lnTo>
                  <a:pt x="3527" y="108"/>
                </a:lnTo>
                <a:lnTo>
                  <a:pt x="3522" y="106"/>
                </a:lnTo>
                <a:lnTo>
                  <a:pt x="3516" y="105"/>
                </a:lnTo>
                <a:lnTo>
                  <a:pt x="3510" y="105"/>
                </a:lnTo>
                <a:lnTo>
                  <a:pt x="3505" y="105"/>
                </a:lnTo>
                <a:lnTo>
                  <a:pt x="3500" y="106"/>
                </a:lnTo>
                <a:lnTo>
                  <a:pt x="3495" y="108"/>
                </a:lnTo>
                <a:lnTo>
                  <a:pt x="3491" y="110"/>
                </a:lnTo>
                <a:lnTo>
                  <a:pt x="3488" y="112"/>
                </a:lnTo>
                <a:lnTo>
                  <a:pt x="3485" y="115"/>
                </a:lnTo>
                <a:lnTo>
                  <a:pt x="3484" y="119"/>
                </a:lnTo>
                <a:lnTo>
                  <a:pt x="3483" y="122"/>
                </a:lnTo>
                <a:lnTo>
                  <a:pt x="3484" y="125"/>
                </a:lnTo>
                <a:lnTo>
                  <a:pt x="3485" y="128"/>
                </a:lnTo>
                <a:lnTo>
                  <a:pt x="3486" y="131"/>
                </a:lnTo>
                <a:lnTo>
                  <a:pt x="3488" y="133"/>
                </a:lnTo>
                <a:lnTo>
                  <a:pt x="3491" y="135"/>
                </a:lnTo>
                <a:lnTo>
                  <a:pt x="3495" y="137"/>
                </a:lnTo>
                <a:lnTo>
                  <a:pt x="3500" y="139"/>
                </a:lnTo>
                <a:lnTo>
                  <a:pt x="3506" y="140"/>
                </a:lnTo>
                <a:lnTo>
                  <a:pt x="3538" y="146"/>
                </a:lnTo>
                <a:lnTo>
                  <a:pt x="3544" y="148"/>
                </a:lnTo>
                <a:lnTo>
                  <a:pt x="3550" y="150"/>
                </a:lnTo>
                <a:lnTo>
                  <a:pt x="3555" y="151"/>
                </a:lnTo>
                <a:lnTo>
                  <a:pt x="3560" y="153"/>
                </a:lnTo>
                <a:lnTo>
                  <a:pt x="3569" y="158"/>
                </a:lnTo>
                <a:lnTo>
                  <a:pt x="3576" y="164"/>
                </a:lnTo>
                <a:lnTo>
                  <a:pt x="3579" y="167"/>
                </a:lnTo>
                <a:lnTo>
                  <a:pt x="3582" y="170"/>
                </a:lnTo>
                <a:lnTo>
                  <a:pt x="3584" y="174"/>
                </a:lnTo>
                <a:lnTo>
                  <a:pt x="3586" y="177"/>
                </a:lnTo>
                <a:lnTo>
                  <a:pt x="3588" y="185"/>
                </a:lnTo>
                <a:lnTo>
                  <a:pt x="3589" y="190"/>
                </a:lnTo>
                <a:lnTo>
                  <a:pt x="3589" y="194"/>
                </a:lnTo>
                <a:lnTo>
                  <a:pt x="3589" y="199"/>
                </a:lnTo>
                <a:lnTo>
                  <a:pt x="3588" y="203"/>
                </a:lnTo>
                <a:lnTo>
                  <a:pt x="3587" y="207"/>
                </a:lnTo>
                <a:lnTo>
                  <a:pt x="3586" y="211"/>
                </a:lnTo>
                <a:lnTo>
                  <a:pt x="3585" y="214"/>
                </a:lnTo>
                <a:lnTo>
                  <a:pt x="3583" y="218"/>
                </a:lnTo>
                <a:lnTo>
                  <a:pt x="3581" y="221"/>
                </a:lnTo>
                <a:lnTo>
                  <a:pt x="3579" y="225"/>
                </a:lnTo>
                <a:lnTo>
                  <a:pt x="3573" y="231"/>
                </a:lnTo>
                <a:lnTo>
                  <a:pt x="3567" y="236"/>
                </a:lnTo>
                <a:lnTo>
                  <a:pt x="3559" y="241"/>
                </a:lnTo>
                <a:lnTo>
                  <a:pt x="3551" y="245"/>
                </a:lnTo>
                <a:lnTo>
                  <a:pt x="3542" y="248"/>
                </a:lnTo>
                <a:lnTo>
                  <a:pt x="3532" y="251"/>
                </a:lnTo>
                <a:lnTo>
                  <a:pt x="3521" y="252"/>
                </a:lnTo>
                <a:lnTo>
                  <a:pt x="3510" y="253"/>
                </a:lnTo>
                <a:lnTo>
                  <a:pt x="3502" y="252"/>
                </a:lnTo>
                <a:lnTo>
                  <a:pt x="3494" y="252"/>
                </a:lnTo>
                <a:lnTo>
                  <a:pt x="3486" y="250"/>
                </a:lnTo>
                <a:lnTo>
                  <a:pt x="3479" y="249"/>
                </a:lnTo>
                <a:lnTo>
                  <a:pt x="3472" y="247"/>
                </a:lnTo>
                <a:lnTo>
                  <a:pt x="3466" y="244"/>
                </a:lnTo>
                <a:lnTo>
                  <a:pt x="3460" y="241"/>
                </a:lnTo>
                <a:lnTo>
                  <a:pt x="3454" y="238"/>
                </a:lnTo>
                <a:lnTo>
                  <a:pt x="3449" y="234"/>
                </a:lnTo>
                <a:lnTo>
                  <a:pt x="3445" y="230"/>
                </a:lnTo>
                <a:lnTo>
                  <a:pt x="3441" y="225"/>
                </a:lnTo>
                <a:lnTo>
                  <a:pt x="3437" y="221"/>
                </a:lnTo>
                <a:lnTo>
                  <a:pt x="3434" y="215"/>
                </a:lnTo>
                <a:lnTo>
                  <a:pt x="3432" y="210"/>
                </a:lnTo>
                <a:lnTo>
                  <a:pt x="3430" y="204"/>
                </a:lnTo>
                <a:lnTo>
                  <a:pt x="3429" y="198"/>
                </a:lnTo>
                <a:lnTo>
                  <a:pt x="3478" y="195"/>
                </a:lnTo>
                <a:lnTo>
                  <a:pt x="3480" y="200"/>
                </a:lnTo>
                <a:lnTo>
                  <a:pt x="3482" y="205"/>
                </a:lnTo>
                <a:lnTo>
                  <a:pt x="3485" y="209"/>
                </a:lnTo>
                <a:lnTo>
                  <a:pt x="3489" y="212"/>
                </a:lnTo>
                <a:lnTo>
                  <a:pt x="3493" y="214"/>
                </a:lnTo>
                <a:lnTo>
                  <a:pt x="3498" y="216"/>
                </a:lnTo>
                <a:lnTo>
                  <a:pt x="3504" y="217"/>
                </a:lnTo>
                <a:lnTo>
                  <a:pt x="3510" y="217"/>
                </a:lnTo>
                <a:lnTo>
                  <a:pt x="3516" y="217"/>
                </a:lnTo>
                <a:lnTo>
                  <a:pt x="3522" y="216"/>
                </a:lnTo>
                <a:lnTo>
                  <a:pt x="3527" y="214"/>
                </a:lnTo>
                <a:lnTo>
                  <a:pt x="3529" y="213"/>
                </a:lnTo>
                <a:lnTo>
                  <a:pt x="3531" y="212"/>
                </a:lnTo>
                <a:lnTo>
                  <a:pt x="3535" y="209"/>
                </a:lnTo>
                <a:lnTo>
                  <a:pt x="3537" y="206"/>
                </a:lnTo>
                <a:lnTo>
                  <a:pt x="3538" y="205"/>
                </a:lnTo>
                <a:lnTo>
                  <a:pt x="3539" y="203"/>
                </a:lnTo>
                <a:lnTo>
                  <a:pt x="3539" y="199"/>
                </a:lnTo>
                <a:lnTo>
                  <a:pt x="3539" y="196"/>
                </a:lnTo>
                <a:lnTo>
                  <a:pt x="3538" y="193"/>
                </a:lnTo>
                <a:lnTo>
                  <a:pt x="3536" y="191"/>
                </a:lnTo>
                <a:lnTo>
                  <a:pt x="3533" y="188"/>
                </a:lnTo>
                <a:lnTo>
                  <a:pt x="3530" y="186"/>
                </a:lnTo>
                <a:lnTo>
                  <a:pt x="3526" y="184"/>
                </a:lnTo>
                <a:lnTo>
                  <a:pt x="3522" y="183"/>
                </a:lnTo>
                <a:lnTo>
                  <a:pt x="3516" y="182"/>
                </a:lnTo>
                <a:lnTo>
                  <a:pt x="3486" y="176"/>
                </a:lnTo>
                <a:lnTo>
                  <a:pt x="3480" y="174"/>
                </a:lnTo>
                <a:lnTo>
                  <a:pt x="3474" y="173"/>
                </a:lnTo>
                <a:lnTo>
                  <a:pt x="3463" y="169"/>
                </a:lnTo>
                <a:lnTo>
                  <a:pt x="3459" y="166"/>
                </a:lnTo>
                <a:lnTo>
                  <a:pt x="3455" y="164"/>
                </a:lnTo>
                <a:lnTo>
                  <a:pt x="3451" y="161"/>
                </a:lnTo>
                <a:lnTo>
                  <a:pt x="3447" y="158"/>
                </a:lnTo>
                <a:lnTo>
                  <a:pt x="3444" y="155"/>
                </a:lnTo>
                <a:lnTo>
                  <a:pt x="3442" y="151"/>
                </a:lnTo>
                <a:lnTo>
                  <a:pt x="3440" y="147"/>
                </a:lnTo>
                <a:lnTo>
                  <a:pt x="3437" y="143"/>
                </a:lnTo>
                <a:lnTo>
                  <a:pt x="3435" y="139"/>
                </a:lnTo>
                <a:lnTo>
                  <a:pt x="3434" y="135"/>
                </a:lnTo>
                <a:lnTo>
                  <a:pt x="3434" y="130"/>
                </a:lnTo>
                <a:lnTo>
                  <a:pt x="3434" y="125"/>
                </a:lnTo>
                <a:lnTo>
                  <a:pt x="3434" y="119"/>
                </a:lnTo>
                <a:lnTo>
                  <a:pt x="3435" y="113"/>
                </a:lnTo>
                <a:lnTo>
                  <a:pt x="3437" y="107"/>
                </a:lnTo>
                <a:lnTo>
                  <a:pt x="3440" y="102"/>
                </a:lnTo>
                <a:lnTo>
                  <a:pt x="3443" y="97"/>
                </a:lnTo>
                <a:lnTo>
                  <a:pt x="3446" y="93"/>
                </a:lnTo>
                <a:lnTo>
                  <a:pt x="3450" y="89"/>
                </a:lnTo>
                <a:lnTo>
                  <a:pt x="3455" y="85"/>
                </a:lnTo>
                <a:lnTo>
                  <a:pt x="3460" y="81"/>
                </a:lnTo>
                <a:lnTo>
                  <a:pt x="3466" y="78"/>
                </a:lnTo>
                <a:lnTo>
                  <a:pt x="3472" y="76"/>
                </a:lnTo>
                <a:lnTo>
                  <a:pt x="3479" y="74"/>
                </a:lnTo>
                <a:lnTo>
                  <a:pt x="3482" y="73"/>
                </a:lnTo>
                <a:lnTo>
                  <a:pt x="3486" y="72"/>
                </a:lnTo>
                <a:lnTo>
                  <a:pt x="3493" y="71"/>
                </a:lnTo>
                <a:lnTo>
                  <a:pt x="3501" y="70"/>
                </a:lnTo>
                <a:lnTo>
                  <a:pt x="3510" y="70"/>
                </a:lnTo>
                <a:lnTo>
                  <a:pt x="3518" y="70"/>
                </a:lnTo>
                <a:lnTo>
                  <a:pt x="3525" y="71"/>
                </a:lnTo>
                <a:lnTo>
                  <a:pt x="3533" y="72"/>
                </a:lnTo>
                <a:lnTo>
                  <a:pt x="3540" y="74"/>
                </a:lnTo>
                <a:lnTo>
                  <a:pt x="3546" y="76"/>
                </a:lnTo>
                <a:lnTo>
                  <a:pt x="3552" y="78"/>
                </a:lnTo>
                <a:lnTo>
                  <a:pt x="3557" y="81"/>
                </a:lnTo>
                <a:lnTo>
                  <a:pt x="3562" y="84"/>
                </a:lnTo>
                <a:lnTo>
                  <a:pt x="3567" y="88"/>
                </a:lnTo>
                <a:lnTo>
                  <a:pt x="3571" y="92"/>
                </a:lnTo>
                <a:lnTo>
                  <a:pt x="3575" y="96"/>
                </a:lnTo>
                <a:lnTo>
                  <a:pt x="3578" y="101"/>
                </a:lnTo>
                <a:lnTo>
                  <a:pt x="3580" y="106"/>
                </a:lnTo>
                <a:lnTo>
                  <a:pt x="3582" y="111"/>
                </a:lnTo>
                <a:lnTo>
                  <a:pt x="3584" y="117"/>
                </a:lnTo>
                <a:lnTo>
                  <a:pt x="3585" y="123"/>
                </a:lnTo>
                <a:close/>
                <a:moveTo>
                  <a:pt x="3714" y="72"/>
                </a:moveTo>
                <a:lnTo>
                  <a:pt x="3714" y="109"/>
                </a:lnTo>
                <a:lnTo>
                  <a:pt x="3680" y="109"/>
                </a:lnTo>
                <a:lnTo>
                  <a:pt x="3680" y="195"/>
                </a:lnTo>
                <a:lnTo>
                  <a:pt x="3681" y="199"/>
                </a:lnTo>
                <a:lnTo>
                  <a:pt x="3682" y="203"/>
                </a:lnTo>
                <a:lnTo>
                  <a:pt x="3682" y="205"/>
                </a:lnTo>
                <a:lnTo>
                  <a:pt x="3683" y="206"/>
                </a:lnTo>
                <a:lnTo>
                  <a:pt x="3685" y="208"/>
                </a:lnTo>
                <a:lnTo>
                  <a:pt x="3687" y="210"/>
                </a:lnTo>
                <a:lnTo>
                  <a:pt x="3690" y="211"/>
                </a:lnTo>
                <a:lnTo>
                  <a:pt x="3693" y="212"/>
                </a:lnTo>
                <a:lnTo>
                  <a:pt x="3697" y="212"/>
                </a:lnTo>
                <a:lnTo>
                  <a:pt x="3704" y="211"/>
                </a:lnTo>
                <a:lnTo>
                  <a:pt x="3709" y="210"/>
                </a:lnTo>
                <a:lnTo>
                  <a:pt x="3717" y="247"/>
                </a:lnTo>
                <a:lnTo>
                  <a:pt x="3707" y="250"/>
                </a:lnTo>
                <a:lnTo>
                  <a:pt x="3699" y="251"/>
                </a:lnTo>
                <a:lnTo>
                  <a:pt x="3690" y="252"/>
                </a:lnTo>
                <a:lnTo>
                  <a:pt x="3684" y="252"/>
                </a:lnTo>
                <a:lnTo>
                  <a:pt x="3678" y="251"/>
                </a:lnTo>
                <a:lnTo>
                  <a:pt x="3672" y="250"/>
                </a:lnTo>
                <a:lnTo>
                  <a:pt x="3666" y="249"/>
                </a:lnTo>
                <a:lnTo>
                  <a:pt x="3661" y="248"/>
                </a:lnTo>
                <a:lnTo>
                  <a:pt x="3656" y="245"/>
                </a:lnTo>
                <a:lnTo>
                  <a:pt x="3652" y="243"/>
                </a:lnTo>
                <a:lnTo>
                  <a:pt x="3647" y="240"/>
                </a:lnTo>
                <a:lnTo>
                  <a:pt x="3644" y="237"/>
                </a:lnTo>
                <a:lnTo>
                  <a:pt x="3640" y="233"/>
                </a:lnTo>
                <a:lnTo>
                  <a:pt x="3638" y="229"/>
                </a:lnTo>
                <a:lnTo>
                  <a:pt x="3635" y="224"/>
                </a:lnTo>
                <a:lnTo>
                  <a:pt x="3634" y="219"/>
                </a:lnTo>
                <a:lnTo>
                  <a:pt x="3632" y="213"/>
                </a:lnTo>
                <a:lnTo>
                  <a:pt x="3632" y="208"/>
                </a:lnTo>
                <a:lnTo>
                  <a:pt x="3631" y="201"/>
                </a:lnTo>
                <a:lnTo>
                  <a:pt x="3631" y="109"/>
                </a:lnTo>
                <a:lnTo>
                  <a:pt x="3607" y="109"/>
                </a:lnTo>
                <a:lnTo>
                  <a:pt x="3607" y="72"/>
                </a:lnTo>
                <a:lnTo>
                  <a:pt x="3631" y="72"/>
                </a:lnTo>
                <a:lnTo>
                  <a:pt x="3631" y="30"/>
                </a:lnTo>
                <a:lnTo>
                  <a:pt x="3680" y="30"/>
                </a:lnTo>
                <a:lnTo>
                  <a:pt x="3680" y="72"/>
                </a:lnTo>
                <a:lnTo>
                  <a:pt x="3714" y="72"/>
                </a:lnTo>
                <a:close/>
                <a:moveTo>
                  <a:pt x="3821" y="253"/>
                </a:moveTo>
                <a:lnTo>
                  <a:pt x="3808" y="252"/>
                </a:lnTo>
                <a:lnTo>
                  <a:pt x="3801" y="251"/>
                </a:lnTo>
                <a:lnTo>
                  <a:pt x="3796" y="250"/>
                </a:lnTo>
                <a:lnTo>
                  <a:pt x="3784" y="246"/>
                </a:lnTo>
                <a:lnTo>
                  <a:pt x="3779" y="244"/>
                </a:lnTo>
                <a:lnTo>
                  <a:pt x="3774" y="241"/>
                </a:lnTo>
                <a:lnTo>
                  <a:pt x="3765" y="235"/>
                </a:lnTo>
                <a:lnTo>
                  <a:pt x="3761" y="231"/>
                </a:lnTo>
                <a:lnTo>
                  <a:pt x="3757" y="227"/>
                </a:lnTo>
                <a:lnTo>
                  <a:pt x="3750" y="219"/>
                </a:lnTo>
                <a:lnTo>
                  <a:pt x="3747" y="214"/>
                </a:lnTo>
                <a:lnTo>
                  <a:pt x="3744" y="209"/>
                </a:lnTo>
                <a:lnTo>
                  <a:pt x="3740" y="198"/>
                </a:lnTo>
                <a:lnTo>
                  <a:pt x="3738" y="193"/>
                </a:lnTo>
                <a:lnTo>
                  <a:pt x="3736" y="187"/>
                </a:lnTo>
                <a:lnTo>
                  <a:pt x="3735" y="181"/>
                </a:lnTo>
                <a:lnTo>
                  <a:pt x="3734" y="175"/>
                </a:lnTo>
                <a:lnTo>
                  <a:pt x="3734" y="168"/>
                </a:lnTo>
                <a:lnTo>
                  <a:pt x="3734" y="161"/>
                </a:lnTo>
                <a:lnTo>
                  <a:pt x="3734" y="155"/>
                </a:lnTo>
                <a:lnTo>
                  <a:pt x="3734" y="148"/>
                </a:lnTo>
                <a:lnTo>
                  <a:pt x="3735" y="142"/>
                </a:lnTo>
                <a:lnTo>
                  <a:pt x="3736" y="136"/>
                </a:lnTo>
                <a:lnTo>
                  <a:pt x="3740" y="124"/>
                </a:lnTo>
                <a:lnTo>
                  <a:pt x="3742" y="119"/>
                </a:lnTo>
                <a:lnTo>
                  <a:pt x="3744" y="114"/>
                </a:lnTo>
                <a:lnTo>
                  <a:pt x="3750" y="104"/>
                </a:lnTo>
                <a:lnTo>
                  <a:pt x="3753" y="99"/>
                </a:lnTo>
                <a:lnTo>
                  <a:pt x="3757" y="95"/>
                </a:lnTo>
                <a:lnTo>
                  <a:pt x="3761" y="91"/>
                </a:lnTo>
                <a:lnTo>
                  <a:pt x="3765" y="88"/>
                </a:lnTo>
                <a:lnTo>
                  <a:pt x="3770" y="85"/>
                </a:lnTo>
                <a:lnTo>
                  <a:pt x="3774" y="82"/>
                </a:lnTo>
                <a:lnTo>
                  <a:pt x="3779" y="79"/>
                </a:lnTo>
                <a:lnTo>
                  <a:pt x="3784" y="77"/>
                </a:lnTo>
                <a:lnTo>
                  <a:pt x="3790" y="75"/>
                </a:lnTo>
                <a:lnTo>
                  <a:pt x="3796" y="73"/>
                </a:lnTo>
                <a:lnTo>
                  <a:pt x="3801" y="72"/>
                </a:lnTo>
                <a:lnTo>
                  <a:pt x="3808" y="71"/>
                </a:lnTo>
                <a:lnTo>
                  <a:pt x="3821" y="70"/>
                </a:lnTo>
                <a:lnTo>
                  <a:pt x="3834" y="71"/>
                </a:lnTo>
                <a:lnTo>
                  <a:pt x="3840" y="72"/>
                </a:lnTo>
                <a:lnTo>
                  <a:pt x="3846" y="73"/>
                </a:lnTo>
                <a:lnTo>
                  <a:pt x="3857" y="77"/>
                </a:lnTo>
                <a:lnTo>
                  <a:pt x="3862" y="79"/>
                </a:lnTo>
                <a:lnTo>
                  <a:pt x="3867" y="82"/>
                </a:lnTo>
                <a:lnTo>
                  <a:pt x="3876" y="88"/>
                </a:lnTo>
                <a:lnTo>
                  <a:pt x="3880" y="91"/>
                </a:lnTo>
                <a:lnTo>
                  <a:pt x="3884" y="95"/>
                </a:lnTo>
                <a:lnTo>
                  <a:pt x="3891" y="104"/>
                </a:lnTo>
                <a:lnTo>
                  <a:pt x="3894" y="109"/>
                </a:lnTo>
                <a:lnTo>
                  <a:pt x="3897" y="114"/>
                </a:lnTo>
                <a:lnTo>
                  <a:pt x="3903" y="124"/>
                </a:lnTo>
                <a:lnTo>
                  <a:pt x="3904" y="130"/>
                </a:lnTo>
                <a:lnTo>
                  <a:pt x="3906" y="136"/>
                </a:lnTo>
                <a:lnTo>
                  <a:pt x="3907" y="142"/>
                </a:lnTo>
                <a:lnTo>
                  <a:pt x="3908" y="148"/>
                </a:lnTo>
                <a:lnTo>
                  <a:pt x="3908" y="155"/>
                </a:lnTo>
                <a:lnTo>
                  <a:pt x="3909" y="161"/>
                </a:lnTo>
                <a:lnTo>
                  <a:pt x="3908" y="168"/>
                </a:lnTo>
                <a:lnTo>
                  <a:pt x="3908" y="175"/>
                </a:lnTo>
                <a:lnTo>
                  <a:pt x="3907" y="181"/>
                </a:lnTo>
                <a:lnTo>
                  <a:pt x="3906" y="187"/>
                </a:lnTo>
                <a:lnTo>
                  <a:pt x="3903" y="198"/>
                </a:lnTo>
                <a:lnTo>
                  <a:pt x="3900" y="204"/>
                </a:lnTo>
                <a:lnTo>
                  <a:pt x="3897" y="209"/>
                </a:lnTo>
                <a:lnTo>
                  <a:pt x="3891" y="219"/>
                </a:lnTo>
                <a:lnTo>
                  <a:pt x="3888" y="223"/>
                </a:lnTo>
                <a:lnTo>
                  <a:pt x="3884" y="227"/>
                </a:lnTo>
                <a:lnTo>
                  <a:pt x="3880" y="231"/>
                </a:lnTo>
                <a:lnTo>
                  <a:pt x="3876" y="235"/>
                </a:lnTo>
                <a:lnTo>
                  <a:pt x="3872" y="238"/>
                </a:lnTo>
                <a:lnTo>
                  <a:pt x="3867" y="241"/>
                </a:lnTo>
                <a:lnTo>
                  <a:pt x="3862" y="244"/>
                </a:lnTo>
                <a:lnTo>
                  <a:pt x="3857" y="246"/>
                </a:lnTo>
                <a:lnTo>
                  <a:pt x="3851" y="248"/>
                </a:lnTo>
                <a:lnTo>
                  <a:pt x="3846" y="250"/>
                </a:lnTo>
                <a:lnTo>
                  <a:pt x="3840" y="251"/>
                </a:lnTo>
                <a:lnTo>
                  <a:pt x="3834" y="252"/>
                </a:lnTo>
                <a:lnTo>
                  <a:pt x="3821" y="253"/>
                </a:lnTo>
                <a:close/>
                <a:moveTo>
                  <a:pt x="3821" y="215"/>
                </a:moveTo>
                <a:lnTo>
                  <a:pt x="3825" y="214"/>
                </a:lnTo>
                <a:lnTo>
                  <a:pt x="3829" y="214"/>
                </a:lnTo>
                <a:lnTo>
                  <a:pt x="3833" y="212"/>
                </a:lnTo>
                <a:lnTo>
                  <a:pt x="3837" y="211"/>
                </a:lnTo>
                <a:lnTo>
                  <a:pt x="3840" y="209"/>
                </a:lnTo>
                <a:lnTo>
                  <a:pt x="3843" y="206"/>
                </a:lnTo>
                <a:lnTo>
                  <a:pt x="3846" y="203"/>
                </a:lnTo>
                <a:lnTo>
                  <a:pt x="3848" y="199"/>
                </a:lnTo>
                <a:lnTo>
                  <a:pt x="3851" y="195"/>
                </a:lnTo>
                <a:lnTo>
                  <a:pt x="3852" y="191"/>
                </a:lnTo>
                <a:lnTo>
                  <a:pt x="3854" y="187"/>
                </a:lnTo>
                <a:lnTo>
                  <a:pt x="3855" y="182"/>
                </a:lnTo>
                <a:lnTo>
                  <a:pt x="3857" y="172"/>
                </a:lnTo>
                <a:lnTo>
                  <a:pt x="3858" y="167"/>
                </a:lnTo>
                <a:lnTo>
                  <a:pt x="3858" y="161"/>
                </a:lnTo>
                <a:lnTo>
                  <a:pt x="3857" y="150"/>
                </a:lnTo>
                <a:lnTo>
                  <a:pt x="3855" y="140"/>
                </a:lnTo>
                <a:lnTo>
                  <a:pt x="3854" y="135"/>
                </a:lnTo>
                <a:lnTo>
                  <a:pt x="3852" y="131"/>
                </a:lnTo>
                <a:lnTo>
                  <a:pt x="3848" y="123"/>
                </a:lnTo>
                <a:lnTo>
                  <a:pt x="3846" y="119"/>
                </a:lnTo>
                <a:lnTo>
                  <a:pt x="3843" y="116"/>
                </a:lnTo>
                <a:lnTo>
                  <a:pt x="3840" y="113"/>
                </a:lnTo>
                <a:lnTo>
                  <a:pt x="3837" y="111"/>
                </a:lnTo>
                <a:lnTo>
                  <a:pt x="3833" y="110"/>
                </a:lnTo>
                <a:lnTo>
                  <a:pt x="3829" y="108"/>
                </a:lnTo>
                <a:lnTo>
                  <a:pt x="3825" y="108"/>
                </a:lnTo>
                <a:lnTo>
                  <a:pt x="3821" y="107"/>
                </a:lnTo>
                <a:lnTo>
                  <a:pt x="3816" y="108"/>
                </a:lnTo>
                <a:lnTo>
                  <a:pt x="3812" y="108"/>
                </a:lnTo>
                <a:lnTo>
                  <a:pt x="3808" y="110"/>
                </a:lnTo>
                <a:lnTo>
                  <a:pt x="3805" y="111"/>
                </a:lnTo>
                <a:lnTo>
                  <a:pt x="3801" y="113"/>
                </a:lnTo>
                <a:lnTo>
                  <a:pt x="3798" y="116"/>
                </a:lnTo>
                <a:lnTo>
                  <a:pt x="3795" y="119"/>
                </a:lnTo>
                <a:lnTo>
                  <a:pt x="3793" y="123"/>
                </a:lnTo>
                <a:lnTo>
                  <a:pt x="3789" y="131"/>
                </a:lnTo>
                <a:lnTo>
                  <a:pt x="3787" y="135"/>
                </a:lnTo>
                <a:lnTo>
                  <a:pt x="3786" y="140"/>
                </a:lnTo>
                <a:lnTo>
                  <a:pt x="3785" y="145"/>
                </a:lnTo>
                <a:lnTo>
                  <a:pt x="3784" y="150"/>
                </a:lnTo>
                <a:lnTo>
                  <a:pt x="3784" y="155"/>
                </a:lnTo>
                <a:lnTo>
                  <a:pt x="3783" y="161"/>
                </a:lnTo>
                <a:lnTo>
                  <a:pt x="3784" y="172"/>
                </a:lnTo>
                <a:lnTo>
                  <a:pt x="3786" y="182"/>
                </a:lnTo>
                <a:lnTo>
                  <a:pt x="3787" y="187"/>
                </a:lnTo>
                <a:lnTo>
                  <a:pt x="3789" y="191"/>
                </a:lnTo>
                <a:lnTo>
                  <a:pt x="3791" y="195"/>
                </a:lnTo>
                <a:lnTo>
                  <a:pt x="3793" y="199"/>
                </a:lnTo>
                <a:lnTo>
                  <a:pt x="3795" y="203"/>
                </a:lnTo>
                <a:lnTo>
                  <a:pt x="3798" y="206"/>
                </a:lnTo>
                <a:lnTo>
                  <a:pt x="3801" y="209"/>
                </a:lnTo>
                <a:lnTo>
                  <a:pt x="3805" y="211"/>
                </a:lnTo>
                <a:lnTo>
                  <a:pt x="3808" y="212"/>
                </a:lnTo>
                <a:lnTo>
                  <a:pt x="3812" y="214"/>
                </a:lnTo>
                <a:lnTo>
                  <a:pt x="3816" y="214"/>
                </a:lnTo>
                <a:lnTo>
                  <a:pt x="3821" y="215"/>
                </a:lnTo>
                <a:close/>
                <a:moveTo>
                  <a:pt x="1623" y="930"/>
                </a:moveTo>
                <a:lnTo>
                  <a:pt x="1569" y="930"/>
                </a:lnTo>
                <a:lnTo>
                  <a:pt x="1651" y="694"/>
                </a:lnTo>
                <a:lnTo>
                  <a:pt x="1715" y="694"/>
                </a:lnTo>
                <a:lnTo>
                  <a:pt x="1797" y="930"/>
                </a:lnTo>
                <a:lnTo>
                  <a:pt x="1743" y="930"/>
                </a:lnTo>
                <a:lnTo>
                  <a:pt x="1726" y="876"/>
                </a:lnTo>
                <a:lnTo>
                  <a:pt x="1641" y="876"/>
                </a:lnTo>
                <a:lnTo>
                  <a:pt x="1623" y="930"/>
                </a:lnTo>
                <a:close/>
                <a:moveTo>
                  <a:pt x="1653" y="837"/>
                </a:moveTo>
                <a:lnTo>
                  <a:pt x="1713" y="837"/>
                </a:lnTo>
                <a:lnTo>
                  <a:pt x="1684" y="748"/>
                </a:lnTo>
                <a:lnTo>
                  <a:pt x="1653" y="837"/>
                </a:lnTo>
                <a:close/>
                <a:moveTo>
                  <a:pt x="1874" y="933"/>
                </a:moveTo>
                <a:lnTo>
                  <a:pt x="1867" y="933"/>
                </a:lnTo>
                <a:lnTo>
                  <a:pt x="1861" y="932"/>
                </a:lnTo>
                <a:lnTo>
                  <a:pt x="1856" y="931"/>
                </a:lnTo>
                <a:lnTo>
                  <a:pt x="1850" y="930"/>
                </a:lnTo>
                <a:lnTo>
                  <a:pt x="1845" y="928"/>
                </a:lnTo>
                <a:lnTo>
                  <a:pt x="1840" y="926"/>
                </a:lnTo>
                <a:lnTo>
                  <a:pt x="1836" y="923"/>
                </a:lnTo>
                <a:lnTo>
                  <a:pt x="1832" y="920"/>
                </a:lnTo>
                <a:lnTo>
                  <a:pt x="1828" y="916"/>
                </a:lnTo>
                <a:lnTo>
                  <a:pt x="1824" y="913"/>
                </a:lnTo>
                <a:lnTo>
                  <a:pt x="1821" y="908"/>
                </a:lnTo>
                <a:lnTo>
                  <a:pt x="1820" y="906"/>
                </a:lnTo>
                <a:lnTo>
                  <a:pt x="1819" y="903"/>
                </a:lnTo>
                <a:lnTo>
                  <a:pt x="1817" y="898"/>
                </a:lnTo>
                <a:lnTo>
                  <a:pt x="1816" y="893"/>
                </a:lnTo>
                <a:lnTo>
                  <a:pt x="1815" y="887"/>
                </a:lnTo>
                <a:lnTo>
                  <a:pt x="1815" y="880"/>
                </a:lnTo>
                <a:lnTo>
                  <a:pt x="1815" y="871"/>
                </a:lnTo>
                <a:lnTo>
                  <a:pt x="1817" y="863"/>
                </a:lnTo>
                <a:lnTo>
                  <a:pt x="1818" y="859"/>
                </a:lnTo>
                <a:lnTo>
                  <a:pt x="1820" y="856"/>
                </a:lnTo>
                <a:lnTo>
                  <a:pt x="1824" y="849"/>
                </a:lnTo>
                <a:lnTo>
                  <a:pt x="1827" y="847"/>
                </a:lnTo>
                <a:lnTo>
                  <a:pt x="1829" y="844"/>
                </a:lnTo>
                <a:lnTo>
                  <a:pt x="1832" y="842"/>
                </a:lnTo>
                <a:lnTo>
                  <a:pt x="1835" y="840"/>
                </a:lnTo>
                <a:lnTo>
                  <a:pt x="1838" y="838"/>
                </a:lnTo>
                <a:lnTo>
                  <a:pt x="1841" y="836"/>
                </a:lnTo>
                <a:lnTo>
                  <a:pt x="1845" y="834"/>
                </a:lnTo>
                <a:lnTo>
                  <a:pt x="1849" y="833"/>
                </a:lnTo>
                <a:lnTo>
                  <a:pt x="1856" y="831"/>
                </a:lnTo>
                <a:lnTo>
                  <a:pt x="1864" y="829"/>
                </a:lnTo>
                <a:lnTo>
                  <a:pt x="1873" y="827"/>
                </a:lnTo>
                <a:lnTo>
                  <a:pt x="1881" y="826"/>
                </a:lnTo>
                <a:lnTo>
                  <a:pt x="1901" y="824"/>
                </a:lnTo>
                <a:lnTo>
                  <a:pt x="1908" y="822"/>
                </a:lnTo>
                <a:lnTo>
                  <a:pt x="1914" y="821"/>
                </a:lnTo>
                <a:lnTo>
                  <a:pt x="1918" y="820"/>
                </a:lnTo>
                <a:lnTo>
                  <a:pt x="1920" y="818"/>
                </a:lnTo>
                <a:lnTo>
                  <a:pt x="1922" y="817"/>
                </a:lnTo>
                <a:lnTo>
                  <a:pt x="1923" y="816"/>
                </a:lnTo>
                <a:lnTo>
                  <a:pt x="1923" y="814"/>
                </a:lnTo>
                <a:lnTo>
                  <a:pt x="1924" y="812"/>
                </a:lnTo>
                <a:lnTo>
                  <a:pt x="1924" y="810"/>
                </a:lnTo>
                <a:lnTo>
                  <a:pt x="1924" y="805"/>
                </a:lnTo>
                <a:lnTo>
                  <a:pt x="1922" y="800"/>
                </a:lnTo>
                <a:lnTo>
                  <a:pt x="1921" y="798"/>
                </a:lnTo>
                <a:lnTo>
                  <a:pt x="1920" y="796"/>
                </a:lnTo>
                <a:lnTo>
                  <a:pt x="1919" y="794"/>
                </a:lnTo>
                <a:lnTo>
                  <a:pt x="1917" y="793"/>
                </a:lnTo>
                <a:lnTo>
                  <a:pt x="1913" y="790"/>
                </a:lnTo>
                <a:lnTo>
                  <a:pt x="1909" y="788"/>
                </a:lnTo>
                <a:lnTo>
                  <a:pt x="1904" y="787"/>
                </a:lnTo>
                <a:lnTo>
                  <a:pt x="1898" y="787"/>
                </a:lnTo>
                <a:lnTo>
                  <a:pt x="1892" y="787"/>
                </a:lnTo>
                <a:lnTo>
                  <a:pt x="1886" y="788"/>
                </a:lnTo>
                <a:lnTo>
                  <a:pt x="1881" y="790"/>
                </a:lnTo>
                <a:lnTo>
                  <a:pt x="1877" y="792"/>
                </a:lnTo>
                <a:lnTo>
                  <a:pt x="1873" y="795"/>
                </a:lnTo>
                <a:lnTo>
                  <a:pt x="1870" y="799"/>
                </a:lnTo>
                <a:lnTo>
                  <a:pt x="1868" y="803"/>
                </a:lnTo>
                <a:lnTo>
                  <a:pt x="1867" y="805"/>
                </a:lnTo>
                <a:lnTo>
                  <a:pt x="1866" y="807"/>
                </a:lnTo>
                <a:lnTo>
                  <a:pt x="1821" y="803"/>
                </a:lnTo>
                <a:lnTo>
                  <a:pt x="1823" y="797"/>
                </a:lnTo>
                <a:lnTo>
                  <a:pt x="1825" y="792"/>
                </a:lnTo>
                <a:lnTo>
                  <a:pt x="1827" y="787"/>
                </a:lnTo>
                <a:lnTo>
                  <a:pt x="1830" y="782"/>
                </a:lnTo>
                <a:lnTo>
                  <a:pt x="1833" y="777"/>
                </a:lnTo>
                <a:lnTo>
                  <a:pt x="1837" y="773"/>
                </a:lnTo>
                <a:lnTo>
                  <a:pt x="1841" y="769"/>
                </a:lnTo>
                <a:lnTo>
                  <a:pt x="1846" y="765"/>
                </a:lnTo>
                <a:lnTo>
                  <a:pt x="1851" y="762"/>
                </a:lnTo>
                <a:lnTo>
                  <a:pt x="1857" y="759"/>
                </a:lnTo>
                <a:lnTo>
                  <a:pt x="1863" y="756"/>
                </a:lnTo>
                <a:lnTo>
                  <a:pt x="1869" y="754"/>
                </a:lnTo>
                <a:lnTo>
                  <a:pt x="1876" y="753"/>
                </a:lnTo>
                <a:lnTo>
                  <a:pt x="1883" y="752"/>
                </a:lnTo>
                <a:lnTo>
                  <a:pt x="1890" y="751"/>
                </a:lnTo>
                <a:lnTo>
                  <a:pt x="1898" y="751"/>
                </a:lnTo>
                <a:lnTo>
                  <a:pt x="1908" y="751"/>
                </a:lnTo>
                <a:lnTo>
                  <a:pt x="1917" y="752"/>
                </a:lnTo>
                <a:lnTo>
                  <a:pt x="1926" y="754"/>
                </a:lnTo>
                <a:lnTo>
                  <a:pt x="1935" y="757"/>
                </a:lnTo>
                <a:lnTo>
                  <a:pt x="1943" y="761"/>
                </a:lnTo>
                <a:lnTo>
                  <a:pt x="1947" y="763"/>
                </a:lnTo>
                <a:lnTo>
                  <a:pt x="1950" y="765"/>
                </a:lnTo>
                <a:lnTo>
                  <a:pt x="1957" y="770"/>
                </a:lnTo>
                <a:lnTo>
                  <a:pt x="1963" y="776"/>
                </a:lnTo>
                <a:lnTo>
                  <a:pt x="1965" y="780"/>
                </a:lnTo>
                <a:lnTo>
                  <a:pt x="1967" y="784"/>
                </a:lnTo>
                <a:lnTo>
                  <a:pt x="1969" y="787"/>
                </a:lnTo>
                <a:lnTo>
                  <a:pt x="1970" y="792"/>
                </a:lnTo>
                <a:lnTo>
                  <a:pt x="1972" y="796"/>
                </a:lnTo>
                <a:lnTo>
                  <a:pt x="1972" y="801"/>
                </a:lnTo>
                <a:lnTo>
                  <a:pt x="1973" y="806"/>
                </a:lnTo>
                <a:lnTo>
                  <a:pt x="1973" y="811"/>
                </a:lnTo>
                <a:lnTo>
                  <a:pt x="1973" y="930"/>
                </a:lnTo>
                <a:lnTo>
                  <a:pt x="1927" y="930"/>
                </a:lnTo>
                <a:lnTo>
                  <a:pt x="1927" y="905"/>
                </a:lnTo>
                <a:lnTo>
                  <a:pt x="1922" y="911"/>
                </a:lnTo>
                <a:lnTo>
                  <a:pt x="1917" y="917"/>
                </a:lnTo>
                <a:lnTo>
                  <a:pt x="1912" y="921"/>
                </a:lnTo>
                <a:lnTo>
                  <a:pt x="1906" y="925"/>
                </a:lnTo>
                <a:lnTo>
                  <a:pt x="1899" y="929"/>
                </a:lnTo>
                <a:lnTo>
                  <a:pt x="1891" y="931"/>
                </a:lnTo>
                <a:lnTo>
                  <a:pt x="1887" y="932"/>
                </a:lnTo>
                <a:lnTo>
                  <a:pt x="1883" y="933"/>
                </a:lnTo>
                <a:lnTo>
                  <a:pt x="1874" y="933"/>
                </a:lnTo>
                <a:close/>
                <a:moveTo>
                  <a:pt x="1888" y="899"/>
                </a:moveTo>
                <a:lnTo>
                  <a:pt x="1895" y="899"/>
                </a:lnTo>
                <a:lnTo>
                  <a:pt x="1902" y="897"/>
                </a:lnTo>
                <a:lnTo>
                  <a:pt x="1905" y="896"/>
                </a:lnTo>
                <a:lnTo>
                  <a:pt x="1908" y="894"/>
                </a:lnTo>
                <a:lnTo>
                  <a:pt x="1914" y="890"/>
                </a:lnTo>
                <a:lnTo>
                  <a:pt x="1916" y="888"/>
                </a:lnTo>
                <a:lnTo>
                  <a:pt x="1919" y="885"/>
                </a:lnTo>
                <a:lnTo>
                  <a:pt x="1922" y="879"/>
                </a:lnTo>
                <a:lnTo>
                  <a:pt x="1924" y="873"/>
                </a:lnTo>
                <a:lnTo>
                  <a:pt x="1924" y="870"/>
                </a:lnTo>
                <a:lnTo>
                  <a:pt x="1924" y="867"/>
                </a:lnTo>
                <a:lnTo>
                  <a:pt x="1924" y="848"/>
                </a:lnTo>
                <a:lnTo>
                  <a:pt x="1921" y="850"/>
                </a:lnTo>
                <a:lnTo>
                  <a:pt x="1915" y="851"/>
                </a:lnTo>
                <a:lnTo>
                  <a:pt x="1903" y="854"/>
                </a:lnTo>
                <a:lnTo>
                  <a:pt x="1890" y="856"/>
                </a:lnTo>
                <a:lnTo>
                  <a:pt x="1884" y="857"/>
                </a:lnTo>
                <a:lnTo>
                  <a:pt x="1879" y="859"/>
                </a:lnTo>
                <a:lnTo>
                  <a:pt x="1874" y="861"/>
                </a:lnTo>
                <a:lnTo>
                  <a:pt x="1870" y="863"/>
                </a:lnTo>
                <a:lnTo>
                  <a:pt x="1866" y="866"/>
                </a:lnTo>
                <a:lnTo>
                  <a:pt x="1864" y="870"/>
                </a:lnTo>
                <a:lnTo>
                  <a:pt x="1863" y="872"/>
                </a:lnTo>
                <a:lnTo>
                  <a:pt x="1862" y="874"/>
                </a:lnTo>
                <a:lnTo>
                  <a:pt x="1862" y="879"/>
                </a:lnTo>
                <a:lnTo>
                  <a:pt x="1862" y="884"/>
                </a:lnTo>
                <a:lnTo>
                  <a:pt x="1863" y="888"/>
                </a:lnTo>
                <a:lnTo>
                  <a:pt x="1865" y="890"/>
                </a:lnTo>
                <a:lnTo>
                  <a:pt x="1866" y="891"/>
                </a:lnTo>
                <a:lnTo>
                  <a:pt x="1869" y="894"/>
                </a:lnTo>
                <a:lnTo>
                  <a:pt x="1873" y="896"/>
                </a:lnTo>
                <a:lnTo>
                  <a:pt x="1875" y="897"/>
                </a:lnTo>
                <a:lnTo>
                  <a:pt x="1877" y="898"/>
                </a:lnTo>
                <a:lnTo>
                  <a:pt x="1882" y="899"/>
                </a:lnTo>
                <a:lnTo>
                  <a:pt x="1888" y="899"/>
                </a:lnTo>
                <a:close/>
                <a:moveTo>
                  <a:pt x="2063" y="930"/>
                </a:moveTo>
                <a:lnTo>
                  <a:pt x="2013" y="930"/>
                </a:lnTo>
                <a:lnTo>
                  <a:pt x="2013" y="694"/>
                </a:lnTo>
                <a:lnTo>
                  <a:pt x="2063" y="694"/>
                </a:lnTo>
                <a:lnTo>
                  <a:pt x="2063" y="930"/>
                </a:lnTo>
                <a:close/>
                <a:moveTo>
                  <a:pt x="2197" y="753"/>
                </a:moveTo>
                <a:lnTo>
                  <a:pt x="2197" y="790"/>
                </a:lnTo>
                <a:lnTo>
                  <a:pt x="2164" y="790"/>
                </a:lnTo>
                <a:lnTo>
                  <a:pt x="2164" y="876"/>
                </a:lnTo>
                <a:lnTo>
                  <a:pt x="2164" y="880"/>
                </a:lnTo>
                <a:lnTo>
                  <a:pt x="2165" y="884"/>
                </a:lnTo>
                <a:lnTo>
                  <a:pt x="2166" y="886"/>
                </a:lnTo>
                <a:lnTo>
                  <a:pt x="2167" y="887"/>
                </a:lnTo>
                <a:lnTo>
                  <a:pt x="2169" y="889"/>
                </a:lnTo>
                <a:lnTo>
                  <a:pt x="2171" y="891"/>
                </a:lnTo>
                <a:lnTo>
                  <a:pt x="2174" y="892"/>
                </a:lnTo>
                <a:lnTo>
                  <a:pt x="2177" y="893"/>
                </a:lnTo>
                <a:lnTo>
                  <a:pt x="2181" y="893"/>
                </a:lnTo>
                <a:lnTo>
                  <a:pt x="2188" y="892"/>
                </a:lnTo>
                <a:lnTo>
                  <a:pt x="2193" y="891"/>
                </a:lnTo>
                <a:lnTo>
                  <a:pt x="2201" y="928"/>
                </a:lnTo>
                <a:lnTo>
                  <a:pt x="2190" y="930"/>
                </a:lnTo>
                <a:lnTo>
                  <a:pt x="2183" y="932"/>
                </a:lnTo>
                <a:lnTo>
                  <a:pt x="2174" y="932"/>
                </a:lnTo>
                <a:lnTo>
                  <a:pt x="2168" y="932"/>
                </a:lnTo>
                <a:lnTo>
                  <a:pt x="2161" y="932"/>
                </a:lnTo>
                <a:lnTo>
                  <a:pt x="2156" y="931"/>
                </a:lnTo>
                <a:lnTo>
                  <a:pt x="2150" y="930"/>
                </a:lnTo>
                <a:lnTo>
                  <a:pt x="2145" y="928"/>
                </a:lnTo>
                <a:lnTo>
                  <a:pt x="2140" y="926"/>
                </a:lnTo>
                <a:lnTo>
                  <a:pt x="2135" y="924"/>
                </a:lnTo>
                <a:lnTo>
                  <a:pt x="2131" y="921"/>
                </a:lnTo>
                <a:lnTo>
                  <a:pt x="2127" y="917"/>
                </a:lnTo>
                <a:lnTo>
                  <a:pt x="2124" y="914"/>
                </a:lnTo>
                <a:lnTo>
                  <a:pt x="2121" y="909"/>
                </a:lnTo>
                <a:lnTo>
                  <a:pt x="2119" y="905"/>
                </a:lnTo>
                <a:lnTo>
                  <a:pt x="2117" y="900"/>
                </a:lnTo>
                <a:lnTo>
                  <a:pt x="2116" y="894"/>
                </a:lnTo>
                <a:lnTo>
                  <a:pt x="2115" y="888"/>
                </a:lnTo>
                <a:lnTo>
                  <a:pt x="2115" y="882"/>
                </a:lnTo>
                <a:lnTo>
                  <a:pt x="2115" y="790"/>
                </a:lnTo>
                <a:lnTo>
                  <a:pt x="2091" y="790"/>
                </a:lnTo>
                <a:lnTo>
                  <a:pt x="2091" y="753"/>
                </a:lnTo>
                <a:lnTo>
                  <a:pt x="2115" y="753"/>
                </a:lnTo>
                <a:lnTo>
                  <a:pt x="2115" y="711"/>
                </a:lnTo>
                <a:lnTo>
                  <a:pt x="2164" y="711"/>
                </a:lnTo>
                <a:lnTo>
                  <a:pt x="2164" y="753"/>
                </a:lnTo>
                <a:lnTo>
                  <a:pt x="2197" y="753"/>
                </a:lnTo>
                <a:close/>
                <a:moveTo>
                  <a:pt x="2304" y="933"/>
                </a:moveTo>
                <a:lnTo>
                  <a:pt x="2291" y="933"/>
                </a:lnTo>
                <a:lnTo>
                  <a:pt x="2285" y="932"/>
                </a:lnTo>
                <a:lnTo>
                  <a:pt x="2279" y="930"/>
                </a:lnTo>
                <a:lnTo>
                  <a:pt x="2268" y="927"/>
                </a:lnTo>
                <a:lnTo>
                  <a:pt x="2263" y="925"/>
                </a:lnTo>
                <a:lnTo>
                  <a:pt x="2258" y="922"/>
                </a:lnTo>
                <a:lnTo>
                  <a:pt x="2249" y="916"/>
                </a:lnTo>
                <a:lnTo>
                  <a:pt x="2245" y="912"/>
                </a:lnTo>
                <a:lnTo>
                  <a:pt x="2241" y="908"/>
                </a:lnTo>
                <a:lnTo>
                  <a:pt x="2234" y="900"/>
                </a:lnTo>
                <a:lnTo>
                  <a:pt x="2231" y="895"/>
                </a:lnTo>
                <a:lnTo>
                  <a:pt x="2228" y="890"/>
                </a:lnTo>
                <a:lnTo>
                  <a:pt x="2223" y="879"/>
                </a:lnTo>
                <a:lnTo>
                  <a:pt x="2221" y="874"/>
                </a:lnTo>
                <a:lnTo>
                  <a:pt x="2220" y="868"/>
                </a:lnTo>
                <a:lnTo>
                  <a:pt x="2219" y="862"/>
                </a:lnTo>
                <a:lnTo>
                  <a:pt x="2218" y="855"/>
                </a:lnTo>
                <a:lnTo>
                  <a:pt x="2218" y="849"/>
                </a:lnTo>
                <a:lnTo>
                  <a:pt x="2217" y="842"/>
                </a:lnTo>
                <a:lnTo>
                  <a:pt x="2218" y="835"/>
                </a:lnTo>
                <a:lnTo>
                  <a:pt x="2218" y="829"/>
                </a:lnTo>
                <a:lnTo>
                  <a:pt x="2219" y="823"/>
                </a:lnTo>
                <a:lnTo>
                  <a:pt x="2220" y="816"/>
                </a:lnTo>
                <a:lnTo>
                  <a:pt x="2223" y="805"/>
                </a:lnTo>
                <a:lnTo>
                  <a:pt x="2225" y="799"/>
                </a:lnTo>
                <a:lnTo>
                  <a:pt x="2228" y="794"/>
                </a:lnTo>
                <a:lnTo>
                  <a:pt x="2234" y="785"/>
                </a:lnTo>
                <a:lnTo>
                  <a:pt x="2237" y="780"/>
                </a:lnTo>
                <a:lnTo>
                  <a:pt x="2241" y="776"/>
                </a:lnTo>
                <a:lnTo>
                  <a:pt x="2245" y="772"/>
                </a:lnTo>
                <a:lnTo>
                  <a:pt x="2249" y="769"/>
                </a:lnTo>
                <a:lnTo>
                  <a:pt x="2253" y="765"/>
                </a:lnTo>
                <a:lnTo>
                  <a:pt x="2258" y="762"/>
                </a:lnTo>
                <a:lnTo>
                  <a:pt x="2263" y="760"/>
                </a:lnTo>
                <a:lnTo>
                  <a:pt x="2268" y="757"/>
                </a:lnTo>
                <a:lnTo>
                  <a:pt x="2274" y="755"/>
                </a:lnTo>
                <a:lnTo>
                  <a:pt x="2279" y="754"/>
                </a:lnTo>
                <a:lnTo>
                  <a:pt x="2285" y="752"/>
                </a:lnTo>
                <a:lnTo>
                  <a:pt x="2291" y="752"/>
                </a:lnTo>
                <a:lnTo>
                  <a:pt x="2304" y="751"/>
                </a:lnTo>
                <a:lnTo>
                  <a:pt x="2317" y="752"/>
                </a:lnTo>
                <a:lnTo>
                  <a:pt x="2323" y="752"/>
                </a:lnTo>
                <a:lnTo>
                  <a:pt x="2329" y="754"/>
                </a:lnTo>
                <a:lnTo>
                  <a:pt x="2340" y="757"/>
                </a:lnTo>
                <a:lnTo>
                  <a:pt x="2346" y="760"/>
                </a:lnTo>
                <a:lnTo>
                  <a:pt x="2351" y="762"/>
                </a:lnTo>
                <a:lnTo>
                  <a:pt x="2360" y="769"/>
                </a:lnTo>
                <a:lnTo>
                  <a:pt x="2364" y="772"/>
                </a:lnTo>
                <a:lnTo>
                  <a:pt x="2368" y="776"/>
                </a:lnTo>
                <a:lnTo>
                  <a:pt x="2375" y="785"/>
                </a:lnTo>
                <a:lnTo>
                  <a:pt x="2378" y="789"/>
                </a:lnTo>
                <a:lnTo>
                  <a:pt x="2381" y="794"/>
                </a:lnTo>
                <a:lnTo>
                  <a:pt x="2385" y="805"/>
                </a:lnTo>
                <a:lnTo>
                  <a:pt x="2387" y="811"/>
                </a:lnTo>
                <a:lnTo>
                  <a:pt x="2389" y="816"/>
                </a:lnTo>
                <a:lnTo>
                  <a:pt x="2390" y="823"/>
                </a:lnTo>
                <a:lnTo>
                  <a:pt x="2391" y="829"/>
                </a:lnTo>
                <a:lnTo>
                  <a:pt x="2391" y="835"/>
                </a:lnTo>
                <a:lnTo>
                  <a:pt x="2391" y="842"/>
                </a:lnTo>
                <a:lnTo>
                  <a:pt x="2391" y="849"/>
                </a:lnTo>
                <a:lnTo>
                  <a:pt x="2391" y="855"/>
                </a:lnTo>
                <a:lnTo>
                  <a:pt x="2390" y="862"/>
                </a:lnTo>
                <a:lnTo>
                  <a:pt x="2389" y="868"/>
                </a:lnTo>
                <a:lnTo>
                  <a:pt x="2385" y="879"/>
                </a:lnTo>
                <a:lnTo>
                  <a:pt x="2383" y="885"/>
                </a:lnTo>
                <a:lnTo>
                  <a:pt x="2381" y="890"/>
                </a:lnTo>
                <a:lnTo>
                  <a:pt x="2375" y="900"/>
                </a:lnTo>
                <a:lnTo>
                  <a:pt x="2372" y="904"/>
                </a:lnTo>
                <a:lnTo>
                  <a:pt x="2368" y="908"/>
                </a:lnTo>
                <a:lnTo>
                  <a:pt x="2364" y="912"/>
                </a:lnTo>
                <a:lnTo>
                  <a:pt x="2360" y="916"/>
                </a:lnTo>
                <a:lnTo>
                  <a:pt x="2355" y="919"/>
                </a:lnTo>
                <a:lnTo>
                  <a:pt x="2351" y="922"/>
                </a:lnTo>
                <a:lnTo>
                  <a:pt x="2346" y="925"/>
                </a:lnTo>
                <a:lnTo>
                  <a:pt x="2340" y="927"/>
                </a:lnTo>
                <a:lnTo>
                  <a:pt x="2335" y="929"/>
                </a:lnTo>
                <a:lnTo>
                  <a:pt x="2329" y="930"/>
                </a:lnTo>
                <a:lnTo>
                  <a:pt x="2323" y="932"/>
                </a:lnTo>
                <a:lnTo>
                  <a:pt x="2317" y="933"/>
                </a:lnTo>
                <a:lnTo>
                  <a:pt x="2304" y="933"/>
                </a:lnTo>
                <a:close/>
                <a:moveTo>
                  <a:pt x="2305" y="895"/>
                </a:moveTo>
                <a:lnTo>
                  <a:pt x="2309" y="895"/>
                </a:lnTo>
                <a:lnTo>
                  <a:pt x="2313" y="894"/>
                </a:lnTo>
                <a:lnTo>
                  <a:pt x="2317" y="893"/>
                </a:lnTo>
                <a:lnTo>
                  <a:pt x="2321" y="892"/>
                </a:lnTo>
                <a:lnTo>
                  <a:pt x="2324" y="889"/>
                </a:lnTo>
                <a:lnTo>
                  <a:pt x="2327" y="887"/>
                </a:lnTo>
                <a:lnTo>
                  <a:pt x="2330" y="884"/>
                </a:lnTo>
                <a:lnTo>
                  <a:pt x="2332" y="880"/>
                </a:lnTo>
                <a:lnTo>
                  <a:pt x="2334" y="876"/>
                </a:lnTo>
                <a:lnTo>
                  <a:pt x="2336" y="872"/>
                </a:lnTo>
                <a:lnTo>
                  <a:pt x="2338" y="868"/>
                </a:lnTo>
                <a:lnTo>
                  <a:pt x="2339" y="863"/>
                </a:lnTo>
                <a:lnTo>
                  <a:pt x="2341" y="853"/>
                </a:lnTo>
                <a:lnTo>
                  <a:pt x="2341" y="847"/>
                </a:lnTo>
                <a:lnTo>
                  <a:pt x="2342" y="842"/>
                </a:lnTo>
                <a:lnTo>
                  <a:pt x="2341" y="831"/>
                </a:lnTo>
                <a:lnTo>
                  <a:pt x="2339" y="821"/>
                </a:lnTo>
                <a:lnTo>
                  <a:pt x="2338" y="816"/>
                </a:lnTo>
                <a:lnTo>
                  <a:pt x="2336" y="812"/>
                </a:lnTo>
                <a:lnTo>
                  <a:pt x="2332" y="803"/>
                </a:lnTo>
                <a:lnTo>
                  <a:pt x="2330" y="800"/>
                </a:lnTo>
                <a:lnTo>
                  <a:pt x="2327" y="797"/>
                </a:lnTo>
                <a:lnTo>
                  <a:pt x="2324" y="794"/>
                </a:lnTo>
                <a:lnTo>
                  <a:pt x="2321" y="792"/>
                </a:lnTo>
                <a:lnTo>
                  <a:pt x="2317" y="790"/>
                </a:lnTo>
                <a:lnTo>
                  <a:pt x="2313" y="789"/>
                </a:lnTo>
                <a:lnTo>
                  <a:pt x="2309" y="788"/>
                </a:lnTo>
                <a:lnTo>
                  <a:pt x="2305" y="788"/>
                </a:lnTo>
                <a:lnTo>
                  <a:pt x="2300" y="788"/>
                </a:lnTo>
                <a:lnTo>
                  <a:pt x="2296" y="789"/>
                </a:lnTo>
                <a:lnTo>
                  <a:pt x="2292" y="790"/>
                </a:lnTo>
                <a:lnTo>
                  <a:pt x="2288" y="792"/>
                </a:lnTo>
                <a:lnTo>
                  <a:pt x="2285" y="794"/>
                </a:lnTo>
                <a:lnTo>
                  <a:pt x="2282" y="797"/>
                </a:lnTo>
                <a:lnTo>
                  <a:pt x="2279" y="800"/>
                </a:lnTo>
                <a:lnTo>
                  <a:pt x="2277" y="803"/>
                </a:lnTo>
                <a:lnTo>
                  <a:pt x="2272" y="812"/>
                </a:lnTo>
                <a:lnTo>
                  <a:pt x="2271" y="816"/>
                </a:lnTo>
                <a:lnTo>
                  <a:pt x="2270" y="821"/>
                </a:lnTo>
                <a:lnTo>
                  <a:pt x="2269" y="826"/>
                </a:lnTo>
                <a:lnTo>
                  <a:pt x="2268" y="831"/>
                </a:lnTo>
                <a:lnTo>
                  <a:pt x="2267" y="836"/>
                </a:lnTo>
                <a:lnTo>
                  <a:pt x="2267" y="842"/>
                </a:lnTo>
                <a:lnTo>
                  <a:pt x="2268" y="853"/>
                </a:lnTo>
                <a:lnTo>
                  <a:pt x="2270" y="863"/>
                </a:lnTo>
                <a:lnTo>
                  <a:pt x="2271" y="868"/>
                </a:lnTo>
                <a:lnTo>
                  <a:pt x="2272" y="872"/>
                </a:lnTo>
                <a:lnTo>
                  <a:pt x="2274" y="876"/>
                </a:lnTo>
                <a:lnTo>
                  <a:pt x="2277" y="880"/>
                </a:lnTo>
                <a:lnTo>
                  <a:pt x="2279" y="884"/>
                </a:lnTo>
                <a:lnTo>
                  <a:pt x="2282" y="887"/>
                </a:lnTo>
                <a:lnTo>
                  <a:pt x="2285" y="889"/>
                </a:lnTo>
                <a:lnTo>
                  <a:pt x="2288" y="892"/>
                </a:lnTo>
                <a:lnTo>
                  <a:pt x="2292" y="893"/>
                </a:lnTo>
                <a:lnTo>
                  <a:pt x="2296" y="894"/>
                </a:lnTo>
                <a:lnTo>
                  <a:pt x="2300" y="895"/>
                </a:lnTo>
                <a:lnTo>
                  <a:pt x="2305" y="895"/>
                </a:lnTo>
                <a:close/>
                <a:moveTo>
                  <a:pt x="2646" y="694"/>
                </a:moveTo>
                <a:lnTo>
                  <a:pt x="2696" y="694"/>
                </a:lnTo>
                <a:lnTo>
                  <a:pt x="2696" y="847"/>
                </a:lnTo>
                <a:lnTo>
                  <a:pt x="2696" y="854"/>
                </a:lnTo>
                <a:lnTo>
                  <a:pt x="2695" y="860"/>
                </a:lnTo>
                <a:lnTo>
                  <a:pt x="2694" y="866"/>
                </a:lnTo>
                <a:lnTo>
                  <a:pt x="2693" y="871"/>
                </a:lnTo>
                <a:lnTo>
                  <a:pt x="2691" y="877"/>
                </a:lnTo>
                <a:lnTo>
                  <a:pt x="2689" y="882"/>
                </a:lnTo>
                <a:lnTo>
                  <a:pt x="2686" y="887"/>
                </a:lnTo>
                <a:lnTo>
                  <a:pt x="2684" y="892"/>
                </a:lnTo>
                <a:lnTo>
                  <a:pt x="2680" y="897"/>
                </a:lnTo>
                <a:lnTo>
                  <a:pt x="2677" y="901"/>
                </a:lnTo>
                <a:lnTo>
                  <a:pt x="2673" y="906"/>
                </a:lnTo>
                <a:lnTo>
                  <a:pt x="2669" y="910"/>
                </a:lnTo>
                <a:lnTo>
                  <a:pt x="2664" y="913"/>
                </a:lnTo>
                <a:lnTo>
                  <a:pt x="2660" y="917"/>
                </a:lnTo>
                <a:lnTo>
                  <a:pt x="2655" y="920"/>
                </a:lnTo>
                <a:lnTo>
                  <a:pt x="2649" y="922"/>
                </a:lnTo>
                <a:lnTo>
                  <a:pt x="2638" y="927"/>
                </a:lnTo>
                <a:lnTo>
                  <a:pt x="2632" y="929"/>
                </a:lnTo>
                <a:lnTo>
                  <a:pt x="2626" y="930"/>
                </a:lnTo>
                <a:lnTo>
                  <a:pt x="2619" y="932"/>
                </a:lnTo>
                <a:lnTo>
                  <a:pt x="2612" y="932"/>
                </a:lnTo>
                <a:lnTo>
                  <a:pt x="2605" y="933"/>
                </a:lnTo>
                <a:lnTo>
                  <a:pt x="2598" y="933"/>
                </a:lnTo>
                <a:lnTo>
                  <a:pt x="2591" y="933"/>
                </a:lnTo>
                <a:lnTo>
                  <a:pt x="2584" y="932"/>
                </a:lnTo>
                <a:lnTo>
                  <a:pt x="2577" y="932"/>
                </a:lnTo>
                <a:lnTo>
                  <a:pt x="2571" y="930"/>
                </a:lnTo>
                <a:lnTo>
                  <a:pt x="2558" y="927"/>
                </a:lnTo>
                <a:lnTo>
                  <a:pt x="2552" y="925"/>
                </a:lnTo>
                <a:lnTo>
                  <a:pt x="2547" y="922"/>
                </a:lnTo>
                <a:lnTo>
                  <a:pt x="2541" y="920"/>
                </a:lnTo>
                <a:lnTo>
                  <a:pt x="2536" y="917"/>
                </a:lnTo>
                <a:lnTo>
                  <a:pt x="2527" y="910"/>
                </a:lnTo>
                <a:lnTo>
                  <a:pt x="2518" y="901"/>
                </a:lnTo>
                <a:lnTo>
                  <a:pt x="2515" y="897"/>
                </a:lnTo>
                <a:lnTo>
                  <a:pt x="2512" y="892"/>
                </a:lnTo>
                <a:lnTo>
                  <a:pt x="2509" y="887"/>
                </a:lnTo>
                <a:lnTo>
                  <a:pt x="2506" y="882"/>
                </a:lnTo>
                <a:lnTo>
                  <a:pt x="2504" y="877"/>
                </a:lnTo>
                <a:lnTo>
                  <a:pt x="2502" y="871"/>
                </a:lnTo>
                <a:lnTo>
                  <a:pt x="2501" y="866"/>
                </a:lnTo>
                <a:lnTo>
                  <a:pt x="2500" y="860"/>
                </a:lnTo>
                <a:lnTo>
                  <a:pt x="2500" y="854"/>
                </a:lnTo>
                <a:lnTo>
                  <a:pt x="2499" y="847"/>
                </a:lnTo>
                <a:lnTo>
                  <a:pt x="2499" y="694"/>
                </a:lnTo>
                <a:lnTo>
                  <a:pt x="2550" y="694"/>
                </a:lnTo>
                <a:lnTo>
                  <a:pt x="2550" y="843"/>
                </a:lnTo>
                <a:lnTo>
                  <a:pt x="2551" y="853"/>
                </a:lnTo>
                <a:lnTo>
                  <a:pt x="2552" y="857"/>
                </a:lnTo>
                <a:lnTo>
                  <a:pt x="2553" y="861"/>
                </a:lnTo>
                <a:lnTo>
                  <a:pt x="2555" y="865"/>
                </a:lnTo>
                <a:lnTo>
                  <a:pt x="2558" y="869"/>
                </a:lnTo>
                <a:lnTo>
                  <a:pt x="2560" y="873"/>
                </a:lnTo>
                <a:lnTo>
                  <a:pt x="2563" y="876"/>
                </a:lnTo>
                <a:lnTo>
                  <a:pt x="2567" y="879"/>
                </a:lnTo>
                <a:lnTo>
                  <a:pt x="2570" y="882"/>
                </a:lnTo>
                <a:lnTo>
                  <a:pt x="2574" y="884"/>
                </a:lnTo>
                <a:lnTo>
                  <a:pt x="2579" y="886"/>
                </a:lnTo>
                <a:lnTo>
                  <a:pt x="2583" y="887"/>
                </a:lnTo>
                <a:lnTo>
                  <a:pt x="2588" y="889"/>
                </a:lnTo>
                <a:lnTo>
                  <a:pt x="2598" y="889"/>
                </a:lnTo>
                <a:lnTo>
                  <a:pt x="2608" y="889"/>
                </a:lnTo>
                <a:lnTo>
                  <a:pt x="2613" y="887"/>
                </a:lnTo>
                <a:lnTo>
                  <a:pt x="2618" y="886"/>
                </a:lnTo>
                <a:lnTo>
                  <a:pt x="2622" y="884"/>
                </a:lnTo>
                <a:lnTo>
                  <a:pt x="2626" y="882"/>
                </a:lnTo>
                <a:lnTo>
                  <a:pt x="2629" y="879"/>
                </a:lnTo>
                <a:lnTo>
                  <a:pt x="2633" y="876"/>
                </a:lnTo>
                <a:lnTo>
                  <a:pt x="2636" y="873"/>
                </a:lnTo>
                <a:lnTo>
                  <a:pt x="2639" y="869"/>
                </a:lnTo>
                <a:lnTo>
                  <a:pt x="2641" y="865"/>
                </a:lnTo>
                <a:lnTo>
                  <a:pt x="2643" y="861"/>
                </a:lnTo>
                <a:lnTo>
                  <a:pt x="2644" y="857"/>
                </a:lnTo>
                <a:lnTo>
                  <a:pt x="2645" y="853"/>
                </a:lnTo>
                <a:lnTo>
                  <a:pt x="2646" y="848"/>
                </a:lnTo>
                <a:lnTo>
                  <a:pt x="2646" y="843"/>
                </a:lnTo>
                <a:lnTo>
                  <a:pt x="2646" y="694"/>
                </a:lnTo>
                <a:close/>
                <a:moveTo>
                  <a:pt x="2788" y="828"/>
                </a:moveTo>
                <a:lnTo>
                  <a:pt x="2788" y="930"/>
                </a:lnTo>
                <a:lnTo>
                  <a:pt x="2739" y="930"/>
                </a:lnTo>
                <a:lnTo>
                  <a:pt x="2739" y="753"/>
                </a:lnTo>
                <a:lnTo>
                  <a:pt x="2786" y="753"/>
                </a:lnTo>
                <a:lnTo>
                  <a:pt x="2786" y="784"/>
                </a:lnTo>
                <a:lnTo>
                  <a:pt x="2790" y="777"/>
                </a:lnTo>
                <a:lnTo>
                  <a:pt x="2796" y="770"/>
                </a:lnTo>
                <a:lnTo>
                  <a:pt x="2801" y="765"/>
                </a:lnTo>
                <a:lnTo>
                  <a:pt x="2808" y="760"/>
                </a:lnTo>
                <a:lnTo>
                  <a:pt x="2815" y="756"/>
                </a:lnTo>
                <a:lnTo>
                  <a:pt x="2819" y="754"/>
                </a:lnTo>
                <a:lnTo>
                  <a:pt x="2823" y="753"/>
                </a:lnTo>
                <a:lnTo>
                  <a:pt x="2832" y="751"/>
                </a:lnTo>
                <a:lnTo>
                  <a:pt x="2836" y="751"/>
                </a:lnTo>
                <a:lnTo>
                  <a:pt x="2841" y="751"/>
                </a:lnTo>
                <a:lnTo>
                  <a:pt x="2848" y="751"/>
                </a:lnTo>
                <a:lnTo>
                  <a:pt x="2854" y="752"/>
                </a:lnTo>
                <a:lnTo>
                  <a:pt x="2860" y="753"/>
                </a:lnTo>
                <a:lnTo>
                  <a:pt x="2866" y="755"/>
                </a:lnTo>
                <a:lnTo>
                  <a:pt x="2871" y="758"/>
                </a:lnTo>
                <a:lnTo>
                  <a:pt x="2876" y="761"/>
                </a:lnTo>
                <a:lnTo>
                  <a:pt x="2881" y="764"/>
                </a:lnTo>
                <a:lnTo>
                  <a:pt x="2885" y="769"/>
                </a:lnTo>
                <a:lnTo>
                  <a:pt x="2889" y="773"/>
                </a:lnTo>
                <a:lnTo>
                  <a:pt x="2893" y="778"/>
                </a:lnTo>
                <a:lnTo>
                  <a:pt x="2895" y="784"/>
                </a:lnTo>
                <a:lnTo>
                  <a:pt x="2897" y="787"/>
                </a:lnTo>
                <a:lnTo>
                  <a:pt x="2898" y="790"/>
                </a:lnTo>
                <a:lnTo>
                  <a:pt x="2900" y="796"/>
                </a:lnTo>
                <a:lnTo>
                  <a:pt x="2901" y="803"/>
                </a:lnTo>
                <a:lnTo>
                  <a:pt x="2902" y="810"/>
                </a:lnTo>
                <a:lnTo>
                  <a:pt x="2902" y="817"/>
                </a:lnTo>
                <a:lnTo>
                  <a:pt x="2902" y="930"/>
                </a:lnTo>
                <a:lnTo>
                  <a:pt x="2853" y="930"/>
                </a:lnTo>
                <a:lnTo>
                  <a:pt x="2853" y="826"/>
                </a:lnTo>
                <a:lnTo>
                  <a:pt x="2853" y="818"/>
                </a:lnTo>
                <a:lnTo>
                  <a:pt x="2852" y="815"/>
                </a:lnTo>
                <a:lnTo>
                  <a:pt x="2851" y="812"/>
                </a:lnTo>
                <a:lnTo>
                  <a:pt x="2848" y="806"/>
                </a:lnTo>
                <a:lnTo>
                  <a:pt x="2847" y="803"/>
                </a:lnTo>
                <a:lnTo>
                  <a:pt x="2845" y="801"/>
                </a:lnTo>
                <a:lnTo>
                  <a:pt x="2840" y="797"/>
                </a:lnTo>
                <a:lnTo>
                  <a:pt x="2837" y="795"/>
                </a:lnTo>
                <a:lnTo>
                  <a:pt x="2835" y="794"/>
                </a:lnTo>
                <a:lnTo>
                  <a:pt x="2829" y="792"/>
                </a:lnTo>
                <a:lnTo>
                  <a:pt x="2825" y="792"/>
                </a:lnTo>
                <a:lnTo>
                  <a:pt x="2822" y="792"/>
                </a:lnTo>
                <a:lnTo>
                  <a:pt x="2814" y="792"/>
                </a:lnTo>
                <a:lnTo>
                  <a:pt x="2808" y="794"/>
                </a:lnTo>
                <a:lnTo>
                  <a:pt x="2805" y="795"/>
                </a:lnTo>
                <a:lnTo>
                  <a:pt x="2802" y="797"/>
                </a:lnTo>
                <a:lnTo>
                  <a:pt x="2800" y="799"/>
                </a:lnTo>
                <a:lnTo>
                  <a:pt x="2797" y="801"/>
                </a:lnTo>
                <a:lnTo>
                  <a:pt x="2795" y="804"/>
                </a:lnTo>
                <a:lnTo>
                  <a:pt x="2793" y="806"/>
                </a:lnTo>
                <a:lnTo>
                  <a:pt x="2792" y="809"/>
                </a:lnTo>
                <a:lnTo>
                  <a:pt x="2790" y="812"/>
                </a:lnTo>
                <a:lnTo>
                  <a:pt x="2789" y="820"/>
                </a:lnTo>
                <a:lnTo>
                  <a:pt x="2788" y="824"/>
                </a:lnTo>
                <a:lnTo>
                  <a:pt x="2788" y="828"/>
                </a:lnTo>
                <a:close/>
                <a:moveTo>
                  <a:pt x="2966" y="730"/>
                </a:moveTo>
                <a:lnTo>
                  <a:pt x="2961" y="730"/>
                </a:lnTo>
                <a:lnTo>
                  <a:pt x="2956" y="729"/>
                </a:lnTo>
                <a:lnTo>
                  <a:pt x="2952" y="726"/>
                </a:lnTo>
                <a:lnTo>
                  <a:pt x="2948" y="723"/>
                </a:lnTo>
                <a:lnTo>
                  <a:pt x="2944" y="719"/>
                </a:lnTo>
                <a:lnTo>
                  <a:pt x="2942" y="715"/>
                </a:lnTo>
                <a:lnTo>
                  <a:pt x="2940" y="710"/>
                </a:lnTo>
                <a:lnTo>
                  <a:pt x="2940" y="705"/>
                </a:lnTo>
                <a:lnTo>
                  <a:pt x="2940" y="701"/>
                </a:lnTo>
                <a:lnTo>
                  <a:pt x="2942" y="696"/>
                </a:lnTo>
                <a:lnTo>
                  <a:pt x="2944" y="692"/>
                </a:lnTo>
                <a:lnTo>
                  <a:pt x="2948" y="688"/>
                </a:lnTo>
                <a:lnTo>
                  <a:pt x="2952" y="685"/>
                </a:lnTo>
                <a:lnTo>
                  <a:pt x="2956" y="683"/>
                </a:lnTo>
                <a:lnTo>
                  <a:pt x="2961" y="681"/>
                </a:lnTo>
                <a:lnTo>
                  <a:pt x="2966" y="681"/>
                </a:lnTo>
                <a:lnTo>
                  <a:pt x="2972" y="681"/>
                </a:lnTo>
                <a:lnTo>
                  <a:pt x="2977" y="683"/>
                </a:lnTo>
                <a:lnTo>
                  <a:pt x="2982" y="685"/>
                </a:lnTo>
                <a:lnTo>
                  <a:pt x="2986" y="688"/>
                </a:lnTo>
                <a:lnTo>
                  <a:pt x="2990" y="692"/>
                </a:lnTo>
                <a:lnTo>
                  <a:pt x="2992" y="696"/>
                </a:lnTo>
                <a:lnTo>
                  <a:pt x="2994" y="701"/>
                </a:lnTo>
                <a:lnTo>
                  <a:pt x="2994" y="705"/>
                </a:lnTo>
                <a:lnTo>
                  <a:pt x="2994" y="710"/>
                </a:lnTo>
                <a:lnTo>
                  <a:pt x="2992" y="715"/>
                </a:lnTo>
                <a:lnTo>
                  <a:pt x="2990" y="719"/>
                </a:lnTo>
                <a:lnTo>
                  <a:pt x="2986" y="723"/>
                </a:lnTo>
                <a:lnTo>
                  <a:pt x="2982" y="726"/>
                </a:lnTo>
                <a:lnTo>
                  <a:pt x="2977" y="729"/>
                </a:lnTo>
                <a:lnTo>
                  <a:pt x="2972" y="730"/>
                </a:lnTo>
                <a:lnTo>
                  <a:pt x="2966" y="730"/>
                </a:lnTo>
                <a:close/>
                <a:moveTo>
                  <a:pt x="2942" y="753"/>
                </a:moveTo>
                <a:lnTo>
                  <a:pt x="2992" y="753"/>
                </a:lnTo>
                <a:lnTo>
                  <a:pt x="2992" y="930"/>
                </a:lnTo>
                <a:lnTo>
                  <a:pt x="2942" y="930"/>
                </a:lnTo>
                <a:lnTo>
                  <a:pt x="2942" y="753"/>
                </a:lnTo>
                <a:close/>
                <a:moveTo>
                  <a:pt x="3195" y="753"/>
                </a:moveTo>
                <a:lnTo>
                  <a:pt x="3134" y="930"/>
                </a:lnTo>
                <a:lnTo>
                  <a:pt x="3078" y="930"/>
                </a:lnTo>
                <a:lnTo>
                  <a:pt x="3017" y="753"/>
                </a:lnTo>
                <a:lnTo>
                  <a:pt x="3068" y="753"/>
                </a:lnTo>
                <a:lnTo>
                  <a:pt x="3105" y="880"/>
                </a:lnTo>
                <a:lnTo>
                  <a:pt x="3143" y="753"/>
                </a:lnTo>
                <a:lnTo>
                  <a:pt x="3195" y="753"/>
                </a:lnTo>
                <a:close/>
                <a:moveTo>
                  <a:pt x="3294" y="933"/>
                </a:moveTo>
                <a:lnTo>
                  <a:pt x="3287" y="933"/>
                </a:lnTo>
                <a:lnTo>
                  <a:pt x="3280" y="933"/>
                </a:lnTo>
                <a:lnTo>
                  <a:pt x="3268" y="931"/>
                </a:lnTo>
                <a:lnTo>
                  <a:pt x="3263" y="929"/>
                </a:lnTo>
                <a:lnTo>
                  <a:pt x="3257" y="927"/>
                </a:lnTo>
                <a:lnTo>
                  <a:pt x="3247" y="922"/>
                </a:lnTo>
                <a:lnTo>
                  <a:pt x="3242" y="919"/>
                </a:lnTo>
                <a:lnTo>
                  <a:pt x="3237" y="916"/>
                </a:lnTo>
                <a:lnTo>
                  <a:pt x="3233" y="913"/>
                </a:lnTo>
                <a:lnTo>
                  <a:pt x="3229" y="909"/>
                </a:lnTo>
                <a:lnTo>
                  <a:pt x="3222" y="900"/>
                </a:lnTo>
                <a:lnTo>
                  <a:pt x="3219" y="896"/>
                </a:lnTo>
                <a:lnTo>
                  <a:pt x="3216" y="891"/>
                </a:lnTo>
                <a:lnTo>
                  <a:pt x="3212" y="880"/>
                </a:lnTo>
                <a:lnTo>
                  <a:pt x="3210" y="874"/>
                </a:lnTo>
                <a:lnTo>
                  <a:pt x="3209" y="868"/>
                </a:lnTo>
                <a:lnTo>
                  <a:pt x="3207" y="862"/>
                </a:lnTo>
                <a:lnTo>
                  <a:pt x="3207" y="856"/>
                </a:lnTo>
                <a:lnTo>
                  <a:pt x="3206" y="849"/>
                </a:lnTo>
                <a:lnTo>
                  <a:pt x="3206" y="842"/>
                </a:lnTo>
                <a:lnTo>
                  <a:pt x="3206" y="836"/>
                </a:lnTo>
                <a:lnTo>
                  <a:pt x="3207" y="829"/>
                </a:lnTo>
                <a:lnTo>
                  <a:pt x="3207" y="823"/>
                </a:lnTo>
                <a:lnTo>
                  <a:pt x="3209" y="817"/>
                </a:lnTo>
                <a:lnTo>
                  <a:pt x="3212" y="805"/>
                </a:lnTo>
                <a:lnTo>
                  <a:pt x="3214" y="800"/>
                </a:lnTo>
                <a:lnTo>
                  <a:pt x="3216" y="794"/>
                </a:lnTo>
                <a:lnTo>
                  <a:pt x="3222" y="785"/>
                </a:lnTo>
                <a:lnTo>
                  <a:pt x="3226" y="780"/>
                </a:lnTo>
                <a:lnTo>
                  <a:pt x="3229" y="776"/>
                </a:lnTo>
                <a:lnTo>
                  <a:pt x="3233" y="772"/>
                </a:lnTo>
                <a:lnTo>
                  <a:pt x="3237" y="769"/>
                </a:lnTo>
                <a:lnTo>
                  <a:pt x="3246" y="762"/>
                </a:lnTo>
                <a:lnTo>
                  <a:pt x="3251" y="760"/>
                </a:lnTo>
                <a:lnTo>
                  <a:pt x="3256" y="757"/>
                </a:lnTo>
                <a:lnTo>
                  <a:pt x="3262" y="755"/>
                </a:lnTo>
                <a:lnTo>
                  <a:pt x="3267" y="754"/>
                </a:lnTo>
                <a:lnTo>
                  <a:pt x="3273" y="752"/>
                </a:lnTo>
                <a:lnTo>
                  <a:pt x="3279" y="752"/>
                </a:lnTo>
                <a:lnTo>
                  <a:pt x="3292" y="751"/>
                </a:lnTo>
                <a:lnTo>
                  <a:pt x="3303" y="751"/>
                </a:lnTo>
                <a:lnTo>
                  <a:pt x="3314" y="753"/>
                </a:lnTo>
                <a:lnTo>
                  <a:pt x="3319" y="755"/>
                </a:lnTo>
                <a:lnTo>
                  <a:pt x="3324" y="756"/>
                </a:lnTo>
                <a:lnTo>
                  <a:pt x="3334" y="761"/>
                </a:lnTo>
                <a:lnTo>
                  <a:pt x="3343" y="766"/>
                </a:lnTo>
                <a:lnTo>
                  <a:pt x="3347" y="770"/>
                </a:lnTo>
                <a:lnTo>
                  <a:pt x="3351" y="773"/>
                </a:lnTo>
                <a:lnTo>
                  <a:pt x="3358" y="781"/>
                </a:lnTo>
                <a:lnTo>
                  <a:pt x="3361" y="786"/>
                </a:lnTo>
                <a:lnTo>
                  <a:pt x="3364" y="791"/>
                </a:lnTo>
                <a:lnTo>
                  <a:pt x="3366" y="796"/>
                </a:lnTo>
                <a:lnTo>
                  <a:pt x="3368" y="801"/>
                </a:lnTo>
                <a:lnTo>
                  <a:pt x="3370" y="807"/>
                </a:lnTo>
                <a:lnTo>
                  <a:pt x="3372" y="813"/>
                </a:lnTo>
                <a:lnTo>
                  <a:pt x="3373" y="819"/>
                </a:lnTo>
                <a:lnTo>
                  <a:pt x="3374" y="826"/>
                </a:lnTo>
                <a:lnTo>
                  <a:pt x="3374" y="833"/>
                </a:lnTo>
                <a:lnTo>
                  <a:pt x="3375" y="841"/>
                </a:lnTo>
                <a:lnTo>
                  <a:pt x="3375" y="854"/>
                </a:lnTo>
                <a:lnTo>
                  <a:pt x="3254" y="854"/>
                </a:lnTo>
                <a:lnTo>
                  <a:pt x="3254" y="859"/>
                </a:lnTo>
                <a:lnTo>
                  <a:pt x="3255" y="863"/>
                </a:lnTo>
                <a:lnTo>
                  <a:pt x="3256" y="868"/>
                </a:lnTo>
                <a:lnTo>
                  <a:pt x="3257" y="872"/>
                </a:lnTo>
                <a:lnTo>
                  <a:pt x="3260" y="879"/>
                </a:lnTo>
                <a:lnTo>
                  <a:pt x="3263" y="882"/>
                </a:lnTo>
                <a:lnTo>
                  <a:pt x="3265" y="885"/>
                </a:lnTo>
                <a:lnTo>
                  <a:pt x="3268" y="888"/>
                </a:lnTo>
                <a:lnTo>
                  <a:pt x="3271" y="890"/>
                </a:lnTo>
                <a:lnTo>
                  <a:pt x="3274" y="892"/>
                </a:lnTo>
                <a:lnTo>
                  <a:pt x="3278" y="894"/>
                </a:lnTo>
                <a:lnTo>
                  <a:pt x="3282" y="895"/>
                </a:lnTo>
                <a:lnTo>
                  <a:pt x="3286" y="896"/>
                </a:lnTo>
                <a:lnTo>
                  <a:pt x="3294" y="897"/>
                </a:lnTo>
                <a:lnTo>
                  <a:pt x="3300" y="896"/>
                </a:lnTo>
                <a:lnTo>
                  <a:pt x="3306" y="895"/>
                </a:lnTo>
                <a:lnTo>
                  <a:pt x="3311" y="894"/>
                </a:lnTo>
                <a:lnTo>
                  <a:pt x="3316" y="892"/>
                </a:lnTo>
                <a:lnTo>
                  <a:pt x="3318" y="890"/>
                </a:lnTo>
                <a:lnTo>
                  <a:pt x="3320" y="889"/>
                </a:lnTo>
                <a:lnTo>
                  <a:pt x="3323" y="885"/>
                </a:lnTo>
                <a:lnTo>
                  <a:pt x="3326" y="881"/>
                </a:lnTo>
                <a:lnTo>
                  <a:pt x="3328" y="876"/>
                </a:lnTo>
                <a:lnTo>
                  <a:pt x="3374" y="879"/>
                </a:lnTo>
                <a:lnTo>
                  <a:pt x="3372" y="885"/>
                </a:lnTo>
                <a:lnTo>
                  <a:pt x="3370" y="891"/>
                </a:lnTo>
                <a:lnTo>
                  <a:pt x="3367" y="896"/>
                </a:lnTo>
                <a:lnTo>
                  <a:pt x="3364" y="901"/>
                </a:lnTo>
                <a:lnTo>
                  <a:pt x="3361" y="906"/>
                </a:lnTo>
                <a:lnTo>
                  <a:pt x="3357" y="911"/>
                </a:lnTo>
                <a:lnTo>
                  <a:pt x="3352" y="915"/>
                </a:lnTo>
                <a:lnTo>
                  <a:pt x="3347" y="919"/>
                </a:lnTo>
                <a:lnTo>
                  <a:pt x="3342" y="922"/>
                </a:lnTo>
                <a:lnTo>
                  <a:pt x="3336" y="925"/>
                </a:lnTo>
                <a:lnTo>
                  <a:pt x="3330" y="928"/>
                </a:lnTo>
                <a:lnTo>
                  <a:pt x="3323" y="930"/>
                </a:lnTo>
                <a:lnTo>
                  <a:pt x="3320" y="930"/>
                </a:lnTo>
                <a:lnTo>
                  <a:pt x="3316" y="931"/>
                </a:lnTo>
                <a:lnTo>
                  <a:pt x="3309" y="932"/>
                </a:lnTo>
                <a:lnTo>
                  <a:pt x="3302" y="933"/>
                </a:lnTo>
                <a:lnTo>
                  <a:pt x="3294" y="933"/>
                </a:lnTo>
                <a:close/>
                <a:moveTo>
                  <a:pt x="3254" y="824"/>
                </a:moveTo>
                <a:lnTo>
                  <a:pt x="3329" y="824"/>
                </a:lnTo>
                <a:lnTo>
                  <a:pt x="3328" y="820"/>
                </a:lnTo>
                <a:lnTo>
                  <a:pt x="3328" y="816"/>
                </a:lnTo>
                <a:lnTo>
                  <a:pt x="3327" y="813"/>
                </a:lnTo>
                <a:lnTo>
                  <a:pt x="3326" y="809"/>
                </a:lnTo>
                <a:lnTo>
                  <a:pt x="3324" y="806"/>
                </a:lnTo>
                <a:lnTo>
                  <a:pt x="3323" y="803"/>
                </a:lnTo>
                <a:lnTo>
                  <a:pt x="3321" y="800"/>
                </a:lnTo>
                <a:lnTo>
                  <a:pt x="3318" y="798"/>
                </a:lnTo>
                <a:lnTo>
                  <a:pt x="3313" y="793"/>
                </a:lnTo>
                <a:lnTo>
                  <a:pt x="3307" y="790"/>
                </a:lnTo>
                <a:lnTo>
                  <a:pt x="3300" y="788"/>
                </a:lnTo>
                <a:lnTo>
                  <a:pt x="3292" y="787"/>
                </a:lnTo>
                <a:lnTo>
                  <a:pt x="3285" y="788"/>
                </a:lnTo>
                <a:lnTo>
                  <a:pt x="3281" y="789"/>
                </a:lnTo>
                <a:lnTo>
                  <a:pt x="3278" y="790"/>
                </a:lnTo>
                <a:lnTo>
                  <a:pt x="3271" y="793"/>
                </a:lnTo>
                <a:lnTo>
                  <a:pt x="3268" y="796"/>
                </a:lnTo>
                <a:lnTo>
                  <a:pt x="3266" y="798"/>
                </a:lnTo>
                <a:lnTo>
                  <a:pt x="3261" y="804"/>
                </a:lnTo>
                <a:lnTo>
                  <a:pt x="3258" y="810"/>
                </a:lnTo>
                <a:lnTo>
                  <a:pt x="3256" y="813"/>
                </a:lnTo>
                <a:lnTo>
                  <a:pt x="3255" y="816"/>
                </a:lnTo>
                <a:lnTo>
                  <a:pt x="3254" y="824"/>
                </a:lnTo>
                <a:close/>
                <a:moveTo>
                  <a:pt x="3409" y="930"/>
                </a:moveTo>
                <a:lnTo>
                  <a:pt x="3409" y="753"/>
                </a:lnTo>
                <a:lnTo>
                  <a:pt x="3457" y="753"/>
                </a:lnTo>
                <a:lnTo>
                  <a:pt x="3457" y="784"/>
                </a:lnTo>
                <a:lnTo>
                  <a:pt x="3461" y="776"/>
                </a:lnTo>
                <a:lnTo>
                  <a:pt x="3465" y="769"/>
                </a:lnTo>
                <a:lnTo>
                  <a:pt x="3470" y="764"/>
                </a:lnTo>
                <a:lnTo>
                  <a:pt x="3475" y="759"/>
                </a:lnTo>
                <a:lnTo>
                  <a:pt x="3478" y="757"/>
                </a:lnTo>
                <a:lnTo>
                  <a:pt x="3481" y="755"/>
                </a:lnTo>
                <a:lnTo>
                  <a:pt x="3487" y="753"/>
                </a:lnTo>
                <a:lnTo>
                  <a:pt x="3494" y="751"/>
                </a:lnTo>
                <a:lnTo>
                  <a:pt x="3501" y="751"/>
                </a:lnTo>
                <a:lnTo>
                  <a:pt x="3509" y="751"/>
                </a:lnTo>
                <a:lnTo>
                  <a:pt x="3517" y="752"/>
                </a:lnTo>
                <a:lnTo>
                  <a:pt x="3517" y="796"/>
                </a:lnTo>
                <a:lnTo>
                  <a:pt x="3513" y="795"/>
                </a:lnTo>
                <a:lnTo>
                  <a:pt x="3507" y="794"/>
                </a:lnTo>
                <a:lnTo>
                  <a:pt x="3496" y="793"/>
                </a:lnTo>
                <a:lnTo>
                  <a:pt x="3488" y="794"/>
                </a:lnTo>
                <a:lnTo>
                  <a:pt x="3485" y="795"/>
                </a:lnTo>
                <a:lnTo>
                  <a:pt x="3481" y="796"/>
                </a:lnTo>
                <a:lnTo>
                  <a:pt x="3478" y="797"/>
                </a:lnTo>
                <a:lnTo>
                  <a:pt x="3475" y="799"/>
                </a:lnTo>
                <a:lnTo>
                  <a:pt x="3472" y="801"/>
                </a:lnTo>
                <a:lnTo>
                  <a:pt x="3469" y="803"/>
                </a:lnTo>
                <a:lnTo>
                  <a:pt x="3465" y="809"/>
                </a:lnTo>
                <a:lnTo>
                  <a:pt x="3463" y="812"/>
                </a:lnTo>
                <a:lnTo>
                  <a:pt x="3461" y="815"/>
                </a:lnTo>
                <a:lnTo>
                  <a:pt x="3460" y="818"/>
                </a:lnTo>
                <a:lnTo>
                  <a:pt x="3459" y="822"/>
                </a:lnTo>
                <a:lnTo>
                  <a:pt x="3459" y="826"/>
                </a:lnTo>
                <a:lnTo>
                  <a:pt x="3459" y="830"/>
                </a:lnTo>
                <a:lnTo>
                  <a:pt x="3459" y="930"/>
                </a:lnTo>
                <a:lnTo>
                  <a:pt x="3409" y="930"/>
                </a:lnTo>
                <a:close/>
                <a:moveTo>
                  <a:pt x="3690" y="804"/>
                </a:moveTo>
                <a:lnTo>
                  <a:pt x="3645" y="806"/>
                </a:lnTo>
                <a:lnTo>
                  <a:pt x="3644" y="802"/>
                </a:lnTo>
                <a:lnTo>
                  <a:pt x="3642" y="798"/>
                </a:lnTo>
                <a:lnTo>
                  <a:pt x="3639" y="795"/>
                </a:lnTo>
                <a:lnTo>
                  <a:pt x="3636" y="792"/>
                </a:lnTo>
                <a:lnTo>
                  <a:pt x="3632" y="789"/>
                </a:lnTo>
                <a:lnTo>
                  <a:pt x="3627" y="787"/>
                </a:lnTo>
                <a:lnTo>
                  <a:pt x="3622" y="786"/>
                </a:lnTo>
                <a:lnTo>
                  <a:pt x="3616" y="786"/>
                </a:lnTo>
                <a:lnTo>
                  <a:pt x="3610" y="786"/>
                </a:lnTo>
                <a:lnTo>
                  <a:pt x="3605" y="787"/>
                </a:lnTo>
                <a:lnTo>
                  <a:pt x="3601" y="788"/>
                </a:lnTo>
                <a:lnTo>
                  <a:pt x="3596" y="790"/>
                </a:lnTo>
                <a:lnTo>
                  <a:pt x="3593" y="793"/>
                </a:lnTo>
                <a:lnTo>
                  <a:pt x="3591" y="796"/>
                </a:lnTo>
                <a:lnTo>
                  <a:pt x="3589" y="799"/>
                </a:lnTo>
                <a:lnTo>
                  <a:pt x="3589" y="803"/>
                </a:lnTo>
                <a:lnTo>
                  <a:pt x="3589" y="806"/>
                </a:lnTo>
                <a:lnTo>
                  <a:pt x="3590" y="809"/>
                </a:lnTo>
                <a:lnTo>
                  <a:pt x="3591" y="811"/>
                </a:lnTo>
                <a:lnTo>
                  <a:pt x="3594" y="814"/>
                </a:lnTo>
                <a:lnTo>
                  <a:pt x="3597" y="816"/>
                </a:lnTo>
                <a:lnTo>
                  <a:pt x="3601" y="818"/>
                </a:lnTo>
                <a:lnTo>
                  <a:pt x="3605" y="819"/>
                </a:lnTo>
                <a:lnTo>
                  <a:pt x="3611" y="821"/>
                </a:lnTo>
                <a:lnTo>
                  <a:pt x="3643" y="827"/>
                </a:lnTo>
                <a:lnTo>
                  <a:pt x="3649" y="829"/>
                </a:lnTo>
                <a:lnTo>
                  <a:pt x="3655" y="830"/>
                </a:lnTo>
                <a:lnTo>
                  <a:pt x="3660" y="832"/>
                </a:lnTo>
                <a:lnTo>
                  <a:pt x="3665" y="834"/>
                </a:lnTo>
                <a:lnTo>
                  <a:pt x="3674" y="839"/>
                </a:lnTo>
                <a:lnTo>
                  <a:pt x="3681" y="844"/>
                </a:lnTo>
                <a:lnTo>
                  <a:pt x="3684" y="848"/>
                </a:lnTo>
                <a:lnTo>
                  <a:pt x="3687" y="851"/>
                </a:lnTo>
                <a:lnTo>
                  <a:pt x="3689" y="854"/>
                </a:lnTo>
                <a:lnTo>
                  <a:pt x="3691" y="858"/>
                </a:lnTo>
                <a:lnTo>
                  <a:pt x="3693" y="866"/>
                </a:lnTo>
                <a:lnTo>
                  <a:pt x="3694" y="870"/>
                </a:lnTo>
                <a:lnTo>
                  <a:pt x="3694" y="875"/>
                </a:lnTo>
                <a:lnTo>
                  <a:pt x="3694" y="879"/>
                </a:lnTo>
                <a:lnTo>
                  <a:pt x="3694" y="883"/>
                </a:lnTo>
                <a:lnTo>
                  <a:pt x="3693" y="888"/>
                </a:lnTo>
                <a:lnTo>
                  <a:pt x="3692" y="891"/>
                </a:lnTo>
                <a:lnTo>
                  <a:pt x="3690" y="895"/>
                </a:lnTo>
                <a:lnTo>
                  <a:pt x="3688" y="899"/>
                </a:lnTo>
                <a:lnTo>
                  <a:pt x="3686" y="902"/>
                </a:lnTo>
                <a:lnTo>
                  <a:pt x="3684" y="906"/>
                </a:lnTo>
                <a:lnTo>
                  <a:pt x="3678" y="912"/>
                </a:lnTo>
                <a:lnTo>
                  <a:pt x="3672" y="917"/>
                </a:lnTo>
                <a:lnTo>
                  <a:pt x="3664" y="922"/>
                </a:lnTo>
                <a:lnTo>
                  <a:pt x="3656" y="926"/>
                </a:lnTo>
                <a:lnTo>
                  <a:pt x="3647" y="929"/>
                </a:lnTo>
                <a:lnTo>
                  <a:pt x="3637" y="931"/>
                </a:lnTo>
                <a:lnTo>
                  <a:pt x="3627" y="933"/>
                </a:lnTo>
                <a:lnTo>
                  <a:pt x="3615" y="933"/>
                </a:lnTo>
                <a:lnTo>
                  <a:pt x="3607" y="933"/>
                </a:lnTo>
                <a:lnTo>
                  <a:pt x="3599" y="932"/>
                </a:lnTo>
                <a:lnTo>
                  <a:pt x="3591" y="931"/>
                </a:lnTo>
                <a:lnTo>
                  <a:pt x="3584" y="930"/>
                </a:lnTo>
                <a:lnTo>
                  <a:pt x="3577" y="928"/>
                </a:lnTo>
                <a:lnTo>
                  <a:pt x="3571" y="925"/>
                </a:lnTo>
                <a:lnTo>
                  <a:pt x="3565" y="922"/>
                </a:lnTo>
                <a:lnTo>
                  <a:pt x="3560" y="919"/>
                </a:lnTo>
                <a:lnTo>
                  <a:pt x="3555" y="915"/>
                </a:lnTo>
                <a:lnTo>
                  <a:pt x="3550" y="911"/>
                </a:lnTo>
                <a:lnTo>
                  <a:pt x="3546" y="906"/>
                </a:lnTo>
                <a:lnTo>
                  <a:pt x="3543" y="901"/>
                </a:lnTo>
                <a:lnTo>
                  <a:pt x="3540" y="896"/>
                </a:lnTo>
                <a:lnTo>
                  <a:pt x="3538" y="891"/>
                </a:lnTo>
                <a:lnTo>
                  <a:pt x="3536" y="885"/>
                </a:lnTo>
                <a:lnTo>
                  <a:pt x="3535" y="879"/>
                </a:lnTo>
                <a:lnTo>
                  <a:pt x="3584" y="876"/>
                </a:lnTo>
                <a:lnTo>
                  <a:pt x="3585" y="881"/>
                </a:lnTo>
                <a:lnTo>
                  <a:pt x="3587" y="886"/>
                </a:lnTo>
                <a:lnTo>
                  <a:pt x="3590" y="889"/>
                </a:lnTo>
                <a:lnTo>
                  <a:pt x="3594" y="892"/>
                </a:lnTo>
                <a:lnTo>
                  <a:pt x="3599" y="895"/>
                </a:lnTo>
                <a:lnTo>
                  <a:pt x="3604" y="897"/>
                </a:lnTo>
                <a:lnTo>
                  <a:pt x="3609" y="898"/>
                </a:lnTo>
                <a:lnTo>
                  <a:pt x="3616" y="898"/>
                </a:lnTo>
                <a:lnTo>
                  <a:pt x="3622" y="898"/>
                </a:lnTo>
                <a:lnTo>
                  <a:pt x="3627" y="897"/>
                </a:lnTo>
                <a:lnTo>
                  <a:pt x="3632" y="895"/>
                </a:lnTo>
                <a:lnTo>
                  <a:pt x="3634" y="894"/>
                </a:lnTo>
                <a:lnTo>
                  <a:pt x="3636" y="893"/>
                </a:lnTo>
                <a:lnTo>
                  <a:pt x="3640" y="890"/>
                </a:lnTo>
                <a:lnTo>
                  <a:pt x="3642" y="887"/>
                </a:lnTo>
                <a:lnTo>
                  <a:pt x="3643" y="886"/>
                </a:lnTo>
                <a:lnTo>
                  <a:pt x="3644" y="884"/>
                </a:lnTo>
                <a:lnTo>
                  <a:pt x="3644" y="880"/>
                </a:lnTo>
                <a:lnTo>
                  <a:pt x="3644" y="877"/>
                </a:lnTo>
                <a:lnTo>
                  <a:pt x="3643" y="874"/>
                </a:lnTo>
                <a:lnTo>
                  <a:pt x="3641" y="871"/>
                </a:lnTo>
                <a:lnTo>
                  <a:pt x="3639" y="869"/>
                </a:lnTo>
                <a:lnTo>
                  <a:pt x="3635" y="867"/>
                </a:lnTo>
                <a:lnTo>
                  <a:pt x="3631" y="865"/>
                </a:lnTo>
                <a:lnTo>
                  <a:pt x="3627" y="864"/>
                </a:lnTo>
                <a:lnTo>
                  <a:pt x="3622" y="862"/>
                </a:lnTo>
                <a:lnTo>
                  <a:pt x="3591" y="856"/>
                </a:lnTo>
                <a:lnTo>
                  <a:pt x="3585" y="855"/>
                </a:lnTo>
                <a:lnTo>
                  <a:pt x="3579" y="853"/>
                </a:lnTo>
                <a:lnTo>
                  <a:pt x="3569" y="849"/>
                </a:lnTo>
                <a:lnTo>
                  <a:pt x="3564" y="847"/>
                </a:lnTo>
                <a:lnTo>
                  <a:pt x="3560" y="844"/>
                </a:lnTo>
                <a:lnTo>
                  <a:pt x="3556" y="842"/>
                </a:lnTo>
                <a:lnTo>
                  <a:pt x="3553" y="839"/>
                </a:lnTo>
                <a:lnTo>
                  <a:pt x="3550" y="835"/>
                </a:lnTo>
                <a:lnTo>
                  <a:pt x="3547" y="832"/>
                </a:lnTo>
                <a:lnTo>
                  <a:pt x="3545" y="828"/>
                </a:lnTo>
                <a:lnTo>
                  <a:pt x="3543" y="824"/>
                </a:lnTo>
                <a:lnTo>
                  <a:pt x="3542" y="820"/>
                </a:lnTo>
                <a:lnTo>
                  <a:pt x="3541" y="815"/>
                </a:lnTo>
                <a:lnTo>
                  <a:pt x="3540" y="811"/>
                </a:lnTo>
                <a:lnTo>
                  <a:pt x="3540" y="806"/>
                </a:lnTo>
                <a:lnTo>
                  <a:pt x="3540" y="800"/>
                </a:lnTo>
                <a:lnTo>
                  <a:pt x="3541" y="794"/>
                </a:lnTo>
                <a:lnTo>
                  <a:pt x="3543" y="788"/>
                </a:lnTo>
                <a:lnTo>
                  <a:pt x="3545" y="783"/>
                </a:lnTo>
                <a:lnTo>
                  <a:pt x="3548" y="778"/>
                </a:lnTo>
                <a:lnTo>
                  <a:pt x="3551" y="774"/>
                </a:lnTo>
                <a:lnTo>
                  <a:pt x="3556" y="769"/>
                </a:lnTo>
                <a:lnTo>
                  <a:pt x="3560" y="766"/>
                </a:lnTo>
                <a:lnTo>
                  <a:pt x="3566" y="762"/>
                </a:lnTo>
                <a:lnTo>
                  <a:pt x="3572" y="759"/>
                </a:lnTo>
                <a:lnTo>
                  <a:pt x="3578" y="757"/>
                </a:lnTo>
                <a:lnTo>
                  <a:pt x="3584" y="754"/>
                </a:lnTo>
                <a:lnTo>
                  <a:pt x="3588" y="754"/>
                </a:lnTo>
                <a:lnTo>
                  <a:pt x="3591" y="753"/>
                </a:lnTo>
                <a:lnTo>
                  <a:pt x="3599" y="752"/>
                </a:lnTo>
                <a:lnTo>
                  <a:pt x="3607" y="751"/>
                </a:lnTo>
                <a:lnTo>
                  <a:pt x="3615" y="751"/>
                </a:lnTo>
                <a:lnTo>
                  <a:pt x="3623" y="751"/>
                </a:lnTo>
                <a:lnTo>
                  <a:pt x="3631" y="752"/>
                </a:lnTo>
                <a:lnTo>
                  <a:pt x="3638" y="753"/>
                </a:lnTo>
                <a:lnTo>
                  <a:pt x="3645" y="754"/>
                </a:lnTo>
                <a:lnTo>
                  <a:pt x="3651" y="756"/>
                </a:lnTo>
                <a:lnTo>
                  <a:pt x="3657" y="759"/>
                </a:lnTo>
                <a:lnTo>
                  <a:pt x="3663" y="762"/>
                </a:lnTo>
                <a:lnTo>
                  <a:pt x="3668" y="765"/>
                </a:lnTo>
                <a:lnTo>
                  <a:pt x="3672" y="769"/>
                </a:lnTo>
                <a:lnTo>
                  <a:pt x="3676" y="773"/>
                </a:lnTo>
                <a:lnTo>
                  <a:pt x="3680" y="777"/>
                </a:lnTo>
                <a:lnTo>
                  <a:pt x="3683" y="782"/>
                </a:lnTo>
                <a:lnTo>
                  <a:pt x="3685" y="787"/>
                </a:lnTo>
                <a:lnTo>
                  <a:pt x="3688" y="792"/>
                </a:lnTo>
                <a:lnTo>
                  <a:pt x="3689" y="798"/>
                </a:lnTo>
                <a:lnTo>
                  <a:pt x="3690" y="804"/>
                </a:lnTo>
                <a:close/>
                <a:moveTo>
                  <a:pt x="3751" y="730"/>
                </a:moveTo>
                <a:lnTo>
                  <a:pt x="3746" y="730"/>
                </a:lnTo>
                <a:lnTo>
                  <a:pt x="3741" y="729"/>
                </a:lnTo>
                <a:lnTo>
                  <a:pt x="3736" y="726"/>
                </a:lnTo>
                <a:lnTo>
                  <a:pt x="3732" y="723"/>
                </a:lnTo>
                <a:lnTo>
                  <a:pt x="3729" y="719"/>
                </a:lnTo>
                <a:lnTo>
                  <a:pt x="3726" y="715"/>
                </a:lnTo>
                <a:lnTo>
                  <a:pt x="3725" y="710"/>
                </a:lnTo>
                <a:lnTo>
                  <a:pt x="3724" y="705"/>
                </a:lnTo>
                <a:lnTo>
                  <a:pt x="3725" y="701"/>
                </a:lnTo>
                <a:lnTo>
                  <a:pt x="3726" y="696"/>
                </a:lnTo>
                <a:lnTo>
                  <a:pt x="3729" y="692"/>
                </a:lnTo>
                <a:lnTo>
                  <a:pt x="3732" y="688"/>
                </a:lnTo>
                <a:lnTo>
                  <a:pt x="3736" y="685"/>
                </a:lnTo>
                <a:lnTo>
                  <a:pt x="3741" y="683"/>
                </a:lnTo>
                <a:lnTo>
                  <a:pt x="3746" y="681"/>
                </a:lnTo>
                <a:lnTo>
                  <a:pt x="3751" y="681"/>
                </a:lnTo>
                <a:lnTo>
                  <a:pt x="3756" y="681"/>
                </a:lnTo>
                <a:lnTo>
                  <a:pt x="3761" y="683"/>
                </a:lnTo>
                <a:lnTo>
                  <a:pt x="3765" y="685"/>
                </a:lnTo>
                <a:lnTo>
                  <a:pt x="3770" y="688"/>
                </a:lnTo>
                <a:lnTo>
                  <a:pt x="3773" y="692"/>
                </a:lnTo>
                <a:lnTo>
                  <a:pt x="3775" y="696"/>
                </a:lnTo>
                <a:lnTo>
                  <a:pt x="3777" y="701"/>
                </a:lnTo>
                <a:lnTo>
                  <a:pt x="3777" y="705"/>
                </a:lnTo>
                <a:lnTo>
                  <a:pt x="3777" y="710"/>
                </a:lnTo>
                <a:lnTo>
                  <a:pt x="3775" y="715"/>
                </a:lnTo>
                <a:lnTo>
                  <a:pt x="3773" y="719"/>
                </a:lnTo>
                <a:lnTo>
                  <a:pt x="3770" y="723"/>
                </a:lnTo>
                <a:lnTo>
                  <a:pt x="3765" y="726"/>
                </a:lnTo>
                <a:lnTo>
                  <a:pt x="3761" y="729"/>
                </a:lnTo>
                <a:lnTo>
                  <a:pt x="3756" y="730"/>
                </a:lnTo>
                <a:lnTo>
                  <a:pt x="3751" y="730"/>
                </a:lnTo>
                <a:close/>
                <a:moveTo>
                  <a:pt x="3726" y="753"/>
                </a:moveTo>
                <a:lnTo>
                  <a:pt x="3775" y="753"/>
                </a:lnTo>
                <a:lnTo>
                  <a:pt x="3775" y="930"/>
                </a:lnTo>
                <a:lnTo>
                  <a:pt x="3726" y="930"/>
                </a:lnTo>
                <a:lnTo>
                  <a:pt x="3726" y="753"/>
                </a:lnTo>
                <a:close/>
                <a:moveTo>
                  <a:pt x="3908" y="753"/>
                </a:moveTo>
                <a:lnTo>
                  <a:pt x="3908" y="790"/>
                </a:lnTo>
                <a:lnTo>
                  <a:pt x="3874" y="790"/>
                </a:lnTo>
                <a:lnTo>
                  <a:pt x="3874" y="876"/>
                </a:lnTo>
                <a:lnTo>
                  <a:pt x="3874" y="880"/>
                </a:lnTo>
                <a:lnTo>
                  <a:pt x="3875" y="884"/>
                </a:lnTo>
                <a:lnTo>
                  <a:pt x="3876" y="886"/>
                </a:lnTo>
                <a:lnTo>
                  <a:pt x="3877" y="887"/>
                </a:lnTo>
                <a:lnTo>
                  <a:pt x="3879" y="889"/>
                </a:lnTo>
                <a:lnTo>
                  <a:pt x="3881" y="891"/>
                </a:lnTo>
                <a:lnTo>
                  <a:pt x="3884" y="892"/>
                </a:lnTo>
                <a:lnTo>
                  <a:pt x="3887" y="893"/>
                </a:lnTo>
                <a:lnTo>
                  <a:pt x="3891" y="893"/>
                </a:lnTo>
                <a:lnTo>
                  <a:pt x="3899" y="892"/>
                </a:lnTo>
                <a:lnTo>
                  <a:pt x="3904" y="891"/>
                </a:lnTo>
                <a:lnTo>
                  <a:pt x="3912" y="928"/>
                </a:lnTo>
                <a:lnTo>
                  <a:pt x="3901" y="930"/>
                </a:lnTo>
                <a:lnTo>
                  <a:pt x="3893" y="932"/>
                </a:lnTo>
                <a:lnTo>
                  <a:pt x="3884" y="932"/>
                </a:lnTo>
                <a:lnTo>
                  <a:pt x="3878" y="932"/>
                </a:lnTo>
                <a:lnTo>
                  <a:pt x="3871" y="932"/>
                </a:lnTo>
                <a:lnTo>
                  <a:pt x="3866" y="931"/>
                </a:lnTo>
                <a:lnTo>
                  <a:pt x="3860" y="930"/>
                </a:lnTo>
                <a:lnTo>
                  <a:pt x="3855" y="928"/>
                </a:lnTo>
                <a:lnTo>
                  <a:pt x="3850" y="926"/>
                </a:lnTo>
                <a:lnTo>
                  <a:pt x="3845" y="924"/>
                </a:lnTo>
                <a:lnTo>
                  <a:pt x="3841" y="921"/>
                </a:lnTo>
                <a:lnTo>
                  <a:pt x="3837" y="917"/>
                </a:lnTo>
                <a:lnTo>
                  <a:pt x="3834" y="914"/>
                </a:lnTo>
                <a:lnTo>
                  <a:pt x="3831" y="909"/>
                </a:lnTo>
                <a:lnTo>
                  <a:pt x="3829" y="905"/>
                </a:lnTo>
                <a:lnTo>
                  <a:pt x="3827" y="900"/>
                </a:lnTo>
                <a:lnTo>
                  <a:pt x="3826" y="894"/>
                </a:lnTo>
                <a:lnTo>
                  <a:pt x="3825" y="888"/>
                </a:lnTo>
                <a:lnTo>
                  <a:pt x="3825" y="882"/>
                </a:lnTo>
                <a:lnTo>
                  <a:pt x="3825" y="790"/>
                </a:lnTo>
                <a:lnTo>
                  <a:pt x="3801" y="790"/>
                </a:lnTo>
                <a:lnTo>
                  <a:pt x="3801" y="753"/>
                </a:lnTo>
                <a:lnTo>
                  <a:pt x="3825" y="753"/>
                </a:lnTo>
                <a:lnTo>
                  <a:pt x="3825" y="711"/>
                </a:lnTo>
                <a:lnTo>
                  <a:pt x="3874" y="711"/>
                </a:lnTo>
                <a:lnTo>
                  <a:pt x="3874" y="753"/>
                </a:lnTo>
                <a:lnTo>
                  <a:pt x="3908" y="753"/>
                </a:lnTo>
                <a:close/>
                <a:moveTo>
                  <a:pt x="3974" y="996"/>
                </a:moveTo>
                <a:lnTo>
                  <a:pt x="3965" y="996"/>
                </a:lnTo>
                <a:lnTo>
                  <a:pt x="3956" y="995"/>
                </a:lnTo>
                <a:lnTo>
                  <a:pt x="3949" y="993"/>
                </a:lnTo>
                <a:lnTo>
                  <a:pt x="3943" y="991"/>
                </a:lnTo>
                <a:lnTo>
                  <a:pt x="3954" y="954"/>
                </a:lnTo>
                <a:lnTo>
                  <a:pt x="3960" y="956"/>
                </a:lnTo>
                <a:lnTo>
                  <a:pt x="3966" y="957"/>
                </a:lnTo>
                <a:lnTo>
                  <a:pt x="3971" y="957"/>
                </a:lnTo>
                <a:lnTo>
                  <a:pt x="3976" y="957"/>
                </a:lnTo>
                <a:lnTo>
                  <a:pt x="3978" y="956"/>
                </a:lnTo>
                <a:lnTo>
                  <a:pt x="3980" y="955"/>
                </a:lnTo>
                <a:lnTo>
                  <a:pt x="3984" y="952"/>
                </a:lnTo>
                <a:lnTo>
                  <a:pt x="3987" y="948"/>
                </a:lnTo>
                <a:lnTo>
                  <a:pt x="3990" y="942"/>
                </a:lnTo>
                <a:lnTo>
                  <a:pt x="3993" y="935"/>
                </a:lnTo>
                <a:lnTo>
                  <a:pt x="3930" y="753"/>
                </a:lnTo>
                <a:lnTo>
                  <a:pt x="3981" y="753"/>
                </a:lnTo>
                <a:lnTo>
                  <a:pt x="4018" y="883"/>
                </a:lnTo>
                <a:lnTo>
                  <a:pt x="4056" y="753"/>
                </a:lnTo>
                <a:lnTo>
                  <a:pt x="4108" y="753"/>
                </a:lnTo>
                <a:lnTo>
                  <a:pt x="4040" y="949"/>
                </a:lnTo>
                <a:lnTo>
                  <a:pt x="4035" y="959"/>
                </a:lnTo>
                <a:lnTo>
                  <a:pt x="4033" y="964"/>
                </a:lnTo>
                <a:lnTo>
                  <a:pt x="4030" y="968"/>
                </a:lnTo>
                <a:lnTo>
                  <a:pt x="4024" y="976"/>
                </a:lnTo>
                <a:lnTo>
                  <a:pt x="4017" y="983"/>
                </a:lnTo>
                <a:lnTo>
                  <a:pt x="4013" y="986"/>
                </a:lnTo>
                <a:lnTo>
                  <a:pt x="4008" y="989"/>
                </a:lnTo>
                <a:lnTo>
                  <a:pt x="4003" y="991"/>
                </a:lnTo>
                <a:lnTo>
                  <a:pt x="3998" y="993"/>
                </a:lnTo>
                <a:lnTo>
                  <a:pt x="3993" y="994"/>
                </a:lnTo>
                <a:lnTo>
                  <a:pt x="3987" y="995"/>
                </a:lnTo>
                <a:lnTo>
                  <a:pt x="3980" y="996"/>
                </a:lnTo>
                <a:lnTo>
                  <a:pt x="3974" y="996"/>
                </a:lnTo>
                <a:close/>
                <a:moveTo>
                  <a:pt x="1623" y="590"/>
                </a:moveTo>
                <a:lnTo>
                  <a:pt x="1569" y="590"/>
                </a:lnTo>
                <a:lnTo>
                  <a:pt x="1651" y="354"/>
                </a:lnTo>
                <a:lnTo>
                  <a:pt x="1715" y="354"/>
                </a:lnTo>
                <a:lnTo>
                  <a:pt x="1797" y="590"/>
                </a:lnTo>
                <a:lnTo>
                  <a:pt x="1743" y="590"/>
                </a:lnTo>
                <a:lnTo>
                  <a:pt x="1726" y="536"/>
                </a:lnTo>
                <a:lnTo>
                  <a:pt x="1641" y="536"/>
                </a:lnTo>
                <a:lnTo>
                  <a:pt x="1623" y="590"/>
                </a:lnTo>
                <a:close/>
                <a:moveTo>
                  <a:pt x="1653" y="497"/>
                </a:moveTo>
                <a:lnTo>
                  <a:pt x="1713" y="497"/>
                </a:lnTo>
                <a:lnTo>
                  <a:pt x="1684" y="408"/>
                </a:lnTo>
                <a:lnTo>
                  <a:pt x="1653" y="497"/>
                </a:lnTo>
                <a:close/>
                <a:moveTo>
                  <a:pt x="1874" y="593"/>
                </a:moveTo>
                <a:lnTo>
                  <a:pt x="1867" y="593"/>
                </a:lnTo>
                <a:lnTo>
                  <a:pt x="1861" y="592"/>
                </a:lnTo>
                <a:lnTo>
                  <a:pt x="1856" y="591"/>
                </a:lnTo>
                <a:lnTo>
                  <a:pt x="1850" y="590"/>
                </a:lnTo>
                <a:lnTo>
                  <a:pt x="1845" y="588"/>
                </a:lnTo>
                <a:lnTo>
                  <a:pt x="1840" y="586"/>
                </a:lnTo>
                <a:lnTo>
                  <a:pt x="1836" y="583"/>
                </a:lnTo>
                <a:lnTo>
                  <a:pt x="1832" y="580"/>
                </a:lnTo>
                <a:lnTo>
                  <a:pt x="1828" y="576"/>
                </a:lnTo>
                <a:lnTo>
                  <a:pt x="1824" y="572"/>
                </a:lnTo>
                <a:lnTo>
                  <a:pt x="1821" y="568"/>
                </a:lnTo>
                <a:lnTo>
                  <a:pt x="1820" y="566"/>
                </a:lnTo>
                <a:lnTo>
                  <a:pt x="1819" y="563"/>
                </a:lnTo>
                <a:lnTo>
                  <a:pt x="1817" y="558"/>
                </a:lnTo>
                <a:lnTo>
                  <a:pt x="1816" y="553"/>
                </a:lnTo>
                <a:lnTo>
                  <a:pt x="1815" y="547"/>
                </a:lnTo>
                <a:lnTo>
                  <a:pt x="1815" y="540"/>
                </a:lnTo>
                <a:lnTo>
                  <a:pt x="1815" y="531"/>
                </a:lnTo>
                <a:lnTo>
                  <a:pt x="1817" y="523"/>
                </a:lnTo>
                <a:lnTo>
                  <a:pt x="1818" y="519"/>
                </a:lnTo>
                <a:lnTo>
                  <a:pt x="1820" y="515"/>
                </a:lnTo>
                <a:lnTo>
                  <a:pt x="1824" y="509"/>
                </a:lnTo>
                <a:lnTo>
                  <a:pt x="1827" y="507"/>
                </a:lnTo>
                <a:lnTo>
                  <a:pt x="1829" y="504"/>
                </a:lnTo>
                <a:lnTo>
                  <a:pt x="1832" y="502"/>
                </a:lnTo>
                <a:lnTo>
                  <a:pt x="1835" y="499"/>
                </a:lnTo>
                <a:lnTo>
                  <a:pt x="1838" y="497"/>
                </a:lnTo>
                <a:lnTo>
                  <a:pt x="1841" y="496"/>
                </a:lnTo>
                <a:lnTo>
                  <a:pt x="1845" y="494"/>
                </a:lnTo>
                <a:lnTo>
                  <a:pt x="1849" y="493"/>
                </a:lnTo>
                <a:lnTo>
                  <a:pt x="1856" y="490"/>
                </a:lnTo>
                <a:lnTo>
                  <a:pt x="1864" y="488"/>
                </a:lnTo>
                <a:lnTo>
                  <a:pt x="1873" y="487"/>
                </a:lnTo>
                <a:lnTo>
                  <a:pt x="1881" y="486"/>
                </a:lnTo>
                <a:lnTo>
                  <a:pt x="1901" y="484"/>
                </a:lnTo>
                <a:lnTo>
                  <a:pt x="1908" y="482"/>
                </a:lnTo>
                <a:lnTo>
                  <a:pt x="1914" y="481"/>
                </a:lnTo>
                <a:lnTo>
                  <a:pt x="1918" y="479"/>
                </a:lnTo>
                <a:lnTo>
                  <a:pt x="1920" y="478"/>
                </a:lnTo>
                <a:lnTo>
                  <a:pt x="1922" y="477"/>
                </a:lnTo>
                <a:lnTo>
                  <a:pt x="1923" y="476"/>
                </a:lnTo>
                <a:lnTo>
                  <a:pt x="1923" y="474"/>
                </a:lnTo>
                <a:lnTo>
                  <a:pt x="1924" y="472"/>
                </a:lnTo>
                <a:lnTo>
                  <a:pt x="1924" y="470"/>
                </a:lnTo>
                <a:lnTo>
                  <a:pt x="1924" y="464"/>
                </a:lnTo>
                <a:lnTo>
                  <a:pt x="1922" y="460"/>
                </a:lnTo>
                <a:lnTo>
                  <a:pt x="1921" y="458"/>
                </a:lnTo>
                <a:lnTo>
                  <a:pt x="1920" y="456"/>
                </a:lnTo>
                <a:lnTo>
                  <a:pt x="1919" y="454"/>
                </a:lnTo>
                <a:lnTo>
                  <a:pt x="1917" y="452"/>
                </a:lnTo>
                <a:lnTo>
                  <a:pt x="1913" y="450"/>
                </a:lnTo>
                <a:lnTo>
                  <a:pt x="1909" y="448"/>
                </a:lnTo>
                <a:lnTo>
                  <a:pt x="1904" y="447"/>
                </a:lnTo>
                <a:lnTo>
                  <a:pt x="1898" y="446"/>
                </a:lnTo>
                <a:lnTo>
                  <a:pt x="1892" y="447"/>
                </a:lnTo>
                <a:lnTo>
                  <a:pt x="1886" y="448"/>
                </a:lnTo>
                <a:lnTo>
                  <a:pt x="1881" y="450"/>
                </a:lnTo>
                <a:lnTo>
                  <a:pt x="1877" y="452"/>
                </a:lnTo>
                <a:lnTo>
                  <a:pt x="1873" y="455"/>
                </a:lnTo>
                <a:lnTo>
                  <a:pt x="1870" y="459"/>
                </a:lnTo>
                <a:lnTo>
                  <a:pt x="1868" y="463"/>
                </a:lnTo>
                <a:lnTo>
                  <a:pt x="1867" y="465"/>
                </a:lnTo>
                <a:lnTo>
                  <a:pt x="1866" y="467"/>
                </a:lnTo>
                <a:lnTo>
                  <a:pt x="1821" y="463"/>
                </a:lnTo>
                <a:lnTo>
                  <a:pt x="1823" y="457"/>
                </a:lnTo>
                <a:lnTo>
                  <a:pt x="1825" y="452"/>
                </a:lnTo>
                <a:lnTo>
                  <a:pt x="1827" y="446"/>
                </a:lnTo>
                <a:lnTo>
                  <a:pt x="1830" y="441"/>
                </a:lnTo>
                <a:lnTo>
                  <a:pt x="1833" y="437"/>
                </a:lnTo>
                <a:lnTo>
                  <a:pt x="1837" y="432"/>
                </a:lnTo>
                <a:lnTo>
                  <a:pt x="1841" y="428"/>
                </a:lnTo>
                <a:lnTo>
                  <a:pt x="1846" y="425"/>
                </a:lnTo>
                <a:lnTo>
                  <a:pt x="1851" y="421"/>
                </a:lnTo>
                <a:lnTo>
                  <a:pt x="1857" y="419"/>
                </a:lnTo>
                <a:lnTo>
                  <a:pt x="1863" y="416"/>
                </a:lnTo>
                <a:lnTo>
                  <a:pt x="1869" y="414"/>
                </a:lnTo>
                <a:lnTo>
                  <a:pt x="1876" y="413"/>
                </a:lnTo>
                <a:lnTo>
                  <a:pt x="1883" y="412"/>
                </a:lnTo>
                <a:lnTo>
                  <a:pt x="1890" y="411"/>
                </a:lnTo>
                <a:lnTo>
                  <a:pt x="1898" y="411"/>
                </a:lnTo>
                <a:lnTo>
                  <a:pt x="1908" y="411"/>
                </a:lnTo>
                <a:lnTo>
                  <a:pt x="1917" y="412"/>
                </a:lnTo>
                <a:lnTo>
                  <a:pt x="1926" y="414"/>
                </a:lnTo>
                <a:lnTo>
                  <a:pt x="1935" y="417"/>
                </a:lnTo>
                <a:lnTo>
                  <a:pt x="1943" y="420"/>
                </a:lnTo>
                <a:lnTo>
                  <a:pt x="1947" y="422"/>
                </a:lnTo>
                <a:lnTo>
                  <a:pt x="1950" y="425"/>
                </a:lnTo>
                <a:lnTo>
                  <a:pt x="1957" y="430"/>
                </a:lnTo>
                <a:lnTo>
                  <a:pt x="1963" y="436"/>
                </a:lnTo>
                <a:lnTo>
                  <a:pt x="1965" y="440"/>
                </a:lnTo>
                <a:lnTo>
                  <a:pt x="1967" y="443"/>
                </a:lnTo>
                <a:lnTo>
                  <a:pt x="1969" y="447"/>
                </a:lnTo>
                <a:lnTo>
                  <a:pt x="1970" y="451"/>
                </a:lnTo>
                <a:lnTo>
                  <a:pt x="1972" y="456"/>
                </a:lnTo>
                <a:lnTo>
                  <a:pt x="1972" y="460"/>
                </a:lnTo>
                <a:lnTo>
                  <a:pt x="1973" y="465"/>
                </a:lnTo>
                <a:lnTo>
                  <a:pt x="1973" y="470"/>
                </a:lnTo>
                <a:lnTo>
                  <a:pt x="1973" y="590"/>
                </a:lnTo>
                <a:lnTo>
                  <a:pt x="1927" y="590"/>
                </a:lnTo>
                <a:lnTo>
                  <a:pt x="1927" y="565"/>
                </a:lnTo>
                <a:lnTo>
                  <a:pt x="1922" y="571"/>
                </a:lnTo>
                <a:lnTo>
                  <a:pt x="1917" y="576"/>
                </a:lnTo>
                <a:lnTo>
                  <a:pt x="1912" y="581"/>
                </a:lnTo>
                <a:lnTo>
                  <a:pt x="1906" y="585"/>
                </a:lnTo>
                <a:lnTo>
                  <a:pt x="1899" y="589"/>
                </a:lnTo>
                <a:lnTo>
                  <a:pt x="1891" y="591"/>
                </a:lnTo>
                <a:lnTo>
                  <a:pt x="1887" y="592"/>
                </a:lnTo>
                <a:lnTo>
                  <a:pt x="1883" y="592"/>
                </a:lnTo>
                <a:lnTo>
                  <a:pt x="1874" y="593"/>
                </a:lnTo>
                <a:close/>
                <a:moveTo>
                  <a:pt x="1888" y="559"/>
                </a:moveTo>
                <a:lnTo>
                  <a:pt x="1895" y="559"/>
                </a:lnTo>
                <a:lnTo>
                  <a:pt x="1902" y="557"/>
                </a:lnTo>
                <a:lnTo>
                  <a:pt x="1905" y="556"/>
                </a:lnTo>
                <a:lnTo>
                  <a:pt x="1908" y="554"/>
                </a:lnTo>
                <a:lnTo>
                  <a:pt x="1914" y="550"/>
                </a:lnTo>
                <a:lnTo>
                  <a:pt x="1916" y="547"/>
                </a:lnTo>
                <a:lnTo>
                  <a:pt x="1919" y="545"/>
                </a:lnTo>
                <a:lnTo>
                  <a:pt x="1922" y="539"/>
                </a:lnTo>
                <a:lnTo>
                  <a:pt x="1924" y="533"/>
                </a:lnTo>
                <a:lnTo>
                  <a:pt x="1924" y="530"/>
                </a:lnTo>
                <a:lnTo>
                  <a:pt x="1924" y="527"/>
                </a:lnTo>
                <a:lnTo>
                  <a:pt x="1924" y="508"/>
                </a:lnTo>
                <a:lnTo>
                  <a:pt x="1921" y="510"/>
                </a:lnTo>
                <a:lnTo>
                  <a:pt x="1915" y="511"/>
                </a:lnTo>
                <a:lnTo>
                  <a:pt x="1903" y="514"/>
                </a:lnTo>
                <a:lnTo>
                  <a:pt x="1890" y="516"/>
                </a:lnTo>
                <a:lnTo>
                  <a:pt x="1884" y="517"/>
                </a:lnTo>
                <a:lnTo>
                  <a:pt x="1879" y="518"/>
                </a:lnTo>
                <a:lnTo>
                  <a:pt x="1874" y="520"/>
                </a:lnTo>
                <a:lnTo>
                  <a:pt x="1870" y="523"/>
                </a:lnTo>
                <a:lnTo>
                  <a:pt x="1866" y="526"/>
                </a:lnTo>
                <a:lnTo>
                  <a:pt x="1864" y="530"/>
                </a:lnTo>
                <a:lnTo>
                  <a:pt x="1863" y="532"/>
                </a:lnTo>
                <a:lnTo>
                  <a:pt x="1862" y="534"/>
                </a:lnTo>
                <a:lnTo>
                  <a:pt x="1862" y="539"/>
                </a:lnTo>
                <a:lnTo>
                  <a:pt x="1862" y="543"/>
                </a:lnTo>
                <a:lnTo>
                  <a:pt x="1863" y="548"/>
                </a:lnTo>
                <a:lnTo>
                  <a:pt x="1865" y="549"/>
                </a:lnTo>
                <a:lnTo>
                  <a:pt x="1866" y="551"/>
                </a:lnTo>
                <a:lnTo>
                  <a:pt x="1869" y="554"/>
                </a:lnTo>
                <a:lnTo>
                  <a:pt x="1873" y="556"/>
                </a:lnTo>
                <a:lnTo>
                  <a:pt x="1875" y="557"/>
                </a:lnTo>
                <a:lnTo>
                  <a:pt x="1877" y="558"/>
                </a:lnTo>
                <a:lnTo>
                  <a:pt x="1882" y="559"/>
                </a:lnTo>
                <a:lnTo>
                  <a:pt x="1888" y="559"/>
                </a:lnTo>
                <a:close/>
                <a:moveTo>
                  <a:pt x="2063" y="590"/>
                </a:moveTo>
                <a:lnTo>
                  <a:pt x="2013" y="590"/>
                </a:lnTo>
                <a:lnTo>
                  <a:pt x="2013" y="354"/>
                </a:lnTo>
                <a:lnTo>
                  <a:pt x="2063" y="354"/>
                </a:lnTo>
                <a:lnTo>
                  <a:pt x="2063" y="590"/>
                </a:lnTo>
                <a:close/>
                <a:moveTo>
                  <a:pt x="2197" y="413"/>
                </a:moveTo>
                <a:lnTo>
                  <a:pt x="2197" y="450"/>
                </a:lnTo>
                <a:lnTo>
                  <a:pt x="2164" y="450"/>
                </a:lnTo>
                <a:lnTo>
                  <a:pt x="2164" y="535"/>
                </a:lnTo>
                <a:lnTo>
                  <a:pt x="2164" y="540"/>
                </a:lnTo>
                <a:lnTo>
                  <a:pt x="2165" y="544"/>
                </a:lnTo>
                <a:lnTo>
                  <a:pt x="2166" y="545"/>
                </a:lnTo>
                <a:lnTo>
                  <a:pt x="2167" y="547"/>
                </a:lnTo>
                <a:lnTo>
                  <a:pt x="2169" y="549"/>
                </a:lnTo>
                <a:lnTo>
                  <a:pt x="2171" y="551"/>
                </a:lnTo>
                <a:lnTo>
                  <a:pt x="2174" y="552"/>
                </a:lnTo>
                <a:lnTo>
                  <a:pt x="2177" y="552"/>
                </a:lnTo>
                <a:lnTo>
                  <a:pt x="2181" y="553"/>
                </a:lnTo>
                <a:lnTo>
                  <a:pt x="2188" y="552"/>
                </a:lnTo>
                <a:lnTo>
                  <a:pt x="2193" y="551"/>
                </a:lnTo>
                <a:lnTo>
                  <a:pt x="2201" y="587"/>
                </a:lnTo>
                <a:lnTo>
                  <a:pt x="2190" y="590"/>
                </a:lnTo>
                <a:lnTo>
                  <a:pt x="2183" y="591"/>
                </a:lnTo>
                <a:lnTo>
                  <a:pt x="2174" y="592"/>
                </a:lnTo>
                <a:lnTo>
                  <a:pt x="2168" y="592"/>
                </a:lnTo>
                <a:lnTo>
                  <a:pt x="2161" y="592"/>
                </a:lnTo>
                <a:lnTo>
                  <a:pt x="2156" y="591"/>
                </a:lnTo>
                <a:lnTo>
                  <a:pt x="2150" y="590"/>
                </a:lnTo>
                <a:lnTo>
                  <a:pt x="2145" y="588"/>
                </a:lnTo>
                <a:lnTo>
                  <a:pt x="2140" y="586"/>
                </a:lnTo>
                <a:lnTo>
                  <a:pt x="2135" y="583"/>
                </a:lnTo>
                <a:lnTo>
                  <a:pt x="2131" y="581"/>
                </a:lnTo>
                <a:lnTo>
                  <a:pt x="2127" y="577"/>
                </a:lnTo>
                <a:lnTo>
                  <a:pt x="2124" y="573"/>
                </a:lnTo>
                <a:lnTo>
                  <a:pt x="2121" y="569"/>
                </a:lnTo>
                <a:lnTo>
                  <a:pt x="2119" y="564"/>
                </a:lnTo>
                <a:lnTo>
                  <a:pt x="2117" y="559"/>
                </a:lnTo>
                <a:lnTo>
                  <a:pt x="2116" y="554"/>
                </a:lnTo>
                <a:lnTo>
                  <a:pt x="2115" y="548"/>
                </a:lnTo>
                <a:lnTo>
                  <a:pt x="2115" y="542"/>
                </a:lnTo>
                <a:lnTo>
                  <a:pt x="2115" y="450"/>
                </a:lnTo>
                <a:lnTo>
                  <a:pt x="2091" y="450"/>
                </a:lnTo>
                <a:lnTo>
                  <a:pt x="2091" y="413"/>
                </a:lnTo>
                <a:lnTo>
                  <a:pt x="2115" y="413"/>
                </a:lnTo>
                <a:lnTo>
                  <a:pt x="2115" y="371"/>
                </a:lnTo>
                <a:lnTo>
                  <a:pt x="2164" y="371"/>
                </a:lnTo>
                <a:lnTo>
                  <a:pt x="2164" y="413"/>
                </a:lnTo>
                <a:lnTo>
                  <a:pt x="2197" y="413"/>
                </a:lnTo>
                <a:close/>
                <a:moveTo>
                  <a:pt x="2304" y="593"/>
                </a:moveTo>
                <a:lnTo>
                  <a:pt x="2291" y="592"/>
                </a:lnTo>
                <a:lnTo>
                  <a:pt x="2285" y="591"/>
                </a:lnTo>
                <a:lnTo>
                  <a:pt x="2279" y="590"/>
                </a:lnTo>
                <a:lnTo>
                  <a:pt x="2268" y="587"/>
                </a:lnTo>
                <a:lnTo>
                  <a:pt x="2263" y="584"/>
                </a:lnTo>
                <a:lnTo>
                  <a:pt x="2258" y="582"/>
                </a:lnTo>
                <a:lnTo>
                  <a:pt x="2249" y="575"/>
                </a:lnTo>
                <a:lnTo>
                  <a:pt x="2245" y="572"/>
                </a:lnTo>
                <a:lnTo>
                  <a:pt x="2241" y="568"/>
                </a:lnTo>
                <a:lnTo>
                  <a:pt x="2234" y="559"/>
                </a:lnTo>
                <a:lnTo>
                  <a:pt x="2231" y="555"/>
                </a:lnTo>
                <a:lnTo>
                  <a:pt x="2228" y="550"/>
                </a:lnTo>
                <a:lnTo>
                  <a:pt x="2223" y="539"/>
                </a:lnTo>
                <a:lnTo>
                  <a:pt x="2221" y="533"/>
                </a:lnTo>
                <a:lnTo>
                  <a:pt x="2220" y="527"/>
                </a:lnTo>
                <a:lnTo>
                  <a:pt x="2219" y="521"/>
                </a:lnTo>
                <a:lnTo>
                  <a:pt x="2218" y="515"/>
                </a:lnTo>
                <a:lnTo>
                  <a:pt x="2218" y="509"/>
                </a:lnTo>
                <a:lnTo>
                  <a:pt x="2217" y="502"/>
                </a:lnTo>
                <a:lnTo>
                  <a:pt x="2218" y="495"/>
                </a:lnTo>
                <a:lnTo>
                  <a:pt x="2218" y="489"/>
                </a:lnTo>
                <a:lnTo>
                  <a:pt x="2219" y="482"/>
                </a:lnTo>
                <a:lnTo>
                  <a:pt x="2220" y="476"/>
                </a:lnTo>
                <a:lnTo>
                  <a:pt x="2223" y="465"/>
                </a:lnTo>
                <a:lnTo>
                  <a:pt x="2225" y="459"/>
                </a:lnTo>
                <a:lnTo>
                  <a:pt x="2228" y="454"/>
                </a:lnTo>
                <a:lnTo>
                  <a:pt x="2234" y="444"/>
                </a:lnTo>
                <a:lnTo>
                  <a:pt x="2237" y="440"/>
                </a:lnTo>
                <a:lnTo>
                  <a:pt x="2241" y="436"/>
                </a:lnTo>
                <a:lnTo>
                  <a:pt x="2245" y="432"/>
                </a:lnTo>
                <a:lnTo>
                  <a:pt x="2249" y="428"/>
                </a:lnTo>
                <a:lnTo>
                  <a:pt x="2253" y="425"/>
                </a:lnTo>
                <a:lnTo>
                  <a:pt x="2258" y="422"/>
                </a:lnTo>
                <a:lnTo>
                  <a:pt x="2263" y="419"/>
                </a:lnTo>
                <a:lnTo>
                  <a:pt x="2268" y="417"/>
                </a:lnTo>
                <a:lnTo>
                  <a:pt x="2274" y="415"/>
                </a:lnTo>
                <a:lnTo>
                  <a:pt x="2279" y="413"/>
                </a:lnTo>
                <a:lnTo>
                  <a:pt x="2285" y="412"/>
                </a:lnTo>
                <a:lnTo>
                  <a:pt x="2291" y="411"/>
                </a:lnTo>
                <a:lnTo>
                  <a:pt x="2304" y="411"/>
                </a:lnTo>
                <a:lnTo>
                  <a:pt x="2317" y="411"/>
                </a:lnTo>
                <a:lnTo>
                  <a:pt x="2323" y="412"/>
                </a:lnTo>
                <a:lnTo>
                  <a:pt x="2329" y="413"/>
                </a:lnTo>
                <a:lnTo>
                  <a:pt x="2340" y="417"/>
                </a:lnTo>
                <a:lnTo>
                  <a:pt x="2346" y="419"/>
                </a:lnTo>
                <a:lnTo>
                  <a:pt x="2351" y="422"/>
                </a:lnTo>
                <a:lnTo>
                  <a:pt x="2360" y="428"/>
                </a:lnTo>
                <a:lnTo>
                  <a:pt x="2364" y="432"/>
                </a:lnTo>
                <a:lnTo>
                  <a:pt x="2368" y="436"/>
                </a:lnTo>
                <a:lnTo>
                  <a:pt x="2375" y="444"/>
                </a:lnTo>
                <a:lnTo>
                  <a:pt x="2378" y="449"/>
                </a:lnTo>
                <a:lnTo>
                  <a:pt x="2381" y="454"/>
                </a:lnTo>
                <a:lnTo>
                  <a:pt x="2385" y="465"/>
                </a:lnTo>
                <a:lnTo>
                  <a:pt x="2387" y="470"/>
                </a:lnTo>
                <a:lnTo>
                  <a:pt x="2389" y="476"/>
                </a:lnTo>
                <a:lnTo>
                  <a:pt x="2390" y="482"/>
                </a:lnTo>
                <a:lnTo>
                  <a:pt x="2391" y="489"/>
                </a:lnTo>
                <a:lnTo>
                  <a:pt x="2391" y="495"/>
                </a:lnTo>
                <a:lnTo>
                  <a:pt x="2391" y="502"/>
                </a:lnTo>
                <a:lnTo>
                  <a:pt x="2391" y="509"/>
                </a:lnTo>
                <a:lnTo>
                  <a:pt x="2391" y="515"/>
                </a:lnTo>
                <a:lnTo>
                  <a:pt x="2390" y="521"/>
                </a:lnTo>
                <a:lnTo>
                  <a:pt x="2389" y="527"/>
                </a:lnTo>
                <a:lnTo>
                  <a:pt x="2385" y="539"/>
                </a:lnTo>
                <a:lnTo>
                  <a:pt x="2383" y="544"/>
                </a:lnTo>
                <a:lnTo>
                  <a:pt x="2381" y="550"/>
                </a:lnTo>
                <a:lnTo>
                  <a:pt x="2375" y="559"/>
                </a:lnTo>
                <a:lnTo>
                  <a:pt x="2372" y="564"/>
                </a:lnTo>
                <a:lnTo>
                  <a:pt x="2368" y="568"/>
                </a:lnTo>
                <a:lnTo>
                  <a:pt x="2364" y="572"/>
                </a:lnTo>
                <a:lnTo>
                  <a:pt x="2360" y="575"/>
                </a:lnTo>
                <a:lnTo>
                  <a:pt x="2355" y="579"/>
                </a:lnTo>
                <a:lnTo>
                  <a:pt x="2351" y="582"/>
                </a:lnTo>
                <a:lnTo>
                  <a:pt x="2346" y="584"/>
                </a:lnTo>
                <a:lnTo>
                  <a:pt x="2340" y="587"/>
                </a:lnTo>
                <a:lnTo>
                  <a:pt x="2335" y="589"/>
                </a:lnTo>
                <a:lnTo>
                  <a:pt x="2329" y="590"/>
                </a:lnTo>
                <a:lnTo>
                  <a:pt x="2323" y="591"/>
                </a:lnTo>
                <a:lnTo>
                  <a:pt x="2317" y="592"/>
                </a:lnTo>
                <a:lnTo>
                  <a:pt x="2304" y="593"/>
                </a:lnTo>
                <a:close/>
                <a:moveTo>
                  <a:pt x="2305" y="555"/>
                </a:moveTo>
                <a:lnTo>
                  <a:pt x="2309" y="555"/>
                </a:lnTo>
                <a:lnTo>
                  <a:pt x="2313" y="554"/>
                </a:lnTo>
                <a:lnTo>
                  <a:pt x="2317" y="553"/>
                </a:lnTo>
                <a:lnTo>
                  <a:pt x="2321" y="551"/>
                </a:lnTo>
                <a:lnTo>
                  <a:pt x="2324" y="549"/>
                </a:lnTo>
                <a:lnTo>
                  <a:pt x="2327" y="547"/>
                </a:lnTo>
                <a:lnTo>
                  <a:pt x="2330" y="544"/>
                </a:lnTo>
                <a:lnTo>
                  <a:pt x="2332" y="540"/>
                </a:lnTo>
                <a:lnTo>
                  <a:pt x="2334" y="536"/>
                </a:lnTo>
                <a:lnTo>
                  <a:pt x="2336" y="532"/>
                </a:lnTo>
                <a:lnTo>
                  <a:pt x="2338" y="527"/>
                </a:lnTo>
                <a:lnTo>
                  <a:pt x="2339" y="523"/>
                </a:lnTo>
                <a:lnTo>
                  <a:pt x="2341" y="513"/>
                </a:lnTo>
                <a:lnTo>
                  <a:pt x="2341" y="507"/>
                </a:lnTo>
                <a:lnTo>
                  <a:pt x="2342" y="502"/>
                </a:lnTo>
                <a:lnTo>
                  <a:pt x="2341" y="491"/>
                </a:lnTo>
                <a:lnTo>
                  <a:pt x="2339" y="480"/>
                </a:lnTo>
                <a:lnTo>
                  <a:pt x="2338" y="476"/>
                </a:lnTo>
                <a:lnTo>
                  <a:pt x="2336" y="471"/>
                </a:lnTo>
                <a:lnTo>
                  <a:pt x="2332" y="463"/>
                </a:lnTo>
                <a:lnTo>
                  <a:pt x="2330" y="460"/>
                </a:lnTo>
                <a:lnTo>
                  <a:pt x="2327" y="457"/>
                </a:lnTo>
                <a:lnTo>
                  <a:pt x="2324" y="454"/>
                </a:lnTo>
                <a:lnTo>
                  <a:pt x="2321" y="452"/>
                </a:lnTo>
                <a:lnTo>
                  <a:pt x="2317" y="450"/>
                </a:lnTo>
                <a:lnTo>
                  <a:pt x="2313" y="449"/>
                </a:lnTo>
                <a:lnTo>
                  <a:pt x="2309" y="448"/>
                </a:lnTo>
                <a:lnTo>
                  <a:pt x="2305" y="448"/>
                </a:lnTo>
                <a:lnTo>
                  <a:pt x="2300" y="448"/>
                </a:lnTo>
                <a:lnTo>
                  <a:pt x="2296" y="449"/>
                </a:lnTo>
                <a:lnTo>
                  <a:pt x="2292" y="450"/>
                </a:lnTo>
                <a:lnTo>
                  <a:pt x="2288" y="452"/>
                </a:lnTo>
                <a:lnTo>
                  <a:pt x="2285" y="454"/>
                </a:lnTo>
                <a:lnTo>
                  <a:pt x="2282" y="457"/>
                </a:lnTo>
                <a:lnTo>
                  <a:pt x="2279" y="460"/>
                </a:lnTo>
                <a:lnTo>
                  <a:pt x="2277" y="463"/>
                </a:lnTo>
                <a:lnTo>
                  <a:pt x="2272" y="471"/>
                </a:lnTo>
                <a:lnTo>
                  <a:pt x="2271" y="476"/>
                </a:lnTo>
                <a:lnTo>
                  <a:pt x="2270" y="480"/>
                </a:lnTo>
                <a:lnTo>
                  <a:pt x="2269" y="485"/>
                </a:lnTo>
                <a:lnTo>
                  <a:pt x="2268" y="491"/>
                </a:lnTo>
                <a:lnTo>
                  <a:pt x="2267" y="496"/>
                </a:lnTo>
                <a:lnTo>
                  <a:pt x="2267" y="502"/>
                </a:lnTo>
                <a:lnTo>
                  <a:pt x="2268" y="513"/>
                </a:lnTo>
                <a:lnTo>
                  <a:pt x="2270" y="523"/>
                </a:lnTo>
                <a:lnTo>
                  <a:pt x="2271" y="527"/>
                </a:lnTo>
                <a:lnTo>
                  <a:pt x="2272" y="532"/>
                </a:lnTo>
                <a:lnTo>
                  <a:pt x="2274" y="536"/>
                </a:lnTo>
                <a:lnTo>
                  <a:pt x="2277" y="540"/>
                </a:lnTo>
                <a:lnTo>
                  <a:pt x="2279" y="544"/>
                </a:lnTo>
                <a:lnTo>
                  <a:pt x="2282" y="547"/>
                </a:lnTo>
                <a:lnTo>
                  <a:pt x="2285" y="549"/>
                </a:lnTo>
                <a:lnTo>
                  <a:pt x="2288" y="551"/>
                </a:lnTo>
                <a:lnTo>
                  <a:pt x="2292" y="553"/>
                </a:lnTo>
                <a:lnTo>
                  <a:pt x="2296" y="554"/>
                </a:lnTo>
                <a:lnTo>
                  <a:pt x="2300" y="555"/>
                </a:lnTo>
                <a:lnTo>
                  <a:pt x="2305" y="555"/>
                </a:lnTo>
                <a:close/>
                <a:moveTo>
                  <a:pt x="2539" y="512"/>
                </a:moveTo>
                <a:lnTo>
                  <a:pt x="2430" y="512"/>
                </a:lnTo>
                <a:lnTo>
                  <a:pt x="2430" y="473"/>
                </a:lnTo>
                <a:lnTo>
                  <a:pt x="2539" y="473"/>
                </a:lnTo>
                <a:lnTo>
                  <a:pt x="2539" y="512"/>
                </a:lnTo>
                <a:close/>
                <a:moveTo>
                  <a:pt x="2695" y="514"/>
                </a:moveTo>
                <a:lnTo>
                  <a:pt x="2695" y="413"/>
                </a:lnTo>
                <a:lnTo>
                  <a:pt x="2744" y="413"/>
                </a:lnTo>
                <a:lnTo>
                  <a:pt x="2744" y="590"/>
                </a:lnTo>
                <a:lnTo>
                  <a:pt x="2697" y="590"/>
                </a:lnTo>
                <a:lnTo>
                  <a:pt x="2697" y="558"/>
                </a:lnTo>
                <a:lnTo>
                  <a:pt x="2693" y="565"/>
                </a:lnTo>
                <a:lnTo>
                  <a:pt x="2688" y="572"/>
                </a:lnTo>
                <a:lnTo>
                  <a:pt x="2682" y="577"/>
                </a:lnTo>
                <a:lnTo>
                  <a:pt x="2675" y="583"/>
                </a:lnTo>
                <a:lnTo>
                  <a:pt x="2672" y="585"/>
                </a:lnTo>
                <a:lnTo>
                  <a:pt x="2668" y="587"/>
                </a:lnTo>
                <a:lnTo>
                  <a:pt x="2666" y="588"/>
                </a:lnTo>
                <a:lnTo>
                  <a:pt x="2664" y="588"/>
                </a:lnTo>
                <a:lnTo>
                  <a:pt x="2660" y="590"/>
                </a:lnTo>
                <a:lnTo>
                  <a:pt x="2651" y="591"/>
                </a:lnTo>
                <a:lnTo>
                  <a:pt x="2647" y="592"/>
                </a:lnTo>
                <a:lnTo>
                  <a:pt x="2642" y="592"/>
                </a:lnTo>
                <a:lnTo>
                  <a:pt x="2635" y="592"/>
                </a:lnTo>
                <a:lnTo>
                  <a:pt x="2629" y="591"/>
                </a:lnTo>
                <a:lnTo>
                  <a:pt x="2623" y="589"/>
                </a:lnTo>
                <a:lnTo>
                  <a:pt x="2618" y="588"/>
                </a:lnTo>
                <a:lnTo>
                  <a:pt x="2612" y="585"/>
                </a:lnTo>
                <a:lnTo>
                  <a:pt x="2607" y="582"/>
                </a:lnTo>
                <a:lnTo>
                  <a:pt x="2603" y="578"/>
                </a:lnTo>
                <a:lnTo>
                  <a:pt x="2598" y="574"/>
                </a:lnTo>
                <a:lnTo>
                  <a:pt x="2596" y="572"/>
                </a:lnTo>
                <a:lnTo>
                  <a:pt x="2595" y="570"/>
                </a:lnTo>
                <a:lnTo>
                  <a:pt x="2591" y="564"/>
                </a:lnTo>
                <a:lnTo>
                  <a:pt x="2588" y="559"/>
                </a:lnTo>
                <a:lnTo>
                  <a:pt x="2587" y="556"/>
                </a:lnTo>
                <a:lnTo>
                  <a:pt x="2586" y="553"/>
                </a:lnTo>
                <a:lnTo>
                  <a:pt x="2584" y="547"/>
                </a:lnTo>
                <a:lnTo>
                  <a:pt x="2583" y="540"/>
                </a:lnTo>
                <a:lnTo>
                  <a:pt x="2582" y="533"/>
                </a:lnTo>
                <a:lnTo>
                  <a:pt x="2582" y="525"/>
                </a:lnTo>
                <a:lnTo>
                  <a:pt x="2582" y="413"/>
                </a:lnTo>
                <a:lnTo>
                  <a:pt x="2631" y="413"/>
                </a:lnTo>
                <a:lnTo>
                  <a:pt x="2631" y="517"/>
                </a:lnTo>
                <a:lnTo>
                  <a:pt x="2631" y="524"/>
                </a:lnTo>
                <a:lnTo>
                  <a:pt x="2633" y="531"/>
                </a:lnTo>
                <a:lnTo>
                  <a:pt x="2636" y="536"/>
                </a:lnTo>
                <a:lnTo>
                  <a:pt x="2637" y="539"/>
                </a:lnTo>
                <a:lnTo>
                  <a:pt x="2639" y="541"/>
                </a:lnTo>
                <a:lnTo>
                  <a:pt x="2644" y="545"/>
                </a:lnTo>
                <a:lnTo>
                  <a:pt x="2646" y="547"/>
                </a:lnTo>
                <a:lnTo>
                  <a:pt x="2649" y="548"/>
                </a:lnTo>
                <a:lnTo>
                  <a:pt x="2655" y="550"/>
                </a:lnTo>
                <a:lnTo>
                  <a:pt x="2658" y="550"/>
                </a:lnTo>
                <a:lnTo>
                  <a:pt x="2661" y="551"/>
                </a:lnTo>
                <a:lnTo>
                  <a:pt x="2668" y="550"/>
                </a:lnTo>
                <a:lnTo>
                  <a:pt x="2674" y="548"/>
                </a:lnTo>
                <a:lnTo>
                  <a:pt x="2680" y="545"/>
                </a:lnTo>
                <a:lnTo>
                  <a:pt x="2685" y="541"/>
                </a:lnTo>
                <a:lnTo>
                  <a:pt x="2687" y="539"/>
                </a:lnTo>
                <a:lnTo>
                  <a:pt x="2689" y="536"/>
                </a:lnTo>
                <a:lnTo>
                  <a:pt x="2693" y="530"/>
                </a:lnTo>
                <a:lnTo>
                  <a:pt x="2695" y="523"/>
                </a:lnTo>
                <a:lnTo>
                  <a:pt x="2695" y="519"/>
                </a:lnTo>
                <a:lnTo>
                  <a:pt x="2695" y="514"/>
                </a:lnTo>
                <a:close/>
                <a:moveTo>
                  <a:pt x="2834" y="487"/>
                </a:moveTo>
                <a:lnTo>
                  <a:pt x="2834" y="590"/>
                </a:lnTo>
                <a:lnTo>
                  <a:pt x="2785" y="590"/>
                </a:lnTo>
                <a:lnTo>
                  <a:pt x="2785" y="413"/>
                </a:lnTo>
                <a:lnTo>
                  <a:pt x="2832" y="413"/>
                </a:lnTo>
                <a:lnTo>
                  <a:pt x="2832" y="444"/>
                </a:lnTo>
                <a:lnTo>
                  <a:pt x="2837" y="437"/>
                </a:lnTo>
                <a:lnTo>
                  <a:pt x="2842" y="430"/>
                </a:lnTo>
                <a:lnTo>
                  <a:pt x="2847" y="425"/>
                </a:lnTo>
                <a:lnTo>
                  <a:pt x="2854" y="420"/>
                </a:lnTo>
                <a:lnTo>
                  <a:pt x="2861" y="416"/>
                </a:lnTo>
                <a:lnTo>
                  <a:pt x="2865" y="414"/>
                </a:lnTo>
                <a:lnTo>
                  <a:pt x="2869" y="413"/>
                </a:lnTo>
                <a:lnTo>
                  <a:pt x="2878" y="411"/>
                </a:lnTo>
                <a:lnTo>
                  <a:pt x="2882" y="411"/>
                </a:lnTo>
                <a:lnTo>
                  <a:pt x="2887" y="411"/>
                </a:lnTo>
                <a:lnTo>
                  <a:pt x="2894" y="411"/>
                </a:lnTo>
                <a:lnTo>
                  <a:pt x="2900" y="412"/>
                </a:lnTo>
                <a:lnTo>
                  <a:pt x="2906" y="413"/>
                </a:lnTo>
                <a:lnTo>
                  <a:pt x="2912" y="415"/>
                </a:lnTo>
                <a:lnTo>
                  <a:pt x="2917" y="418"/>
                </a:lnTo>
                <a:lnTo>
                  <a:pt x="2922" y="421"/>
                </a:lnTo>
                <a:lnTo>
                  <a:pt x="2927" y="424"/>
                </a:lnTo>
                <a:lnTo>
                  <a:pt x="2932" y="428"/>
                </a:lnTo>
                <a:lnTo>
                  <a:pt x="2935" y="433"/>
                </a:lnTo>
                <a:lnTo>
                  <a:pt x="2939" y="438"/>
                </a:lnTo>
                <a:lnTo>
                  <a:pt x="2942" y="444"/>
                </a:lnTo>
                <a:lnTo>
                  <a:pt x="2943" y="446"/>
                </a:lnTo>
                <a:lnTo>
                  <a:pt x="2944" y="449"/>
                </a:lnTo>
                <a:lnTo>
                  <a:pt x="2946" y="456"/>
                </a:lnTo>
                <a:lnTo>
                  <a:pt x="2947" y="462"/>
                </a:lnTo>
                <a:lnTo>
                  <a:pt x="2948" y="470"/>
                </a:lnTo>
                <a:lnTo>
                  <a:pt x="2948" y="477"/>
                </a:lnTo>
                <a:lnTo>
                  <a:pt x="2948" y="590"/>
                </a:lnTo>
                <a:lnTo>
                  <a:pt x="2899" y="590"/>
                </a:lnTo>
                <a:lnTo>
                  <a:pt x="2899" y="486"/>
                </a:lnTo>
                <a:lnTo>
                  <a:pt x="2899" y="478"/>
                </a:lnTo>
                <a:lnTo>
                  <a:pt x="2898" y="475"/>
                </a:lnTo>
                <a:lnTo>
                  <a:pt x="2897" y="471"/>
                </a:lnTo>
                <a:lnTo>
                  <a:pt x="2895" y="466"/>
                </a:lnTo>
                <a:lnTo>
                  <a:pt x="2893" y="463"/>
                </a:lnTo>
                <a:lnTo>
                  <a:pt x="2891" y="461"/>
                </a:lnTo>
                <a:lnTo>
                  <a:pt x="2886" y="457"/>
                </a:lnTo>
                <a:lnTo>
                  <a:pt x="2884" y="455"/>
                </a:lnTo>
                <a:lnTo>
                  <a:pt x="2881" y="454"/>
                </a:lnTo>
                <a:lnTo>
                  <a:pt x="2875" y="452"/>
                </a:lnTo>
                <a:lnTo>
                  <a:pt x="2871" y="451"/>
                </a:lnTo>
                <a:lnTo>
                  <a:pt x="2868" y="451"/>
                </a:lnTo>
                <a:lnTo>
                  <a:pt x="2861" y="452"/>
                </a:lnTo>
                <a:lnTo>
                  <a:pt x="2854" y="454"/>
                </a:lnTo>
                <a:lnTo>
                  <a:pt x="2851" y="455"/>
                </a:lnTo>
                <a:lnTo>
                  <a:pt x="2849" y="457"/>
                </a:lnTo>
                <a:lnTo>
                  <a:pt x="2846" y="459"/>
                </a:lnTo>
                <a:lnTo>
                  <a:pt x="2844" y="461"/>
                </a:lnTo>
                <a:lnTo>
                  <a:pt x="2842" y="463"/>
                </a:lnTo>
                <a:lnTo>
                  <a:pt x="2840" y="466"/>
                </a:lnTo>
                <a:lnTo>
                  <a:pt x="2838" y="469"/>
                </a:lnTo>
                <a:lnTo>
                  <a:pt x="2837" y="472"/>
                </a:lnTo>
                <a:lnTo>
                  <a:pt x="2835" y="479"/>
                </a:lnTo>
                <a:lnTo>
                  <a:pt x="2834" y="483"/>
                </a:lnTo>
                <a:lnTo>
                  <a:pt x="2834" y="487"/>
                </a:lnTo>
                <a:close/>
                <a:moveTo>
                  <a:pt x="3014" y="390"/>
                </a:moveTo>
                <a:lnTo>
                  <a:pt x="3008" y="390"/>
                </a:lnTo>
                <a:lnTo>
                  <a:pt x="3004" y="388"/>
                </a:lnTo>
                <a:lnTo>
                  <a:pt x="2999" y="386"/>
                </a:lnTo>
                <a:lnTo>
                  <a:pt x="2995" y="383"/>
                </a:lnTo>
                <a:lnTo>
                  <a:pt x="2992" y="379"/>
                </a:lnTo>
                <a:lnTo>
                  <a:pt x="2989" y="375"/>
                </a:lnTo>
                <a:lnTo>
                  <a:pt x="2988" y="370"/>
                </a:lnTo>
                <a:lnTo>
                  <a:pt x="2987" y="365"/>
                </a:lnTo>
                <a:lnTo>
                  <a:pt x="2988" y="360"/>
                </a:lnTo>
                <a:lnTo>
                  <a:pt x="2989" y="356"/>
                </a:lnTo>
                <a:lnTo>
                  <a:pt x="2992" y="352"/>
                </a:lnTo>
                <a:lnTo>
                  <a:pt x="2995" y="348"/>
                </a:lnTo>
                <a:lnTo>
                  <a:pt x="2999" y="345"/>
                </a:lnTo>
                <a:lnTo>
                  <a:pt x="3004" y="342"/>
                </a:lnTo>
                <a:lnTo>
                  <a:pt x="3008" y="341"/>
                </a:lnTo>
                <a:lnTo>
                  <a:pt x="3014" y="341"/>
                </a:lnTo>
                <a:lnTo>
                  <a:pt x="3019" y="341"/>
                </a:lnTo>
                <a:lnTo>
                  <a:pt x="3024" y="342"/>
                </a:lnTo>
                <a:lnTo>
                  <a:pt x="3028" y="345"/>
                </a:lnTo>
                <a:lnTo>
                  <a:pt x="3032" y="348"/>
                </a:lnTo>
                <a:lnTo>
                  <a:pt x="3036" y="352"/>
                </a:lnTo>
                <a:lnTo>
                  <a:pt x="3038" y="356"/>
                </a:lnTo>
                <a:lnTo>
                  <a:pt x="3040" y="360"/>
                </a:lnTo>
                <a:lnTo>
                  <a:pt x="3040" y="365"/>
                </a:lnTo>
                <a:lnTo>
                  <a:pt x="3040" y="370"/>
                </a:lnTo>
                <a:lnTo>
                  <a:pt x="3038" y="375"/>
                </a:lnTo>
                <a:lnTo>
                  <a:pt x="3036" y="379"/>
                </a:lnTo>
                <a:lnTo>
                  <a:pt x="3032" y="383"/>
                </a:lnTo>
                <a:lnTo>
                  <a:pt x="3028" y="386"/>
                </a:lnTo>
                <a:lnTo>
                  <a:pt x="3024" y="388"/>
                </a:lnTo>
                <a:lnTo>
                  <a:pt x="3019" y="390"/>
                </a:lnTo>
                <a:lnTo>
                  <a:pt x="3014" y="390"/>
                </a:lnTo>
                <a:close/>
                <a:moveTo>
                  <a:pt x="2989" y="413"/>
                </a:moveTo>
                <a:lnTo>
                  <a:pt x="3038" y="413"/>
                </a:lnTo>
                <a:lnTo>
                  <a:pt x="3038" y="590"/>
                </a:lnTo>
                <a:lnTo>
                  <a:pt x="2989" y="590"/>
                </a:lnTo>
                <a:lnTo>
                  <a:pt x="2989" y="413"/>
                </a:lnTo>
                <a:close/>
                <a:moveTo>
                  <a:pt x="3242" y="413"/>
                </a:moveTo>
                <a:lnTo>
                  <a:pt x="3180" y="590"/>
                </a:lnTo>
                <a:lnTo>
                  <a:pt x="3125" y="590"/>
                </a:lnTo>
                <a:lnTo>
                  <a:pt x="3063" y="413"/>
                </a:lnTo>
                <a:lnTo>
                  <a:pt x="3115" y="413"/>
                </a:lnTo>
                <a:lnTo>
                  <a:pt x="3151" y="539"/>
                </a:lnTo>
                <a:lnTo>
                  <a:pt x="3190" y="413"/>
                </a:lnTo>
                <a:lnTo>
                  <a:pt x="3242" y="413"/>
                </a:lnTo>
                <a:close/>
                <a:moveTo>
                  <a:pt x="3340" y="593"/>
                </a:moveTo>
                <a:lnTo>
                  <a:pt x="3333" y="593"/>
                </a:lnTo>
                <a:lnTo>
                  <a:pt x="3327" y="592"/>
                </a:lnTo>
                <a:lnTo>
                  <a:pt x="3315" y="590"/>
                </a:lnTo>
                <a:lnTo>
                  <a:pt x="3309" y="589"/>
                </a:lnTo>
                <a:lnTo>
                  <a:pt x="3303" y="587"/>
                </a:lnTo>
                <a:lnTo>
                  <a:pt x="3293" y="582"/>
                </a:lnTo>
                <a:lnTo>
                  <a:pt x="3288" y="579"/>
                </a:lnTo>
                <a:lnTo>
                  <a:pt x="3284" y="576"/>
                </a:lnTo>
                <a:lnTo>
                  <a:pt x="3279" y="572"/>
                </a:lnTo>
                <a:lnTo>
                  <a:pt x="3276" y="569"/>
                </a:lnTo>
                <a:lnTo>
                  <a:pt x="3269" y="560"/>
                </a:lnTo>
                <a:lnTo>
                  <a:pt x="3266" y="555"/>
                </a:lnTo>
                <a:lnTo>
                  <a:pt x="3263" y="550"/>
                </a:lnTo>
                <a:lnTo>
                  <a:pt x="3258" y="540"/>
                </a:lnTo>
                <a:lnTo>
                  <a:pt x="3256" y="534"/>
                </a:lnTo>
                <a:lnTo>
                  <a:pt x="3255" y="528"/>
                </a:lnTo>
                <a:lnTo>
                  <a:pt x="3254" y="522"/>
                </a:lnTo>
                <a:lnTo>
                  <a:pt x="3253" y="516"/>
                </a:lnTo>
                <a:lnTo>
                  <a:pt x="3252" y="509"/>
                </a:lnTo>
                <a:lnTo>
                  <a:pt x="3252" y="502"/>
                </a:lnTo>
                <a:lnTo>
                  <a:pt x="3252" y="495"/>
                </a:lnTo>
                <a:lnTo>
                  <a:pt x="3253" y="489"/>
                </a:lnTo>
                <a:lnTo>
                  <a:pt x="3254" y="483"/>
                </a:lnTo>
                <a:lnTo>
                  <a:pt x="3255" y="477"/>
                </a:lnTo>
                <a:lnTo>
                  <a:pt x="3258" y="465"/>
                </a:lnTo>
                <a:lnTo>
                  <a:pt x="3260" y="459"/>
                </a:lnTo>
                <a:lnTo>
                  <a:pt x="3263" y="454"/>
                </a:lnTo>
                <a:lnTo>
                  <a:pt x="3269" y="445"/>
                </a:lnTo>
                <a:lnTo>
                  <a:pt x="3272" y="440"/>
                </a:lnTo>
                <a:lnTo>
                  <a:pt x="3275" y="436"/>
                </a:lnTo>
                <a:lnTo>
                  <a:pt x="3279" y="432"/>
                </a:lnTo>
                <a:lnTo>
                  <a:pt x="3283" y="428"/>
                </a:lnTo>
                <a:lnTo>
                  <a:pt x="3293" y="422"/>
                </a:lnTo>
                <a:lnTo>
                  <a:pt x="3297" y="419"/>
                </a:lnTo>
                <a:lnTo>
                  <a:pt x="3303" y="417"/>
                </a:lnTo>
                <a:lnTo>
                  <a:pt x="3308" y="415"/>
                </a:lnTo>
                <a:lnTo>
                  <a:pt x="3314" y="413"/>
                </a:lnTo>
                <a:lnTo>
                  <a:pt x="3319" y="412"/>
                </a:lnTo>
                <a:lnTo>
                  <a:pt x="3325" y="411"/>
                </a:lnTo>
                <a:lnTo>
                  <a:pt x="3338" y="411"/>
                </a:lnTo>
                <a:lnTo>
                  <a:pt x="3349" y="411"/>
                </a:lnTo>
                <a:lnTo>
                  <a:pt x="3360" y="413"/>
                </a:lnTo>
                <a:lnTo>
                  <a:pt x="3365" y="414"/>
                </a:lnTo>
                <a:lnTo>
                  <a:pt x="3370" y="416"/>
                </a:lnTo>
                <a:lnTo>
                  <a:pt x="3380" y="421"/>
                </a:lnTo>
                <a:lnTo>
                  <a:pt x="3389" y="426"/>
                </a:lnTo>
                <a:lnTo>
                  <a:pt x="3393" y="429"/>
                </a:lnTo>
                <a:lnTo>
                  <a:pt x="3397" y="433"/>
                </a:lnTo>
                <a:lnTo>
                  <a:pt x="3404" y="441"/>
                </a:lnTo>
                <a:lnTo>
                  <a:pt x="3407" y="446"/>
                </a:lnTo>
                <a:lnTo>
                  <a:pt x="3410" y="450"/>
                </a:lnTo>
                <a:lnTo>
                  <a:pt x="3412" y="456"/>
                </a:lnTo>
                <a:lnTo>
                  <a:pt x="3415" y="461"/>
                </a:lnTo>
                <a:lnTo>
                  <a:pt x="3417" y="467"/>
                </a:lnTo>
                <a:lnTo>
                  <a:pt x="3418" y="473"/>
                </a:lnTo>
                <a:lnTo>
                  <a:pt x="3419" y="479"/>
                </a:lnTo>
                <a:lnTo>
                  <a:pt x="3420" y="486"/>
                </a:lnTo>
                <a:lnTo>
                  <a:pt x="3421" y="493"/>
                </a:lnTo>
                <a:lnTo>
                  <a:pt x="3421" y="500"/>
                </a:lnTo>
                <a:lnTo>
                  <a:pt x="3421" y="514"/>
                </a:lnTo>
                <a:lnTo>
                  <a:pt x="3301" y="514"/>
                </a:lnTo>
                <a:lnTo>
                  <a:pt x="3301" y="519"/>
                </a:lnTo>
                <a:lnTo>
                  <a:pt x="3301" y="523"/>
                </a:lnTo>
                <a:lnTo>
                  <a:pt x="3302" y="528"/>
                </a:lnTo>
                <a:lnTo>
                  <a:pt x="3303" y="532"/>
                </a:lnTo>
                <a:lnTo>
                  <a:pt x="3307" y="539"/>
                </a:lnTo>
                <a:lnTo>
                  <a:pt x="3309" y="542"/>
                </a:lnTo>
                <a:lnTo>
                  <a:pt x="3311" y="545"/>
                </a:lnTo>
                <a:lnTo>
                  <a:pt x="3314" y="548"/>
                </a:lnTo>
                <a:lnTo>
                  <a:pt x="3317" y="550"/>
                </a:lnTo>
                <a:lnTo>
                  <a:pt x="3321" y="552"/>
                </a:lnTo>
                <a:lnTo>
                  <a:pt x="3324" y="554"/>
                </a:lnTo>
                <a:lnTo>
                  <a:pt x="3328" y="555"/>
                </a:lnTo>
                <a:lnTo>
                  <a:pt x="3332" y="556"/>
                </a:lnTo>
                <a:lnTo>
                  <a:pt x="3341" y="557"/>
                </a:lnTo>
                <a:lnTo>
                  <a:pt x="3347" y="556"/>
                </a:lnTo>
                <a:lnTo>
                  <a:pt x="3352" y="555"/>
                </a:lnTo>
                <a:lnTo>
                  <a:pt x="3357" y="554"/>
                </a:lnTo>
                <a:lnTo>
                  <a:pt x="3362" y="551"/>
                </a:lnTo>
                <a:lnTo>
                  <a:pt x="3364" y="550"/>
                </a:lnTo>
                <a:lnTo>
                  <a:pt x="3366" y="548"/>
                </a:lnTo>
                <a:lnTo>
                  <a:pt x="3370" y="545"/>
                </a:lnTo>
                <a:lnTo>
                  <a:pt x="3372" y="541"/>
                </a:lnTo>
                <a:lnTo>
                  <a:pt x="3375" y="536"/>
                </a:lnTo>
                <a:lnTo>
                  <a:pt x="3420" y="539"/>
                </a:lnTo>
                <a:lnTo>
                  <a:pt x="3418" y="545"/>
                </a:lnTo>
                <a:lnTo>
                  <a:pt x="3416" y="551"/>
                </a:lnTo>
                <a:lnTo>
                  <a:pt x="3414" y="556"/>
                </a:lnTo>
                <a:lnTo>
                  <a:pt x="3411" y="561"/>
                </a:lnTo>
                <a:lnTo>
                  <a:pt x="3407" y="566"/>
                </a:lnTo>
                <a:lnTo>
                  <a:pt x="3403" y="570"/>
                </a:lnTo>
                <a:lnTo>
                  <a:pt x="3399" y="575"/>
                </a:lnTo>
                <a:lnTo>
                  <a:pt x="3394" y="578"/>
                </a:lnTo>
                <a:lnTo>
                  <a:pt x="3388" y="582"/>
                </a:lnTo>
                <a:lnTo>
                  <a:pt x="3382" y="585"/>
                </a:lnTo>
                <a:lnTo>
                  <a:pt x="3376" y="587"/>
                </a:lnTo>
                <a:lnTo>
                  <a:pt x="3370" y="589"/>
                </a:lnTo>
                <a:lnTo>
                  <a:pt x="3366" y="590"/>
                </a:lnTo>
                <a:lnTo>
                  <a:pt x="3363" y="591"/>
                </a:lnTo>
                <a:lnTo>
                  <a:pt x="3355" y="592"/>
                </a:lnTo>
                <a:lnTo>
                  <a:pt x="3348" y="593"/>
                </a:lnTo>
                <a:lnTo>
                  <a:pt x="3340" y="593"/>
                </a:lnTo>
                <a:close/>
                <a:moveTo>
                  <a:pt x="3301" y="483"/>
                </a:moveTo>
                <a:lnTo>
                  <a:pt x="3375" y="483"/>
                </a:lnTo>
                <a:lnTo>
                  <a:pt x="3375" y="480"/>
                </a:lnTo>
                <a:lnTo>
                  <a:pt x="3374" y="476"/>
                </a:lnTo>
                <a:lnTo>
                  <a:pt x="3373" y="472"/>
                </a:lnTo>
                <a:lnTo>
                  <a:pt x="3372" y="469"/>
                </a:lnTo>
                <a:lnTo>
                  <a:pt x="3371" y="466"/>
                </a:lnTo>
                <a:lnTo>
                  <a:pt x="3369" y="463"/>
                </a:lnTo>
                <a:lnTo>
                  <a:pt x="3367" y="460"/>
                </a:lnTo>
                <a:lnTo>
                  <a:pt x="3365" y="457"/>
                </a:lnTo>
                <a:lnTo>
                  <a:pt x="3359" y="453"/>
                </a:lnTo>
                <a:lnTo>
                  <a:pt x="3353" y="450"/>
                </a:lnTo>
                <a:lnTo>
                  <a:pt x="3346" y="448"/>
                </a:lnTo>
                <a:lnTo>
                  <a:pt x="3339" y="447"/>
                </a:lnTo>
                <a:lnTo>
                  <a:pt x="3331" y="448"/>
                </a:lnTo>
                <a:lnTo>
                  <a:pt x="3327" y="449"/>
                </a:lnTo>
                <a:lnTo>
                  <a:pt x="3324" y="450"/>
                </a:lnTo>
                <a:lnTo>
                  <a:pt x="3317" y="453"/>
                </a:lnTo>
                <a:lnTo>
                  <a:pt x="3315" y="455"/>
                </a:lnTo>
                <a:lnTo>
                  <a:pt x="3312" y="458"/>
                </a:lnTo>
                <a:lnTo>
                  <a:pt x="3307" y="463"/>
                </a:lnTo>
                <a:lnTo>
                  <a:pt x="3304" y="470"/>
                </a:lnTo>
                <a:lnTo>
                  <a:pt x="3303" y="473"/>
                </a:lnTo>
                <a:lnTo>
                  <a:pt x="3302" y="476"/>
                </a:lnTo>
                <a:lnTo>
                  <a:pt x="3301" y="483"/>
                </a:lnTo>
                <a:close/>
                <a:moveTo>
                  <a:pt x="3456" y="590"/>
                </a:moveTo>
                <a:lnTo>
                  <a:pt x="3456" y="413"/>
                </a:lnTo>
                <a:lnTo>
                  <a:pt x="3503" y="413"/>
                </a:lnTo>
                <a:lnTo>
                  <a:pt x="3503" y="444"/>
                </a:lnTo>
                <a:lnTo>
                  <a:pt x="3507" y="436"/>
                </a:lnTo>
                <a:lnTo>
                  <a:pt x="3511" y="429"/>
                </a:lnTo>
                <a:lnTo>
                  <a:pt x="3516" y="424"/>
                </a:lnTo>
                <a:lnTo>
                  <a:pt x="3521" y="419"/>
                </a:lnTo>
                <a:lnTo>
                  <a:pt x="3524" y="417"/>
                </a:lnTo>
                <a:lnTo>
                  <a:pt x="3527" y="415"/>
                </a:lnTo>
                <a:lnTo>
                  <a:pt x="3534" y="413"/>
                </a:lnTo>
                <a:lnTo>
                  <a:pt x="3540" y="411"/>
                </a:lnTo>
                <a:lnTo>
                  <a:pt x="3548" y="410"/>
                </a:lnTo>
                <a:lnTo>
                  <a:pt x="3556" y="411"/>
                </a:lnTo>
                <a:lnTo>
                  <a:pt x="3563" y="412"/>
                </a:lnTo>
                <a:lnTo>
                  <a:pt x="3563" y="456"/>
                </a:lnTo>
                <a:lnTo>
                  <a:pt x="3559" y="455"/>
                </a:lnTo>
                <a:lnTo>
                  <a:pt x="3554" y="454"/>
                </a:lnTo>
                <a:lnTo>
                  <a:pt x="3542" y="453"/>
                </a:lnTo>
                <a:lnTo>
                  <a:pt x="3535" y="454"/>
                </a:lnTo>
                <a:lnTo>
                  <a:pt x="3531" y="454"/>
                </a:lnTo>
                <a:lnTo>
                  <a:pt x="3528" y="456"/>
                </a:lnTo>
                <a:lnTo>
                  <a:pt x="3524" y="457"/>
                </a:lnTo>
                <a:lnTo>
                  <a:pt x="3521" y="459"/>
                </a:lnTo>
                <a:lnTo>
                  <a:pt x="3518" y="461"/>
                </a:lnTo>
                <a:lnTo>
                  <a:pt x="3515" y="463"/>
                </a:lnTo>
                <a:lnTo>
                  <a:pt x="3511" y="469"/>
                </a:lnTo>
                <a:lnTo>
                  <a:pt x="3509" y="472"/>
                </a:lnTo>
                <a:lnTo>
                  <a:pt x="3508" y="475"/>
                </a:lnTo>
                <a:lnTo>
                  <a:pt x="3506" y="478"/>
                </a:lnTo>
                <a:lnTo>
                  <a:pt x="3506" y="482"/>
                </a:lnTo>
                <a:lnTo>
                  <a:pt x="3505" y="486"/>
                </a:lnTo>
                <a:lnTo>
                  <a:pt x="3505" y="490"/>
                </a:lnTo>
                <a:lnTo>
                  <a:pt x="3505" y="590"/>
                </a:lnTo>
                <a:lnTo>
                  <a:pt x="3456" y="590"/>
                </a:lnTo>
                <a:close/>
                <a:moveTo>
                  <a:pt x="3736" y="463"/>
                </a:moveTo>
                <a:lnTo>
                  <a:pt x="3692" y="466"/>
                </a:lnTo>
                <a:lnTo>
                  <a:pt x="3690" y="462"/>
                </a:lnTo>
                <a:lnTo>
                  <a:pt x="3688" y="458"/>
                </a:lnTo>
                <a:lnTo>
                  <a:pt x="3686" y="455"/>
                </a:lnTo>
                <a:lnTo>
                  <a:pt x="3682" y="451"/>
                </a:lnTo>
                <a:lnTo>
                  <a:pt x="3678" y="449"/>
                </a:lnTo>
                <a:lnTo>
                  <a:pt x="3673" y="447"/>
                </a:lnTo>
                <a:lnTo>
                  <a:pt x="3668" y="446"/>
                </a:lnTo>
                <a:lnTo>
                  <a:pt x="3662" y="445"/>
                </a:lnTo>
                <a:lnTo>
                  <a:pt x="3656" y="446"/>
                </a:lnTo>
                <a:lnTo>
                  <a:pt x="3651" y="447"/>
                </a:lnTo>
                <a:lnTo>
                  <a:pt x="3647" y="448"/>
                </a:lnTo>
                <a:lnTo>
                  <a:pt x="3643" y="450"/>
                </a:lnTo>
                <a:lnTo>
                  <a:pt x="3639" y="453"/>
                </a:lnTo>
                <a:lnTo>
                  <a:pt x="3637" y="456"/>
                </a:lnTo>
                <a:lnTo>
                  <a:pt x="3635" y="459"/>
                </a:lnTo>
                <a:lnTo>
                  <a:pt x="3635" y="463"/>
                </a:lnTo>
                <a:lnTo>
                  <a:pt x="3635" y="466"/>
                </a:lnTo>
                <a:lnTo>
                  <a:pt x="3636" y="469"/>
                </a:lnTo>
                <a:lnTo>
                  <a:pt x="3638" y="471"/>
                </a:lnTo>
                <a:lnTo>
                  <a:pt x="3640" y="474"/>
                </a:lnTo>
                <a:lnTo>
                  <a:pt x="3643" y="476"/>
                </a:lnTo>
                <a:lnTo>
                  <a:pt x="3647" y="478"/>
                </a:lnTo>
                <a:lnTo>
                  <a:pt x="3652" y="479"/>
                </a:lnTo>
                <a:lnTo>
                  <a:pt x="3657" y="481"/>
                </a:lnTo>
                <a:lnTo>
                  <a:pt x="3689" y="487"/>
                </a:lnTo>
                <a:lnTo>
                  <a:pt x="3696" y="488"/>
                </a:lnTo>
                <a:lnTo>
                  <a:pt x="3701" y="490"/>
                </a:lnTo>
                <a:lnTo>
                  <a:pt x="3707" y="492"/>
                </a:lnTo>
                <a:lnTo>
                  <a:pt x="3712" y="494"/>
                </a:lnTo>
                <a:lnTo>
                  <a:pt x="3720" y="499"/>
                </a:lnTo>
                <a:lnTo>
                  <a:pt x="3728" y="504"/>
                </a:lnTo>
                <a:lnTo>
                  <a:pt x="3731" y="507"/>
                </a:lnTo>
                <a:lnTo>
                  <a:pt x="3733" y="511"/>
                </a:lnTo>
                <a:lnTo>
                  <a:pt x="3735" y="514"/>
                </a:lnTo>
                <a:lnTo>
                  <a:pt x="3737" y="518"/>
                </a:lnTo>
                <a:lnTo>
                  <a:pt x="3740" y="526"/>
                </a:lnTo>
                <a:lnTo>
                  <a:pt x="3740" y="530"/>
                </a:lnTo>
                <a:lnTo>
                  <a:pt x="3740" y="535"/>
                </a:lnTo>
                <a:lnTo>
                  <a:pt x="3740" y="539"/>
                </a:lnTo>
                <a:lnTo>
                  <a:pt x="3740" y="543"/>
                </a:lnTo>
                <a:lnTo>
                  <a:pt x="3739" y="547"/>
                </a:lnTo>
                <a:lnTo>
                  <a:pt x="3738" y="551"/>
                </a:lnTo>
                <a:lnTo>
                  <a:pt x="3736" y="555"/>
                </a:lnTo>
                <a:lnTo>
                  <a:pt x="3735" y="559"/>
                </a:lnTo>
                <a:lnTo>
                  <a:pt x="3733" y="562"/>
                </a:lnTo>
                <a:lnTo>
                  <a:pt x="3730" y="565"/>
                </a:lnTo>
                <a:lnTo>
                  <a:pt x="3725" y="572"/>
                </a:lnTo>
                <a:lnTo>
                  <a:pt x="3718" y="577"/>
                </a:lnTo>
                <a:lnTo>
                  <a:pt x="3711" y="582"/>
                </a:lnTo>
                <a:lnTo>
                  <a:pt x="3702" y="586"/>
                </a:lnTo>
                <a:lnTo>
                  <a:pt x="3693" y="589"/>
                </a:lnTo>
                <a:lnTo>
                  <a:pt x="3683" y="591"/>
                </a:lnTo>
                <a:lnTo>
                  <a:pt x="3673" y="593"/>
                </a:lnTo>
                <a:lnTo>
                  <a:pt x="3662" y="593"/>
                </a:lnTo>
                <a:lnTo>
                  <a:pt x="3653" y="593"/>
                </a:lnTo>
                <a:lnTo>
                  <a:pt x="3645" y="592"/>
                </a:lnTo>
                <a:lnTo>
                  <a:pt x="3637" y="591"/>
                </a:lnTo>
                <a:lnTo>
                  <a:pt x="3630" y="589"/>
                </a:lnTo>
                <a:lnTo>
                  <a:pt x="3623" y="587"/>
                </a:lnTo>
                <a:lnTo>
                  <a:pt x="3617" y="585"/>
                </a:lnTo>
                <a:lnTo>
                  <a:pt x="3611" y="582"/>
                </a:lnTo>
                <a:lnTo>
                  <a:pt x="3606" y="578"/>
                </a:lnTo>
                <a:lnTo>
                  <a:pt x="3601" y="575"/>
                </a:lnTo>
                <a:lnTo>
                  <a:pt x="3596" y="570"/>
                </a:lnTo>
                <a:lnTo>
                  <a:pt x="3593" y="566"/>
                </a:lnTo>
                <a:lnTo>
                  <a:pt x="3589" y="561"/>
                </a:lnTo>
                <a:lnTo>
                  <a:pt x="3587" y="556"/>
                </a:lnTo>
                <a:lnTo>
                  <a:pt x="3584" y="550"/>
                </a:lnTo>
                <a:lnTo>
                  <a:pt x="3583" y="545"/>
                </a:lnTo>
                <a:lnTo>
                  <a:pt x="3582" y="538"/>
                </a:lnTo>
                <a:lnTo>
                  <a:pt x="3630" y="536"/>
                </a:lnTo>
                <a:lnTo>
                  <a:pt x="3631" y="541"/>
                </a:lnTo>
                <a:lnTo>
                  <a:pt x="3634" y="545"/>
                </a:lnTo>
                <a:lnTo>
                  <a:pt x="3637" y="549"/>
                </a:lnTo>
                <a:lnTo>
                  <a:pt x="3640" y="552"/>
                </a:lnTo>
                <a:lnTo>
                  <a:pt x="3645" y="555"/>
                </a:lnTo>
                <a:lnTo>
                  <a:pt x="3650" y="556"/>
                </a:lnTo>
                <a:lnTo>
                  <a:pt x="3656" y="557"/>
                </a:lnTo>
                <a:lnTo>
                  <a:pt x="3662" y="558"/>
                </a:lnTo>
                <a:lnTo>
                  <a:pt x="3668" y="557"/>
                </a:lnTo>
                <a:lnTo>
                  <a:pt x="3673" y="557"/>
                </a:lnTo>
                <a:lnTo>
                  <a:pt x="3678" y="555"/>
                </a:lnTo>
                <a:lnTo>
                  <a:pt x="3681" y="554"/>
                </a:lnTo>
                <a:lnTo>
                  <a:pt x="3683" y="553"/>
                </a:lnTo>
                <a:lnTo>
                  <a:pt x="3686" y="550"/>
                </a:lnTo>
                <a:lnTo>
                  <a:pt x="3689" y="547"/>
                </a:lnTo>
                <a:lnTo>
                  <a:pt x="3689" y="545"/>
                </a:lnTo>
                <a:lnTo>
                  <a:pt x="3690" y="544"/>
                </a:lnTo>
                <a:lnTo>
                  <a:pt x="3691" y="540"/>
                </a:lnTo>
                <a:lnTo>
                  <a:pt x="3690" y="537"/>
                </a:lnTo>
                <a:lnTo>
                  <a:pt x="3689" y="534"/>
                </a:lnTo>
                <a:lnTo>
                  <a:pt x="3687" y="531"/>
                </a:lnTo>
                <a:lnTo>
                  <a:pt x="3685" y="529"/>
                </a:lnTo>
                <a:lnTo>
                  <a:pt x="3682" y="527"/>
                </a:lnTo>
                <a:lnTo>
                  <a:pt x="3678" y="525"/>
                </a:lnTo>
                <a:lnTo>
                  <a:pt x="3673" y="523"/>
                </a:lnTo>
                <a:lnTo>
                  <a:pt x="3668" y="522"/>
                </a:lnTo>
                <a:lnTo>
                  <a:pt x="3637" y="516"/>
                </a:lnTo>
                <a:lnTo>
                  <a:pt x="3631" y="515"/>
                </a:lnTo>
                <a:lnTo>
                  <a:pt x="3625" y="513"/>
                </a:lnTo>
                <a:lnTo>
                  <a:pt x="3615" y="509"/>
                </a:lnTo>
                <a:lnTo>
                  <a:pt x="3610" y="507"/>
                </a:lnTo>
                <a:lnTo>
                  <a:pt x="3606" y="504"/>
                </a:lnTo>
                <a:lnTo>
                  <a:pt x="3602" y="501"/>
                </a:lnTo>
                <a:lnTo>
                  <a:pt x="3599" y="498"/>
                </a:lnTo>
                <a:lnTo>
                  <a:pt x="3596" y="495"/>
                </a:lnTo>
                <a:lnTo>
                  <a:pt x="3593" y="492"/>
                </a:lnTo>
                <a:lnTo>
                  <a:pt x="3591" y="488"/>
                </a:lnTo>
                <a:lnTo>
                  <a:pt x="3589" y="484"/>
                </a:lnTo>
                <a:lnTo>
                  <a:pt x="3588" y="480"/>
                </a:lnTo>
                <a:lnTo>
                  <a:pt x="3587" y="475"/>
                </a:lnTo>
                <a:lnTo>
                  <a:pt x="3586" y="471"/>
                </a:lnTo>
                <a:lnTo>
                  <a:pt x="3586" y="466"/>
                </a:lnTo>
                <a:lnTo>
                  <a:pt x="3587" y="459"/>
                </a:lnTo>
                <a:lnTo>
                  <a:pt x="3587" y="454"/>
                </a:lnTo>
                <a:lnTo>
                  <a:pt x="3589" y="448"/>
                </a:lnTo>
                <a:lnTo>
                  <a:pt x="3591" y="443"/>
                </a:lnTo>
                <a:lnTo>
                  <a:pt x="3594" y="438"/>
                </a:lnTo>
                <a:lnTo>
                  <a:pt x="3598" y="433"/>
                </a:lnTo>
                <a:lnTo>
                  <a:pt x="3602" y="429"/>
                </a:lnTo>
                <a:lnTo>
                  <a:pt x="3607" y="425"/>
                </a:lnTo>
                <a:lnTo>
                  <a:pt x="3612" y="422"/>
                </a:lnTo>
                <a:lnTo>
                  <a:pt x="3618" y="419"/>
                </a:lnTo>
                <a:lnTo>
                  <a:pt x="3624" y="416"/>
                </a:lnTo>
                <a:lnTo>
                  <a:pt x="3631" y="414"/>
                </a:lnTo>
                <a:lnTo>
                  <a:pt x="3634" y="413"/>
                </a:lnTo>
                <a:lnTo>
                  <a:pt x="3638" y="413"/>
                </a:lnTo>
                <a:lnTo>
                  <a:pt x="3645" y="412"/>
                </a:lnTo>
                <a:lnTo>
                  <a:pt x="3653" y="411"/>
                </a:lnTo>
                <a:lnTo>
                  <a:pt x="3661" y="411"/>
                </a:lnTo>
                <a:lnTo>
                  <a:pt x="3669" y="411"/>
                </a:lnTo>
                <a:lnTo>
                  <a:pt x="3677" y="412"/>
                </a:lnTo>
                <a:lnTo>
                  <a:pt x="3684" y="413"/>
                </a:lnTo>
                <a:lnTo>
                  <a:pt x="3691" y="414"/>
                </a:lnTo>
                <a:lnTo>
                  <a:pt x="3697" y="416"/>
                </a:lnTo>
                <a:lnTo>
                  <a:pt x="3703" y="419"/>
                </a:lnTo>
                <a:lnTo>
                  <a:pt x="3709" y="421"/>
                </a:lnTo>
                <a:lnTo>
                  <a:pt x="3714" y="425"/>
                </a:lnTo>
                <a:lnTo>
                  <a:pt x="3718" y="428"/>
                </a:lnTo>
                <a:lnTo>
                  <a:pt x="3723" y="432"/>
                </a:lnTo>
                <a:lnTo>
                  <a:pt x="3726" y="437"/>
                </a:lnTo>
                <a:lnTo>
                  <a:pt x="3728" y="439"/>
                </a:lnTo>
                <a:lnTo>
                  <a:pt x="3729" y="441"/>
                </a:lnTo>
                <a:lnTo>
                  <a:pt x="3732" y="446"/>
                </a:lnTo>
                <a:lnTo>
                  <a:pt x="3734" y="452"/>
                </a:lnTo>
                <a:lnTo>
                  <a:pt x="3735" y="457"/>
                </a:lnTo>
                <a:lnTo>
                  <a:pt x="3736" y="463"/>
                </a:lnTo>
                <a:close/>
                <a:moveTo>
                  <a:pt x="3797" y="390"/>
                </a:moveTo>
                <a:lnTo>
                  <a:pt x="3792" y="390"/>
                </a:lnTo>
                <a:lnTo>
                  <a:pt x="3787" y="388"/>
                </a:lnTo>
                <a:lnTo>
                  <a:pt x="3783" y="386"/>
                </a:lnTo>
                <a:lnTo>
                  <a:pt x="3778" y="383"/>
                </a:lnTo>
                <a:lnTo>
                  <a:pt x="3775" y="379"/>
                </a:lnTo>
                <a:lnTo>
                  <a:pt x="3773" y="375"/>
                </a:lnTo>
                <a:lnTo>
                  <a:pt x="3771" y="370"/>
                </a:lnTo>
                <a:lnTo>
                  <a:pt x="3771" y="365"/>
                </a:lnTo>
                <a:lnTo>
                  <a:pt x="3771" y="360"/>
                </a:lnTo>
                <a:lnTo>
                  <a:pt x="3773" y="356"/>
                </a:lnTo>
                <a:lnTo>
                  <a:pt x="3775" y="352"/>
                </a:lnTo>
                <a:lnTo>
                  <a:pt x="3778" y="348"/>
                </a:lnTo>
                <a:lnTo>
                  <a:pt x="3783" y="345"/>
                </a:lnTo>
                <a:lnTo>
                  <a:pt x="3787" y="342"/>
                </a:lnTo>
                <a:lnTo>
                  <a:pt x="3792" y="341"/>
                </a:lnTo>
                <a:lnTo>
                  <a:pt x="3797" y="341"/>
                </a:lnTo>
                <a:lnTo>
                  <a:pt x="3802" y="341"/>
                </a:lnTo>
                <a:lnTo>
                  <a:pt x="3807" y="342"/>
                </a:lnTo>
                <a:lnTo>
                  <a:pt x="3812" y="345"/>
                </a:lnTo>
                <a:lnTo>
                  <a:pt x="3816" y="348"/>
                </a:lnTo>
                <a:lnTo>
                  <a:pt x="3819" y="352"/>
                </a:lnTo>
                <a:lnTo>
                  <a:pt x="3822" y="356"/>
                </a:lnTo>
                <a:lnTo>
                  <a:pt x="3823" y="360"/>
                </a:lnTo>
                <a:lnTo>
                  <a:pt x="3824" y="365"/>
                </a:lnTo>
                <a:lnTo>
                  <a:pt x="3823" y="370"/>
                </a:lnTo>
                <a:lnTo>
                  <a:pt x="3822" y="375"/>
                </a:lnTo>
                <a:lnTo>
                  <a:pt x="3819" y="379"/>
                </a:lnTo>
                <a:lnTo>
                  <a:pt x="3816" y="383"/>
                </a:lnTo>
                <a:lnTo>
                  <a:pt x="3812" y="386"/>
                </a:lnTo>
                <a:lnTo>
                  <a:pt x="3807" y="388"/>
                </a:lnTo>
                <a:lnTo>
                  <a:pt x="3802" y="390"/>
                </a:lnTo>
                <a:lnTo>
                  <a:pt x="3797" y="390"/>
                </a:lnTo>
                <a:close/>
                <a:moveTo>
                  <a:pt x="3772" y="413"/>
                </a:moveTo>
                <a:lnTo>
                  <a:pt x="3822" y="413"/>
                </a:lnTo>
                <a:lnTo>
                  <a:pt x="3822" y="590"/>
                </a:lnTo>
                <a:lnTo>
                  <a:pt x="3772" y="590"/>
                </a:lnTo>
                <a:lnTo>
                  <a:pt x="3772" y="413"/>
                </a:lnTo>
                <a:close/>
                <a:moveTo>
                  <a:pt x="3955" y="413"/>
                </a:moveTo>
                <a:lnTo>
                  <a:pt x="3955" y="450"/>
                </a:lnTo>
                <a:lnTo>
                  <a:pt x="3921" y="450"/>
                </a:lnTo>
                <a:lnTo>
                  <a:pt x="3921" y="535"/>
                </a:lnTo>
                <a:lnTo>
                  <a:pt x="3922" y="540"/>
                </a:lnTo>
                <a:lnTo>
                  <a:pt x="3923" y="544"/>
                </a:lnTo>
                <a:lnTo>
                  <a:pt x="3923" y="545"/>
                </a:lnTo>
                <a:lnTo>
                  <a:pt x="3924" y="547"/>
                </a:lnTo>
                <a:lnTo>
                  <a:pt x="3926" y="549"/>
                </a:lnTo>
                <a:lnTo>
                  <a:pt x="3929" y="551"/>
                </a:lnTo>
                <a:lnTo>
                  <a:pt x="3931" y="552"/>
                </a:lnTo>
                <a:lnTo>
                  <a:pt x="3935" y="552"/>
                </a:lnTo>
                <a:lnTo>
                  <a:pt x="3938" y="553"/>
                </a:lnTo>
                <a:lnTo>
                  <a:pt x="3945" y="552"/>
                </a:lnTo>
                <a:lnTo>
                  <a:pt x="3950" y="551"/>
                </a:lnTo>
                <a:lnTo>
                  <a:pt x="3958" y="587"/>
                </a:lnTo>
                <a:lnTo>
                  <a:pt x="3948" y="590"/>
                </a:lnTo>
                <a:lnTo>
                  <a:pt x="3940" y="591"/>
                </a:lnTo>
                <a:lnTo>
                  <a:pt x="3931" y="592"/>
                </a:lnTo>
                <a:lnTo>
                  <a:pt x="3925" y="592"/>
                </a:lnTo>
                <a:lnTo>
                  <a:pt x="3919" y="592"/>
                </a:lnTo>
                <a:lnTo>
                  <a:pt x="3913" y="591"/>
                </a:lnTo>
                <a:lnTo>
                  <a:pt x="3907" y="590"/>
                </a:lnTo>
                <a:lnTo>
                  <a:pt x="3902" y="588"/>
                </a:lnTo>
                <a:lnTo>
                  <a:pt x="3896" y="586"/>
                </a:lnTo>
                <a:lnTo>
                  <a:pt x="3892" y="583"/>
                </a:lnTo>
                <a:lnTo>
                  <a:pt x="3887" y="581"/>
                </a:lnTo>
                <a:lnTo>
                  <a:pt x="3884" y="577"/>
                </a:lnTo>
                <a:lnTo>
                  <a:pt x="3880" y="573"/>
                </a:lnTo>
                <a:lnTo>
                  <a:pt x="3878" y="569"/>
                </a:lnTo>
                <a:lnTo>
                  <a:pt x="3875" y="564"/>
                </a:lnTo>
                <a:lnTo>
                  <a:pt x="3874" y="559"/>
                </a:lnTo>
                <a:lnTo>
                  <a:pt x="3872" y="554"/>
                </a:lnTo>
                <a:lnTo>
                  <a:pt x="3872" y="548"/>
                </a:lnTo>
                <a:lnTo>
                  <a:pt x="3871" y="542"/>
                </a:lnTo>
                <a:lnTo>
                  <a:pt x="3871" y="450"/>
                </a:lnTo>
                <a:lnTo>
                  <a:pt x="3847" y="450"/>
                </a:lnTo>
                <a:lnTo>
                  <a:pt x="3847" y="413"/>
                </a:lnTo>
                <a:lnTo>
                  <a:pt x="3871" y="413"/>
                </a:lnTo>
                <a:lnTo>
                  <a:pt x="3871" y="371"/>
                </a:lnTo>
                <a:lnTo>
                  <a:pt x="3921" y="371"/>
                </a:lnTo>
                <a:lnTo>
                  <a:pt x="3921" y="413"/>
                </a:lnTo>
                <a:lnTo>
                  <a:pt x="3955" y="413"/>
                </a:lnTo>
                <a:close/>
                <a:moveTo>
                  <a:pt x="4062" y="593"/>
                </a:moveTo>
                <a:lnTo>
                  <a:pt x="4056" y="593"/>
                </a:lnTo>
                <a:lnTo>
                  <a:pt x="4049" y="592"/>
                </a:lnTo>
                <a:lnTo>
                  <a:pt x="4037" y="590"/>
                </a:lnTo>
                <a:lnTo>
                  <a:pt x="4031" y="589"/>
                </a:lnTo>
                <a:lnTo>
                  <a:pt x="4026" y="587"/>
                </a:lnTo>
                <a:lnTo>
                  <a:pt x="4015" y="582"/>
                </a:lnTo>
                <a:lnTo>
                  <a:pt x="4011" y="579"/>
                </a:lnTo>
                <a:lnTo>
                  <a:pt x="4006" y="576"/>
                </a:lnTo>
                <a:lnTo>
                  <a:pt x="4002" y="572"/>
                </a:lnTo>
                <a:lnTo>
                  <a:pt x="3998" y="569"/>
                </a:lnTo>
                <a:lnTo>
                  <a:pt x="3991" y="560"/>
                </a:lnTo>
                <a:lnTo>
                  <a:pt x="3988" y="555"/>
                </a:lnTo>
                <a:lnTo>
                  <a:pt x="3985" y="550"/>
                </a:lnTo>
                <a:lnTo>
                  <a:pt x="3981" y="540"/>
                </a:lnTo>
                <a:lnTo>
                  <a:pt x="3979" y="534"/>
                </a:lnTo>
                <a:lnTo>
                  <a:pt x="3977" y="528"/>
                </a:lnTo>
                <a:lnTo>
                  <a:pt x="3976" y="522"/>
                </a:lnTo>
                <a:lnTo>
                  <a:pt x="3975" y="516"/>
                </a:lnTo>
                <a:lnTo>
                  <a:pt x="3975" y="509"/>
                </a:lnTo>
                <a:lnTo>
                  <a:pt x="3975" y="502"/>
                </a:lnTo>
                <a:lnTo>
                  <a:pt x="3975" y="495"/>
                </a:lnTo>
                <a:lnTo>
                  <a:pt x="3975" y="489"/>
                </a:lnTo>
                <a:lnTo>
                  <a:pt x="3976" y="483"/>
                </a:lnTo>
                <a:lnTo>
                  <a:pt x="3977" y="477"/>
                </a:lnTo>
                <a:lnTo>
                  <a:pt x="3981" y="465"/>
                </a:lnTo>
                <a:lnTo>
                  <a:pt x="3983" y="459"/>
                </a:lnTo>
                <a:lnTo>
                  <a:pt x="3985" y="454"/>
                </a:lnTo>
                <a:lnTo>
                  <a:pt x="3991" y="445"/>
                </a:lnTo>
                <a:lnTo>
                  <a:pt x="3994" y="440"/>
                </a:lnTo>
                <a:lnTo>
                  <a:pt x="3998" y="436"/>
                </a:lnTo>
                <a:lnTo>
                  <a:pt x="4002" y="432"/>
                </a:lnTo>
                <a:lnTo>
                  <a:pt x="4006" y="428"/>
                </a:lnTo>
                <a:lnTo>
                  <a:pt x="4015" y="422"/>
                </a:lnTo>
                <a:lnTo>
                  <a:pt x="4020" y="419"/>
                </a:lnTo>
                <a:lnTo>
                  <a:pt x="4025" y="417"/>
                </a:lnTo>
                <a:lnTo>
                  <a:pt x="4030" y="415"/>
                </a:lnTo>
                <a:lnTo>
                  <a:pt x="4036" y="413"/>
                </a:lnTo>
                <a:lnTo>
                  <a:pt x="4042" y="412"/>
                </a:lnTo>
                <a:lnTo>
                  <a:pt x="4048" y="411"/>
                </a:lnTo>
                <a:lnTo>
                  <a:pt x="4060" y="411"/>
                </a:lnTo>
                <a:lnTo>
                  <a:pt x="4072" y="411"/>
                </a:lnTo>
                <a:lnTo>
                  <a:pt x="4083" y="413"/>
                </a:lnTo>
                <a:lnTo>
                  <a:pt x="4088" y="414"/>
                </a:lnTo>
                <a:lnTo>
                  <a:pt x="4093" y="416"/>
                </a:lnTo>
                <a:lnTo>
                  <a:pt x="4103" y="421"/>
                </a:lnTo>
                <a:lnTo>
                  <a:pt x="4111" y="426"/>
                </a:lnTo>
                <a:lnTo>
                  <a:pt x="4116" y="429"/>
                </a:lnTo>
                <a:lnTo>
                  <a:pt x="4119" y="433"/>
                </a:lnTo>
                <a:lnTo>
                  <a:pt x="4126" y="441"/>
                </a:lnTo>
                <a:lnTo>
                  <a:pt x="4129" y="446"/>
                </a:lnTo>
                <a:lnTo>
                  <a:pt x="4132" y="450"/>
                </a:lnTo>
                <a:lnTo>
                  <a:pt x="4135" y="456"/>
                </a:lnTo>
                <a:lnTo>
                  <a:pt x="4137" y="461"/>
                </a:lnTo>
                <a:lnTo>
                  <a:pt x="4139" y="467"/>
                </a:lnTo>
                <a:lnTo>
                  <a:pt x="4141" y="473"/>
                </a:lnTo>
                <a:lnTo>
                  <a:pt x="4142" y="479"/>
                </a:lnTo>
                <a:lnTo>
                  <a:pt x="4143" y="486"/>
                </a:lnTo>
                <a:lnTo>
                  <a:pt x="4143" y="493"/>
                </a:lnTo>
                <a:lnTo>
                  <a:pt x="4143" y="500"/>
                </a:lnTo>
                <a:lnTo>
                  <a:pt x="4143" y="514"/>
                </a:lnTo>
                <a:lnTo>
                  <a:pt x="4023" y="514"/>
                </a:lnTo>
                <a:lnTo>
                  <a:pt x="4023" y="519"/>
                </a:lnTo>
                <a:lnTo>
                  <a:pt x="4024" y="523"/>
                </a:lnTo>
                <a:lnTo>
                  <a:pt x="4026" y="532"/>
                </a:lnTo>
                <a:lnTo>
                  <a:pt x="4027" y="535"/>
                </a:lnTo>
                <a:lnTo>
                  <a:pt x="4029" y="539"/>
                </a:lnTo>
                <a:lnTo>
                  <a:pt x="4031" y="542"/>
                </a:lnTo>
                <a:lnTo>
                  <a:pt x="4034" y="545"/>
                </a:lnTo>
                <a:lnTo>
                  <a:pt x="4037" y="548"/>
                </a:lnTo>
                <a:lnTo>
                  <a:pt x="4040" y="550"/>
                </a:lnTo>
                <a:lnTo>
                  <a:pt x="4043" y="552"/>
                </a:lnTo>
                <a:lnTo>
                  <a:pt x="4047" y="554"/>
                </a:lnTo>
                <a:lnTo>
                  <a:pt x="4050" y="555"/>
                </a:lnTo>
                <a:lnTo>
                  <a:pt x="4054" y="556"/>
                </a:lnTo>
                <a:lnTo>
                  <a:pt x="4063" y="557"/>
                </a:lnTo>
                <a:lnTo>
                  <a:pt x="4069" y="556"/>
                </a:lnTo>
                <a:lnTo>
                  <a:pt x="4075" y="555"/>
                </a:lnTo>
                <a:lnTo>
                  <a:pt x="4080" y="554"/>
                </a:lnTo>
                <a:lnTo>
                  <a:pt x="4084" y="551"/>
                </a:lnTo>
                <a:lnTo>
                  <a:pt x="4087" y="550"/>
                </a:lnTo>
                <a:lnTo>
                  <a:pt x="4089" y="548"/>
                </a:lnTo>
                <a:lnTo>
                  <a:pt x="4092" y="545"/>
                </a:lnTo>
                <a:lnTo>
                  <a:pt x="4095" y="541"/>
                </a:lnTo>
                <a:lnTo>
                  <a:pt x="4097" y="536"/>
                </a:lnTo>
                <a:lnTo>
                  <a:pt x="4142" y="539"/>
                </a:lnTo>
                <a:lnTo>
                  <a:pt x="4141" y="545"/>
                </a:lnTo>
                <a:lnTo>
                  <a:pt x="4139" y="551"/>
                </a:lnTo>
                <a:lnTo>
                  <a:pt x="4136" y="556"/>
                </a:lnTo>
                <a:lnTo>
                  <a:pt x="4133" y="561"/>
                </a:lnTo>
                <a:lnTo>
                  <a:pt x="4130" y="566"/>
                </a:lnTo>
                <a:lnTo>
                  <a:pt x="4126" y="570"/>
                </a:lnTo>
                <a:lnTo>
                  <a:pt x="4121" y="575"/>
                </a:lnTo>
                <a:lnTo>
                  <a:pt x="4116" y="578"/>
                </a:lnTo>
                <a:lnTo>
                  <a:pt x="4111" y="582"/>
                </a:lnTo>
                <a:lnTo>
                  <a:pt x="4105" y="585"/>
                </a:lnTo>
                <a:lnTo>
                  <a:pt x="4099" y="587"/>
                </a:lnTo>
                <a:lnTo>
                  <a:pt x="4092" y="589"/>
                </a:lnTo>
                <a:lnTo>
                  <a:pt x="4089" y="590"/>
                </a:lnTo>
                <a:lnTo>
                  <a:pt x="4085" y="591"/>
                </a:lnTo>
                <a:lnTo>
                  <a:pt x="4078" y="592"/>
                </a:lnTo>
                <a:lnTo>
                  <a:pt x="4070" y="593"/>
                </a:lnTo>
                <a:lnTo>
                  <a:pt x="4062" y="593"/>
                </a:lnTo>
                <a:close/>
                <a:moveTo>
                  <a:pt x="4023" y="483"/>
                </a:moveTo>
                <a:lnTo>
                  <a:pt x="4097" y="483"/>
                </a:lnTo>
                <a:lnTo>
                  <a:pt x="4097" y="480"/>
                </a:lnTo>
                <a:lnTo>
                  <a:pt x="4097" y="476"/>
                </a:lnTo>
                <a:lnTo>
                  <a:pt x="4096" y="472"/>
                </a:lnTo>
                <a:lnTo>
                  <a:pt x="4095" y="469"/>
                </a:lnTo>
                <a:lnTo>
                  <a:pt x="4093" y="466"/>
                </a:lnTo>
                <a:lnTo>
                  <a:pt x="4092" y="463"/>
                </a:lnTo>
                <a:lnTo>
                  <a:pt x="4089" y="460"/>
                </a:lnTo>
                <a:lnTo>
                  <a:pt x="4087" y="457"/>
                </a:lnTo>
                <a:lnTo>
                  <a:pt x="4082" y="453"/>
                </a:lnTo>
                <a:lnTo>
                  <a:pt x="4076" y="450"/>
                </a:lnTo>
                <a:lnTo>
                  <a:pt x="4069" y="448"/>
                </a:lnTo>
                <a:lnTo>
                  <a:pt x="4061" y="447"/>
                </a:lnTo>
                <a:lnTo>
                  <a:pt x="4053" y="448"/>
                </a:lnTo>
                <a:lnTo>
                  <a:pt x="4050" y="449"/>
                </a:lnTo>
                <a:lnTo>
                  <a:pt x="4046" y="450"/>
                </a:lnTo>
                <a:lnTo>
                  <a:pt x="4040" y="453"/>
                </a:lnTo>
                <a:lnTo>
                  <a:pt x="4037" y="455"/>
                </a:lnTo>
                <a:lnTo>
                  <a:pt x="4034" y="458"/>
                </a:lnTo>
                <a:lnTo>
                  <a:pt x="4030" y="463"/>
                </a:lnTo>
                <a:lnTo>
                  <a:pt x="4026" y="470"/>
                </a:lnTo>
                <a:lnTo>
                  <a:pt x="4025" y="473"/>
                </a:lnTo>
                <a:lnTo>
                  <a:pt x="4024" y="476"/>
                </a:lnTo>
                <a:lnTo>
                  <a:pt x="4023" y="483"/>
                </a:lnTo>
                <a:close/>
                <a:moveTo>
                  <a:pt x="4267" y="413"/>
                </a:moveTo>
                <a:lnTo>
                  <a:pt x="4267" y="450"/>
                </a:lnTo>
                <a:lnTo>
                  <a:pt x="4234" y="450"/>
                </a:lnTo>
                <a:lnTo>
                  <a:pt x="4234" y="535"/>
                </a:lnTo>
                <a:lnTo>
                  <a:pt x="4234" y="540"/>
                </a:lnTo>
                <a:lnTo>
                  <a:pt x="4235" y="544"/>
                </a:lnTo>
                <a:lnTo>
                  <a:pt x="4236" y="545"/>
                </a:lnTo>
                <a:lnTo>
                  <a:pt x="4236" y="547"/>
                </a:lnTo>
                <a:lnTo>
                  <a:pt x="4238" y="549"/>
                </a:lnTo>
                <a:lnTo>
                  <a:pt x="4241" y="551"/>
                </a:lnTo>
                <a:lnTo>
                  <a:pt x="4244" y="552"/>
                </a:lnTo>
                <a:lnTo>
                  <a:pt x="4247" y="552"/>
                </a:lnTo>
                <a:lnTo>
                  <a:pt x="4250" y="553"/>
                </a:lnTo>
                <a:lnTo>
                  <a:pt x="4257" y="552"/>
                </a:lnTo>
                <a:lnTo>
                  <a:pt x="4263" y="551"/>
                </a:lnTo>
                <a:lnTo>
                  <a:pt x="4270" y="587"/>
                </a:lnTo>
                <a:lnTo>
                  <a:pt x="4260" y="590"/>
                </a:lnTo>
                <a:lnTo>
                  <a:pt x="4253" y="591"/>
                </a:lnTo>
                <a:lnTo>
                  <a:pt x="4244" y="592"/>
                </a:lnTo>
                <a:lnTo>
                  <a:pt x="4237" y="592"/>
                </a:lnTo>
                <a:lnTo>
                  <a:pt x="4231" y="592"/>
                </a:lnTo>
                <a:lnTo>
                  <a:pt x="4225" y="591"/>
                </a:lnTo>
                <a:lnTo>
                  <a:pt x="4220" y="590"/>
                </a:lnTo>
                <a:lnTo>
                  <a:pt x="4214" y="588"/>
                </a:lnTo>
                <a:lnTo>
                  <a:pt x="4210" y="586"/>
                </a:lnTo>
                <a:lnTo>
                  <a:pt x="4205" y="583"/>
                </a:lnTo>
                <a:lnTo>
                  <a:pt x="4201" y="581"/>
                </a:lnTo>
                <a:lnTo>
                  <a:pt x="4197" y="577"/>
                </a:lnTo>
                <a:lnTo>
                  <a:pt x="4194" y="573"/>
                </a:lnTo>
                <a:lnTo>
                  <a:pt x="4191" y="569"/>
                </a:lnTo>
                <a:lnTo>
                  <a:pt x="4189" y="564"/>
                </a:lnTo>
                <a:lnTo>
                  <a:pt x="4187" y="559"/>
                </a:lnTo>
                <a:lnTo>
                  <a:pt x="4186" y="554"/>
                </a:lnTo>
                <a:lnTo>
                  <a:pt x="4185" y="548"/>
                </a:lnTo>
                <a:lnTo>
                  <a:pt x="4185" y="542"/>
                </a:lnTo>
                <a:lnTo>
                  <a:pt x="4185" y="450"/>
                </a:lnTo>
                <a:lnTo>
                  <a:pt x="4161" y="450"/>
                </a:lnTo>
                <a:lnTo>
                  <a:pt x="4161" y="413"/>
                </a:lnTo>
                <a:lnTo>
                  <a:pt x="4185" y="413"/>
                </a:lnTo>
                <a:lnTo>
                  <a:pt x="4185" y="371"/>
                </a:lnTo>
                <a:lnTo>
                  <a:pt x="4234" y="371"/>
                </a:lnTo>
                <a:lnTo>
                  <a:pt x="4234" y="413"/>
                </a:lnTo>
                <a:lnTo>
                  <a:pt x="4267" y="413"/>
                </a:lnTo>
                <a:close/>
                <a:moveTo>
                  <a:pt x="4376" y="593"/>
                </a:moveTo>
                <a:lnTo>
                  <a:pt x="4369" y="593"/>
                </a:lnTo>
                <a:lnTo>
                  <a:pt x="4363" y="592"/>
                </a:lnTo>
                <a:lnTo>
                  <a:pt x="4349" y="590"/>
                </a:lnTo>
                <a:lnTo>
                  <a:pt x="4344" y="589"/>
                </a:lnTo>
                <a:lnTo>
                  <a:pt x="4338" y="587"/>
                </a:lnTo>
                <a:lnTo>
                  <a:pt x="4328" y="582"/>
                </a:lnTo>
                <a:lnTo>
                  <a:pt x="4323" y="579"/>
                </a:lnTo>
                <a:lnTo>
                  <a:pt x="4319" y="576"/>
                </a:lnTo>
                <a:lnTo>
                  <a:pt x="4314" y="572"/>
                </a:lnTo>
                <a:lnTo>
                  <a:pt x="4310" y="569"/>
                </a:lnTo>
                <a:lnTo>
                  <a:pt x="4303" y="560"/>
                </a:lnTo>
                <a:lnTo>
                  <a:pt x="4300" y="555"/>
                </a:lnTo>
                <a:lnTo>
                  <a:pt x="4298" y="550"/>
                </a:lnTo>
                <a:lnTo>
                  <a:pt x="4293" y="540"/>
                </a:lnTo>
                <a:lnTo>
                  <a:pt x="4291" y="534"/>
                </a:lnTo>
                <a:lnTo>
                  <a:pt x="4290" y="528"/>
                </a:lnTo>
                <a:lnTo>
                  <a:pt x="4289" y="522"/>
                </a:lnTo>
                <a:lnTo>
                  <a:pt x="4288" y="516"/>
                </a:lnTo>
                <a:lnTo>
                  <a:pt x="4287" y="509"/>
                </a:lnTo>
                <a:lnTo>
                  <a:pt x="4287" y="502"/>
                </a:lnTo>
                <a:lnTo>
                  <a:pt x="4287" y="495"/>
                </a:lnTo>
                <a:lnTo>
                  <a:pt x="4288" y="489"/>
                </a:lnTo>
                <a:lnTo>
                  <a:pt x="4289" y="483"/>
                </a:lnTo>
                <a:lnTo>
                  <a:pt x="4290" y="477"/>
                </a:lnTo>
                <a:lnTo>
                  <a:pt x="4293" y="465"/>
                </a:lnTo>
                <a:lnTo>
                  <a:pt x="4295" y="459"/>
                </a:lnTo>
                <a:lnTo>
                  <a:pt x="4298" y="454"/>
                </a:lnTo>
                <a:lnTo>
                  <a:pt x="4303" y="445"/>
                </a:lnTo>
                <a:lnTo>
                  <a:pt x="4307" y="440"/>
                </a:lnTo>
                <a:lnTo>
                  <a:pt x="4310" y="436"/>
                </a:lnTo>
                <a:lnTo>
                  <a:pt x="4314" y="432"/>
                </a:lnTo>
                <a:lnTo>
                  <a:pt x="4318" y="428"/>
                </a:lnTo>
                <a:lnTo>
                  <a:pt x="4327" y="422"/>
                </a:lnTo>
                <a:lnTo>
                  <a:pt x="4332" y="419"/>
                </a:lnTo>
                <a:lnTo>
                  <a:pt x="4338" y="417"/>
                </a:lnTo>
                <a:lnTo>
                  <a:pt x="4343" y="415"/>
                </a:lnTo>
                <a:lnTo>
                  <a:pt x="4348" y="413"/>
                </a:lnTo>
                <a:lnTo>
                  <a:pt x="4354" y="412"/>
                </a:lnTo>
                <a:lnTo>
                  <a:pt x="4361" y="411"/>
                </a:lnTo>
                <a:lnTo>
                  <a:pt x="4374" y="411"/>
                </a:lnTo>
                <a:lnTo>
                  <a:pt x="4385" y="411"/>
                </a:lnTo>
                <a:lnTo>
                  <a:pt x="4396" y="413"/>
                </a:lnTo>
                <a:lnTo>
                  <a:pt x="4401" y="414"/>
                </a:lnTo>
                <a:lnTo>
                  <a:pt x="4406" y="416"/>
                </a:lnTo>
                <a:lnTo>
                  <a:pt x="4416" y="421"/>
                </a:lnTo>
                <a:lnTo>
                  <a:pt x="4425" y="426"/>
                </a:lnTo>
                <a:lnTo>
                  <a:pt x="4429" y="429"/>
                </a:lnTo>
                <a:lnTo>
                  <a:pt x="4433" y="433"/>
                </a:lnTo>
                <a:lnTo>
                  <a:pt x="4440" y="441"/>
                </a:lnTo>
                <a:lnTo>
                  <a:pt x="4443" y="446"/>
                </a:lnTo>
                <a:lnTo>
                  <a:pt x="4446" y="450"/>
                </a:lnTo>
                <a:lnTo>
                  <a:pt x="4448" y="456"/>
                </a:lnTo>
                <a:lnTo>
                  <a:pt x="4451" y="461"/>
                </a:lnTo>
                <a:lnTo>
                  <a:pt x="4453" y="467"/>
                </a:lnTo>
                <a:lnTo>
                  <a:pt x="4454" y="473"/>
                </a:lnTo>
                <a:lnTo>
                  <a:pt x="4455" y="479"/>
                </a:lnTo>
                <a:lnTo>
                  <a:pt x="4456" y="486"/>
                </a:lnTo>
                <a:lnTo>
                  <a:pt x="4457" y="493"/>
                </a:lnTo>
                <a:lnTo>
                  <a:pt x="4457" y="500"/>
                </a:lnTo>
                <a:lnTo>
                  <a:pt x="4457" y="514"/>
                </a:lnTo>
                <a:lnTo>
                  <a:pt x="4335" y="514"/>
                </a:lnTo>
                <a:lnTo>
                  <a:pt x="4336" y="519"/>
                </a:lnTo>
                <a:lnTo>
                  <a:pt x="4336" y="523"/>
                </a:lnTo>
                <a:lnTo>
                  <a:pt x="4338" y="532"/>
                </a:lnTo>
                <a:lnTo>
                  <a:pt x="4342" y="539"/>
                </a:lnTo>
                <a:lnTo>
                  <a:pt x="4344" y="542"/>
                </a:lnTo>
                <a:lnTo>
                  <a:pt x="4346" y="545"/>
                </a:lnTo>
                <a:lnTo>
                  <a:pt x="4349" y="548"/>
                </a:lnTo>
                <a:lnTo>
                  <a:pt x="4352" y="550"/>
                </a:lnTo>
                <a:lnTo>
                  <a:pt x="4355" y="552"/>
                </a:lnTo>
                <a:lnTo>
                  <a:pt x="4360" y="554"/>
                </a:lnTo>
                <a:lnTo>
                  <a:pt x="4364" y="555"/>
                </a:lnTo>
                <a:lnTo>
                  <a:pt x="4368" y="556"/>
                </a:lnTo>
                <a:lnTo>
                  <a:pt x="4377" y="557"/>
                </a:lnTo>
                <a:lnTo>
                  <a:pt x="4382" y="556"/>
                </a:lnTo>
                <a:lnTo>
                  <a:pt x="4388" y="555"/>
                </a:lnTo>
                <a:lnTo>
                  <a:pt x="4393" y="554"/>
                </a:lnTo>
                <a:lnTo>
                  <a:pt x="4398" y="551"/>
                </a:lnTo>
                <a:lnTo>
                  <a:pt x="4400" y="550"/>
                </a:lnTo>
                <a:lnTo>
                  <a:pt x="4402" y="548"/>
                </a:lnTo>
                <a:lnTo>
                  <a:pt x="4405" y="545"/>
                </a:lnTo>
                <a:lnTo>
                  <a:pt x="4408" y="541"/>
                </a:lnTo>
                <a:lnTo>
                  <a:pt x="4410" y="536"/>
                </a:lnTo>
                <a:lnTo>
                  <a:pt x="4456" y="539"/>
                </a:lnTo>
                <a:lnTo>
                  <a:pt x="4454" y="545"/>
                </a:lnTo>
                <a:lnTo>
                  <a:pt x="4452" y="551"/>
                </a:lnTo>
                <a:lnTo>
                  <a:pt x="4450" y="556"/>
                </a:lnTo>
                <a:lnTo>
                  <a:pt x="4447" y="561"/>
                </a:lnTo>
                <a:lnTo>
                  <a:pt x="4443" y="566"/>
                </a:lnTo>
                <a:lnTo>
                  <a:pt x="4439" y="570"/>
                </a:lnTo>
                <a:lnTo>
                  <a:pt x="4435" y="575"/>
                </a:lnTo>
                <a:lnTo>
                  <a:pt x="4430" y="578"/>
                </a:lnTo>
                <a:lnTo>
                  <a:pt x="4424" y="582"/>
                </a:lnTo>
                <a:lnTo>
                  <a:pt x="4418" y="585"/>
                </a:lnTo>
                <a:lnTo>
                  <a:pt x="4412" y="587"/>
                </a:lnTo>
                <a:lnTo>
                  <a:pt x="4406" y="589"/>
                </a:lnTo>
                <a:lnTo>
                  <a:pt x="4402" y="590"/>
                </a:lnTo>
                <a:lnTo>
                  <a:pt x="4399" y="591"/>
                </a:lnTo>
                <a:lnTo>
                  <a:pt x="4391" y="592"/>
                </a:lnTo>
                <a:lnTo>
                  <a:pt x="4384" y="593"/>
                </a:lnTo>
                <a:lnTo>
                  <a:pt x="4376" y="593"/>
                </a:lnTo>
                <a:close/>
                <a:moveTo>
                  <a:pt x="4335" y="483"/>
                </a:moveTo>
                <a:lnTo>
                  <a:pt x="4411" y="483"/>
                </a:lnTo>
                <a:lnTo>
                  <a:pt x="4411" y="480"/>
                </a:lnTo>
                <a:lnTo>
                  <a:pt x="4410" y="476"/>
                </a:lnTo>
                <a:lnTo>
                  <a:pt x="4409" y="472"/>
                </a:lnTo>
                <a:lnTo>
                  <a:pt x="4408" y="469"/>
                </a:lnTo>
                <a:lnTo>
                  <a:pt x="4407" y="466"/>
                </a:lnTo>
                <a:lnTo>
                  <a:pt x="4405" y="463"/>
                </a:lnTo>
                <a:lnTo>
                  <a:pt x="4403" y="460"/>
                </a:lnTo>
                <a:lnTo>
                  <a:pt x="4401" y="457"/>
                </a:lnTo>
                <a:lnTo>
                  <a:pt x="4395" y="453"/>
                </a:lnTo>
                <a:lnTo>
                  <a:pt x="4389" y="450"/>
                </a:lnTo>
                <a:lnTo>
                  <a:pt x="4382" y="448"/>
                </a:lnTo>
                <a:lnTo>
                  <a:pt x="4375" y="447"/>
                </a:lnTo>
                <a:lnTo>
                  <a:pt x="4367" y="448"/>
                </a:lnTo>
                <a:lnTo>
                  <a:pt x="4363" y="449"/>
                </a:lnTo>
                <a:lnTo>
                  <a:pt x="4360" y="450"/>
                </a:lnTo>
                <a:lnTo>
                  <a:pt x="4352" y="453"/>
                </a:lnTo>
                <a:lnTo>
                  <a:pt x="4349" y="455"/>
                </a:lnTo>
                <a:lnTo>
                  <a:pt x="4347" y="458"/>
                </a:lnTo>
                <a:lnTo>
                  <a:pt x="4342" y="463"/>
                </a:lnTo>
                <a:lnTo>
                  <a:pt x="4339" y="470"/>
                </a:lnTo>
                <a:lnTo>
                  <a:pt x="4337" y="473"/>
                </a:lnTo>
                <a:lnTo>
                  <a:pt x="4336" y="476"/>
                </a:lnTo>
                <a:lnTo>
                  <a:pt x="4335" y="483"/>
                </a:lnTo>
                <a:close/>
                <a:moveTo>
                  <a:pt x="4580" y="413"/>
                </a:moveTo>
                <a:lnTo>
                  <a:pt x="4580" y="450"/>
                </a:lnTo>
                <a:lnTo>
                  <a:pt x="4547" y="450"/>
                </a:lnTo>
                <a:lnTo>
                  <a:pt x="4547" y="535"/>
                </a:lnTo>
                <a:lnTo>
                  <a:pt x="4548" y="540"/>
                </a:lnTo>
                <a:lnTo>
                  <a:pt x="4548" y="544"/>
                </a:lnTo>
                <a:lnTo>
                  <a:pt x="4549" y="545"/>
                </a:lnTo>
                <a:lnTo>
                  <a:pt x="4550" y="547"/>
                </a:lnTo>
                <a:lnTo>
                  <a:pt x="4552" y="549"/>
                </a:lnTo>
                <a:lnTo>
                  <a:pt x="4554" y="551"/>
                </a:lnTo>
                <a:lnTo>
                  <a:pt x="4557" y="552"/>
                </a:lnTo>
                <a:lnTo>
                  <a:pt x="4560" y="552"/>
                </a:lnTo>
                <a:lnTo>
                  <a:pt x="4564" y="553"/>
                </a:lnTo>
                <a:lnTo>
                  <a:pt x="4571" y="552"/>
                </a:lnTo>
                <a:lnTo>
                  <a:pt x="4576" y="551"/>
                </a:lnTo>
                <a:lnTo>
                  <a:pt x="4584" y="587"/>
                </a:lnTo>
                <a:lnTo>
                  <a:pt x="4573" y="590"/>
                </a:lnTo>
                <a:lnTo>
                  <a:pt x="4566" y="591"/>
                </a:lnTo>
                <a:lnTo>
                  <a:pt x="4557" y="592"/>
                </a:lnTo>
                <a:lnTo>
                  <a:pt x="4551" y="592"/>
                </a:lnTo>
                <a:lnTo>
                  <a:pt x="4544" y="592"/>
                </a:lnTo>
                <a:lnTo>
                  <a:pt x="4539" y="591"/>
                </a:lnTo>
                <a:lnTo>
                  <a:pt x="4533" y="590"/>
                </a:lnTo>
                <a:lnTo>
                  <a:pt x="4528" y="588"/>
                </a:lnTo>
                <a:lnTo>
                  <a:pt x="4523" y="586"/>
                </a:lnTo>
                <a:lnTo>
                  <a:pt x="4518" y="583"/>
                </a:lnTo>
                <a:lnTo>
                  <a:pt x="4514" y="581"/>
                </a:lnTo>
                <a:lnTo>
                  <a:pt x="4510" y="577"/>
                </a:lnTo>
                <a:lnTo>
                  <a:pt x="4507" y="573"/>
                </a:lnTo>
                <a:lnTo>
                  <a:pt x="4504" y="569"/>
                </a:lnTo>
                <a:lnTo>
                  <a:pt x="4502" y="564"/>
                </a:lnTo>
                <a:lnTo>
                  <a:pt x="4500" y="559"/>
                </a:lnTo>
                <a:lnTo>
                  <a:pt x="4499" y="554"/>
                </a:lnTo>
                <a:lnTo>
                  <a:pt x="4498" y="548"/>
                </a:lnTo>
                <a:lnTo>
                  <a:pt x="4498" y="542"/>
                </a:lnTo>
                <a:lnTo>
                  <a:pt x="4498" y="450"/>
                </a:lnTo>
                <a:lnTo>
                  <a:pt x="4474" y="450"/>
                </a:lnTo>
                <a:lnTo>
                  <a:pt x="4474" y="413"/>
                </a:lnTo>
                <a:lnTo>
                  <a:pt x="4498" y="413"/>
                </a:lnTo>
                <a:lnTo>
                  <a:pt x="4498" y="371"/>
                </a:lnTo>
                <a:lnTo>
                  <a:pt x="4547" y="371"/>
                </a:lnTo>
                <a:lnTo>
                  <a:pt x="4547" y="413"/>
                </a:lnTo>
                <a:lnTo>
                  <a:pt x="4580" y="413"/>
                </a:lnTo>
                <a:close/>
                <a:moveTo>
                  <a:pt x="578" y="585"/>
                </a:moveTo>
                <a:lnTo>
                  <a:pt x="465" y="257"/>
                </a:lnTo>
                <a:lnTo>
                  <a:pt x="352" y="585"/>
                </a:lnTo>
                <a:lnTo>
                  <a:pt x="578" y="585"/>
                </a:lnTo>
                <a:close/>
                <a:moveTo>
                  <a:pt x="930" y="930"/>
                </a:moveTo>
                <a:lnTo>
                  <a:pt x="699" y="930"/>
                </a:lnTo>
                <a:lnTo>
                  <a:pt x="642" y="768"/>
                </a:lnTo>
                <a:lnTo>
                  <a:pt x="288" y="768"/>
                </a:lnTo>
                <a:lnTo>
                  <a:pt x="232" y="930"/>
                </a:lnTo>
                <a:lnTo>
                  <a:pt x="0" y="930"/>
                </a:lnTo>
                <a:lnTo>
                  <a:pt x="162" y="471"/>
                </a:lnTo>
                <a:lnTo>
                  <a:pt x="326" y="12"/>
                </a:lnTo>
                <a:lnTo>
                  <a:pt x="603" y="12"/>
                </a:lnTo>
                <a:lnTo>
                  <a:pt x="767" y="471"/>
                </a:lnTo>
                <a:lnTo>
                  <a:pt x="930" y="930"/>
                </a:lnTo>
                <a:close/>
                <a:moveTo>
                  <a:pt x="1016" y="930"/>
                </a:moveTo>
                <a:lnTo>
                  <a:pt x="1016" y="722"/>
                </a:lnTo>
                <a:lnTo>
                  <a:pt x="1225" y="722"/>
                </a:lnTo>
                <a:lnTo>
                  <a:pt x="1225" y="930"/>
                </a:lnTo>
                <a:lnTo>
                  <a:pt x="1016" y="93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5214FC4-D5E6-4BFF-BDD7-E1A5F00F21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600056" y="1233937"/>
            <a:ext cx="396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Date Placeholder 22">
            <a:extLst>
              <a:ext uri="{FF2B5EF4-FFF2-40B4-BE49-F238E27FC236}">
                <a16:creationId xmlns:a16="http://schemas.microsoft.com/office/drawing/2014/main" id="{CA1682D5-9875-6DFE-B1FA-F20EE1301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F731E99-3C7B-49D2-A668-4F81F502E959}" type="datetime1">
              <a:rPr lang="fi-FI" smtClean="0"/>
              <a:t>8.5.2025</a:t>
            </a:fld>
            <a:endParaRPr lang="fi-FI" dirty="0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CB76FCA5-9DA7-BF02-3EBB-BC56DDA0F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807BD9D2-D4DB-4F42-21C0-76A363F74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01140D-C14F-41CA-99FC-0EF83E8DA40A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062062DE-D201-A7D5-B7B2-4A339438FA1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00055" y="4869160"/>
            <a:ext cx="5183957" cy="276999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800"/>
            </a:lvl2pPr>
            <a:lvl3pPr marL="0" indent="0">
              <a:spcBef>
                <a:spcPts val="0"/>
              </a:spcBef>
              <a:buFontTx/>
              <a:buNone/>
              <a:defRPr sz="1800"/>
            </a:lvl3pPr>
            <a:lvl4pPr marL="0" indent="0">
              <a:spcBef>
                <a:spcPts val="0"/>
              </a:spcBef>
              <a:buFontTx/>
              <a:buNone/>
              <a:defRPr sz="1800"/>
            </a:lvl4pPr>
            <a:lvl5pPr marL="0" indent="0">
              <a:spcBef>
                <a:spcPts val="0"/>
              </a:spcBef>
              <a:buFontTx/>
              <a:buNone/>
              <a:defRPr sz="1800"/>
            </a:lvl5pPr>
            <a:lvl6pPr marL="0" indent="0">
              <a:spcBef>
                <a:spcPts val="0"/>
              </a:spcBef>
              <a:buFontTx/>
              <a:buNone/>
              <a:defRPr sz="1800"/>
            </a:lvl6pPr>
            <a:lvl7pPr marL="0" indent="0">
              <a:spcBef>
                <a:spcPts val="0"/>
              </a:spcBef>
              <a:buFontTx/>
              <a:buNone/>
              <a:defRPr sz="1800"/>
            </a:lvl7pPr>
            <a:lvl8pPr marL="0" indent="0">
              <a:spcBef>
                <a:spcPts val="0"/>
              </a:spcBef>
              <a:buFontTx/>
              <a:buNone/>
              <a:defRPr sz="1800"/>
            </a:lvl8pPr>
            <a:lvl9pPr marL="0" indent="0">
              <a:spcBef>
                <a:spcPts val="0"/>
              </a:spcBef>
              <a:buFontTx/>
              <a:buNone/>
              <a:defRPr sz="1800"/>
            </a:lvl9pPr>
          </a:lstStyle>
          <a:p>
            <a:pPr lvl="0"/>
            <a:r>
              <a:rPr lang="en-US" dirty="0"/>
              <a:t>Presenter Name / Date / Place</a:t>
            </a:r>
          </a:p>
        </p:txBody>
      </p:sp>
    </p:spTree>
    <p:extLst>
      <p:ext uri="{BB962C8B-B14F-4D97-AF65-F5344CB8AC3E}">
        <p14:creationId xmlns:p14="http://schemas.microsoft.com/office/powerpoint/2010/main" val="4414358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icture Yellow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6CACCF6-B7F1-B81D-EB1E-E2F15D5314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6858000"/>
          </a:xfrm>
          <a:solidFill>
            <a:schemeClr val="bg2"/>
          </a:solidFill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200" dirty="0"/>
            </a:lvl1pPr>
          </a:lstStyle>
          <a:p>
            <a:pPr marR="0" lvl="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i-FI" noProof="1"/>
              <a:t>Click icon to add image</a:t>
            </a:r>
            <a:br>
              <a:rPr lang="fi-FI" noProof="1"/>
            </a:br>
            <a:r>
              <a:rPr lang="fi-FI" noProof="1"/>
              <a:t>Fit the image to frame by choosing:</a:t>
            </a:r>
            <a:br>
              <a:rPr lang="fi-FI" noProof="1"/>
            </a:br>
            <a:r>
              <a:rPr lang="fi-FI" noProof="1"/>
              <a:t>crop&gt;fit / rajaa&gt;sovita</a:t>
            </a:r>
          </a:p>
          <a:p>
            <a:pPr marR="0" lvl="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 dirty="0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B048024D-E928-1A47-E81D-E73CEDEC7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7988" y="432000"/>
            <a:ext cx="2650987" cy="576000"/>
          </a:xfrm>
          <a:custGeom>
            <a:avLst/>
            <a:gdLst>
              <a:gd name="T0" fmla="*/ 1856 w 4584"/>
              <a:gd name="T1" fmla="*/ 150 h 996"/>
              <a:gd name="T2" fmla="*/ 1926 w 4584"/>
              <a:gd name="T3" fmla="*/ 74 h 996"/>
              <a:gd name="T4" fmla="*/ 1862 w 4584"/>
              <a:gd name="T5" fmla="*/ 198 h 996"/>
              <a:gd name="T6" fmla="*/ 2091 w 4584"/>
              <a:gd name="T7" fmla="*/ 109 h 996"/>
              <a:gd name="T8" fmla="*/ 2346 w 4584"/>
              <a:gd name="T9" fmla="*/ 79 h 996"/>
              <a:gd name="T10" fmla="*/ 2341 w 4584"/>
              <a:gd name="T11" fmla="*/ 150 h 996"/>
              <a:gd name="T12" fmla="*/ 2584 w 4584"/>
              <a:gd name="T13" fmla="*/ 274 h 996"/>
              <a:gd name="T14" fmla="*/ 2883 w 4584"/>
              <a:gd name="T15" fmla="*/ 0 h 996"/>
              <a:gd name="T16" fmla="*/ 2966 w 4584"/>
              <a:gd name="T17" fmla="*/ 88 h 996"/>
              <a:gd name="T18" fmla="*/ 3031 w 4584"/>
              <a:gd name="T19" fmla="*/ 214 h 996"/>
              <a:gd name="T20" fmla="*/ 3010 w 4584"/>
              <a:gd name="T21" fmla="*/ 212 h 996"/>
              <a:gd name="T22" fmla="*/ 3283 w 4584"/>
              <a:gd name="T23" fmla="*/ 239 h 996"/>
              <a:gd name="T24" fmla="*/ 3261 w 4584"/>
              <a:gd name="T25" fmla="*/ 135 h 996"/>
              <a:gd name="T26" fmla="*/ 3397 w 4584"/>
              <a:gd name="T27" fmla="*/ 34 h 996"/>
              <a:gd name="T28" fmla="*/ 3589 w 4584"/>
              <a:gd name="T29" fmla="*/ 199 h 996"/>
              <a:gd name="T30" fmla="*/ 3538 w 4584"/>
              <a:gd name="T31" fmla="*/ 193 h 996"/>
              <a:gd name="T32" fmla="*/ 3580 w 4584"/>
              <a:gd name="T33" fmla="*/ 106 h 996"/>
              <a:gd name="T34" fmla="*/ 3779 w 4584"/>
              <a:gd name="T35" fmla="*/ 244 h 996"/>
              <a:gd name="T36" fmla="*/ 3908 w 4584"/>
              <a:gd name="T37" fmla="*/ 148 h 996"/>
              <a:gd name="T38" fmla="*/ 3821 w 4584"/>
              <a:gd name="T39" fmla="*/ 107 h 996"/>
              <a:gd name="T40" fmla="*/ 1828 w 4584"/>
              <a:gd name="T41" fmla="*/ 916 h 996"/>
              <a:gd name="T42" fmla="*/ 1868 w 4584"/>
              <a:gd name="T43" fmla="*/ 803 h 996"/>
              <a:gd name="T44" fmla="*/ 1905 w 4584"/>
              <a:gd name="T45" fmla="*/ 896 h 996"/>
              <a:gd name="T46" fmla="*/ 2193 w 4584"/>
              <a:gd name="T47" fmla="*/ 891 h 996"/>
              <a:gd name="T48" fmla="*/ 2220 w 4584"/>
              <a:gd name="T49" fmla="*/ 816 h 996"/>
              <a:gd name="T50" fmla="*/ 2340 w 4584"/>
              <a:gd name="T51" fmla="*/ 927 h 996"/>
              <a:gd name="T52" fmla="*/ 2271 w 4584"/>
              <a:gd name="T53" fmla="*/ 868 h 996"/>
              <a:gd name="T54" fmla="*/ 2506 w 4584"/>
              <a:gd name="T55" fmla="*/ 882 h 996"/>
              <a:gd name="T56" fmla="*/ 2823 w 4584"/>
              <a:gd name="T57" fmla="*/ 753 h 996"/>
              <a:gd name="T58" fmla="*/ 2952 w 4584"/>
              <a:gd name="T59" fmla="*/ 726 h 996"/>
              <a:gd name="T60" fmla="*/ 3233 w 4584"/>
              <a:gd name="T61" fmla="*/ 913 h 996"/>
              <a:gd name="T62" fmla="*/ 3254 w 4584"/>
              <a:gd name="T63" fmla="*/ 854 h 996"/>
              <a:gd name="T64" fmla="*/ 3313 w 4584"/>
              <a:gd name="T65" fmla="*/ 793 h 996"/>
              <a:gd name="T66" fmla="*/ 3644 w 4584"/>
              <a:gd name="T67" fmla="*/ 802 h 996"/>
              <a:gd name="T68" fmla="*/ 3627 w 4584"/>
              <a:gd name="T69" fmla="*/ 933 h 996"/>
              <a:gd name="T70" fmla="*/ 3553 w 4584"/>
              <a:gd name="T71" fmla="*/ 839 h 996"/>
              <a:gd name="T72" fmla="*/ 3726 w 4584"/>
              <a:gd name="T73" fmla="*/ 696 h 996"/>
              <a:gd name="T74" fmla="*/ 3850 w 4584"/>
              <a:gd name="T75" fmla="*/ 926 h 996"/>
              <a:gd name="T76" fmla="*/ 3980 w 4584"/>
              <a:gd name="T77" fmla="*/ 996 h 996"/>
              <a:gd name="T78" fmla="*/ 1914 w 4584"/>
              <a:gd name="T79" fmla="*/ 481 h 996"/>
              <a:gd name="T80" fmla="*/ 1963 w 4584"/>
              <a:gd name="T81" fmla="*/ 436 h 996"/>
              <a:gd name="T82" fmla="*/ 1873 w 4584"/>
              <a:gd name="T83" fmla="*/ 556 h 996"/>
              <a:gd name="T84" fmla="*/ 2197 w 4584"/>
              <a:gd name="T85" fmla="*/ 413 h 996"/>
              <a:gd name="T86" fmla="*/ 2378 w 4584"/>
              <a:gd name="T87" fmla="*/ 449 h 996"/>
              <a:gd name="T88" fmla="*/ 2327 w 4584"/>
              <a:gd name="T89" fmla="*/ 457 h 996"/>
              <a:gd name="T90" fmla="*/ 2668 w 4584"/>
              <a:gd name="T91" fmla="*/ 587 h 996"/>
              <a:gd name="T92" fmla="*/ 2785 w 4584"/>
              <a:gd name="T93" fmla="*/ 413 h 996"/>
              <a:gd name="T94" fmla="*/ 2840 w 4584"/>
              <a:gd name="T95" fmla="*/ 466 h 996"/>
              <a:gd name="T96" fmla="*/ 3340 w 4584"/>
              <a:gd name="T97" fmla="*/ 593 h 996"/>
              <a:gd name="T98" fmla="*/ 3412 w 4584"/>
              <a:gd name="T99" fmla="*/ 456 h 996"/>
              <a:gd name="T100" fmla="*/ 3375 w 4584"/>
              <a:gd name="T101" fmla="*/ 483 h 996"/>
              <a:gd name="T102" fmla="*/ 3508 w 4584"/>
              <a:gd name="T103" fmla="*/ 475 h 996"/>
              <a:gd name="T104" fmla="*/ 3735 w 4584"/>
              <a:gd name="T105" fmla="*/ 559 h 996"/>
              <a:gd name="T106" fmla="*/ 3673 w 4584"/>
              <a:gd name="T107" fmla="*/ 523 h 996"/>
              <a:gd name="T108" fmla="*/ 3797 w 4584"/>
              <a:gd name="T109" fmla="*/ 390 h 996"/>
              <a:gd name="T110" fmla="*/ 3950 w 4584"/>
              <a:gd name="T111" fmla="*/ 551 h 996"/>
              <a:gd name="T112" fmla="*/ 3976 w 4584"/>
              <a:gd name="T113" fmla="*/ 483 h 996"/>
              <a:gd name="T114" fmla="*/ 4063 w 4584"/>
              <a:gd name="T115" fmla="*/ 557 h 996"/>
              <a:gd name="T116" fmla="*/ 4023 w 4584"/>
              <a:gd name="T117" fmla="*/ 483 h 996"/>
              <a:gd name="T118" fmla="*/ 4319 w 4584"/>
              <a:gd name="T119" fmla="*/ 576 h 996"/>
              <a:gd name="T120" fmla="*/ 4457 w 4584"/>
              <a:gd name="T121" fmla="*/ 514 h 996"/>
              <a:gd name="T122" fmla="*/ 4395 w 4584"/>
              <a:gd name="T123" fmla="*/ 453 h 996"/>
              <a:gd name="T124" fmla="*/ 4474 w 4584"/>
              <a:gd name="T125" fmla="*/ 413 h 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584" h="996">
                <a:moveTo>
                  <a:pt x="1232" y="330"/>
                </a:moveTo>
                <a:lnTo>
                  <a:pt x="1178" y="648"/>
                </a:lnTo>
                <a:lnTo>
                  <a:pt x="1055" y="648"/>
                </a:lnTo>
                <a:lnTo>
                  <a:pt x="1010" y="330"/>
                </a:lnTo>
                <a:lnTo>
                  <a:pt x="1010" y="12"/>
                </a:lnTo>
                <a:lnTo>
                  <a:pt x="1232" y="12"/>
                </a:lnTo>
                <a:lnTo>
                  <a:pt x="1232" y="330"/>
                </a:lnTo>
                <a:close/>
                <a:moveTo>
                  <a:pt x="1623" y="249"/>
                </a:moveTo>
                <a:lnTo>
                  <a:pt x="1569" y="249"/>
                </a:lnTo>
                <a:lnTo>
                  <a:pt x="1651" y="13"/>
                </a:lnTo>
                <a:lnTo>
                  <a:pt x="1715" y="13"/>
                </a:lnTo>
                <a:lnTo>
                  <a:pt x="1797" y="249"/>
                </a:lnTo>
                <a:lnTo>
                  <a:pt x="1743" y="249"/>
                </a:lnTo>
                <a:lnTo>
                  <a:pt x="1726" y="195"/>
                </a:lnTo>
                <a:lnTo>
                  <a:pt x="1641" y="195"/>
                </a:lnTo>
                <a:lnTo>
                  <a:pt x="1623" y="249"/>
                </a:lnTo>
                <a:close/>
                <a:moveTo>
                  <a:pt x="1653" y="156"/>
                </a:moveTo>
                <a:lnTo>
                  <a:pt x="1713" y="156"/>
                </a:lnTo>
                <a:lnTo>
                  <a:pt x="1684" y="67"/>
                </a:lnTo>
                <a:lnTo>
                  <a:pt x="1653" y="156"/>
                </a:lnTo>
                <a:close/>
                <a:moveTo>
                  <a:pt x="1874" y="252"/>
                </a:moveTo>
                <a:lnTo>
                  <a:pt x="1867" y="252"/>
                </a:lnTo>
                <a:lnTo>
                  <a:pt x="1861" y="252"/>
                </a:lnTo>
                <a:lnTo>
                  <a:pt x="1856" y="251"/>
                </a:lnTo>
                <a:lnTo>
                  <a:pt x="1850" y="249"/>
                </a:lnTo>
                <a:lnTo>
                  <a:pt x="1845" y="247"/>
                </a:lnTo>
                <a:lnTo>
                  <a:pt x="1840" y="245"/>
                </a:lnTo>
                <a:lnTo>
                  <a:pt x="1836" y="242"/>
                </a:lnTo>
                <a:lnTo>
                  <a:pt x="1832" y="239"/>
                </a:lnTo>
                <a:lnTo>
                  <a:pt x="1828" y="236"/>
                </a:lnTo>
                <a:lnTo>
                  <a:pt x="1824" y="232"/>
                </a:lnTo>
                <a:lnTo>
                  <a:pt x="1821" y="227"/>
                </a:lnTo>
                <a:lnTo>
                  <a:pt x="1820" y="225"/>
                </a:lnTo>
                <a:lnTo>
                  <a:pt x="1819" y="223"/>
                </a:lnTo>
                <a:lnTo>
                  <a:pt x="1817" y="218"/>
                </a:lnTo>
                <a:lnTo>
                  <a:pt x="1816" y="212"/>
                </a:lnTo>
                <a:lnTo>
                  <a:pt x="1815" y="206"/>
                </a:lnTo>
                <a:lnTo>
                  <a:pt x="1815" y="200"/>
                </a:lnTo>
                <a:lnTo>
                  <a:pt x="1815" y="190"/>
                </a:lnTo>
                <a:lnTo>
                  <a:pt x="1817" y="182"/>
                </a:lnTo>
                <a:lnTo>
                  <a:pt x="1818" y="178"/>
                </a:lnTo>
                <a:lnTo>
                  <a:pt x="1820" y="175"/>
                </a:lnTo>
                <a:lnTo>
                  <a:pt x="1824" y="169"/>
                </a:lnTo>
                <a:lnTo>
                  <a:pt x="1827" y="166"/>
                </a:lnTo>
                <a:lnTo>
                  <a:pt x="1829" y="163"/>
                </a:lnTo>
                <a:lnTo>
                  <a:pt x="1832" y="161"/>
                </a:lnTo>
                <a:lnTo>
                  <a:pt x="1835" y="159"/>
                </a:lnTo>
                <a:lnTo>
                  <a:pt x="1838" y="157"/>
                </a:lnTo>
                <a:lnTo>
                  <a:pt x="1841" y="155"/>
                </a:lnTo>
                <a:lnTo>
                  <a:pt x="1845" y="154"/>
                </a:lnTo>
                <a:lnTo>
                  <a:pt x="1849" y="152"/>
                </a:lnTo>
                <a:lnTo>
                  <a:pt x="1856" y="150"/>
                </a:lnTo>
                <a:lnTo>
                  <a:pt x="1864" y="148"/>
                </a:lnTo>
                <a:lnTo>
                  <a:pt x="1873" y="146"/>
                </a:lnTo>
                <a:lnTo>
                  <a:pt x="1881" y="145"/>
                </a:lnTo>
                <a:lnTo>
                  <a:pt x="1901" y="143"/>
                </a:lnTo>
                <a:lnTo>
                  <a:pt x="1908" y="142"/>
                </a:lnTo>
                <a:lnTo>
                  <a:pt x="1914" y="140"/>
                </a:lnTo>
                <a:lnTo>
                  <a:pt x="1918" y="139"/>
                </a:lnTo>
                <a:lnTo>
                  <a:pt x="1920" y="138"/>
                </a:lnTo>
                <a:lnTo>
                  <a:pt x="1922" y="136"/>
                </a:lnTo>
                <a:lnTo>
                  <a:pt x="1923" y="135"/>
                </a:lnTo>
                <a:lnTo>
                  <a:pt x="1923" y="133"/>
                </a:lnTo>
                <a:lnTo>
                  <a:pt x="1924" y="131"/>
                </a:lnTo>
                <a:lnTo>
                  <a:pt x="1924" y="129"/>
                </a:lnTo>
                <a:lnTo>
                  <a:pt x="1924" y="124"/>
                </a:lnTo>
                <a:lnTo>
                  <a:pt x="1922" y="119"/>
                </a:lnTo>
                <a:lnTo>
                  <a:pt x="1921" y="117"/>
                </a:lnTo>
                <a:lnTo>
                  <a:pt x="1920" y="115"/>
                </a:lnTo>
                <a:lnTo>
                  <a:pt x="1919" y="113"/>
                </a:lnTo>
                <a:lnTo>
                  <a:pt x="1917" y="112"/>
                </a:lnTo>
                <a:lnTo>
                  <a:pt x="1913" y="109"/>
                </a:lnTo>
                <a:lnTo>
                  <a:pt x="1909" y="107"/>
                </a:lnTo>
                <a:lnTo>
                  <a:pt x="1904" y="106"/>
                </a:lnTo>
                <a:lnTo>
                  <a:pt x="1898" y="106"/>
                </a:lnTo>
                <a:lnTo>
                  <a:pt x="1892" y="106"/>
                </a:lnTo>
                <a:lnTo>
                  <a:pt x="1886" y="107"/>
                </a:lnTo>
                <a:lnTo>
                  <a:pt x="1881" y="109"/>
                </a:lnTo>
                <a:lnTo>
                  <a:pt x="1877" y="112"/>
                </a:lnTo>
                <a:lnTo>
                  <a:pt x="1873" y="115"/>
                </a:lnTo>
                <a:lnTo>
                  <a:pt x="1870" y="118"/>
                </a:lnTo>
                <a:lnTo>
                  <a:pt x="1868" y="122"/>
                </a:lnTo>
                <a:lnTo>
                  <a:pt x="1867" y="124"/>
                </a:lnTo>
                <a:lnTo>
                  <a:pt x="1866" y="126"/>
                </a:lnTo>
                <a:lnTo>
                  <a:pt x="1821" y="123"/>
                </a:lnTo>
                <a:lnTo>
                  <a:pt x="1823" y="117"/>
                </a:lnTo>
                <a:lnTo>
                  <a:pt x="1825" y="111"/>
                </a:lnTo>
                <a:lnTo>
                  <a:pt x="1827" y="106"/>
                </a:lnTo>
                <a:lnTo>
                  <a:pt x="1830" y="101"/>
                </a:lnTo>
                <a:lnTo>
                  <a:pt x="1833" y="96"/>
                </a:lnTo>
                <a:lnTo>
                  <a:pt x="1837" y="92"/>
                </a:lnTo>
                <a:lnTo>
                  <a:pt x="1841" y="88"/>
                </a:lnTo>
                <a:lnTo>
                  <a:pt x="1846" y="84"/>
                </a:lnTo>
                <a:lnTo>
                  <a:pt x="1851" y="81"/>
                </a:lnTo>
                <a:lnTo>
                  <a:pt x="1857" y="78"/>
                </a:lnTo>
                <a:lnTo>
                  <a:pt x="1863" y="76"/>
                </a:lnTo>
                <a:lnTo>
                  <a:pt x="1869" y="74"/>
                </a:lnTo>
                <a:lnTo>
                  <a:pt x="1876" y="72"/>
                </a:lnTo>
                <a:lnTo>
                  <a:pt x="1883" y="71"/>
                </a:lnTo>
                <a:lnTo>
                  <a:pt x="1890" y="70"/>
                </a:lnTo>
                <a:lnTo>
                  <a:pt x="1898" y="70"/>
                </a:lnTo>
                <a:lnTo>
                  <a:pt x="1908" y="70"/>
                </a:lnTo>
                <a:lnTo>
                  <a:pt x="1917" y="72"/>
                </a:lnTo>
                <a:lnTo>
                  <a:pt x="1926" y="74"/>
                </a:lnTo>
                <a:lnTo>
                  <a:pt x="1935" y="76"/>
                </a:lnTo>
                <a:lnTo>
                  <a:pt x="1943" y="80"/>
                </a:lnTo>
                <a:lnTo>
                  <a:pt x="1947" y="82"/>
                </a:lnTo>
                <a:lnTo>
                  <a:pt x="1950" y="84"/>
                </a:lnTo>
                <a:lnTo>
                  <a:pt x="1957" y="90"/>
                </a:lnTo>
                <a:lnTo>
                  <a:pt x="1963" y="96"/>
                </a:lnTo>
                <a:lnTo>
                  <a:pt x="1965" y="99"/>
                </a:lnTo>
                <a:lnTo>
                  <a:pt x="1967" y="103"/>
                </a:lnTo>
                <a:lnTo>
                  <a:pt x="1969" y="107"/>
                </a:lnTo>
                <a:lnTo>
                  <a:pt x="1970" y="111"/>
                </a:lnTo>
                <a:lnTo>
                  <a:pt x="1972" y="115"/>
                </a:lnTo>
                <a:lnTo>
                  <a:pt x="1972" y="120"/>
                </a:lnTo>
                <a:lnTo>
                  <a:pt x="1973" y="125"/>
                </a:lnTo>
                <a:lnTo>
                  <a:pt x="1973" y="130"/>
                </a:lnTo>
                <a:lnTo>
                  <a:pt x="1973" y="249"/>
                </a:lnTo>
                <a:lnTo>
                  <a:pt x="1927" y="249"/>
                </a:lnTo>
                <a:lnTo>
                  <a:pt x="1927" y="225"/>
                </a:lnTo>
                <a:lnTo>
                  <a:pt x="1922" y="230"/>
                </a:lnTo>
                <a:lnTo>
                  <a:pt x="1917" y="236"/>
                </a:lnTo>
                <a:lnTo>
                  <a:pt x="1912" y="241"/>
                </a:lnTo>
                <a:lnTo>
                  <a:pt x="1906" y="245"/>
                </a:lnTo>
                <a:lnTo>
                  <a:pt x="1899" y="248"/>
                </a:lnTo>
                <a:lnTo>
                  <a:pt x="1891" y="250"/>
                </a:lnTo>
                <a:lnTo>
                  <a:pt x="1887" y="251"/>
                </a:lnTo>
                <a:lnTo>
                  <a:pt x="1883" y="252"/>
                </a:lnTo>
                <a:lnTo>
                  <a:pt x="1874" y="252"/>
                </a:lnTo>
                <a:close/>
                <a:moveTo>
                  <a:pt x="1888" y="219"/>
                </a:moveTo>
                <a:lnTo>
                  <a:pt x="1895" y="218"/>
                </a:lnTo>
                <a:lnTo>
                  <a:pt x="1902" y="216"/>
                </a:lnTo>
                <a:lnTo>
                  <a:pt x="1905" y="215"/>
                </a:lnTo>
                <a:lnTo>
                  <a:pt x="1908" y="213"/>
                </a:lnTo>
                <a:lnTo>
                  <a:pt x="1914" y="209"/>
                </a:lnTo>
                <a:lnTo>
                  <a:pt x="1916" y="207"/>
                </a:lnTo>
                <a:lnTo>
                  <a:pt x="1919" y="204"/>
                </a:lnTo>
                <a:lnTo>
                  <a:pt x="1922" y="199"/>
                </a:lnTo>
                <a:lnTo>
                  <a:pt x="1924" y="193"/>
                </a:lnTo>
                <a:lnTo>
                  <a:pt x="1924" y="189"/>
                </a:lnTo>
                <a:lnTo>
                  <a:pt x="1924" y="186"/>
                </a:lnTo>
                <a:lnTo>
                  <a:pt x="1924" y="167"/>
                </a:lnTo>
                <a:lnTo>
                  <a:pt x="1921" y="169"/>
                </a:lnTo>
                <a:lnTo>
                  <a:pt x="1915" y="171"/>
                </a:lnTo>
                <a:lnTo>
                  <a:pt x="1903" y="173"/>
                </a:lnTo>
                <a:lnTo>
                  <a:pt x="1890" y="175"/>
                </a:lnTo>
                <a:lnTo>
                  <a:pt x="1884" y="176"/>
                </a:lnTo>
                <a:lnTo>
                  <a:pt x="1879" y="178"/>
                </a:lnTo>
                <a:lnTo>
                  <a:pt x="1874" y="180"/>
                </a:lnTo>
                <a:lnTo>
                  <a:pt x="1870" y="182"/>
                </a:lnTo>
                <a:lnTo>
                  <a:pt x="1866" y="185"/>
                </a:lnTo>
                <a:lnTo>
                  <a:pt x="1864" y="189"/>
                </a:lnTo>
                <a:lnTo>
                  <a:pt x="1863" y="191"/>
                </a:lnTo>
                <a:lnTo>
                  <a:pt x="1862" y="193"/>
                </a:lnTo>
                <a:lnTo>
                  <a:pt x="1862" y="198"/>
                </a:lnTo>
                <a:lnTo>
                  <a:pt x="1862" y="203"/>
                </a:lnTo>
                <a:lnTo>
                  <a:pt x="1863" y="207"/>
                </a:lnTo>
                <a:lnTo>
                  <a:pt x="1865" y="209"/>
                </a:lnTo>
                <a:lnTo>
                  <a:pt x="1866" y="211"/>
                </a:lnTo>
                <a:lnTo>
                  <a:pt x="1869" y="213"/>
                </a:lnTo>
                <a:lnTo>
                  <a:pt x="1873" y="216"/>
                </a:lnTo>
                <a:lnTo>
                  <a:pt x="1875" y="217"/>
                </a:lnTo>
                <a:lnTo>
                  <a:pt x="1877" y="217"/>
                </a:lnTo>
                <a:lnTo>
                  <a:pt x="1882" y="218"/>
                </a:lnTo>
                <a:lnTo>
                  <a:pt x="1888" y="219"/>
                </a:lnTo>
                <a:close/>
                <a:moveTo>
                  <a:pt x="2063" y="249"/>
                </a:moveTo>
                <a:lnTo>
                  <a:pt x="2013" y="249"/>
                </a:lnTo>
                <a:lnTo>
                  <a:pt x="2013" y="13"/>
                </a:lnTo>
                <a:lnTo>
                  <a:pt x="2063" y="13"/>
                </a:lnTo>
                <a:lnTo>
                  <a:pt x="2063" y="249"/>
                </a:lnTo>
                <a:close/>
                <a:moveTo>
                  <a:pt x="2197" y="72"/>
                </a:moveTo>
                <a:lnTo>
                  <a:pt x="2197" y="109"/>
                </a:lnTo>
                <a:lnTo>
                  <a:pt x="2164" y="109"/>
                </a:lnTo>
                <a:lnTo>
                  <a:pt x="2164" y="195"/>
                </a:lnTo>
                <a:lnTo>
                  <a:pt x="2164" y="199"/>
                </a:lnTo>
                <a:lnTo>
                  <a:pt x="2165" y="203"/>
                </a:lnTo>
                <a:lnTo>
                  <a:pt x="2166" y="205"/>
                </a:lnTo>
                <a:lnTo>
                  <a:pt x="2167" y="206"/>
                </a:lnTo>
                <a:lnTo>
                  <a:pt x="2169" y="208"/>
                </a:lnTo>
                <a:lnTo>
                  <a:pt x="2171" y="210"/>
                </a:lnTo>
                <a:lnTo>
                  <a:pt x="2174" y="211"/>
                </a:lnTo>
                <a:lnTo>
                  <a:pt x="2177" y="212"/>
                </a:lnTo>
                <a:lnTo>
                  <a:pt x="2181" y="212"/>
                </a:lnTo>
                <a:lnTo>
                  <a:pt x="2188" y="211"/>
                </a:lnTo>
                <a:lnTo>
                  <a:pt x="2193" y="210"/>
                </a:lnTo>
                <a:lnTo>
                  <a:pt x="2201" y="247"/>
                </a:lnTo>
                <a:lnTo>
                  <a:pt x="2190" y="250"/>
                </a:lnTo>
                <a:lnTo>
                  <a:pt x="2183" y="251"/>
                </a:lnTo>
                <a:lnTo>
                  <a:pt x="2174" y="252"/>
                </a:lnTo>
                <a:lnTo>
                  <a:pt x="2168" y="252"/>
                </a:lnTo>
                <a:lnTo>
                  <a:pt x="2161" y="251"/>
                </a:lnTo>
                <a:lnTo>
                  <a:pt x="2156" y="250"/>
                </a:lnTo>
                <a:lnTo>
                  <a:pt x="2150" y="249"/>
                </a:lnTo>
                <a:lnTo>
                  <a:pt x="2145" y="248"/>
                </a:lnTo>
                <a:lnTo>
                  <a:pt x="2140" y="245"/>
                </a:lnTo>
                <a:lnTo>
                  <a:pt x="2135" y="243"/>
                </a:lnTo>
                <a:lnTo>
                  <a:pt x="2131" y="240"/>
                </a:lnTo>
                <a:lnTo>
                  <a:pt x="2127" y="237"/>
                </a:lnTo>
                <a:lnTo>
                  <a:pt x="2124" y="233"/>
                </a:lnTo>
                <a:lnTo>
                  <a:pt x="2121" y="229"/>
                </a:lnTo>
                <a:lnTo>
                  <a:pt x="2119" y="224"/>
                </a:lnTo>
                <a:lnTo>
                  <a:pt x="2117" y="219"/>
                </a:lnTo>
                <a:lnTo>
                  <a:pt x="2116" y="213"/>
                </a:lnTo>
                <a:lnTo>
                  <a:pt x="2115" y="208"/>
                </a:lnTo>
                <a:lnTo>
                  <a:pt x="2115" y="201"/>
                </a:lnTo>
                <a:lnTo>
                  <a:pt x="2115" y="109"/>
                </a:lnTo>
                <a:lnTo>
                  <a:pt x="2091" y="109"/>
                </a:lnTo>
                <a:lnTo>
                  <a:pt x="2091" y="72"/>
                </a:lnTo>
                <a:lnTo>
                  <a:pt x="2115" y="72"/>
                </a:lnTo>
                <a:lnTo>
                  <a:pt x="2115" y="30"/>
                </a:lnTo>
                <a:lnTo>
                  <a:pt x="2164" y="30"/>
                </a:lnTo>
                <a:lnTo>
                  <a:pt x="2164" y="72"/>
                </a:lnTo>
                <a:lnTo>
                  <a:pt x="2197" y="72"/>
                </a:lnTo>
                <a:close/>
                <a:moveTo>
                  <a:pt x="2304" y="253"/>
                </a:moveTo>
                <a:lnTo>
                  <a:pt x="2291" y="252"/>
                </a:lnTo>
                <a:lnTo>
                  <a:pt x="2285" y="251"/>
                </a:lnTo>
                <a:lnTo>
                  <a:pt x="2279" y="250"/>
                </a:lnTo>
                <a:lnTo>
                  <a:pt x="2268" y="246"/>
                </a:lnTo>
                <a:lnTo>
                  <a:pt x="2263" y="244"/>
                </a:lnTo>
                <a:lnTo>
                  <a:pt x="2258" y="241"/>
                </a:lnTo>
                <a:lnTo>
                  <a:pt x="2249" y="235"/>
                </a:lnTo>
                <a:lnTo>
                  <a:pt x="2245" y="231"/>
                </a:lnTo>
                <a:lnTo>
                  <a:pt x="2241" y="227"/>
                </a:lnTo>
                <a:lnTo>
                  <a:pt x="2234" y="219"/>
                </a:lnTo>
                <a:lnTo>
                  <a:pt x="2231" y="214"/>
                </a:lnTo>
                <a:lnTo>
                  <a:pt x="2228" y="209"/>
                </a:lnTo>
                <a:lnTo>
                  <a:pt x="2223" y="198"/>
                </a:lnTo>
                <a:lnTo>
                  <a:pt x="2221" y="193"/>
                </a:lnTo>
                <a:lnTo>
                  <a:pt x="2220" y="187"/>
                </a:lnTo>
                <a:lnTo>
                  <a:pt x="2219" y="181"/>
                </a:lnTo>
                <a:lnTo>
                  <a:pt x="2218" y="175"/>
                </a:lnTo>
                <a:lnTo>
                  <a:pt x="2218" y="168"/>
                </a:lnTo>
                <a:lnTo>
                  <a:pt x="2217" y="161"/>
                </a:lnTo>
                <a:lnTo>
                  <a:pt x="2218" y="155"/>
                </a:lnTo>
                <a:lnTo>
                  <a:pt x="2218" y="148"/>
                </a:lnTo>
                <a:lnTo>
                  <a:pt x="2219" y="142"/>
                </a:lnTo>
                <a:lnTo>
                  <a:pt x="2220" y="136"/>
                </a:lnTo>
                <a:lnTo>
                  <a:pt x="2223" y="124"/>
                </a:lnTo>
                <a:lnTo>
                  <a:pt x="2225" y="119"/>
                </a:lnTo>
                <a:lnTo>
                  <a:pt x="2228" y="114"/>
                </a:lnTo>
                <a:lnTo>
                  <a:pt x="2234" y="104"/>
                </a:lnTo>
                <a:lnTo>
                  <a:pt x="2237" y="99"/>
                </a:lnTo>
                <a:lnTo>
                  <a:pt x="2241" y="95"/>
                </a:lnTo>
                <a:lnTo>
                  <a:pt x="2245" y="91"/>
                </a:lnTo>
                <a:lnTo>
                  <a:pt x="2249" y="88"/>
                </a:lnTo>
                <a:lnTo>
                  <a:pt x="2253" y="85"/>
                </a:lnTo>
                <a:lnTo>
                  <a:pt x="2258" y="82"/>
                </a:lnTo>
                <a:lnTo>
                  <a:pt x="2263" y="79"/>
                </a:lnTo>
                <a:lnTo>
                  <a:pt x="2268" y="77"/>
                </a:lnTo>
                <a:lnTo>
                  <a:pt x="2274" y="75"/>
                </a:lnTo>
                <a:lnTo>
                  <a:pt x="2279" y="73"/>
                </a:lnTo>
                <a:lnTo>
                  <a:pt x="2285" y="72"/>
                </a:lnTo>
                <a:lnTo>
                  <a:pt x="2291" y="71"/>
                </a:lnTo>
                <a:lnTo>
                  <a:pt x="2304" y="70"/>
                </a:lnTo>
                <a:lnTo>
                  <a:pt x="2317" y="71"/>
                </a:lnTo>
                <a:lnTo>
                  <a:pt x="2323" y="72"/>
                </a:lnTo>
                <a:lnTo>
                  <a:pt x="2329" y="73"/>
                </a:lnTo>
                <a:lnTo>
                  <a:pt x="2340" y="77"/>
                </a:lnTo>
                <a:lnTo>
                  <a:pt x="2346" y="79"/>
                </a:lnTo>
                <a:lnTo>
                  <a:pt x="2351" y="82"/>
                </a:lnTo>
                <a:lnTo>
                  <a:pt x="2360" y="88"/>
                </a:lnTo>
                <a:lnTo>
                  <a:pt x="2364" y="91"/>
                </a:lnTo>
                <a:lnTo>
                  <a:pt x="2368" y="95"/>
                </a:lnTo>
                <a:lnTo>
                  <a:pt x="2375" y="104"/>
                </a:lnTo>
                <a:lnTo>
                  <a:pt x="2378" y="109"/>
                </a:lnTo>
                <a:lnTo>
                  <a:pt x="2381" y="114"/>
                </a:lnTo>
                <a:lnTo>
                  <a:pt x="2385" y="124"/>
                </a:lnTo>
                <a:lnTo>
                  <a:pt x="2387" y="130"/>
                </a:lnTo>
                <a:lnTo>
                  <a:pt x="2389" y="136"/>
                </a:lnTo>
                <a:lnTo>
                  <a:pt x="2390" y="142"/>
                </a:lnTo>
                <a:lnTo>
                  <a:pt x="2391" y="148"/>
                </a:lnTo>
                <a:lnTo>
                  <a:pt x="2391" y="155"/>
                </a:lnTo>
                <a:lnTo>
                  <a:pt x="2391" y="161"/>
                </a:lnTo>
                <a:lnTo>
                  <a:pt x="2391" y="168"/>
                </a:lnTo>
                <a:lnTo>
                  <a:pt x="2391" y="175"/>
                </a:lnTo>
                <a:lnTo>
                  <a:pt x="2390" y="181"/>
                </a:lnTo>
                <a:lnTo>
                  <a:pt x="2389" y="187"/>
                </a:lnTo>
                <a:lnTo>
                  <a:pt x="2385" y="198"/>
                </a:lnTo>
                <a:lnTo>
                  <a:pt x="2383" y="204"/>
                </a:lnTo>
                <a:lnTo>
                  <a:pt x="2381" y="209"/>
                </a:lnTo>
                <a:lnTo>
                  <a:pt x="2375" y="219"/>
                </a:lnTo>
                <a:lnTo>
                  <a:pt x="2372" y="223"/>
                </a:lnTo>
                <a:lnTo>
                  <a:pt x="2368" y="227"/>
                </a:lnTo>
                <a:lnTo>
                  <a:pt x="2364" y="231"/>
                </a:lnTo>
                <a:lnTo>
                  <a:pt x="2360" y="235"/>
                </a:lnTo>
                <a:lnTo>
                  <a:pt x="2355" y="238"/>
                </a:lnTo>
                <a:lnTo>
                  <a:pt x="2351" y="241"/>
                </a:lnTo>
                <a:lnTo>
                  <a:pt x="2346" y="244"/>
                </a:lnTo>
                <a:lnTo>
                  <a:pt x="2340" y="246"/>
                </a:lnTo>
                <a:lnTo>
                  <a:pt x="2335" y="248"/>
                </a:lnTo>
                <a:lnTo>
                  <a:pt x="2329" y="250"/>
                </a:lnTo>
                <a:lnTo>
                  <a:pt x="2323" y="251"/>
                </a:lnTo>
                <a:lnTo>
                  <a:pt x="2317" y="252"/>
                </a:lnTo>
                <a:lnTo>
                  <a:pt x="2304" y="253"/>
                </a:lnTo>
                <a:close/>
                <a:moveTo>
                  <a:pt x="2305" y="215"/>
                </a:moveTo>
                <a:lnTo>
                  <a:pt x="2309" y="214"/>
                </a:lnTo>
                <a:lnTo>
                  <a:pt x="2313" y="214"/>
                </a:lnTo>
                <a:lnTo>
                  <a:pt x="2317" y="212"/>
                </a:lnTo>
                <a:lnTo>
                  <a:pt x="2321" y="211"/>
                </a:lnTo>
                <a:lnTo>
                  <a:pt x="2324" y="209"/>
                </a:lnTo>
                <a:lnTo>
                  <a:pt x="2327" y="206"/>
                </a:lnTo>
                <a:lnTo>
                  <a:pt x="2330" y="203"/>
                </a:lnTo>
                <a:lnTo>
                  <a:pt x="2332" y="199"/>
                </a:lnTo>
                <a:lnTo>
                  <a:pt x="2334" y="195"/>
                </a:lnTo>
                <a:lnTo>
                  <a:pt x="2336" y="191"/>
                </a:lnTo>
                <a:lnTo>
                  <a:pt x="2338" y="187"/>
                </a:lnTo>
                <a:lnTo>
                  <a:pt x="2339" y="182"/>
                </a:lnTo>
                <a:lnTo>
                  <a:pt x="2341" y="172"/>
                </a:lnTo>
                <a:lnTo>
                  <a:pt x="2341" y="167"/>
                </a:lnTo>
                <a:lnTo>
                  <a:pt x="2342" y="161"/>
                </a:lnTo>
                <a:lnTo>
                  <a:pt x="2341" y="150"/>
                </a:lnTo>
                <a:lnTo>
                  <a:pt x="2339" y="140"/>
                </a:lnTo>
                <a:lnTo>
                  <a:pt x="2338" y="135"/>
                </a:lnTo>
                <a:lnTo>
                  <a:pt x="2336" y="131"/>
                </a:lnTo>
                <a:lnTo>
                  <a:pt x="2332" y="123"/>
                </a:lnTo>
                <a:lnTo>
                  <a:pt x="2330" y="119"/>
                </a:lnTo>
                <a:lnTo>
                  <a:pt x="2327" y="116"/>
                </a:lnTo>
                <a:lnTo>
                  <a:pt x="2324" y="113"/>
                </a:lnTo>
                <a:lnTo>
                  <a:pt x="2321" y="111"/>
                </a:lnTo>
                <a:lnTo>
                  <a:pt x="2317" y="110"/>
                </a:lnTo>
                <a:lnTo>
                  <a:pt x="2313" y="108"/>
                </a:lnTo>
                <a:lnTo>
                  <a:pt x="2309" y="108"/>
                </a:lnTo>
                <a:lnTo>
                  <a:pt x="2305" y="107"/>
                </a:lnTo>
                <a:lnTo>
                  <a:pt x="2300" y="108"/>
                </a:lnTo>
                <a:lnTo>
                  <a:pt x="2296" y="108"/>
                </a:lnTo>
                <a:lnTo>
                  <a:pt x="2292" y="110"/>
                </a:lnTo>
                <a:lnTo>
                  <a:pt x="2288" y="111"/>
                </a:lnTo>
                <a:lnTo>
                  <a:pt x="2285" y="113"/>
                </a:lnTo>
                <a:lnTo>
                  <a:pt x="2282" y="116"/>
                </a:lnTo>
                <a:lnTo>
                  <a:pt x="2279" y="119"/>
                </a:lnTo>
                <a:lnTo>
                  <a:pt x="2277" y="123"/>
                </a:lnTo>
                <a:lnTo>
                  <a:pt x="2272" y="131"/>
                </a:lnTo>
                <a:lnTo>
                  <a:pt x="2271" y="135"/>
                </a:lnTo>
                <a:lnTo>
                  <a:pt x="2270" y="140"/>
                </a:lnTo>
                <a:lnTo>
                  <a:pt x="2269" y="145"/>
                </a:lnTo>
                <a:lnTo>
                  <a:pt x="2268" y="150"/>
                </a:lnTo>
                <a:lnTo>
                  <a:pt x="2267" y="155"/>
                </a:lnTo>
                <a:lnTo>
                  <a:pt x="2267" y="161"/>
                </a:lnTo>
                <a:lnTo>
                  <a:pt x="2268" y="172"/>
                </a:lnTo>
                <a:lnTo>
                  <a:pt x="2270" y="182"/>
                </a:lnTo>
                <a:lnTo>
                  <a:pt x="2271" y="187"/>
                </a:lnTo>
                <a:lnTo>
                  <a:pt x="2272" y="191"/>
                </a:lnTo>
                <a:lnTo>
                  <a:pt x="2274" y="195"/>
                </a:lnTo>
                <a:lnTo>
                  <a:pt x="2277" y="199"/>
                </a:lnTo>
                <a:lnTo>
                  <a:pt x="2279" y="203"/>
                </a:lnTo>
                <a:lnTo>
                  <a:pt x="2282" y="206"/>
                </a:lnTo>
                <a:lnTo>
                  <a:pt x="2285" y="209"/>
                </a:lnTo>
                <a:lnTo>
                  <a:pt x="2288" y="211"/>
                </a:lnTo>
                <a:lnTo>
                  <a:pt x="2292" y="212"/>
                </a:lnTo>
                <a:lnTo>
                  <a:pt x="2296" y="214"/>
                </a:lnTo>
                <a:lnTo>
                  <a:pt x="2300" y="214"/>
                </a:lnTo>
                <a:lnTo>
                  <a:pt x="2305" y="215"/>
                </a:lnTo>
                <a:close/>
                <a:moveTo>
                  <a:pt x="2539" y="172"/>
                </a:moveTo>
                <a:lnTo>
                  <a:pt x="2430" y="172"/>
                </a:lnTo>
                <a:lnTo>
                  <a:pt x="2430" y="133"/>
                </a:lnTo>
                <a:lnTo>
                  <a:pt x="2539" y="133"/>
                </a:lnTo>
                <a:lnTo>
                  <a:pt x="2539" y="172"/>
                </a:lnTo>
                <a:close/>
                <a:moveTo>
                  <a:pt x="2603" y="315"/>
                </a:moveTo>
                <a:lnTo>
                  <a:pt x="2594" y="315"/>
                </a:lnTo>
                <a:lnTo>
                  <a:pt x="2586" y="314"/>
                </a:lnTo>
                <a:lnTo>
                  <a:pt x="2579" y="312"/>
                </a:lnTo>
                <a:lnTo>
                  <a:pt x="2573" y="310"/>
                </a:lnTo>
                <a:lnTo>
                  <a:pt x="2584" y="274"/>
                </a:lnTo>
                <a:lnTo>
                  <a:pt x="2590" y="275"/>
                </a:lnTo>
                <a:lnTo>
                  <a:pt x="2596" y="276"/>
                </a:lnTo>
                <a:lnTo>
                  <a:pt x="2601" y="276"/>
                </a:lnTo>
                <a:lnTo>
                  <a:pt x="2606" y="276"/>
                </a:lnTo>
                <a:lnTo>
                  <a:pt x="2608" y="275"/>
                </a:lnTo>
                <a:lnTo>
                  <a:pt x="2610" y="274"/>
                </a:lnTo>
                <a:lnTo>
                  <a:pt x="2614" y="271"/>
                </a:lnTo>
                <a:lnTo>
                  <a:pt x="2617" y="267"/>
                </a:lnTo>
                <a:lnTo>
                  <a:pt x="2620" y="262"/>
                </a:lnTo>
                <a:lnTo>
                  <a:pt x="2623" y="254"/>
                </a:lnTo>
                <a:lnTo>
                  <a:pt x="2559" y="72"/>
                </a:lnTo>
                <a:lnTo>
                  <a:pt x="2611" y="72"/>
                </a:lnTo>
                <a:lnTo>
                  <a:pt x="2647" y="202"/>
                </a:lnTo>
                <a:lnTo>
                  <a:pt x="2686" y="72"/>
                </a:lnTo>
                <a:lnTo>
                  <a:pt x="2738" y="72"/>
                </a:lnTo>
                <a:lnTo>
                  <a:pt x="2669" y="268"/>
                </a:lnTo>
                <a:lnTo>
                  <a:pt x="2665" y="278"/>
                </a:lnTo>
                <a:lnTo>
                  <a:pt x="2663" y="283"/>
                </a:lnTo>
                <a:lnTo>
                  <a:pt x="2660" y="287"/>
                </a:lnTo>
                <a:lnTo>
                  <a:pt x="2654" y="296"/>
                </a:lnTo>
                <a:lnTo>
                  <a:pt x="2646" y="302"/>
                </a:lnTo>
                <a:lnTo>
                  <a:pt x="2642" y="306"/>
                </a:lnTo>
                <a:lnTo>
                  <a:pt x="2638" y="308"/>
                </a:lnTo>
                <a:lnTo>
                  <a:pt x="2633" y="310"/>
                </a:lnTo>
                <a:lnTo>
                  <a:pt x="2628" y="312"/>
                </a:lnTo>
                <a:lnTo>
                  <a:pt x="2622" y="314"/>
                </a:lnTo>
                <a:lnTo>
                  <a:pt x="2616" y="315"/>
                </a:lnTo>
                <a:lnTo>
                  <a:pt x="2610" y="315"/>
                </a:lnTo>
                <a:lnTo>
                  <a:pt x="2603" y="315"/>
                </a:lnTo>
                <a:close/>
                <a:moveTo>
                  <a:pt x="2812" y="249"/>
                </a:moveTo>
                <a:lnTo>
                  <a:pt x="2763" y="249"/>
                </a:lnTo>
                <a:lnTo>
                  <a:pt x="2763" y="13"/>
                </a:lnTo>
                <a:lnTo>
                  <a:pt x="2812" y="13"/>
                </a:lnTo>
                <a:lnTo>
                  <a:pt x="2812" y="249"/>
                </a:lnTo>
                <a:close/>
                <a:moveTo>
                  <a:pt x="2877" y="50"/>
                </a:moveTo>
                <a:lnTo>
                  <a:pt x="2872" y="49"/>
                </a:lnTo>
                <a:lnTo>
                  <a:pt x="2867" y="48"/>
                </a:lnTo>
                <a:lnTo>
                  <a:pt x="2863" y="45"/>
                </a:lnTo>
                <a:lnTo>
                  <a:pt x="2859" y="42"/>
                </a:lnTo>
                <a:lnTo>
                  <a:pt x="2855" y="38"/>
                </a:lnTo>
                <a:lnTo>
                  <a:pt x="2853" y="34"/>
                </a:lnTo>
                <a:lnTo>
                  <a:pt x="2851" y="30"/>
                </a:lnTo>
                <a:lnTo>
                  <a:pt x="2851" y="25"/>
                </a:lnTo>
                <a:lnTo>
                  <a:pt x="2851" y="20"/>
                </a:lnTo>
                <a:lnTo>
                  <a:pt x="2853" y="15"/>
                </a:lnTo>
                <a:lnTo>
                  <a:pt x="2855" y="11"/>
                </a:lnTo>
                <a:lnTo>
                  <a:pt x="2859" y="7"/>
                </a:lnTo>
                <a:lnTo>
                  <a:pt x="2863" y="4"/>
                </a:lnTo>
                <a:lnTo>
                  <a:pt x="2867" y="2"/>
                </a:lnTo>
                <a:lnTo>
                  <a:pt x="2872" y="0"/>
                </a:lnTo>
                <a:lnTo>
                  <a:pt x="2877" y="0"/>
                </a:lnTo>
                <a:lnTo>
                  <a:pt x="2883" y="0"/>
                </a:lnTo>
                <a:lnTo>
                  <a:pt x="2887" y="2"/>
                </a:lnTo>
                <a:lnTo>
                  <a:pt x="2892" y="4"/>
                </a:lnTo>
                <a:lnTo>
                  <a:pt x="2896" y="7"/>
                </a:lnTo>
                <a:lnTo>
                  <a:pt x="2900" y="11"/>
                </a:lnTo>
                <a:lnTo>
                  <a:pt x="2902" y="15"/>
                </a:lnTo>
                <a:lnTo>
                  <a:pt x="2903" y="20"/>
                </a:lnTo>
                <a:lnTo>
                  <a:pt x="2904" y="25"/>
                </a:lnTo>
                <a:lnTo>
                  <a:pt x="2903" y="30"/>
                </a:lnTo>
                <a:lnTo>
                  <a:pt x="2902" y="34"/>
                </a:lnTo>
                <a:lnTo>
                  <a:pt x="2900" y="38"/>
                </a:lnTo>
                <a:lnTo>
                  <a:pt x="2896" y="42"/>
                </a:lnTo>
                <a:lnTo>
                  <a:pt x="2892" y="45"/>
                </a:lnTo>
                <a:lnTo>
                  <a:pt x="2887" y="48"/>
                </a:lnTo>
                <a:lnTo>
                  <a:pt x="2883" y="49"/>
                </a:lnTo>
                <a:lnTo>
                  <a:pt x="2877" y="50"/>
                </a:lnTo>
                <a:close/>
                <a:moveTo>
                  <a:pt x="2853" y="72"/>
                </a:moveTo>
                <a:lnTo>
                  <a:pt x="2902" y="72"/>
                </a:lnTo>
                <a:lnTo>
                  <a:pt x="2902" y="249"/>
                </a:lnTo>
                <a:lnTo>
                  <a:pt x="2853" y="249"/>
                </a:lnTo>
                <a:lnTo>
                  <a:pt x="2853" y="72"/>
                </a:lnTo>
                <a:close/>
                <a:moveTo>
                  <a:pt x="3023" y="253"/>
                </a:moveTo>
                <a:lnTo>
                  <a:pt x="3010" y="252"/>
                </a:lnTo>
                <a:lnTo>
                  <a:pt x="3003" y="251"/>
                </a:lnTo>
                <a:lnTo>
                  <a:pt x="2998" y="250"/>
                </a:lnTo>
                <a:lnTo>
                  <a:pt x="2986" y="246"/>
                </a:lnTo>
                <a:lnTo>
                  <a:pt x="2980" y="244"/>
                </a:lnTo>
                <a:lnTo>
                  <a:pt x="2975" y="241"/>
                </a:lnTo>
                <a:lnTo>
                  <a:pt x="2966" y="235"/>
                </a:lnTo>
                <a:lnTo>
                  <a:pt x="2962" y="231"/>
                </a:lnTo>
                <a:lnTo>
                  <a:pt x="2958" y="227"/>
                </a:lnTo>
                <a:lnTo>
                  <a:pt x="2951" y="219"/>
                </a:lnTo>
                <a:lnTo>
                  <a:pt x="2948" y="214"/>
                </a:lnTo>
                <a:lnTo>
                  <a:pt x="2945" y="209"/>
                </a:lnTo>
                <a:lnTo>
                  <a:pt x="2940" y="198"/>
                </a:lnTo>
                <a:lnTo>
                  <a:pt x="2939" y="193"/>
                </a:lnTo>
                <a:lnTo>
                  <a:pt x="2937" y="187"/>
                </a:lnTo>
                <a:lnTo>
                  <a:pt x="2936" y="181"/>
                </a:lnTo>
                <a:lnTo>
                  <a:pt x="2935" y="175"/>
                </a:lnTo>
                <a:lnTo>
                  <a:pt x="2935" y="168"/>
                </a:lnTo>
                <a:lnTo>
                  <a:pt x="2935" y="161"/>
                </a:lnTo>
                <a:lnTo>
                  <a:pt x="2935" y="155"/>
                </a:lnTo>
                <a:lnTo>
                  <a:pt x="2935" y="148"/>
                </a:lnTo>
                <a:lnTo>
                  <a:pt x="2936" y="142"/>
                </a:lnTo>
                <a:lnTo>
                  <a:pt x="2937" y="136"/>
                </a:lnTo>
                <a:lnTo>
                  <a:pt x="2940" y="124"/>
                </a:lnTo>
                <a:lnTo>
                  <a:pt x="2943" y="119"/>
                </a:lnTo>
                <a:lnTo>
                  <a:pt x="2945" y="114"/>
                </a:lnTo>
                <a:lnTo>
                  <a:pt x="2951" y="104"/>
                </a:lnTo>
                <a:lnTo>
                  <a:pt x="2954" y="99"/>
                </a:lnTo>
                <a:lnTo>
                  <a:pt x="2958" y="95"/>
                </a:lnTo>
                <a:lnTo>
                  <a:pt x="2962" y="91"/>
                </a:lnTo>
                <a:lnTo>
                  <a:pt x="2966" y="88"/>
                </a:lnTo>
                <a:lnTo>
                  <a:pt x="2970" y="85"/>
                </a:lnTo>
                <a:lnTo>
                  <a:pt x="2975" y="82"/>
                </a:lnTo>
                <a:lnTo>
                  <a:pt x="2980" y="79"/>
                </a:lnTo>
                <a:lnTo>
                  <a:pt x="2986" y="77"/>
                </a:lnTo>
                <a:lnTo>
                  <a:pt x="2992" y="75"/>
                </a:lnTo>
                <a:lnTo>
                  <a:pt x="2998" y="73"/>
                </a:lnTo>
                <a:lnTo>
                  <a:pt x="3003" y="72"/>
                </a:lnTo>
                <a:lnTo>
                  <a:pt x="3010" y="71"/>
                </a:lnTo>
                <a:lnTo>
                  <a:pt x="3023" y="70"/>
                </a:lnTo>
                <a:lnTo>
                  <a:pt x="3035" y="71"/>
                </a:lnTo>
                <a:lnTo>
                  <a:pt x="3042" y="72"/>
                </a:lnTo>
                <a:lnTo>
                  <a:pt x="3047" y="73"/>
                </a:lnTo>
                <a:lnTo>
                  <a:pt x="3059" y="77"/>
                </a:lnTo>
                <a:lnTo>
                  <a:pt x="3064" y="79"/>
                </a:lnTo>
                <a:lnTo>
                  <a:pt x="3069" y="82"/>
                </a:lnTo>
                <a:lnTo>
                  <a:pt x="3078" y="88"/>
                </a:lnTo>
                <a:lnTo>
                  <a:pt x="3082" y="91"/>
                </a:lnTo>
                <a:lnTo>
                  <a:pt x="3086" y="95"/>
                </a:lnTo>
                <a:lnTo>
                  <a:pt x="3093" y="104"/>
                </a:lnTo>
                <a:lnTo>
                  <a:pt x="3096" y="109"/>
                </a:lnTo>
                <a:lnTo>
                  <a:pt x="3099" y="114"/>
                </a:lnTo>
                <a:lnTo>
                  <a:pt x="3104" y="124"/>
                </a:lnTo>
                <a:lnTo>
                  <a:pt x="3105" y="130"/>
                </a:lnTo>
                <a:lnTo>
                  <a:pt x="3107" y="136"/>
                </a:lnTo>
                <a:lnTo>
                  <a:pt x="3108" y="142"/>
                </a:lnTo>
                <a:lnTo>
                  <a:pt x="3109" y="148"/>
                </a:lnTo>
                <a:lnTo>
                  <a:pt x="3109" y="155"/>
                </a:lnTo>
                <a:lnTo>
                  <a:pt x="3109" y="161"/>
                </a:lnTo>
                <a:lnTo>
                  <a:pt x="3109" y="168"/>
                </a:lnTo>
                <a:lnTo>
                  <a:pt x="3109" y="175"/>
                </a:lnTo>
                <a:lnTo>
                  <a:pt x="3108" y="181"/>
                </a:lnTo>
                <a:lnTo>
                  <a:pt x="3107" y="187"/>
                </a:lnTo>
                <a:lnTo>
                  <a:pt x="3104" y="198"/>
                </a:lnTo>
                <a:lnTo>
                  <a:pt x="3101" y="204"/>
                </a:lnTo>
                <a:lnTo>
                  <a:pt x="3099" y="209"/>
                </a:lnTo>
                <a:lnTo>
                  <a:pt x="3093" y="219"/>
                </a:lnTo>
                <a:lnTo>
                  <a:pt x="3090" y="223"/>
                </a:lnTo>
                <a:lnTo>
                  <a:pt x="3086" y="227"/>
                </a:lnTo>
                <a:lnTo>
                  <a:pt x="3082" y="231"/>
                </a:lnTo>
                <a:lnTo>
                  <a:pt x="3078" y="235"/>
                </a:lnTo>
                <a:lnTo>
                  <a:pt x="3074" y="238"/>
                </a:lnTo>
                <a:lnTo>
                  <a:pt x="3069" y="241"/>
                </a:lnTo>
                <a:lnTo>
                  <a:pt x="3064" y="244"/>
                </a:lnTo>
                <a:lnTo>
                  <a:pt x="3059" y="246"/>
                </a:lnTo>
                <a:lnTo>
                  <a:pt x="3053" y="248"/>
                </a:lnTo>
                <a:lnTo>
                  <a:pt x="3047" y="250"/>
                </a:lnTo>
                <a:lnTo>
                  <a:pt x="3042" y="251"/>
                </a:lnTo>
                <a:lnTo>
                  <a:pt x="3035" y="252"/>
                </a:lnTo>
                <a:lnTo>
                  <a:pt x="3023" y="253"/>
                </a:lnTo>
                <a:close/>
                <a:moveTo>
                  <a:pt x="3023" y="215"/>
                </a:moveTo>
                <a:lnTo>
                  <a:pt x="3027" y="214"/>
                </a:lnTo>
                <a:lnTo>
                  <a:pt x="3031" y="214"/>
                </a:lnTo>
                <a:lnTo>
                  <a:pt x="3035" y="212"/>
                </a:lnTo>
                <a:lnTo>
                  <a:pt x="3039" y="211"/>
                </a:lnTo>
                <a:lnTo>
                  <a:pt x="3042" y="209"/>
                </a:lnTo>
                <a:lnTo>
                  <a:pt x="3045" y="206"/>
                </a:lnTo>
                <a:lnTo>
                  <a:pt x="3048" y="203"/>
                </a:lnTo>
                <a:lnTo>
                  <a:pt x="3050" y="199"/>
                </a:lnTo>
                <a:lnTo>
                  <a:pt x="3052" y="195"/>
                </a:lnTo>
                <a:lnTo>
                  <a:pt x="3054" y="191"/>
                </a:lnTo>
                <a:lnTo>
                  <a:pt x="3056" y="187"/>
                </a:lnTo>
                <a:lnTo>
                  <a:pt x="3057" y="182"/>
                </a:lnTo>
                <a:lnTo>
                  <a:pt x="3059" y="172"/>
                </a:lnTo>
                <a:lnTo>
                  <a:pt x="3060" y="167"/>
                </a:lnTo>
                <a:lnTo>
                  <a:pt x="3060" y="161"/>
                </a:lnTo>
                <a:lnTo>
                  <a:pt x="3059" y="150"/>
                </a:lnTo>
                <a:lnTo>
                  <a:pt x="3057" y="140"/>
                </a:lnTo>
                <a:lnTo>
                  <a:pt x="3056" y="135"/>
                </a:lnTo>
                <a:lnTo>
                  <a:pt x="3054" y="131"/>
                </a:lnTo>
                <a:lnTo>
                  <a:pt x="3050" y="123"/>
                </a:lnTo>
                <a:lnTo>
                  <a:pt x="3048" y="119"/>
                </a:lnTo>
                <a:lnTo>
                  <a:pt x="3045" y="116"/>
                </a:lnTo>
                <a:lnTo>
                  <a:pt x="3042" y="113"/>
                </a:lnTo>
                <a:lnTo>
                  <a:pt x="3039" y="111"/>
                </a:lnTo>
                <a:lnTo>
                  <a:pt x="3035" y="110"/>
                </a:lnTo>
                <a:lnTo>
                  <a:pt x="3031" y="108"/>
                </a:lnTo>
                <a:lnTo>
                  <a:pt x="3027" y="108"/>
                </a:lnTo>
                <a:lnTo>
                  <a:pt x="3023" y="107"/>
                </a:lnTo>
                <a:lnTo>
                  <a:pt x="3018" y="108"/>
                </a:lnTo>
                <a:lnTo>
                  <a:pt x="3014" y="108"/>
                </a:lnTo>
                <a:lnTo>
                  <a:pt x="3010" y="110"/>
                </a:lnTo>
                <a:lnTo>
                  <a:pt x="3006" y="111"/>
                </a:lnTo>
                <a:lnTo>
                  <a:pt x="3003" y="113"/>
                </a:lnTo>
                <a:lnTo>
                  <a:pt x="3000" y="116"/>
                </a:lnTo>
                <a:lnTo>
                  <a:pt x="2997" y="119"/>
                </a:lnTo>
                <a:lnTo>
                  <a:pt x="2995" y="123"/>
                </a:lnTo>
                <a:lnTo>
                  <a:pt x="2991" y="131"/>
                </a:lnTo>
                <a:lnTo>
                  <a:pt x="2989" y="135"/>
                </a:lnTo>
                <a:lnTo>
                  <a:pt x="2988" y="140"/>
                </a:lnTo>
                <a:lnTo>
                  <a:pt x="2987" y="145"/>
                </a:lnTo>
                <a:lnTo>
                  <a:pt x="2986" y="150"/>
                </a:lnTo>
                <a:lnTo>
                  <a:pt x="2986" y="155"/>
                </a:lnTo>
                <a:lnTo>
                  <a:pt x="2985" y="161"/>
                </a:lnTo>
                <a:lnTo>
                  <a:pt x="2986" y="172"/>
                </a:lnTo>
                <a:lnTo>
                  <a:pt x="2988" y="182"/>
                </a:lnTo>
                <a:lnTo>
                  <a:pt x="2989" y="187"/>
                </a:lnTo>
                <a:lnTo>
                  <a:pt x="2991" y="191"/>
                </a:lnTo>
                <a:lnTo>
                  <a:pt x="2993" y="195"/>
                </a:lnTo>
                <a:lnTo>
                  <a:pt x="2995" y="199"/>
                </a:lnTo>
                <a:lnTo>
                  <a:pt x="2997" y="203"/>
                </a:lnTo>
                <a:lnTo>
                  <a:pt x="3000" y="206"/>
                </a:lnTo>
                <a:lnTo>
                  <a:pt x="3003" y="209"/>
                </a:lnTo>
                <a:lnTo>
                  <a:pt x="3006" y="211"/>
                </a:lnTo>
                <a:lnTo>
                  <a:pt x="3010" y="212"/>
                </a:lnTo>
                <a:lnTo>
                  <a:pt x="3014" y="214"/>
                </a:lnTo>
                <a:lnTo>
                  <a:pt x="3018" y="214"/>
                </a:lnTo>
                <a:lnTo>
                  <a:pt x="3023" y="215"/>
                </a:lnTo>
                <a:close/>
                <a:moveTo>
                  <a:pt x="3142" y="315"/>
                </a:moveTo>
                <a:lnTo>
                  <a:pt x="3142" y="72"/>
                </a:lnTo>
                <a:lnTo>
                  <a:pt x="3191" y="72"/>
                </a:lnTo>
                <a:lnTo>
                  <a:pt x="3191" y="102"/>
                </a:lnTo>
                <a:lnTo>
                  <a:pt x="3197" y="95"/>
                </a:lnTo>
                <a:lnTo>
                  <a:pt x="3202" y="87"/>
                </a:lnTo>
                <a:lnTo>
                  <a:pt x="3206" y="84"/>
                </a:lnTo>
                <a:lnTo>
                  <a:pt x="3209" y="81"/>
                </a:lnTo>
                <a:lnTo>
                  <a:pt x="3214" y="78"/>
                </a:lnTo>
                <a:lnTo>
                  <a:pt x="3218" y="75"/>
                </a:lnTo>
                <a:lnTo>
                  <a:pt x="3224" y="73"/>
                </a:lnTo>
                <a:lnTo>
                  <a:pt x="3227" y="72"/>
                </a:lnTo>
                <a:lnTo>
                  <a:pt x="3230" y="71"/>
                </a:lnTo>
                <a:lnTo>
                  <a:pt x="3236" y="70"/>
                </a:lnTo>
                <a:lnTo>
                  <a:pt x="3243" y="70"/>
                </a:lnTo>
                <a:lnTo>
                  <a:pt x="3253" y="71"/>
                </a:lnTo>
                <a:lnTo>
                  <a:pt x="3257" y="71"/>
                </a:lnTo>
                <a:lnTo>
                  <a:pt x="3262" y="73"/>
                </a:lnTo>
                <a:lnTo>
                  <a:pt x="3266" y="74"/>
                </a:lnTo>
                <a:lnTo>
                  <a:pt x="3270" y="76"/>
                </a:lnTo>
                <a:lnTo>
                  <a:pt x="3279" y="80"/>
                </a:lnTo>
                <a:lnTo>
                  <a:pt x="3283" y="83"/>
                </a:lnTo>
                <a:lnTo>
                  <a:pt x="3286" y="86"/>
                </a:lnTo>
                <a:lnTo>
                  <a:pt x="3290" y="89"/>
                </a:lnTo>
                <a:lnTo>
                  <a:pt x="3293" y="93"/>
                </a:lnTo>
                <a:lnTo>
                  <a:pt x="3297" y="97"/>
                </a:lnTo>
                <a:lnTo>
                  <a:pt x="3299" y="101"/>
                </a:lnTo>
                <a:lnTo>
                  <a:pt x="3302" y="106"/>
                </a:lnTo>
                <a:lnTo>
                  <a:pt x="3305" y="110"/>
                </a:lnTo>
                <a:lnTo>
                  <a:pt x="3307" y="116"/>
                </a:lnTo>
                <a:lnTo>
                  <a:pt x="3309" y="121"/>
                </a:lnTo>
                <a:lnTo>
                  <a:pt x="3311" y="127"/>
                </a:lnTo>
                <a:lnTo>
                  <a:pt x="3312" y="133"/>
                </a:lnTo>
                <a:lnTo>
                  <a:pt x="3313" y="140"/>
                </a:lnTo>
                <a:lnTo>
                  <a:pt x="3314" y="146"/>
                </a:lnTo>
                <a:lnTo>
                  <a:pt x="3314" y="154"/>
                </a:lnTo>
                <a:lnTo>
                  <a:pt x="3315" y="161"/>
                </a:lnTo>
                <a:lnTo>
                  <a:pt x="3314" y="175"/>
                </a:lnTo>
                <a:lnTo>
                  <a:pt x="3312" y="188"/>
                </a:lnTo>
                <a:lnTo>
                  <a:pt x="3311" y="194"/>
                </a:lnTo>
                <a:lnTo>
                  <a:pt x="3309" y="200"/>
                </a:lnTo>
                <a:lnTo>
                  <a:pt x="3307" y="206"/>
                </a:lnTo>
                <a:lnTo>
                  <a:pt x="3305" y="211"/>
                </a:lnTo>
                <a:lnTo>
                  <a:pt x="3303" y="216"/>
                </a:lnTo>
                <a:lnTo>
                  <a:pt x="3300" y="220"/>
                </a:lnTo>
                <a:lnTo>
                  <a:pt x="3297" y="225"/>
                </a:lnTo>
                <a:lnTo>
                  <a:pt x="3294" y="229"/>
                </a:lnTo>
                <a:lnTo>
                  <a:pt x="3287" y="236"/>
                </a:lnTo>
                <a:lnTo>
                  <a:pt x="3283" y="239"/>
                </a:lnTo>
                <a:lnTo>
                  <a:pt x="3279" y="242"/>
                </a:lnTo>
                <a:lnTo>
                  <a:pt x="3271" y="246"/>
                </a:lnTo>
                <a:lnTo>
                  <a:pt x="3267" y="248"/>
                </a:lnTo>
                <a:lnTo>
                  <a:pt x="3262" y="249"/>
                </a:lnTo>
                <a:lnTo>
                  <a:pt x="3253" y="251"/>
                </a:lnTo>
                <a:lnTo>
                  <a:pt x="3243" y="252"/>
                </a:lnTo>
                <a:lnTo>
                  <a:pt x="3236" y="252"/>
                </a:lnTo>
                <a:lnTo>
                  <a:pt x="3230" y="251"/>
                </a:lnTo>
                <a:lnTo>
                  <a:pt x="3224" y="249"/>
                </a:lnTo>
                <a:lnTo>
                  <a:pt x="3219" y="247"/>
                </a:lnTo>
                <a:lnTo>
                  <a:pt x="3214" y="245"/>
                </a:lnTo>
                <a:lnTo>
                  <a:pt x="3210" y="242"/>
                </a:lnTo>
                <a:lnTo>
                  <a:pt x="3208" y="240"/>
                </a:lnTo>
                <a:lnTo>
                  <a:pt x="3206" y="239"/>
                </a:lnTo>
                <a:lnTo>
                  <a:pt x="3203" y="235"/>
                </a:lnTo>
                <a:lnTo>
                  <a:pt x="3200" y="232"/>
                </a:lnTo>
                <a:lnTo>
                  <a:pt x="3197" y="228"/>
                </a:lnTo>
                <a:lnTo>
                  <a:pt x="3193" y="221"/>
                </a:lnTo>
                <a:lnTo>
                  <a:pt x="3191" y="315"/>
                </a:lnTo>
                <a:lnTo>
                  <a:pt x="3142" y="315"/>
                </a:lnTo>
                <a:close/>
                <a:moveTo>
                  <a:pt x="3190" y="161"/>
                </a:moveTo>
                <a:lnTo>
                  <a:pt x="3191" y="172"/>
                </a:lnTo>
                <a:lnTo>
                  <a:pt x="3193" y="182"/>
                </a:lnTo>
                <a:lnTo>
                  <a:pt x="3194" y="187"/>
                </a:lnTo>
                <a:lnTo>
                  <a:pt x="3196" y="191"/>
                </a:lnTo>
                <a:lnTo>
                  <a:pt x="3198" y="195"/>
                </a:lnTo>
                <a:lnTo>
                  <a:pt x="3200" y="199"/>
                </a:lnTo>
                <a:lnTo>
                  <a:pt x="3205" y="205"/>
                </a:lnTo>
                <a:lnTo>
                  <a:pt x="3208" y="207"/>
                </a:lnTo>
                <a:lnTo>
                  <a:pt x="3212" y="209"/>
                </a:lnTo>
                <a:lnTo>
                  <a:pt x="3215" y="211"/>
                </a:lnTo>
                <a:lnTo>
                  <a:pt x="3219" y="212"/>
                </a:lnTo>
                <a:lnTo>
                  <a:pt x="3223" y="213"/>
                </a:lnTo>
                <a:lnTo>
                  <a:pt x="3227" y="213"/>
                </a:lnTo>
                <a:lnTo>
                  <a:pt x="3232" y="213"/>
                </a:lnTo>
                <a:lnTo>
                  <a:pt x="3236" y="212"/>
                </a:lnTo>
                <a:lnTo>
                  <a:pt x="3240" y="211"/>
                </a:lnTo>
                <a:lnTo>
                  <a:pt x="3243" y="209"/>
                </a:lnTo>
                <a:lnTo>
                  <a:pt x="3247" y="207"/>
                </a:lnTo>
                <a:lnTo>
                  <a:pt x="3250" y="205"/>
                </a:lnTo>
                <a:lnTo>
                  <a:pt x="3253" y="202"/>
                </a:lnTo>
                <a:lnTo>
                  <a:pt x="3255" y="198"/>
                </a:lnTo>
                <a:lnTo>
                  <a:pt x="3259" y="191"/>
                </a:lnTo>
                <a:lnTo>
                  <a:pt x="3261" y="186"/>
                </a:lnTo>
                <a:lnTo>
                  <a:pt x="3262" y="182"/>
                </a:lnTo>
                <a:lnTo>
                  <a:pt x="3263" y="177"/>
                </a:lnTo>
                <a:lnTo>
                  <a:pt x="3264" y="172"/>
                </a:lnTo>
                <a:lnTo>
                  <a:pt x="3264" y="166"/>
                </a:lnTo>
                <a:lnTo>
                  <a:pt x="3265" y="161"/>
                </a:lnTo>
                <a:lnTo>
                  <a:pt x="3264" y="150"/>
                </a:lnTo>
                <a:lnTo>
                  <a:pt x="3262" y="140"/>
                </a:lnTo>
                <a:lnTo>
                  <a:pt x="3261" y="135"/>
                </a:lnTo>
                <a:lnTo>
                  <a:pt x="3259" y="131"/>
                </a:lnTo>
                <a:lnTo>
                  <a:pt x="3257" y="127"/>
                </a:lnTo>
                <a:lnTo>
                  <a:pt x="3255" y="123"/>
                </a:lnTo>
                <a:lnTo>
                  <a:pt x="3253" y="120"/>
                </a:lnTo>
                <a:lnTo>
                  <a:pt x="3250" y="117"/>
                </a:lnTo>
                <a:lnTo>
                  <a:pt x="3247" y="115"/>
                </a:lnTo>
                <a:lnTo>
                  <a:pt x="3243" y="113"/>
                </a:lnTo>
                <a:lnTo>
                  <a:pt x="3240" y="111"/>
                </a:lnTo>
                <a:lnTo>
                  <a:pt x="3236" y="110"/>
                </a:lnTo>
                <a:lnTo>
                  <a:pt x="3232" y="109"/>
                </a:lnTo>
                <a:lnTo>
                  <a:pt x="3227" y="109"/>
                </a:lnTo>
                <a:lnTo>
                  <a:pt x="3219" y="110"/>
                </a:lnTo>
                <a:lnTo>
                  <a:pt x="3215" y="111"/>
                </a:lnTo>
                <a:lnTo>
                  <a:pt x="3212" y="113"/>
                </a:lnTo>
                <a:lnTo>
                  <a:pt x="3208" y="115"/>
                </a:lnTo>
                <a:lnTo>
                  <a:pt x="3205" y="117"/>
                </a:lnTo>
                <a:lnTo>
                  <a:pt x="3202" y="120"/>
                </a:lnTo>
                <a:lnTo>
                  <a:pt x="3200" y="123"/>
                </a:lnTo>
                <a:lnTo>
                  <a:pt x="3196" y="131"/>
                </a:lnTo>
                <a:lnTo>
                  <a:pt x="3194" y="135"/>
                </a:lnTo>
                <a:lnTo>
                  <a:pt x="3193" y="139"/>
                </a:lnTo>
                <a:lnTo>
                  <a:pt x="3192" y="144"/>
                </a:lnTo>
                <a:lnTo>
                  <a:pt x="3191" y="150"/>
                </a:lnTo>
                <a:lnTo>
                  <a:pt x="3190" y="155"/>
                </a:lnTo>
                <a:lnTo>
                  <a:pt x="3190" y="161"/>
                </a:lnTo>
                <a:close/>
                <a:moveTo>
                  <a:pt x="3373" y="50"/>
                </a:moveTo>
                <a:lnTo>
                  <a:pt x="3368" y="49"/>
                </a:lnTo>
                <a:lnTo>
                  <a:pt x="3363" y="48"/>
                </a:lnTo>
                <a:lnTo>
                  <a:pt x="3358" y="45"/>
                </a:lnTo>
                <a:lnTo>
                  <a:pt x="3354" y="42"/>
                </a:lnTo>
                <a:lnTo>
                  <a:pt x="3351" y="38"/>
                </a:lnTo>
                <a:lnTo>
                  <a:pt x="3348" y="34"/>
                </a:lnTo>
                <a:lnTo>
                  <a:pt x="3347" y="30"/>
                </a:lnTo>
                <a:lnTo>
                  <a:pt x="3346" y="25"/>
                </a:lnTo>
                <a:lnTo>
                  <a:pt x="3347" y="20"/>
                </a:lnTo>
                <a:lnTo>
                  <a:pt x="3348" y="15"/>
                </a:lnTo>
                <a:lnTo>
                  <a:pt x="3351" y="11"/>
                </a:lnTo>
                <a:lnTo>
                  <a:pt x="3354" y="7"/>
                </a:lnTo>
                <a:lnTo>
                  <a:pt x="3358" y="4"/>
                </a:lnTo>
                <a:lnTo>
                  <a:pt x="3363" y="2"/>
                </a:lnTo>
                <a:lnTo>
                  <a:pt x="3368" y="0"/>
                </a:lnTo>
                <a:lnTo>
                  <a:pt x="3373" y="0"/>
                </a:lnTo>
                <a:lnTo>
                  <a:pt x="3378" y="0"/>
                </a:lnTo>
                <a:lnTo>
                  <a:pt x="3383" y="2"/>
                </a:lnTo>
                <a:lnTo>
                  <a:pt x="3387" y="4"/>
                </a:lnTo>
                <a:lnTo>
                  <a:pt x="3392" y="7"/>
                </a:lnTo>
                <a:lnTo>
                  <a:pt x="3395" y="11"/>
                </a:lnTo>
                <a:lnTo>
                  <a:pt x="3397" y="15"/>
                </a:lnTo>
                <a:lnTo>
                  <a:pt x="3399" y="20"/>
                </a:lnTo>
                <a:lnTo>
                  <a:pt x="3399" y="25"/>
                </a:lnTo>
                <a:lnTo>
                  <a:pt x="3399" y="30"/>
                </a:lnTo>
                <a:lnTo>
                  <a:pt x="3397" y="34"/>
                </a:lnTo>
                <a:lnTo>
                  <a:pt x="3395" y="38"/>
                </a:lnTo>
                <a:lnTo>
                  <a:pt x="3392" y="42"/>
                </a:lnTo>
                <a:lnTo>
                  <a:pt x="3387" y="45"/>
                </a:lnTo>
                <a:lnTo>
                  <a:pt x="3383" y="48"/>
                </a:lnTo>
                <a:lnTo>
                  <a:pt x="3378" y="49"/>
                </a:lnTo>
                <a:lnTo>
                  <a:pt x="3373" y="50"/>
                </a:lnTo>
                <a:close/>
                <a:moveTo>
                  <a:pt x="3348" y="72"/>
                </a:moveTo>
                <a:lnTo>
                  <a:pt x="3397" y="72"/>
                </a:lnTo>
                <a:lnTo>
                  <a:pt x="3397" y="249"/>
                </a:lnTo>
                <a:lnTo>
                  <a:pt x="3348" y="249"/>
                </a:lnTo>
                <a:lnTo>
                  <a:pt x="3348" y="72"/>
                </a:lnTo>
                <a:close/>
                <a:moveTo>
                  <a:pt x="3585" y="123"/>
                </a:moveTo>
                <a:lnTo>
                  <a:pt x="3540" y="126"/>
                </a:lnTo>
                <a:lnTo>
                  <a:pt x="3539" y="121"/>
                </a:lnTo>
                <a:lnTo>
                  <a:pt x="3537" y="118"/>
                </a:lnTo>
                <a:lnTo>
                  <a:pt x="3534" y="114"/>
                </a:lnTo>
                <a:lnTo>
                  <a:pt x="3531" y="111"/>
                </a:lnTo>
                <a:lnTo>
                  <a:pt x="3527" y="108"/>
                </a:lnTo>
                <a:lnTo>
                  <a:pt x="3522" y="106"/>
                </a:lnTo>
                <a:lnTo>
                  <a:pt x="3516" y="105"/>
                </a:lnTo>
                <a:lnTo>
                  <a:pt x="3510" y="105"/>
                </a:lnTo>
                <a:lnTo>
                  <a:pt x="3505" y="105"/>
                </a:lnTo>
                <a:lnTo>
                  <a:pt x="3500" y="106"/>
                </a:lnTo>
                <a:lnTo>
                  <a:pt x="3495" y="108"/>
                </a:lnTo>
                <a:lnTo>
                  <a:pt x="3491" y="110"/>
                </a:lnTo>
                <a:lnTo>
                  <a:pt x="3488" y="112"/>
                </a:lnTo>
                <a:lnTo>
                  <a:pt x="3485" y="115"/>
                </a:lnTo>
                <a:lnTo>
                  <a:pt x="3484" y="119"/>
                </a:lnTo>
                <a:lnTo>
                  <a:pt x="3483" y="122"/>
                </a:lnTo>
                <a:lnTo>
                  <a:pt x="3484" y="125"/>
                </a:lnTo>
                <a:lnTo>
                  <a:pt x="3485" y="128"/>
                </a:lnTo>
                <a:lnTo>
                  <a:pt x="3486" y="131"/>
                </a:lnTo>
                <a:lnTo>
                  <a:pt x="3488" y="133"/>
                </a:lnTo>
                <a:lnTo>
                  <a:pt x="3491" y="135"/>
                </a:lnTo>
                <a:lnTo>
                  <a:pt x="3495" y="137"/>
                </a:lnTo>
                <a:lnTo>
                  <a:pt x="3500" y="139"/>
                </a:lnTo>
                <a:lnTo>
                  <a:pt x="3506" y="140"/>
                </a:lnTo>
                <a:lnTo>
                  <a:pt x="3538" y="146"/>
                </a:lnTo>
                <a:lnTo>
                  <a:pt x="3544" y="148"/>
                </a:lnTo>
                <a:lnTo>
                  <a:pt x="3550" y="150"/>
                </a:lnTo>
                <a:lnTo>
                  <a:pt x="3555" y="151"/>
                </a:lnTo>
                <a:lnTo>
                  <a:pt x="3560" y="153"/>
                </a:lnTo>
                <a:lnTo>
                  <a:pt x="3569" y="158"/>
                </a:lnTo>
                <a:lnTo>
                  <a:pt x="3576" y="164"/>
                </a:lnTo>
                <a:lnTo>
                  <a:pt x="3579" y="167"/>
                </a:lnTo>
                <a:lnTo>
                  <a:pt x="3582" y="170"/>
                </a:lnTo>
                <a:lnTo>
                  <a:pt x="3584" y="174"/>
                </a:lnTo>
                <a:lnTo>
                  <a:pt x="3586" y="177"/>
                </a:lnTo>
                <a:lnTo>
                  <a:pt x="3588" y="185"/>
                </a:lnTo>
                <a:lnTo>
                  <a:pt x="3589" y="190"/>
                </a:lnTo>
                <a:lnTo>
                  <a:pt x="3589" y="194"/>
                </a:lnTo>
                <a:lnTo>
                  <a:pt x="3589" y="199"/>
                </a:lnTo>
                <a:lnTo>
                  <a:pt x="3588" y="203"/>
                </a:lnTo>
                <a:lnTo>
                  <a:pt x="3587" y="207"/>
                </a:lnTo>
                <a:lnTo>
                  <a:pt x="3586" y="211"/>
                </a:lnTo>
                <a:lnTo>
                  <a:pt x="3585" y="214"/>
                </a:lnTo>
                <a:lnTo>
                  <a:pt x="3583" y="218"/>
                </a:lnTo>
                <a:lnTo>
                  <a:pt x="3581" y="221"/>
                </a:lnTo>
                <a:lnTo>
                  <a:pt x="3579" y="225"/>
                </a:lnTo>
                <a:lnTo>
                  <a:pt x="3573" y="231"/>
                </a:lnTo>
                <a:lnTo>
                  <a:pt x="3567" y="236"/>
                </a:lnTo>
                <a:lnTo>
                  <a:pt x="3559" y="241"/>
                </a:lnTo>
                <a:lnTo>
                  <a:pt x="3551" y="245"/>
                </a:lnTo>
                <a:lnTo>
                  <a:pt x="3542" y="248"/>
                </a:lnTo>
                <a:lnTo>
                  <a:pt x="3532" y="251"/>
                </a:lnTo>
                <a:lnTo>
                  <a:pt x="3521" y="252"/>
                </a:lnTo>
                <a:lnTo>
                  <a:pt x="3510" y="253"/>
                </a:lnTo>
                <a:lnTo>
                  <a:pt x="3502" y="252"/>
                </a:lnTo>
                <a:lnTo>
                  <a:pt x="3494" y="252"/>
                </a:lnTo>
                <a:lnTo>
                  <a:pt x="3486" y="250"/>
                </a:lnTo>
                <a:lnTo>
                  <a:pt x="3479" y="249"/>
                </a:lnTo>
                <a:lnTo>
                  <a:pt x="3472" y="247"/>
                </a:lnTo>
                <a:lnTo>
                  <a:pt x="3466" y="244"/>
                </a:lnTo>
                <a:lnTo>
                  <a:pt x="3460" y="241"/>
                </a:lnTo>
                <a:lnTo>
                  <a:pt x="3454" y="238"/>
                </a:lnTo>
                <a:lnTo>
                  <a:pt x="3449" y="234"/>
                </a:lnTo>
                <a:lnTo>
                  <a:pt x="3445" y="230"/>
                </a:lnTo>
                <a:lnTo>
                  <a:pt x="3441" y="225"/>
                </a:lnTo>
                <a:lnTo>
                  <a:pt x="3437" y="221"/>
                </a:lnTo>
                <a:lnTo>
                  <a:pt x="3434" y="215"/>
                </a:lnTo>
                <a:lnTo>
                  <a:pt x="3432" y="210"/>
                </a:lnTo>
                <a:lnTo>
                  <a:pt x="3430" y="204"/>
                </a:lnTo>
                <a:lnTo>
                  <a:pt x="3429" y="198"/>
                </a:lnTo>
                <a:lnTo>
                  <a:pt x="3478" y="195"/>
                </a:lnTo>
                <a:lnTo>
                  <a:pt x="3480" y="200"/>
                </a:lnTo>
                <a:lnTo>
                  <a:pt x="3482" y="205"/>
                </a:lnTo>
                <a:lnTo>
                  <a:pt x="3485" y="209"/>
                </a:lnTo>
                <a:lnTo>
                  <a:pt x="3489" y="212"/>
                </a:lnTo>
                <a:lnTo>
                  <a:pt x="3493" y="214"/>
                </a:lnTo>
                <a:lnTo>
                  <a:pt x="3498" y="216"/>
                </a:lnTo>
                <a:lnTo>
                  <a:pt x="3504" y="217"/>
                </a:lnTo>
                <a:lnTo>
                  <a:pt x="3510" y="217"/>
                </a:lnTo>
                <a:lnTo>
                  <a:pt x="3516" y="217"/>
                </a:lnTo>
                <a:lnTo>
                  <a:pt x="3522" y="216"/>
                </a:lnTo>
                <a:lnTo>
                  <a:pt x="3527" y="214"/>
                </a:lnTo>
                <a:lnTo>
                  <a:pt x="3529" y="213"/>
                </a:lnTo>
                <a:lnTo>
                  <a:pt x="3531" y="212"/>
                </a:lnTo>
                <a:lnTo>
                  <a:pt x="3535" y="209"/>
                </a:lnTo>
                <a:lnTo>
                  <a:pt x="3537" y="206"/>
                </a:lnTo>
                <a:lnTo>
                  <a:pt x="3538" y="205"/>
                </a:lnTo>
                <a:lnTo>
                  <a:pt x="3539" y="203"/>
                </a:lnTo>
                <a:lnTo>
                  <a:pt x="3539" y="199"/>
                </a:lnTo>
                <a:lnTo>
                  <a:pt x="3539" y="196"/>
                </a:lnTo>
                <a:lnTo>
                  <a:pt x="3538" y="193"/>
                </a:lnTo>
                <a:lnTo>
                  <a:pt x="3536" y="191"/>
                </a:lnTo>
                <a:lnTo>
                  <a:pt x="3533" y="188"/>
                </a:lnTo>
                <a:lnTo>
                  <a:pt x="3530" y="186"/>
                </a:lnTo>
                <a:lnTo>
                  <a:pt x="3526" y="184"/>
                </a:lnTo>
                <a:lnTo>
                  <a:pt x="3522" y="183"/>
                </a:lnTo>
                <a:lnTo>
                  <a:pt x="3516" y="182"/>
                </a:lnTo>
                <a:lnTo>
                  <a:pt x="3486" y="176"/>
                </a:lnTo>
                <a:lnTo>
                  <a:pt x="3480" y="174"/>
                </a:lnTo>
                <a:lnTo>
                  <a:pt x="3474" y="173"/>
                </a:lnTo>
                <a:lnTo>
                  <a:pt x="3463" y="169"/>
                </a:lnTo>
                <a:lnTo>
                  <a:pt x="3459" y="166"/>
                </a:lnTo>
                <a:lnTo>
                  <a:pt x="3455" y="164"/>
                </a:lnTo>
                <a:lnTo>
                  <a:pt x="3451" y="161"/>
                </a:lnTo>
                <a:lnTo>
                  <a:pt x="3447" y="158"/>
                </a:lnTo>
                <a:lnTo>
                  <a:pt x="3444" y="155"/>
                </a:lnTo>
                <a:lnTo>
                  <a:pt x="3442" y="151"/>
                </a:lnTo>
                <a:lnTo>
                  <a:pt x="3440" y="147"/>
                </a:lnTo>
                <a:lnTo>
                  <a:pt x="3437" y="143"/>
                </a:lnTo>
                <a:lnTo>
                  <a:pt x="3435" y="139"/>
                </a:lnTo>
                <a:lnTo>
                  <a:pt x="3434" y="135"/>
                </a:lnTo>
                <a:lnTo>
                  <a:pt x="3434" y="130"/>
                </a:lnTo>
                <a:lnTo>
                  <a:pt x="3434" y="125"/>
                </a:lnTo>
                <a:lnTo>
                  <a:pt x="3434" y="119"/>
                </a:lnTo>
                <a:lnTo>
                  <a:pt x="3435" y="113"/>
                </a:lnTo>
                <a:lnTo>
                  <a:pt x="3437" y="107"/>
                </a:lnTo>
                <a:lnTo>
                  <a:pt x="3440" y="102"/>
                </a:lnTo>
                <a:lnTo>
                  <a:pt x="3443" y="97"/>
                </a:lnTo>
                <a:lnTo>
                  <a:pt x="3446" y="93"/>
                </a:lnTo>
                <a:lnTo>
                  <a:pt x="3450" y="89"/>
                </a:lnTo>
                <a:lnTo>
                  <a:pt x="3455" y="85"/>
                </a:lnTo>
                <a:lnTo>
                  <a:pt x="3460" y="81"/>
                </a:lnTo>
                <a:lnTo>
                  <a:pt x="3466" y="78"/>
                </a:lnTo>
                <a:lnTo>
                  <a:pt x="3472" y="76"/>
                </a:lnTo>
                <a:lnTo>
                  <a:pt x="3479" y="74"/>
                </a:lnTo>
                <a:lnTo>
                  <a:pt x="3482" y="73"/>
                </a:lnTo>
                <a:lnTo>
                  <a:pt x="3486" y="72"/>
                </a:lnTo>
                <a:lnTo>
                  <a:pt x="3493" y="71"/>
                </a:lnTo>
                <a:lnTo>
                  <a:pt x="3501" y="70"/>
                </a:lnTo>
                <a:lnTo>
                  <a:pt x="3510" y="70"/>
                </a:lnTo>
                <a:lnTo>
                  <a:pt x="3518" y="70"/>
                </a:lnTo>
                <a:lnTo>
                  <a:pt x="3525" y="71"/>
                </a:lnTo>
                <a:lnTo>
                  <a:pt x="3533" y="72"/>
                </a:lnTo>
                <a:lnTo>
                  <a:pt x="3540" y="74"/>
                </a:lnTo>
                <a:lnTo>
                  <a:pt x="3546" y="76"/>
                </a:lnTo>
                <a:lnTo>
                  <a:pt x="3552" y="78"/>
                </a:lnTo>
                <a:lnTo>
                  <a:pt x="3557" y="81"/>
                </a:lnTo>
                <a:lnTo>
                  <a:pt x="3562" y="84"/>
                </a:lnTo>
                <a:lnTo>
                  <a:pt x="3567" y="88"/>
                </a:lnTo>
                <a:lnTo>
                  <a:pt x="3571" y="92"/>
                </a:lnTo>
                <a:lnTo>
                  <a:pt x="3575" y="96"/>
                </a:lnTo>
                <a:lnTo>
                  <a:pt x="3578" y="101"/>
                </a:lnTo>
                <a:lnTo>
                  <a:pt x="3580" y="106"/>
                </a:lnTo>
                <a:lnTo>
                  <a:pt x="3582" y="111"/>
                </a:lnTo>
                <a:lnTo>
                  <a:pt x="3584" y="117"/>
                </a:lnTo>
                <a:lnTo>
                  <a:pt x="3585" y="123"/>
                </a:lnTo>
                <a:close/>
                <a:moveTo>
                  <a:pt x="3714" y="72"/>
                </a:moveTo>
                <a:lnTo>
                  <a:pt x="3714" y="109"/>
                </a:lnTo>
                <a:lnTo>
                  <a:pt x="3680" y="109"/>
                </a:lnTo>
                <a:lnTo>
                  <a:pt x="3680" y="195"/>
                </a:lnTo>
                <a:lnTo>
                  <a:pt x="3681" y="199"/>
                </a:lnTo>
                <a:lnTo>
                  <a:pt x="3682" y="203"/>
                </a:lnTo>
                <a:lnTo>
                  <a:pt x="3682" y="205"/>
                </a:lnTo>
                <a:lnTo>
                  <a:pt x="3683" y="206"/>
                </a:lnTo>
                <a:lnTo>
                  <a:pt x="3685" y="208"/>
                </a:lnTo>
                <a:lnTo>
                  <a:pt x="3687" y="210"/>
                </a:lnTo>
                <a:lnTo>
                  <a:pt x="3690" y="211"/>
                </a:lnTo>
                <a:lnTo>
                  <a:pt x="3693" y="212"/>
                </a:lnTo>
                <a:lnTo>
                  <a:pt x="3697" y="212"/>
                </a:lnTo>
                <a:lnTo>
                  <a:pt x="3704" y="211"/>
                </a:lnTo>
                <a:lnTo>
                  <a:pt x="3709" y="210"/>
                </a:lnTo>
                <a:lnTo>
                  <a:pt x="3717" y="247"/>
                </a:lnTo>
                <a:lnTo>
                  <a:pt x="3707" y="250"/>
                </a:lnTo>
                <a:lnTo>
                  <a:pt x="3699" y="251"/>
                </a:lnTo>
                <a:lnTo>
                  <a:pt x="3690" y="252"/>
                </a:lnTo>
                <a:lnTo>
                  <a:pt x="3684" y="252"/>
                </a:lnTo>
                <a:lnTo>
                  <a:pt x="3678" y="251"/>
                </a:lnTo>
                <a:lnTo>
                  <a:pt x="3672" y="250"/>
                </a:lnTo>
                <a:lnTo>
                  <a:pt x="3666" y="249"/>
                </a:lnTo>
                <a:lnTo>
                  <a:pt x="3661" y="248"/>
                </a:lnTo>
                <a:lnTo>
                  <a:pt x="3656" y="245"/>
                </a:lnTo>
                <a:lnTo>
                  <a:pt x="3652" y="243"/>
                </a:lnTo>
                <a:lnTo>
                  <a:pt x="3647" y="240"/>
                </a:lnTo>
                <a:lnTo>
                  <a:pt x="3644" y="237"/>
                </a:lnTo>
                <a:lnTo>
                  <a:pt x="3640" y="233"/>
                </a:lnTo>
                <a:lnTo>
                  <a:pt x="3638" y="229"/>
                </a:lnTo>
                <a:lnTo>
                  <a:pt x="3635" y="224"/>
                </a:lnTo>
                <a:lnTo>
                  <a:pt x="3634" y="219"/>
                </a:lnTo>
                <a:lnTo>
                  <a:pt x="3632" y="213"/>
                </a:lnTo>
                <a:lnTo>
                  <a:pt x="3632" y="208"/>
                </a:lnTo>
                <a:lnTo>
                  <a:pt x="3631" y="201"/>
                </a:lnTo>
                <a:lnTo>
                  <a:pt x="3631" y="109"/>
                </a:lnTo>
                <a:lnTo>
                  <a:pt x="3607" y="109"/>
                </a:lnTo>
                <a:lnTo>
                  <a:pt x="3607" y="72"/>
                </a:lnTo>
                <a:lnTo>
                  <a:pt x="3631" y="72"/>
                </a:lnTo>
                <a:lnTo>
                  <a:pt x="3631" y="30"/>
                </a:lnTo>
                <a:lnTo>
                  <a:pt x="3680" y="30"/>
                </a:lnTo>
                <a:lnTo>
                  <a:pt x="3680" y="72"/>
                </a:lnTo>
                <a:lnTo>
                  <a:pt x="3714" y="72"/>
                </a:lnTo>
                <a:close/>
                <a:moveTo>
                  <a:pt x="3821" y="253"/>
                </a:moveTo>
                <a:lnTo>
                  <a:pt x="3808" y="252"/>
                </a:lnTo>
                <a:lnTo>
                  <a:pt x="3801" y="251"/>
                </a:lnTo>
                <a:lnTo>
                  <a:pt x="3796" y="250"/>
                </a:lnTo>
                <a:lnTo>
                  <a:pt x="3784" y="246"/>
                </a:lnTo>
                <a:lnTo>
                  <a:pt x="3779" y="244"/>
                </a:lnTo>
                <a:lnTo>
                  <a:pt x="3774" y="241"/>
                </a:lnTo>
                <a:lnTo>
                  <a:pt x="3765" y="235"/>
                </a:lnTo>
                <a:lnTo>
                  <a:pt x="3761" y="231"/>
                </a:lnTo>
                <a:lnTo>
                  <a:pt x="3757" y="227"/>
                </a:lnTo>
                <a:lnTo>
                  <a:pt x="3750" y="219"/>
                </a:lnTo>
                <a:lnTo>
                  <a:pt x="3747" y="214"/>
                </a:lnTo>
                <a:lnTo>
                  <a:pt x="3744" y="209"/>
                </a:lnTo>
                <a:lnTo>
                  <a:pt x="3740" y="198"/>
                </a:lnTo>
                <a:lnTo>
                  <a:pt x="3738" y="193"/>
                </a:lnTo>
                <a:lnTo>
                  <a:pt x="3736" y="187"/>
                </a:lnTo>
                <a:lnTo>
                  <a:pt x="3735" y="181"/>
                </a:lnTo>
                <a:lnTo>
                  <a:pt x="3734" y="175"/>
                </a:lnTo>
                <a:lnTo>
                  <a:pt x="3734" y="168"/>
                </a:lnTo>
                <a:lnTo>
                  <a:pt x="3734" y="161"/>
                </a:lnTo>
                <a:lnTo>
                  <a:pt x="3734" y="155"/>
                </a:lnTo>
                <a:lnTo>
                  <a:pt x="3734" y="148"/>
                </a:lnTo>
                <a:lnTo>
                  <a:pt x="3735" y="142"/>
                </a:lnTo>
                <a:lnTo>
                  <a:pt x="3736" y="136"/>
                </a:lnTo>
                <a:lnTo>
                  <a:pt x="3740" y="124"/>
                </a:lnTo>
                <a:lnTo>
                  <a:pt x="3742" y="119"/>
                </a:lnTo>
                <a:lnTo>
                  <a:pt x="3744" y="114"/>
                </a:lnTo>
                <a:lnTo>
                  <a:pt x="3750" y="104"/>
                </a:lnTo>
                <a:lnTo>
                  <a:pt x="3753" y="99"/>
                </a:lnTo>
                <a:lnTo>
                  <a:pt x="3757" y="95"/>
                </a:lnTo>
                <a:lnTo>
                  <a:pt x="3761" y="91"/>
                </a:lnTo>
                <a:lnTo>
                  <a:pt x="3765" y="88"/>
                </a:lnTo>
                <a:lnTo>
                  <a:pt x="3770" y="85"/>
                </a:lnTo>
                <a:lnTo>
                  <a:pt x="3774" y="82"/>
                </a:lnTo>
                <a:lnTo>
                  <a:pt x="3779" y="79"/>
                </a:lnTo>
                <a:lnTo>
                  <a:pt x="3784" y="77"/>
                </a:lnTo>
                <a:lnTo>
                  <a:pt x="3790" y="75"/>
                </a:lnTo>
                <a:lnTo>
                  <a:pt x="3796" y="73"/>
                </a:lnTo>
                <a:lnTo>
                  <a:pt x="3801" y="72"/>
                </a:lnTo>
                <a:lnTo>
                  <a:pt x="3808" y="71"/>
                </a:lnTo>
                <a:lnTo>
                  <a:pt x="3821" y="70"/>
                </a:lnTo>
                <a:lnTo>
                  <a:pt x="3834" y="71"/>
                </a:lnTo>
                <a:lnTo>
                  <a:pt x="3840" y="72"/>
                </a:lnTo>
                <a:lnTo>
                  <a:pt x="3846" y="73"/>
                </a:lnTo>
                <a:lnTo>
                  <a:pt x="3857" y="77"/>
                </a:lnTo>
                <a:lnTo>
                  <a:pt x="3862" y="79"/>
                </a:lnTo>
                <a:lnTo>
                  <a:pt x="3867" y="82"/>
                </a:lnTo>
                <a:lnTo>
                  <a:pt x="3876" y="88"/>
                </a:lnTo>
                <a:lnTo>
                  <a:pt x="3880" y="91"/>
                </a:lnTo>
                <a:lnTo>
                  <a:pt x="3884" y="95"/>
                </a:lnTo>
                <a:lnTo>
                  <a:pt x="3891" y="104"/>
                </a:lnTo>
                <a:lnTo>
                  <a:pt x="3894" y="109"/>
                </a:lnTo>
                <a:lnTo>
                  <a:pt x="3897" y="114"/>
                </a:lnTo>
                <a:lnTo>
                  <a:pt x="3903" y="124"/>
                </a:lnTo>
                <a:lnTo>
                  <a:pt x="3904" y="130"/>
                </a:lnTo>
                <a:lnTo>
                  <a:pt x="3906" y="136"/>
                </a:lnTo>
                <a:lnTo>
                  <a:pt x="3907" y="142"/>
                </a:lnTo>
                <a:lnTo>
                  <a:pt x="3908" y="148"/>
                </a:lnTo>
                <a:lnTo>
                  <a:pt x="3908" y="155"/>
                </a:lnTo>
                <a:lnTo>
                  <a:pt x="3909" y="161"/>
                </a:lnTo>
                <a:lnTo>
                  <a:pt x="3908" y="168"/>
                </a:lnTo>
                <a:lnTo>
                  <a:pt x="3908" y="175"/>
                </a:lnTo>
                <a:lnTo>
                  <a:pt x="3907" y="181"/>
                </a:lnTo>
                <a:lnTo>
                  <a:pt x="3906" y="187"/>
                </a:lnTo>
                <a:lnTo>
                  <a:pt x="3903" y="198"/>
                </a:lnTo>
                <a:lnTo>
                  <a:pt x="3900" y="204"/>
                </a:lnTo>
                <a:lnTo>
                  <a:pt x="3897" y="209"/>
                </a:lnTo>
                <a:lnTo>
                  <a:pt x="3891" y="219"/>
                </a:lnTo>
                <a:lnTo>
                  <a:pt x="3888" y="223"/>
                </a:lnTo>
                <a:lnTo>
                  <a:pt x="3884" y="227"/>
                </a:lnTo>
                <a:lnTo>
                  <a:pt x="3880" y="231"/>
                </a:lnTo>
                <a:lnTo>
                  <a:pt x="3876" y="235"/>
                </a:lnTo>
                <a:lnTo>
                  <a:pt x="3872" y="238"/>
                </a:lnTo>
                <a:lnTo>
                  <a:pt x="3867" y="241"/>
                </a:lnTo>
                <a:lnTo>
                  <a:pt x="3862" y="244"/>
                </a:lnTo>
                <a:lnTo>
                  <a:pt x="3857" y="246"/>
                </a:lnTo>
                <a:lnTo>
                  <a:pt x="3851" y="248"/>
                </a:lnTo>
                <a:lnTo>
                  <a:pt x="3846" y="250"/>
                </a:lnTo>
                <a:lnTo>
                  <a:pt x="3840" y="251"/>
                </a:lnTo>
                <a:lnTo>
                  <a:pt x="3834" y="252"/>
                </a:lnTo>
                <a:lnTo>
                  <a:pt x="3821" y="253"/>
                </a:lnTo>
                <a:close/>
                <a:moveTo>
                  <a:pt x="3821" y="215"/>
                </a:moveTo>
                <a:lnTo>
                  <a:pt x="3825" y="214"/>
                </a:lnTo>
                <a:lnTo>
                  <a:pt x="3829" y="214"/>
                </a:lnTo>
                <a:lnTo>
                  <a:pt x="3833" y="212"/>
                </a:lnTo>
                <a:lnTo>
                  <a:pt x="3837" y="211"/>
                </a:lnTo>
                <a:lnTo>
                  <a:pt x="3840" y="209"/>
                </a:lnTo>
                <a:lnTo>
                  <a:pt x="3843" y="206"/>
                </a:lnTo>
                <a:lnTo>
                  <a:pt x="3846" y="203"/>
                </a:lnTo>
                <a:lnTo>
                  <a:pt x="3848" y="199"/>
                </a:lnTo>
                <a:lnTo>
                  <a:pt x="3851" y="195"/>
                </a:lnTo>
                <a:lnTo>
                  <a:pt x="3852" y="191"/>
                </a:lnTo>
                <a:lnTo>
                  <a:pt x="3854" y="187"/>
                </a:lnTo>
                <a:lnTo>
                  <a:pt x="3855" y="182"/>
                </a:lnTo>
                <a:lnTo>
                  <a:pt x="3857" y="172"/>
                </a:lnTo>
                <a:lnTo>
                  <a:pt x="3858" y="167"/>
                </a:lnTo>
                <a:lnTo>
                  <a:pt x="3858" y="161"/>
                </a:lnTo>
                <a:lnTo>
                  <a:pt x="3857" y="150"/>
                </a:lnTo>
                <a:lnTo>
                  <a:pt x="3855" y="140"/>
                </a:lnTo>
                <a:lnTo>
                  <a:pt x="3854" y="135"/>
                </a:lnTo>
                <a:lnTo>
                  <a:pt x="3852" y="131"/>
                </a:lnTo>
                <a:lnTo>
                  <a:pt x="3848" y="123"/>
                </a:lnTo>
                <a:lnTo>
                  <a:pt x="3846" y="119"/>
                </a:lnTo>
                <a:lnTo>
                  <a:pt x="3843" y="116"/>
                </a:lnTo>
                <a:lnTo>
                  <a:pt x="3840" y="113"/>
                </a:lnTo>
                <a:lnTo>
                  <a:pt x="3837" y="111"/>
                </a:lnTo>
                <a:lnTo>
                  <a:pt x="3833" y="110"/>
                </a:lnTo>
                <a:lnTo>
                  <a:pt x="3829" y="108"/>
                </a:lnTo>
                <a:lnTo>
                  <a:pt x="3825" y="108"/>
                </a:lnTo>
                <a:lnTo>
                  <a:pt x="3821" y="107"/>
                </a:lnTo>
                <a:lnTo>
                  <a:pt x="3816" y="108"/>
                </a:lnTo>
                <a:lnTo>
                  <a:pt x="3812" y="108"/>
                </a:lnTo>
                <a:lnTo>
                  <a:pt x="3808" y="110"/>
                </a:lnTo>
                <a:lnTo>
                  <a:pt x="3805" y="111"/>
                </a:lnTo>
                <a:lnTo>
                  <a:pt x="3801" y="113"/>
                </a:lnTo>
                <a:lnTo>
                  <a:pt x="3798" y="116"/>
                </a:lnTo>
                <a:lnTo>
                  <a:pt x="3795" y="119"/>
                </a:lnTo>
                <a:lnTo>
                  <a:pt x="3793" y="123"/>
                </a:lnTo>
                <a:lnTo>
                  <a:pt x="3789" y="131"/>
                </a:lnTo>
                <a:lnTo>
                  <a:pt x="3787" y="135"/>
                </a:lnTo>
                <a:lnTo>
                  <a:pt x="3786" y="140"/>
                </a:lnTo>
                <a:lnTo>
                  <a:pt x="3785" y="145"/>
                </a:lnTo>
                <a:lnTo>
                  <a:pt x="3784" y="150"/>
                </a:lnTo>
                <a:lnTo>
                  <a:pt x="3784" y="155"/>
                </a:lnTo>
                <a:lnTo>
                  <a:pt x="3783" y="161"/>
                </a:lnTo>
                <a:lnTo>
                  <a:pt x="3784" y="172"/>
                </a:lnTo>
                <a:lnTo>
                  <a:pt x="3786" y="182"/>
                </a:lnTo>
                <a:lnTo>
                  <a:pt x="3787" y="187"/>
                </a:lnTo>
                <a:lnTo>
                  <a:pt x="3789" y="191"/>
                </a:lnTo>
                <a:lnTo>
                  <a:pt x="3791" y="195"/>
                </a:lnTo>
                <a:lnTo>
                  <a:pt x="3793" y="199"/>
                </a:lnTo>
                <a:lnTo>
                  <a:pt x="3795" y="203"/>
                </a:lnTo>
                <a:lnTo>
                  <a:pt x="3798" y="206"/>
                </a:lnTo>
                <a:lnTo>
                  <a:pt x="3801" y="209"/>
                </a:lnTo>
                <a:lnTo>
                  <a:pt x="3805" y="211"/>
                </a:lnTo>
                <a:lnTo>
                  <a:pt x="3808" y="212"/>
                </a:lnTo>
                <a:lnTo>
                  <a:pt x="3812" y="214"/>
                </a:lnTo>
                <a:lnTo>
                  <a:pt x="3816" y="214"/>
                </a:lnTo>
                <a:lnTo>
                  <a:pt x="3821" y="215"/>
                </a:lnTo>
                <a:close/>
                <a:moveTo>
                  <a:pt x="1623" y="930"/>
                </a:moveTo>
                <a:lnTo>
                  <a:pt x="1569" y="930"/>
                </a:lnTo>
                <a:lnTo>
                  <a:pt x="1651" y="694"/>
                </a:lnTo>
                <a:lnTo>
                  <a:pt x="1715" y="694"/>
                </a:lnTo>
                <a:lnTo>
                  <a:pt x="1797" y="930"/>
                </a:lnTo>
                <a:lnTo>
                  <a:pt x="1743" y="930"/>
                </a:lnTo>
                <a:lnTo>
                  <a:pt x="1726" y="876"/>
                </a:lnTo>
                <a:lnTo>
                  <a:pt x="1641" y="876"/>
                </a:lnTo>
                <a:lnTo>
                  <a:pt x="1623" y="930"/>
                </a:lnTo>
                <a:close/>
                <a:moveTo>
                  <a:pt x="1653" y="837"/>
                </a:moveTo>
                <a:lnTo>
                  <a:pt x="1713" y="837"/>
                </a:lnTo>
                <a:lnTo>
                  <a:pt x="1684" y="748"/>
                </a:lnTo>
                <a:lnTo>
                  <a:pt x="1653" y="837"/>
                </a:lnTo>
                <a:close/>
                <a:moveTo>
                  <a:pt x="1874" y="933"/>
                </a:moveTo>
                <a:lnTo>
                  <a:pt x="1867" y="933"/>
                </a:lnTo>
                <a:lnTo>
                  <a:pt x="1861" y="932"/>
                </a:lnTo>
                <a:lnTo>
                  <a:pt x="1856" y="931"/>
                </a:lnTo>
                <a:lnTo>
                  <a:pt x="1850" y="930"/>
                </a:lnTo>
                <a:lnTo>
                  <a:pt x="1845" y="928"/>
                </a:lnTo>
                <a:lnTo>
                  <a:pt x="1840" y="926"/>
                </a:lnTo>
                <a:lnTo>
                  <a:pt x="1836" y="923"/>
                </a:lnTo>
                <a:lnTo>
                  <a:pt x="1832" y="920"/>
                </a:lnTo>
                <a:lnTo>
                  <a:pt x="1828" y="916"/>
                </a:lnTo>
                <a:lnTo>
                  <a:pt x="1824" y="913"/>
                </a:lnTo>
                <a:lnTo>
                  <a:pt x="1821" y="908"/>
                </a:lnTo>
                <a:lnTo>
                  <a:pt x="1820" y="906"/>
                </a:lnTo>
                <a:lnTo>
                  <a:pt x="1819" y="903"/>
                </a:lnTo>
                <a:lnTo>
                  <a:pt x="1817" y="898"/>
                </a:lnTo>
                <a:lnTo>
                  <a:pt x="1816" y="893"/>
                </a:lnTo>
                <a:lnTo>
                  <a:pt x="1815" y="887"/>
                </a:lnTo>
                <a:lnTo>
                  <a:pt x="1815" y="880"/>
                </a:lnTo>
                <a:lnTo>
                  <a:pt x="1815" y="871"/>
                </a:lnTo>
                <a:lnTo>
                  <a:pt x="1817" y="863"/>
                </a:lnTo>
                <a:lnTo>
                  <a:pt x="1818" y="859"/>
                </a:lnTo>
                <a:lnTo>
                  <a:pt x="1820" y="856"/>
                </a:lnTo>
                <a:lnTo>
                  <a:pt x="1824" y="849"/>
                </a:lnTo>
                <a:lnTo>
                  <a:pt x="1827" y="847"/>
                </a:lnTo>
                <a:lnTo>
                  <a:pt x="1829" y="844"/>
                </a:lnTo>
                <a:lnTo>
                  <a:pt x="1832" y="842"/>
                </a:lnTo>
                <a:lnTo>
                  <a:pt x="1835" y="840"/>
                </a:lnTo>
                <a:lnTo>
                  <a:pt x="1838" y="838"/>
                </a:lnTo>
                <a:lnTo>
                  <a:pt x="1841" y="836"/>
                </a:lnTo>
                <a:lnTo>
                  <a:pt x="1845" y="834"/>
                </a:lnTo>
                <a:lnTo>
                  <a:pt x="1849" y="833"/>
                </a:lnTo>
                <a:lnTo>
                  <a:pt x="1856" y="831"/>
                </a:lnTo>
                <a:lnTo>
                  <a:pt x="1864" y="829"/>
                </a:lnTo>
                <a:lnTo>
                  <a:pt x="1873" y="827"/>
                </a:lnTo>
                <a:lnTo>
                  <a:pt x="1881" y="826"/>
                </a:lnTo>
                <a:lnTo>
                  <a:pt x="1901" y="824"/>
                </a:lnTo>
                <a:lnTo>
                  <a:pt x="1908" y="822"/>
                </a:lnTo>
                <a:lnTo>
                  <a:pt x="1914" y="821"/>
                </a:lnTo>
                <a:lnTo>
                  <a:pt x="1918" y="820"/>
                </a:lnTo>
                <a:lnTo>
                  <a:pt x="1920" y="818"/>
                </a:lnTo>
                <a:lnTo>
                  <a:pt x="1922" y="817"/>
                </a:lnTo>
                <a:lnTo>
                  <a:pt x="1923" y="816"/>
                </a:lnTo>
                <a:lnTo>
                  <a:pt x="1923" y="814"/>
                </a:lnTo>
                <a:lnTo>
                  <a:pt x="1924" y="812"/>
                </a:lnTo>
                <a:lnTo>
                  <a:pt x="1924" y="810"/>
                </a:lnTo>
                <a:lnTo>
                  <a:pt x="1924" y="805"/>
                </a:lnTo>
                <a:lnTo>
                  <a:pt x="1922" y="800"/>
                </a:lnTo>
                <a:lnTo>
                  <a:pt x="1921" y="798"/>
                </a:lnTo>
                <a:lnTo>
                  <a:pt x="1920" y="796"/>
                </a:lnTo>
                <a:lnTo>
                  <a:pt x="1919" y="794"/>
                </a:lnTo>
                <a:lnTo>
                  <a:pt x="1917" y="793"/>
                </a:lnTo>
                <a:lnTo>
                  <a:pt x="1913" y="790"/>
                </a:lnTo>
                <a:lnTo>
                  <a:pt x="1909" y="788"/>
                </a:lnTo>
                <a:lnTo>
                  <a:pt x="1904" y="787"/>
                </a:lnTo>
                <a:lnTo>
                  <a:pt x="1898" y="787"/>
                </a:lnTo>
                <a:lnTo>
                  <a:pt x="1892" y="787"/>
                </a:lnTo>
                <a:lnTo>
                  <a:pt x="1886" y="788"/>
                </a:lnTo>
                <a:lnTo>
                  <a:pt x="1881" y="790"/>
                </a:lnTo>
                <a:lnTo>
                  <a:pt x="1877" y="792"/>
                </a:lnTo>
                <a:lnTo>
                  <a:pt x="1873" y="795"/>
                </a:lnTo>
                <a:lnTo>
                  <a:pt x="1870" y="799"/>
                </a:lnTo>
                <a:lnTo>
                  <a:pt x="1868" y="803"/>
                </a:lnTo>
                <a:lnTo>
                  <a:pt x="1867" y="805"/>
                </a:lnTo>
                <a:lnTo>
                  <a:pt x="1866" y="807"/>
                </a:lnTo>
                <a:lnTo>
                  <a:pt x="1821" y="803"/>
                </a:lnTo>
                <a:lnTo>
                  <a:pt x="1823" y="797"/>
                </a:lnTo>
                <a:lnTo>
                  <a:pt x="1825" y="792"/>
                </a:lnTo>
                <a:lnTo>
                  <a:pt x="1827" y="787"/>
                </a:lnTo>
                <a:lnTo>
                  <a:pt x="1830" y="782"/>
                </a:lnTo>
                <a:lnTo>
                  <a:pt x="1833" y="777"/>
                </a:lnTo>
                <a:lnTo>
                  <a:pt x="1837" y="773"/>
                </a:lnTo>
                <a:lnTo>
                  <a:pt x="1841" y="769"/>
                </a:lnTo>
                <a:lnTo>
                  <a:pt x="1846" y="765"/>
                </a:lnTo>
                <a:lnTo>
                  <a:pt x="1851" y="762"/>
                </a:lnTo>
                <a:lnTo>
                  <a:pt x="1857" y="759"/>
                </a:lnTo>
                <a:lnTo>
                  <a:pt x="1863" y="756"/>
                </a:lnTo>
                <a:lnTo>
                  <a:pt x="1869" y="754"/>
                </a:lnTo>
                <a:lnTo>
                  <a:pt x="1876" y="753"/>
                </a:lnTo>
                <a:lnTo>
                  <a:pt x="1883" y="752"/>
                </a:lnTo>
                <a:lnTo>
                  <a:pt x="1890" y="751"/>
                </a:lnTo>
                <a:lnTo>
                  <a:pt x="1898" y="751"/>
                </a:lnTo>
                <a:lnTo>
                  <a:pt x="1908" y="751"/>
                </a:lnTo>
                <a:lnTo>
                  <a:pt x="1917" y="752"/>
                </a:lnTo>
                <a:lnTo>
                  <a:pt x="1926" y="754"/>
                </a:lnTo>
                <a:lnTo>
                  <a:pt x="1935" y="757"/>
                </a:lnTo>
                <a:lnTo>
                  <a:pt x="1943" y="761"/>
                </a:lnTo>
                <a:lnTo>
                  <a:pt x="1947" y="763"/>
                </a:lnTo>
                <a:lnTo>
                  <a:pt x="1950" y="765"/>
                </a:lnTo>
                <a:lnTo>
                  <a:pt x="1957" y="770"/>
                </a:lnTo>
                <a:lnTo>
                  <a:pt x="1963" y="776"/>
                </a:lnTo>
                <a:lnTo>
                  <a:pt x="1965" y="780"/>
                </a:lnTo>
                <a:lnTo>
                  <a:pt x="1967" y="784"/>
                </a:lnTo>
                <a:lnTo>
                  <a:pt x="1969" y="787"/>
                </a:lnTo>
                <a:lnTo>
                  <a:pt x="1970" y="792"/>
                </a:lnTo>
                <a:lnTo>
                  <a:pt x="1972" y="796"/>
                </a:lnTo>
                <a:lnTo>
                  <a:pt x="1972" y="801"/>
                </a:lnTo>
                <a:lnTo>
                  <a:pt x="1973" y="806"/>
                </a:lnTo>
                <a:lnTo>
                  <a:pt x="1973" y="811"/>
                </a:lnTo>
                <a:lnTo>
                  <a:pt x="1973" y="930"/>
                </a:lnTo>
                <a:lnTo>
                  <a:pt x="1927" y="930"/>
                </a:lnTo>
                <a:lnTo>
                  <a:pt x="1927" y="905"/>
                </a:lnTo>
                <a:lnTo>
                  <a:pt x="1922" y="911"/>
                </a:lnTo>
                <a:lnTo>
                  <a:pt x="1917" y="917"/>
                </a:lnTo>
                <a:lnTo>
                  <a:pt x="1912" y="921"/>
                </a:lnTo>
                <a:lnTo>
                  <a:pt x="1906" y="925"/>
                </a:lnTo>
                <a:lnTo>
                  <a:pt x="1899" y="929"/>
                </a:lnTo>
                <a:lnTo>
                  <a:pt x="1891" y="931"/>
                </a:lnTo>
                <a:lnTo>
                  <a:pt x="1887" y="932"/>
                </a:lnTo>
                <a:lnTo>
                  <a:pt x="1883" y="933"/>
                </a:lnTo>
                <a:lnTo>
                  <a:pt x="1874" y="933"/>
                </a:lnTo>
                <a:close/>
                <a:moveTo>
                  <a:pt x="1888" y="899"/>
                </a:moveTo>
                <a:lnTo>
                  <a:pt x="1895" y="899"/>
                </a:lnTo>
                <a:lnTo>
                  <a:pt x="1902" y="897"/>
                </a:lnTo>
                <a:lnTo>
                  <a:pt x="1905" y="896"/>
                </a:lnTo>
                <a:lnTo>
                  <a:pt x="1908" y="894"/>
                </a:lnTo>
                <a:lnTo>
                  <a:pt x="1914" y="890"/>
                </a:lnTo>
                <a:lnTo>
                  <a:pt x="1916" y="888"/>
                </a:lnTo>
                <a:lnTo>
                  <a:pt x="1919" y="885"/>
                </a:lnTo>
                <a:lnTo>
                  <a:pt x="1922" y="879"/>
                </a:lnTo>
                <a:lnTo>
                  <a:pt x="1924" y="873"/>
                </a:lnTo>
                <a:lnTo>
                  <a:pt x="1924" y="870"/>
                </a:lnTo>
                <a:lnTo>
                  <a:pt x="1924" y="867"/>
                </a:lnTo>
                <a:lnTo>
                  <a:pt x="1924" y="848"/>
                </a:lnTo>
                <a:lnTo>
                  <a:pt x="1921" y="850"/>
                </a:lnTo>
                <a:lnTo>
                  <a:pt x="1915" y="851"/>
                </a:lnTo>
                <a:lnTo>
                  <a:pt x="1903" y="854"/>
                </a:lnTo>
                <a:lnTo>
                  <a:pt x="1890" y="856"/>
                </a:lnTo>
                <a:lnTo>
                  <a:pt x="1884" y="857"/>
                </a:lnTo>
                <a:lnTo>
                  <a:pt x="1879" y="859"/>
                </a:lnTo>
                <a:lnTo>
                  <a:pt x="1874" y="861"/>
                </a:lnTo>
                <a:lnTo>
                  <a:pt x="1870" y="863"/>
                </a:lnTo>
                <a:lnTo>
                  <a:pt x="1866" y="866"/>
                </a:lnTo>
                <a:lnTo>
                  <a:pt x="1864" y="870"/>
                </a:lnTo>
                <a:lnTo>
                  <a:pt x="1863" y="872"/>
                </a:lnTo>
                <a:lnTo>
                  <a:pt x="1862" y="874"/>
                </a:lnTo>
                <a:lnTo>
                  <a:pt x="1862" y="879"/>
                </a:lnTo>
                <a:lnTo>
                  <a:pt x="1862" y="884"/>
                </a:lnTo>
                <a:lnTo>
                  <a:pt x="1863" y="888"/>
                </a:lnTo>
                <a:lnTo>
                  <a:pt x="1865" y="890"/>
                </a:lnTo>
                <a:lnTo>
                  <a:pt x="1866" y="891"/>
                </a:lnTo>
                <a:lnTo>
                  <a:pt x="1869" y="894"/>
                </a:lnTo>
                <a:lnTo>
                  <a:pt x="1873" y="896"/>
                </a:lnTo>
                <a:lnTo>
                  <a:pt x="1875" y="897"/>
                </a:lnTo>
                <a:lnTo>
                  <a:pt x="1877" y="898"/>
                </a:lnTo>
                <a:lnTo>
                  <a:pt x="1882" y="899"/>
                </a:lnTo>
                <a:lnTo>
                  <a:pt x="1888" y="899"/>
                </a:lnTo>
                <a:close/>
                <a:moveTo>
                  <a:pt x="2063" y="930"/>
                </a:moveTo>
                <a:lnTo>
                  <a:pt x="2013" y="930"/>
                </a:lnTo>
                <a:lnTo>
                  <a:pt x="2013" y="694"/>
                </a:lnTo>
                <a:lnTo>
                  <a:pt x="2063" y="694"/>
                </a:lnTo>
                <a:lnTo>
                  <a:pt x="2063" y="930"/>
                </a:lnTo>
                <a:close/>
                <a:moveTo>
                  <a:pt x="2197" y="753"/>
                </a:moveTo>
                <a:lnTo>
                  <a:pt x="2197" y="790"/>
                </a:lnTo>
                <a:lnTo>
                  <a:pt x="2164" y="790"/>
                </a:lnTo>
                <a:lnTo>
                  <a:pt x="2164" y="876"/>
                </a:lnTo>
                <a:lnTo>
                  <a:pt x="2164" y="880"/>
                </a:lnTo>
                <a:lnTo>
                  <a:pt x="2165" y="884"/>
                </a:lnTo>
                <a:lnTo>
                  <a:pt x="2166" y="886"/>
                </a:lnTo>
                <a:lnTo>
                  <a:pt x="2167" y="887"/>
                </a:lnTo>
                <a:lnTo>
                  <a:pt x="2169" y="889"/>
                </a:lnTo>
                <a:lnTo>
                  <a:pt x="2171" y="891"/>
                </a:lnTo>
                <a:lnTo>
                  <a:pt x="2174" y="892"/>
                </a:lnTo>
                <a:lnTo>
                  <a:pt x="2177" y="893"/>
                </a:lnTo>
                <a:lnTo>
                  <a:pt x="2181" y="893"/>
                </a:lnTo>
                <a:lnTo>
                  <a:pt x="2188" y="892"/>
                </a:lnTo>
                <a:lnTo>
                  <a:pt x="2193" y="891"/>
                </a:lnTo>
                <a:lnTo>
                  <a:pt x="2201" y="928"/>
                </a:lnTo>
                <a:lnTo>
                  <a:pt x="2190" y="930"/>
                </a:lnTo>
                <a:lnTo>
                  <a:pt x="2183" y="932"/>
                </a:lnTo>
                <a:lnTo>
                  <a:pt x="2174" y="932"/>
                </a:lnTo>
                <a:lnTo>
                  <a:pt x="2168" y="932"/>
                </a:lnTo>
                <a:lnTo>
                  <a:pt x="2161" y="932"/>
                </a:lnTo>
                <a:lnTo>
                  <a:pt x="2156" y="931"/>
                </a:lnTo>
                <a:lnTo>
                  <a:pt x="2150" y="930"/>
                </a:lnTo>
                <a:lnTo>
                  <a:pt x="2145" y="928"/>
                </a:lnTo>
                <a:lnTo>
                  <a:pt x="2140" y="926"/>
                </a:lnTo>
                <a:lnTo>
                  <a:pt x="2135" y="924"/>
                </a:lnTo>
                <a:lnTo>
                  <a:pt x="2131" y="921"/>
                </a:lnTo>
                <a:lnTo>
                  <a:pt x="2127" y="917"/>
                </a:lnTo>
                <a:lnTo>
                  <a:pt x="2124" y="914"/>
                </a:lnTo>
                <a:lnTo>
                  <a:pt x="2121" y="909"/>
                </a:lnTo>
                <a:lnTo>
                  <a:pt x="2119" y="905"/>
                </a:lnTo>
                <a:lnTo>
                  <a:pt x="2117" y="900"/>
                </a:lnTo>
                <a:lnTo>
                  <a:pt x="2116" y="894"/>
                </a:lnTo>
                <a:lnTo>
                  <a:pt x="2115" y="888"/>
                </a:lnTo>
                <a:lnTo>
                  <a:pt x="2115" y="882"/>
                </a:lnTo>
                <a:lnTo>
                  <a:pt x="2115" y="790"/>
                </a:lnTo>
                <a:lnTo>
                  <a:pt x="2091" y="790"/>
                </a:lnTo>
                <a:lnTo>
                  <a:pt x="2091" y="753"/>
                </a:lnTo>
                <a:lnTo>
                  <a:pt x="2115" y="753"/>
                </a:lnTo>
                <a:lnTo>
                  <a:pt x="2115" y="711"/>
                </a:lnTo>
                <a:lnTo>
                  <a:pt x="2164" y="711"/>
                </a:lnTo>
                <a:lnTo>
                  <a:pt x="2164" y="753"/>
                </a:lnTo>
                <a:lnTo>
                  <a:pt x="2197" y="753"/>
                </a:lnTo>
                <a:close/>
                <a:moveTo>
                  <a:pt x="2304" y="933"/>
                </a:moveTo>
                <a:lnTo>
                  <a:pt x="2291" y="933"/>
                </a:lnTo>
                <a:lnTo>
                  <a:pt x="2285" y="932"/>
                </a:lnTo>
                <a:lnTo>
                  <a:pt x="2279" y="930"/>
                </a:lnTo>
                <a:lnTo>
                  <a:pt x="2268" y="927"/>
                </a:lnTo>
                <a:lnTo>
                  <a:pt x="2263" y="925"/>
                </a:lnTo>
                <a:lnTo>
                  <a:pt x="2258" y="922"/>
                </a:lnTo>
                <a:lnTo>
                  <a:pt x="2249" y="916"/>
                </a:lnTo>
                <a:lnTo>
                  <a:pt x="2245" y="912"/>
                </a:lnTo>
                <a:lnTo>
                  <a:pt x="2241" y="908"/>
                </a:lnTo>
                <a:lnTo>
                  <a:pt x="2234" y="900"/>
                </a:lnTo>
                <a:lnTo>
                  <a:pt x="2231" y="895"/>
                </a:lnTo>
                <a:lnTo>
                  <a:pt x="2228" y="890"/>
                </a:lnTo>
                <a:lnTo>
                  <a:pt x="2223" y="879"/>
                </a:lnTo>
                <a:lnTo>
                  <a:pt x="2221" y="874"/>
                </a:lnTo>
                <a:lnTo>
                  <a:pt x="2220" y="868"/>
                </a:lnTo>
                <a:lnTo>
                  <a:pt x="2219" y="862"/>
                </a:lnTo>
                <a:lnTo>
                  <a:pt x="2218" y="855"/>
                </a:lnTo>
                <a:lnTo>
                  <a:pt x="2218" y="849"/>
                </a:lnTo>
                <a:lnTo>
                  <a:pt x="2217" y="842"/>
                </a:lnTo>
                <a:lnTo>
                  <a:pt x="2218" y="835"/>
                </a:lnTo>
                <a:lnTo>
                  <a:pt x="2218" y="829"/>
                </a:lnTo>
                <a:lnTo>
                  <a:pt x="2219" y="823"/>
                </a:lnTo>
                <a:lnTo>
                  <a:pt x="2220" y="816"/>
                </a:lnTo>
                <a:lnTo>
                  <a:pt x="2223" y="805"/>
                </a:lnTo>
                <a:lnTo>
                  <a:pt x="2225" y="799"/>
                </a:lnTo>
                <a:lnTo>
                  <a:pt x="2228" y="794"/>
                </a:lnTo>
                <a:lnTo>
                  <a:pt x="2234" y="785"/>
                </a:lnTo>
                <a:lnTo>
                  <a:pt x="2237" y="780"/>
                </a:lnTo>
                <a:lnTo>
                  <a:pt x="2241" y="776"/>
                </a:lnTo>
                <a:lnTo>
                  <a:pt x="2245" y="772"/>
                </a:lnTo>
                <a:lnTo>
                  <a:pt x="2249" y="769"/>
                </a:lnTo>
                <a:lnTo>
                  <a:pt x="2253" y="765"/>
                </a:lnTo>
                <a:lnTo>
                  <a:pt x="2258" y="762"/>
                </a:lnTo>
                <a:lnTo>
                  <a:pt x="2263" y="760"/>
                </a:lnTo>
                <a:lnTo>
                  <a:pt x="2268" y="757"/>
                </a:lnTo>
                <a:lnTo>
                  <a:pt x="2274" y="755"/>
                </a:lnTo>
                <a:lnTo>
                  <a:pt x="2279" y="754"/>
                </a:lnTo>
                <a:lnTo>
                  <a:pt x="2285" y="752"/>
                </a:lnTo>
                <a:lnTo>
                  <a:pt x="2291" y="752"/>
                </a:lnTo>
                <a:lnTo>
                  <a:pt x="2304" y="751"/>
                </a:lnTo>
                <a:lnTo>
                  <a:pt x="2317" y="752"/>
                </a:lnTo>
                <a:lnTo>
                  <a:pt x="2323" y="752"/>
                </a:lnTo>
                <a:lnTo>
                  <a:pt x="2329" y="754"/>
                </a:lnTo>
                <a:lnTo>
                  <a:pt x="2340" y="757"/>
                </a:lnTo>
                <a:lnTo>
                  <a:pt x="2346" y="760"/>
                </a:lnTo>
                <a:lnTo>
                  <a:pt x="2351" y="762"/>
                </a:lnTo>
                <a:lnTo>
                  <a:pt x="2360" y="769"/>
                </a:lnTo>
                <a:lnTo>
                  <a:pt x="2364" y="772"/>
                </a:lnTo>
                <a:lnTo>
                  <a:pt x="2368" y="776"/>
                </a:lnTo>
                <a:lnTo>
                  <a:pt x="2375" y="785"/>
                </a:lnTo>
                <a:lnTo>
                  <a:pt x="2378" y="789"/>
                </a:lnTo>
                <a:lnTo>
                  <a:pt x="2381" y="794"/>
                </a:lnTo>
                <a:lnTo>
                  <a:pt x="2385" y="805"/>
                </a:lnTo>
                <a:lnTo>
                  <a:pt x="2387" y="811"/>
                </a:lnTo>
                <a:lnTo>
                  <a:pt x="2389" y="816"/>
                </a:lnTo>
                <a:lnTo>
                  <a:pt x="2390" y="823"/>
                </a:lnTo>
                <a:lnTo>
                  <a:pt x="2391" y="829"/>
                </a:lnTo>
                <a:lnTo>
                  <a:pt x="2391" y="835"/>
                </a:lnTo>
                <a:lnTo>
                  <a:pt x="2391" y="842"/>
                </a:lnTo>
                <a:lnTo>
                  <a:pt x="2391" y="849"/>
                </a:lnTo>
                <a:lnTo>
                  <a:pt x="2391" y="855"/>
                </a:lnTo>
                <a:lnTo>
                  <a:pt x="2390" y="862"/>
                </a:lnTo>
                <a:lnTo>
                  <a:pt x="2389" y="868"/>
                </a:lnTo>
                <a:lnTo>
                  <a:pt x="2385" y="879"/>
                </a:lnTo>
                <a:lnTo>
                  <a:pt x="2383" y="885"/>
                </a:lnTo>
                <a:lnTo>
                  <a:pt x="2381" y="890"/>
                </a:lnTo>
                <a:lnTo>
                  <a:pt x="2375" y="900"/>
                </a:lnTo>
                <a:lnTo>
                  <a:pt x="2372" y="904"/>
                </a:lnTo>
                <a:lnTo>
                  <a:pt x="2368" y="908"/>
                </a:lnTo>
                <a:lnTo>
                  <a:pt x="2364" y="912"/>
                </a:lnTo>
                <a:lnTo>
                  <a:pt x="2360" y="916"/>
                </a:lnTo>
                <a:lnTo>
                  <a:pt x="2355" y="919"/>
                </a:lnTo>
                <a:lnTo>
                  <a:pt x="2351" y="922"/>
                </a:lnTo>
                <a:lnTo>
                  <a:pt x="2346" y="925"/>
                </a:lnTo>
                <a:lnTo>
                  <a:pt x="2340" y="927"/>
                </a:lnTo>
                <a:lnTo>
                  <a:pt x="2335" y="929"/>
                </a:lnTo>
                <a:lnTo>
                  <a:pt x="2329" y="930"/>
                </a:lnTo>
                <a:lnTo>
                  <a:pt x="2323" y="932"/>
                </a:lnTo>
                <a:lnTo>
                  <a:pt x="2317" y="933"/>
                </a:lnTo>
                <a:lnTo>
                  <a:pt x="2304" y="933"/>
                </a:lnTo>
                <a:close/>
                <a:moveTo>
                  <a:pt x="2305" y="895"/>
                </a:moveTo>
                <a:lnTo>
                  <a:pt x="2309" y="895"/>
                </a:lnTo>
                <a:lnTo>
                  <a:pt x="2313" y="894"/>
                </a:lnTo>
                <a:lnTo>
                  <a:pt x="2317" y="893"/>
                </a:lnTo>
                <a:lnTo>
                  <a:pt x="2321" y="892"/>
                </a:lnTo>
                <a:lnTo>
                  <a:pt x="2324" y="889"/>
                </a:lnTo>
                <a:lnTo>
                  <a:pt x="2327" y="887"/>
                </a:lnTo>
                <a:lnTo>
                  <a:pt x="2330" y="884"/>
                </a:lnTo>
                <a:lnTo>
                  <a:pt x="2332" y="880"/>
                </a:lnTo>
                <a:lnTo>
                  <a:pt x="2334" y="876"/>
                </a:lnTo>
                <a:lnTo>
                  <a:pt x="2336" y="872"/>
                </a:lnTo>
                <a:lnTo>
                  <a:pt x="2338" y="868"/>
                </a:lnTo>
                <a:lnTo>
                  <a:pt x="2339" y="863"/>
                </a:lnTo>
                <a:lnTo>
                  <a:pt x="2341" y="853"/>
                </a:lnTo>
                <a:lnTo>
                  <a:pt x="2341" y="847"/>
                </a:lnTo>
                <a:lnTo>
                  <a:pt x="2342" y="842"/>
                </a:lnTo>
                <a:lnTo>
                  <a:pt x="2341" y="831"/>
                </a:lnTo>
                <a:lnTo>
                  <a:pt x="2339" y="821"/>
                </a:lnTo>
                <a:lnTo>
                  <a:pt x="2338" y="816"/>
                </a:lnTo>
                <a:lnTo>
                  <a:pt x="2336" y="812"/>
                </a:lnTo>
                <a:lnTo>
                  <a:pt x="2332" y="803"/>
                </a:lnTo>
                <a:lnTo>
                  <a:pt x="2330" y="800"/>
                </a:lnTo>
                <a:lnTo>
                  <a:pt x="2327" y="797"/>
                </a:lnTo>
                <a:lnTo>
                  <a:pt x="2324" y="794"/>
                </a:lnTo>
                <a:lnTo>
                  <a:pt x="2321" y="792"/>
                </a:lnTo>
                <a:lnTo>
                  <a:pt x="2317" y="790"/>
                </a:lnTo>
                <a:lnTo>
                  <a:pt x="2313" y="789"/>
                </a:lnTo>
                <a:lnTo>
                  <a:pt x="2309" y="788"/>
                </a:lnTo>
                <a:lnTo>
                  <a:pt x="2305" y="788"/>
                </a:lnTo>
                <a:lnTo>
                  <a:pt x="2300" y="788"/>
                </a:lnTo>
                <a:lnTo>
                  <a:pt x="2296" y="789"/>
                </a:lnTo>
                <a:lnTo>
                  <a:pt x="2292" y="790"/>
                </a:lnTo>
                <a:lnTo>
                  <a:pt x="2288" y="792"/>
                </a:lnTo>
                <a:lnTo>
                  <a:pt x="2285" y="794"/>
                </a:lnTo>
                <a:lnTo>
                  <a:pt x="2282" y="797"/>
                </a:lnTo>
                <a:lnTo>
                  <a:pt x="2279" y="800"/>
                </a:lnTo>
                <a:lnTo>
                  <a:pt x="2277" y="803"/>
                </a:lnTo>
                <a:lnTo>
                  <a:pt x="2272" y="812"/>
                </a:lnTo>
                <a:lnTo>
                  <a:pt x="2271" y="816"/>
                </a:lnTo>
                <a:lnTo>
                  <a:pt x="2270" y="821"/>
                </a:lnTo>
                <a:lnTo>
                  <a:pt x="2269" y="826"/>
                </a:lnTo>
                <a:lnTo>
                  <a:pt x="2268" y="831"/>
                </a:lnTo>
                <a:lnTo>
                  <a:pt x="2267" y="836"/>
                </a:lnTo>
                <a:lnTo>
                  <a:pt x="2267" y="842"/>
                </a:lnTo>
                <a:lnTo>
                  <a:pt x="2268" y="853"/>
                </a:lnTo>
                <a:lnTo>
                  <a:pt x="2270" y="863"/>
                </a:lnTo>
                <a:lnTo>
                  <a:pt x="2271" y="868"/>
                </a:lnTo>
                <a:lnTo>
                  <a:pt x="2272" y="872"/>
                </a:lnTo>
                <a:lnTo>
                  <a:pt x="2274" y="876"/>
                </a:lnTo>
                <a:lnTo>
                  <a:pt x="2277" y="880"/>
                </a:lnTo>
                <a:lnTo>
                  <a:pt x="2279" y="884"/>
                </a:lnTo>
                <a:lnTo>
                  <a:pt x="2282" y="887"/>
                </a:lnTo>
                <a:lnTo>
                  <a:pt x="2285" y="889"/>
                </a:lnTo>
                <a:lnTo>
                  <a:pt x="2288" y="892"/>
                </a:lnTo>
                <a:lnTo>
                  <a:pt x="2292" y="893"/>
                </a:lnTo>
                <a:lnTo>
                  <a:pt x="2296" y="894"/>
                </a:lnTo>
                <a:lnTo>
                  <a:pt x="2300" y="895"/>
                </a:lnTo>
                <a:lnTo>
                  <a:pt x="2305" y="895"/>
                </a:lnTo>
                <a:close/>
                <a:moveTo>
                  <a:pt x="2646" y="694"/>
                </a:moveTo>
                <a:lnTo>
                  <a:pt x="2696" y="694"/>
                </a:lnTo>
                <a:lnTo>
                  <a:pt x="2696" y="847"/>
                </a:lnTo>
                <a:lnTo>
                  <a:pt x="2696" y="854"/>
                </a:lnTo>
                <a:lnTo>
                  <a:pt x="2695" y="860"/>
                </a:lnTo>
                <a:lnTo>
                  <a:pt x="2694" y="866"/>
                </a:lnTo>
                <a:lnTo>
                  <a:pt x="2693" y="871"/>
                </a:lnTo>
                <a:lnTo>
                  <a:pt x="2691" y="877"/>
                </a:lnTo>
                <a:lnTo>
                  <a:pt x="2689" y="882"/>
                </a:lnTo>
                <a:lnTo>
                  <a:pt x="2686" y="887"/>
                </a:lnTo>
                <a:lnTo>
                  <a:pt x="2684" y="892"/>
                </a:lnTo>
                <a:lnTo>
                  <a:pt x="2680" y="897"/>
                </a:lnTo>
                <a:lnTo>
                  <a:pt x="2677" y="901"/>
                </a:lnTo>
                <a:lnTo>
                  <a:pt x="2673" y="906"/>
                </a:lnTo>
                <a:lnTo>
                  <a:pt x="2669" y="910"/>
                </a:lnTo>
                <a:lnTo>
                  <a:pt x="2664" y="913"/>
                </a:lnTo>
                <a:lnTo>
                  <a:pt x="2660" y="917"/>
                </a:lnTo>
                <a:lnTo>
                  <a:pt x="2655" y="920"/>
                </a:lnTo>
                <a:lnTo>
                  <a:pt x="2649" y="922"/>
                </a:lnTo>
                <a:lnTo>
                  <a:pt x="2638" y="927"/>
                </a:lnTo>
                <a:lnTo>
                  <a:pt x="2632" y="929"/>
                </a:lnTo>
                <a:lnTo>
                  <a:pt x="2626" y="930"/>
                </a:lnTo>
                <a:lnTo>
                  <a:pt x="2619" y="932"/>
                </a:lnTo>
                <a:lnTo>
                  <a:pt x="2612" y="932"/>
                </a:lnTo>
                <a:lnTo>
                  <a:pt x="2605" y="933"/>
                </a:lnTo>
                <a:lnTo>
                  <a:pt x="2598" y="933"/>
                </a:lnTo>
                <a:lnTo>
                  <a:pt x="2591" y="933"/>
                </a:lnTo>
                <a:lnTo>
                  <a:pt x="2584" y="932"/>
                </a:lnTo>
                <a:lnTo>
                  <a:pt x="2577" y="932"/>
                </a:lnTo>
                <a:lnTo>
                  <a:pt x="2571" y="930"/>
                </a:lnTo>
                <a:lnTo>
                  <a:pt x="2558" y="927"/>
                </a:lnTo>
                <a:lnTo>
                  <a:pt x="2552" y="925"/>
                </a:lnTo>
                <a:lnTo>
                  <a:pt x="2547" y="922"/>
                </a:lnTo>
                <a:lnTo>
                  <a:pt x="2541" y="920"/>
                </a:lnTo>
                <a:lnTo>
                  <a:pt x="2536" y="917"/>
                </a:lnTo>
                <a:lnTo>
                  <a:pt x="2527" y="910"/>
                </a:lnTo>
                <a:lnTo>
                  <a:pt x="2518" y="901"/>
                </a:lnTo>
                <a:lnTo>
                  <a:pt x="2515" y="897"/>
                </a:lnTo>
                <a:lnTo>
                  <a:pt x="2512" y="892"/>
                </a:lnTo>
                <a:lnTo>
                  <a:pt x="2509" y="887"/>
                </a:lnTo>
                <a:lnTo>
                  <a:pt x="2506" y="882"/>
                </a:lnTo>
                <a:lnTo>
                  <a:pt x="2504" y="877"/>
                </a:lnTo>
                <a:lnTo>
                  <a:pt x="2502" y="871"/>
                </a:lnTo>
                <a:lnTo>
                  <a:pt x="2501" y="866"/>
                </a:lnTo>
                <a:lnTo>
                  <a:pt x="2500" y="860"/>
                </a:lnTo>
                <a:lnTo>
                  <a:pt x="2500" y="854"/>
                </a:lnTo>
                <a:lnTo>
                  <a:pt x="2499" y="847"/>
                </a:lnTo>
                <a:lnTo>
                  <a:pt x="2499" y="694"/>
                </a:lnTo>
                <a:lnTo>
                  <a:pt x="2550" y="694"/>
                </a:lnTo>
                <a:lnTo>
                  <a:pt x="2550" y="843"/>
                </a:lnTo>
                <a:lnTo>
                  <a:pt x="2551" y="853"/>
                </a:lnTo>
                <a:lnTo>
                  <a:pt x="2552" y="857"/>
                </a:lnTo>
                <a:lnTo>
                  <a:pt x="2553" y="861"/>
                </a:lnTo>
                <a:lnTo>
                  <a:pt x="2555" y="865"/>
                </a:lnTo>
                <a:lnTo>
                  <a:pt x="2558" y="869"/>
                </a:lnTo>
                <a:lnTo>
                  <a:pt x="2560" y="873"/>
                </a:lnTo>
                <a:lnTo>
                  <a:pt x="2563" y="876"/>
                </a:lnTo>
                <a:lnTo>
                  <a:pt x="2567" y="879"/>
                </a:lnTo>
                <a:lnTo>
                  <a:pt x="2570" y="882"/>
                </a:lnTo>
                <a:lnTo>
                  <a:pt x="2574" y="884"/>
                </a:lnTo>
                <a:lnTo>
                  <a:pt x="2579" y="886"/>
                </a:lnTo>
                <a:lnTo>
                  <a:pt x="2583" y="887"/>
                </a:lnTo>
                <a:lnTo>
                  <a:pt x="2588" y="889"/>
                </a:lnTo>
                <a:lnTo>
                  <a:pt x="2598" y="889"/>
                </a:lnTo>
                <a:lnTo>
                  <a:pt x="2608" y="889"/>
                </a:lnTo>
                <a:lnTo>
                  <a:pt x="2613" y="887"/>
                </a:lnTo>
                <a:lnTo>
                  <a:pt x="2618" y="886"/>
                </a:lnTo>
                <a:lnTo>
                  <a:pt x="2622" y="884"/>
                </a:lnTo>
                <a:lnTo>
                  <a:pt x="2626" y="882"/>
                </a:lnTo>
                <a:lnTo>
                  <a:pt x="2629" y="879"/>
                </a:lnTo>
                <a:lnTo>
                  <a:pt x="2633" y="876"/>
                </a:lnTo>
                <a:lnTo>
                  <a:pt x="2636" y="873"/>
                </a:lnTo>
                <a:lnTo>
                  <a:pt x="2639" y="869"/>
                </a:lnTo>
                <a:lnTo>
                  <a:pt x="2641" y="865"/>
                </a:lnTo>
                <a:lnTo>
                  <a:pt x="2643" y="861"/>
                </a:lnTo>
                <a:lnTo>
                  <a:pt x="2644" y="857"/>
                </a:lnTo>
                <a:lnTo>
                  <a:pt x="2645" y="853"/>
                </a:lnTo>
                <a:lnTo>
                  <a:pt x="2646" y="848"/>
                </a:lnTo>
                <a:lnTo>
                  <a:pt x="2646" y="843"/>
                </a:lnTo>
                <a:lnTo>
                  <a:pt x="2646" y="694"/>
                </a:lnTo>
                <a:close/>
                <a:moveTo>
                  <a:pt x="2788" y="828"/>
                </a:moveTo>
                <a:lnTo>
                  <a:pt x="2788" y="930"/>
                </a:lnTo>
                <a:lnTo>
                  <a:pt x="2739" y="930"/>
                </a:lnTo>
                <a:lnTo>
                  <a:pt x="2739" y="753"/>
                </a:lnTo>
                <a:lnTo>
                  <a:pt x="2786" y="753"/>
                </a:lnTo>
                <a:lnTo>
                  <a:pt x="2786" y="784"/>
                </a:lnTo>
                <a:lnTo>
                  <a:pt x="2790" y="777"/>
                </a:lnTo>
                <a:lnTo>
                  <a:pt x="2796" y="770"/>
                </a:lnTo>
                <a:lnTo>
                  <a:pt x="2801" y="765"/>
                </a:lnTo>
                <a:lnTo>
                  <a:pt x="2808" y="760"/>
                </a:lnTo>
                <a:lnTo>
                  <a:pt x="2815" y="756"/>
                </a:lnTo>
                <a:lnTo>
                  <a:pt x="2819" y="754"/>
                </a:lnTo>
                <a:lnTo>
                  <a:pt x="2823" y="753"/>
                </a:lnTo>
                <a:lnTo>
                  <a:pt x="2832" y="751"/>
                </a:lnTo>
                <a:lnTo>
                  <a:pt x="2836" y="751"/>
                </a:lnTo>
                <a:lnTo>
                  <a:pt x="2841" y="751"/>
                </a:lnTo>
                <a:lnTo>
                  <a:pt x="2848" y="751"/>
                </a:lnTo>
                <a:lnTo>
                  <a:pt x="2854" y="752"/>
                </a:lnTo>
                <a:lnTo>
                  <a:pt x="2860" y="753"/>
                </a:lnTo>
                <a:lnTo>
                  <a:pt x="2866" y="755"/>
                </a:lnTo>
                <a:lnTo>
                  <a:pt x="2871" y="758"/>
                </a:lnTo>
                <a:lnTo>
                  <a:pt x="2876" y="761"/>
                </a:lnTo>
                <a:lnTo>
                  <a:pt x="2881" y="764"/>
                </a:lnTo>
                <a:lnTo>
                  <a:pt x="2885" y="769"/>
                </a:lnTo>
                <a:lnTo>
                  <a:pt x="2889" y="773"/>
                </a:lnTo>
                <a:lnTo>
                  <a:pt x="2893" y="778"/>
                </a:lnTo>
                <a:lnTo>
                  <a:pt x="2895" y="784"/>
                </a:lnTo>
                <a:lnTo>
                  <a:pt x="2897" y="787"/>
                </a:lnTo>
                <a:lnTo>
                  <a:pt x="2898" y="790"/>
                </a:lnTo>
                <a:lnTo>
                  <a:pt x="2900" y="796"/>
                </a:lnTo>
                <a:lnTo>
                  <a:pt x="2901" y="803"/>
                </a:lnTo>
                <a:lnTo>
                  <a:pt x="2902" y="810"/>
                </a:lnTo>
                <a:lnTo>
                  <a:pt x="2902" y="817"/>
                </a:lnTo>
                <a:lnTo>
                  <a:pt x="2902" y="930"/>
                </a:lnTo>
                <a:lnTo>
                  <a:pt x="2853" y="930"/>
                </a:lnTo>
                <a:lnTo>
                  <a:pt x="2853" y="826"/>
                </a:lnTo>
                <a:lnTo>
                  <a:pt x="2853" y="818"/>
                </a:lnTo>
                <a:lnTo>
                  <a:pt x="2852" y="815"/>
                </a:lnTo>
                <a:lnTo>
                  <a:pt x="2851" y="812"/>
                </a:lnTo>
                <a:lnTo>
                  <a:pt x="2848" y="806"/>
                </a:lnTo>
                <a:lnTo>
                  <a:pt x="2847" y="803"/>
                </a:lnTo>
                <a:lnTo>
                  <a:pt x="2845" y="801"/>
                </a:lnTo>
                <a:lnTo>
                  <a:pt x="2840" y="797"/>
                </a:lnTo>
                <a:lnTo>
                  <a:pt x="2837" y="795"/>
                </a:lnTo>
                <a:lnTo>
                  <a:pt x="2835" y="794"/>
                </a:lnTo>
                <a:lnTo>
                  <a:pt x="2829" y="792"/>
                </a:lnTo>
                <a:lnTo>
                  <a:pt x="2825" y="792"/>
                </a:lnTo>
                <a:lnTo>
                  <a:pt x="2822" y="792"/>
                </a:lnTo>
                <a:lnTo>
                  <a:pt x="2814" y="792"/>
                </a:lnTo>
                <a:lnTo>
                  <a:pt x="2808" y="794"/>
                </a:lnTo>
                <a:lnTo>
                  <a:pt x="2805" y="795"/>
                </a:lnTo>
                <a:lnTo>
                  <a:pt x="2802" y="797"/>
                </a:lnTo>
                <a:lnTo>
                  <a:pt x="2800" y="799"/>
                </a:lnTo>
                <a:lnTo>
                  <a:pt x="2797" y="801"/>
                </a:lnTo>
                <a:lnTo>
                  <a:pt x="2795" y="804"/>
                </a:lnTo>
                <a:lnTo>
                  <a:pt x="2793" y="806"/>
                </a:lnTo>
                <a:lnTo>
                  <a:pt x="2792" y="809"/>
                </a:lnTo>
                <a:lnTo>
                  <a:pt x="2790" y="812"/>
                </a:lnTo>
                <a:lnTo>
                  <a:pt x="2789" y="820"/>
                </a:lnTo>
                <a:lnTo>
                  <a:pt x="2788" y="824"/>
                </a:lnTo>
                <a:lnTo>
                  <a:pt x="2788" y="828"/>
                </a:lnTo>
                <a:close/>
                <a:moveTo>
                  <a:pt x="2966" y="730"/>
                </a:moveTo>
                <a:lnTo>
                  <a:pt x="2961" y="730"/>
                </a:lnTo>
                <a:lnTo>
                  <a:pt x="2956" y="729"/>
                </a:lnTo>
                <a:lnTo>
                  <a:pt x="2952" y="726"/>
                </a:lnTo>
                <a:lnTo>
                  <a:pt x="2948" y="723"/>
                </a:lnTo>
                <a:lnTo>
                  <a:pt x="2944" y="719"/>
                </a:lnTo>
                <a:lnTo>
                  <a:pt x="2942" y="715"/>
                </a:lnTo>
                <a:lnTo>
                  <a:pt x="2940" y="710"/>
                </a:lnTo>
                <a:lnTo>
                  <a:pt x="2940" y="705"/>
                </a:lnTo>
                <a:lnTo>
                  <a:pt x="2940" y="701"/>
                </a:lnTo>
                <a:lnTo>
                  <a:pt x="2942" y="696"/>
                </a:lnTo>
                <a:lnTo>
                  <a:pt x="2944" y="692"/>
                </a:lnTo>
                <a:lnTo>
                  <a:pt x="2948" y="688"/>
                </a:lnTo>
                <a:lnTo>
                  <a:pt x="2952" y="685"/>
                </a:lnTo>
                <a:lnTo>
                  <a:pt x="2956" y="683"/>
                </a:lnTo>
                <a:lnTo>
                  <a:pt x="2961" y="681"/>
                </a:lnTo>
                <a:lnTo>
                  <a:pt x="2966" y="681"/>
                </a:lnTo>
                <a:lnTo>
                  <a:pt x="2972" y="681"/>
                </a:lnTo>
                <a:lnTo>
                  <a:pt x="2977" y="683"/>
                </a:lnTo>
                <a:lnTo>
                  <a:pt x="2982" y="685"/>
                </a:lnTo>
                <a:lnTo>
                  <a:pt x="2986" y="688"/>
                </a:lnTo>
                <a:lnTo>
                  <a:pt x="2990" y="692"/>
                </a:lnTo>
                <a:lnTo>
                  <a:pt x="2992" y="696"/>
                </a:lnTo>
                <a:lnTo>
                  <a:pt x="2994" y="701"/>
                </a:lnTo>
                <a:lnTo>
                  <a:pt x="2994" y="705"/>
                </a:lnTo>
                <a:lnTo>
                  <a:pt x="2994" y="710"/>
                </a:lnTo>
                <a:lnTo>
                  <a:pt x="2992" y="715"/>
                </a:lnTo>
                <a:lnTo>
                  <a:pt x="2990" y="719"/>
                </a:lnTo>
                <a:lnTo>
                  <a:pt x="2986" y="723"/>
                </a:lnTo>
                <a:lnTo>
                  <a:pt x="2982" y="726"/>
                </a:lnTo>
                <a:lnTo>
                  <a:pt x="2977" y="729"/>
                </a:lnTo>
                <a:lnTo>
                  <a:pt x="2972" y="730"/>
                </a:lnTo>
                <a:lnTo>
                  <a:pt x="2966" y="730"/>
                </a:lnTo>
                <a:close/>
                <a:moveTo>
                  <a:pt x="2942" y="753"/>
                </a:moveTo>
                <a:lnTo>
                  <a:pt x="2992" y="753"/>
                </a:lnTo>
                <a:lnTo>
                  <a:pt x="2992" y="930"/>
                </a:lnTo>
                <a:lnTo>
                  <a:pt x="2942" y="930"/>
                </a:lnTo>
                <a:lnTo>
                  <a:pt x="2942" y="753"/>
                </a:lnTo>
                <a:close/>
                <a:moveTo>
                  <a:pt x="3195" y="753"/>
                </a:moveTo>
                <a:lnTo>
                  <a:pt x="3134" y="930"/>
                </a:lnTo>
                <a:lnTo>
                  <a:pt x="3078" y="930"/>
                </a:lnTo>
                <a:lnTo>
                  <a:pt x="3017" y="753"/>
                </a:lnTo>
                <a:lnTo>
                  <a:pt x="3068" y="753"/>
                </a:lnTo>
                <a:lnTo>
                  <a:pt x="3105" y="880"/>
                </a:lnTo>
                <a:lnTo>
                  <a:pt x="3143" y="753"/>
                </a:lnTo>
                <a:lnTo>
                  <a:pt x="3195" y="753"/>
                </a:lnTo>
                <a:close/>
                <a:moveTo>
                  <a:pt x="3294" y="933"/>
                </a:moveTo>
                <a:lnTo>
                  <a:pt x="3287" y="933"/>
                </a:lnTo>
                <a:lnTo>
                  <a:pt x="3280" y="933"/>
                </a:lnTo>
                <a:lnTo>
                  <a:pt x="3268" y="931"/>
                </a:lnTo>
                <a:lnTo>
                  <a:pt x="3263" y="929"/>
                </a:lnTo>
                <a:lnTo>
                  <a:pt x="3257" y="927"/>
                </a:lnTo>
                <a:lnTo>
                  <a:pt x="3247" y="922"/>
                </a:lnTo>
                <a:lnTo>
                  <a:pt x="3242" y="919"/>
                </a:lnTo>
                <a:lnTo>
                  <a:pt x="3237" y="916"/>
                </a:lnTo>
                <a:lnTo>
                  <a:pt x="3233" y="913"/>
                </a:lnTo>
                <a:lnTo>
                  <a:pt x="3229" y="909"/>
                </a:lnTo>
                <a:lnTo>
                  <a:pt x="3222" y="900"/>
                </a:lnTo>
                <a:lnTo>
                  <a:pt x="3219" y="896"/>
                </a:lnTo>
                <a:lnTo>
                  <a:pt x="3216" y="891"/>
                </a:lnTo>
                <a:lnTo>
                  <a:pt x="3212" y="880"/>
                </a:lnTo>
                <a:lnTo>
                  <a:pt x="3210" y="874"/>
                </a:lnTo>
                <a:lnTo>
                  <a:pt x="3209" y="868"/>
                </a:lnTo>
                <a:lnTo>
                  <a:pt x="3207" y="862"/>
                </a:lnTo>
                <a:lnTo>
                  <a:pt x="3207" y="856"/>
                </a:lnTo>
                <a:lnTo>
                  <a:pt x="3206" y="849"/>
                </a:lnTo>
                <a:lnTo>
                  <a:pt x="3206" y="842"/>
                </a:lnTo>
                <a:lnTo>
                  <a:pt x="3206" y="836"/>
                </a:lnTo>
                <a:lnTo>
                  <a:pt x="3207" y="829"/>
                </a:lnTo>
                <a:lnTo>
                  <a:pt x="3207" y="823"/>
                </a:lnTo>
                <a:lnTo>
                  <a:pt x="3209" y="817"/>
                </a:lnTo>
                <a:lnTo>
                  <a:pt x="3212" y="805"/>
                </a:lnTo>
                <a:lnTo>
                  <a:pt x="3214" y="800"/>
                </a:lnTo>
                <a:lnTo>
                  <a:pt x="3216" y="794"/>
                </a:lnTo>
                <a:lnTo>
                  <a:pt x="3222" y="785"/>
                </a:lnTo>
                <a:lnTo>
                  <a:pt x="3226" y="780"/>
                </a:lnTo>
                <a:lnTo>
                  <a:pt x="3229" y="776"/>
                </a:lnTo>
                <a:lnTo>
                  <a:pt x="3233" y="772"/>
                </a:lnTo>
                <a:lnTo>
                  <a:pt x="3237" y="769"/>
                </a:lnTo>
                <a:lnTo>
                  <a:pt x="3246" y="762"/>
                </a:lnTo>
                <a:lnTo>
                  <a:pt x="3251" y="760"/>
                </a:lnTo>
                <a:lnTo>
                  <a:pt x="3256" y="757"/>
                </a:lnTo>
                <a:lnTo>
                  <a:pt x="3262" y="755"/>
                </a:lnTo>
                <a:lnTo>
                  <a:pt x="3267" y="754"/>
                </a:lnTo>
                <a:lnTo>
                  <a:pt x="3273" y="752"/>
                </a:lnTo>
                <a:lnTo>
                  <a:pt x="3279" y="752"/>
                </a:lnTo>
                <a:lnTo>
                  <a:pt x="3292" y="751"/>
                </a:lnTo>
                <a:lnTo>
                  <a:pt x="3303" y="751"/>
                </a:lnTo>
                <a:lnTo>
                  <a:pt x="3314" y="753"/>
                </a:lnTo>
                <a:lnTo>
                  <a:pt x="3319" y="755"/>
                </a:lnTo>
                <a:lnTo>
                  <a:pt x="3324" y="756"/>
                </a:lnTo>
                <a:lnTo>
                  <a:pt x="3334" y="761"/>
                </a:lnTo>
                <a:lnTo>
                  <a:pt x="3343" y="766"/>
                </a:lnTo>
                <a:lnTo>
                  <a:pt x="3347" y="770"/>
                </a:lnTo>
                <a:lnTo>
                  <a:pt x="3351" y="773"/>
                </a:lnTo>
                <a:lnTo>
                  <a:pt x="3358" y="781"/>
                </a:lnTo>
                <a:lnTo>
                  <a:pt x="3361" y="786"/>
                </a:lnTo>
                <a:lnTo>
                  <a:pt x="3364" y="791"/>
                </a:lnTo>
                <a:lnTo>
                  <a:pt x="3366" y="796"/>
                </a:lnTo>
                <a:lnTo>
                  <a:pt x="3368" y="801"/>
                </a:lnTo>
                <a:lnTo>
                  <a:pt x="3370" y="807"/>
                </a:lnTo>
                <a:lnTo>
                  <a:pt x="3372" y="813"/>
                </a:lnTo>
                <a:lnTo>
                  <a:pt x="3373" y="819"/>
                </a:lnTo>
                <a:lnTo>
                  <a:pt x="3374" y="826"/>
                </a:lnTo>
                <a:lnTo>
                  <a:pt x="3374" y="833"/>
                </a:lnTo>
                <a:lnTo>
                  <a:pt x="3375" y="841"/>
                </a:lnTo>
                <a:lnTo>
                  <a:pt x="3375" y="854"/>
                </a:lnTo>
                <a:lnTo>
                  <a:pt x="3254" y="854"/>
                </a:lnTo>
                <a:lnTo>
                  <a:pt x="3254" y="859"/>
                </a:lnTo>
                <a:lnTo>
                  <a:pt x="3255" y="863"/>
                </a:lnTo>
                <a:lnTo>
                  <a:pt x="3256" y="868"/>
                </a:lnTo>
                <a:lnTo>
                  <a:pt x="3257" y="872"/>
                </a:lnTo>
                <a:lnTo>
                  <a:pt x="3260" y="879"/>
                </a:lnTo>
                <a:lnTo>
                  <a:pt x="3263" y="882"/>
                </a:lnTo>
                <a:lnTo>
                  <a:pt x="3265" y="885"/>
                </a:lnTo>
                <a:lnTo>
                  <a:pt x="3268" y="888"/>
                </a:lnTo>
                <a:lnTo>
                  <a:pt x="3271" y="890"/>
                </a:lnTo>
                <a:lnTo>
                  <a:pt x="3274" y="892"/>
                </a:lnTo>
                <a:lnTo>
                  <a:pt x="3278" y="894"/>
                </a:lnTo>
                <a:lnTo>
                  <a:pt x="3282" y="895"/>
                </a:lnTo>
                <a:lnTo>
                  <a:pt x="3286" y="896"/>
                </a:lnTo>
                <a:lnTo>
                  <a:pt x="3294" y="897"/>
                </a:lnTo>
                <a:lnTo>
                  <a:pt x="3300" y="896"/>
                </a:lnTo>
                <a:lnTo>
                  <a:pt x="3306" y="895"/>
                </a:lnTo>
                <a:lnTo>
                  <a:pt x="3311" y="894"/>
                </a:lnTo>
                <a:lnTo>
                  <a:pt x="3316" y="892"/>
                </a:lnTo>
                <a:lnTo>
                  <a:pt x="3318" y="890"/>
                </a:lnTo>
                <a:lnTo>
                  <a:pt x="3320" y="889"/>
                </a:lnTo>
                <a:lnTo>
                  <a:pt x="3323" y="885"/>
                </a:lnTo>
                <a:lnTo>
                  <a:pt x="3326" y="881"/>
                </a:lnTo>
                <a:lnTo>
                  <a:pt x="3328" y="876"/>
                </a:lnTo>
                <a:lnTo>
                  <a:pt x="3374" y="879"/>
                </a:lnTo>
                <a:lnTo>
                  <a:pt x="3372" y="885"/>
                </a:lnTo>
                <a:lnTo>
                  <a:pt x="3370" y="891"/>
                </a:lnTo>
                <a:lnTo>
                  <a:pt x="3367" y="896"/>
                </a:lnTo>
                <a:lnTo>
                  <a:pt x="3364" y="901"/>
                </a:lnTo>
                <a:lnTo>
                  <a:pt x="3361" y="906"/>
                </a:lnTo>
                <a:lnTo>
                  <a:pt x="3357" y="911"/>
                </a:lnTo>
                <a:lnTo>
                  <a:pt x="3352" y="915"/>
                </a:lnTo>
                <a:lnTo>
                  <a:pt x="3347" y="919"/>
                </a:lnTo>
                <a:lnTo>
                  <a:pt x="3342" y="922"/>
                </a:lnTo>
                <a:lnTo>
                  <a:pt x="3336" y="925"/>
                </a:lnTo>
                <a:lnTo>
                  <a:pt x="3330" y="928"/>
                </a:lnTo>
                <a:lnTo>
                  <a:pt x="3323" y="930"/>
                </a:lnTo>
                <a:lnTo>
                  <a:pt x="3320" y="930"/>
                </a:lnTo>
                <a:lnTo>
                  <a:pt x="3316" y="931"/>
                </a:lnTo>
                <a:lnTo>
                  <a:pt x="3309" y="932"/>
                </a:lnTo>
                <a:lnTo>
                  <a:pt x="3302" y="933"/>
                </a:lnTo>
                <a:lnTo>
                  <a:pt x="3294" y="933"/>
                </a:lnTo>
                <a:close/>
                <a:moveTo>
                  <a:pt x="3254" y="824"/>
                </a:moveTo>
                <a:lnTo>
                  <a:pt x="3329" y="824"/>
                </a:lnTo>
                <a:lnTo>
                  <a:pt x="3328" y="820"/>
                </a:lnTo>
                <a:lnTo>
                  <a:pt x="3328" y="816"/>
                </a:lnTo>
                <a:lnTo>
                  <a:pt x="3327" y="813"/>
                </a:lnTo>
                <a:lnTo>
                  <a:pt x="3326" y="809"/>
                </a:lnTo>
                <a:lnTo>
                  <a:pt x="3324" y="806"/>
                </a:lnTo>
                <a:lnTo>
                  <a:pt x="3323" y="803"/>
                </a:lnTo>
                <a:lnTo>
                  <a:pt x="3321" y="800"/>
                </a:lnTo>
                <a:lnTo>
                  <a:pt x="3318" y="798"/>
                </a:lnTo>
                <a:lnTo>
                  <a:pt x="3313" y="793"/>
                </a:lnTo>
                <a:lnTo>
                  <a:pt x="3307" y="790"/>
                </a:lnTo>
                <a:lnTo>
                  <a:pt x="3300" y="788"/>
                </a:lnTo>
                <a:lnTo>
                  <a:pt x="3292" y="787"/>
                </a:lnTo>
                <a:lnTo>
                  <a:pt x="3285" y="788"/>
                </a:lnTo>
                <a:lnTo>
                  <a:pt x="3281" y="789"/>
                </a:lnTo>
                <a:lnTo>
                  <a:pt x="3278" y="790"/>
                </a:lnTo>
                <a:lnTo>
                  <a:pt x="3271" y="793"/>
                </a:lnTo>
                <a:lnTo>
                  <a:pt x="3268" y="796"/>
                </a:lnTo>
                <a:lnTo>
                  <a:pt x="3266" y="798"/>
                </a:lnTo>
                <a:lnTo>
                  <a:pt x="3261" y="804"/>
                </a:lnTo>
                <a:lnTo>
                  <a:pt x="3258" y="810"/>
                </a:lnTo>
                <a:lnTo>
                  <a:pt x="3256" y="813"/>
                </a:lnTo>
                <a:lnTo>
                  <a:pt x="3255" y="816"/>
                </a:lnTo>
                <a:lnTo>
                  <a:pt x="3254" y="824"/>
                </a:lnTo>
                <a:close/>
                <a:moveTo>
                  <a:pt x="3409" y="930"/>
                </a:moveTo>
                <a:lnTo>
                  <a:pt x="3409" y="753"/>
                </a:lnTo>
                <a:lnTo>
                  <a:pt x="3457" y="753"/>
                </a:lnTo>
                <a:lnTo>
                  <a:pt x="3457" y="784"/>
                </a:lnTo>
                <a:lnTo>
                  <a:pt x="3461" y="776"/>
                </a:lnTo>
                <a:lnTo>
                  <a:pt x="3465" y="769"/>
                </a:lnTo>
                <a:lnTo>
                  <a:pt x="3470" y="764"/>
                </a:lnTo>
                <a:lnTo>
                  <a:pt x="3475" y="759"/>
                </a:lnTo>
                <a:lnTo>
                  <a:pt x="3478" y="757"/>
                </a:lnTo>
                <a:lnTo>
                  <a:pt x="3481" y="755"/>
                </a:lnTo>
                <a:lnTo>
                  <a:pt x="3487" y="753"/>
                </a:lnTo>
                <a:lnTo>
                  <a:pt x="3494" y="751"/>
                </a:lnTo>
                <a:lnTo>
                  <a:pt x="3501" y="751"/>
                </a:lnTo>
                <a:lnTo>
                  <a:pt x="3509" y="751"/>
                </a:lnTo>
                <a:lnTo>
                  <a:pt x="3517" y="752"/>
                </a:lnTo>
                <a:lnTo>
                  <a:pt x="3517" y="796"/>
                </a:lnTo>
                <a:lnTo>
                  <a:pt x="3513" y="795"/>
                </a:lnTo>
                <a:lnTo>
                  <a:pt x="3507" y="794"/>
                </a:lnTo>
                <a:lnTo>
                  <a:pt x="3496" y="793"/>
                </a:lnTo>
                <a:lnTo>
                  <a:pt x="3488" y="794"/>
                </a:lnTo>
                <a:lnTo>
                  <a:pt x="3485" y="795"/>
                </a:lnTo>
                <a:lnTo>
                  <a:pt x="3481" y="796"/>
                </a:lnTo>
                <a:lnTo>
                  <a:pt x="3478" y="797"/>
                </a:lnTo>
                <a:lnTo>
                  <a:pt x="3475" y="799"/>
                </a:lnTo>
                <a:lnTo>
                  <a:pt x="3472" y="801"/>
                </a:lnTo>
                <a:lnTo>
                  <a:pt x="3469" y="803"/>
                </a:lnTo>
                <a:lnTo>
                  <a:pt x="3465" y="809"/>
                </a:lnTo>
                <a:lnTo>
                  <a:pt x="3463" y="812"/>
                </a:lnTo>
                <a:lnTo>
                  <a:pt x="3461" y="815"/>
                </a:lnTo>
                <a:lnTo>
                  <a:pt x="3460" y="818"/>
                </a:lnTo>
                <a:lnTo>
                  <a:pt x="3459" y="822"/>
                </a:lnTo>
                <a:lnTo>
                  <a:pt x="3459" y="826"/>
                </a:lnTo>
                <a:lnTo>
                  <a:pt x="3459" y="830"/>
                </a:lnTo>
                <a:lnTo>
                  <a:pt x="3459" y="930"/>
                </a:lnTo>
                <a:lnTo>
                  <a:pt x="3409" y="930"/>
                </a:lnTo>
                <a:close/>
                <a:moveTo>
                  <a:pt x="3690" y="804"/>
                </a:moveTo>
                <a:lnTo>
                  <a:pt x="3645" y="806"/>
                </a:lnTo>
                <a:lnTo>
                  <a:pt x="3644" y="802"/>
                </a:lnTo>
                <a:lnTo>
                  <a:pt x="3642" y="798"/>
                </a:lnTo>
                <a:lnTo>
                  <a:pt x="3639" y="795"/>
                </a:lnTo>
                <a:lnTo>
                  <a:pt x="3636" y="792"/>
                </a:lnTo>
                <a:lnTo>
                  <a:pt x="3632" y="789"/>
                </a:lnTo>
                <a:lnTo>
                  <a:pt x="3627" y="787"/>
                </a:lnTo>
                <a:lnTo>
                  <a:pt x="3622" y="786"/>
                </a:lnTo>
                <a:lnTo>
                  <a:pt x="3616" y="786"/>
                </a:lnTo>
                <a:lnTo>
                  <a:pt x="3610" y="786"/>
                </a:lnTo>
                <a:lnTo>
                  <a:pt x="3605" y="787"/>
                </a:lnTo>
                <a:lnTo>
                  <a:pt x="3601" y="788"/>
                </a:lnTo>
                <a:lnTo>
                  <a:pt x="3596" y="790"/>
                </a:lnTo>
                <a:lnTo>
                  <a:pt x="3593" y="793"/>
                </a:lnTo>
                <a:lnTo>
                  <a:pt x="3591" y="796"/>
                </a:lnTo>
                <a:lnTo>
                  <a:pt x="3589" y="799"/>
                </a:lnTo>
                <a:lnTo>
                  <a:pt x="3589" y="803"/>
                </a:lnTo>
                <a:lnTo>
                  <a:pt x="3589" y="806"/>
                </a:lnTo>
                <a:lnTo>
                  <a:pt x="3590" y="809"/>
                </a:lnTo>
                <a:lnTo>
                  <a:pt x="3591" y="811"/>
                </a:lnTo>
                <a:lnTo>
                  <a:pt x="3594" y="814"/>
                </a:lnTo>
                <a:lnTo>
                  <a:pt x="3597" y="816"/>
                </a:lnTo>
                <a:lnTo>
                  <a:pt x="3601" y="818"/>
                </a:lnTo>
                <a:lnTo>
                  <a:pt x="3605" y="819"/>
                </a:lnTo>
                <a:lnTo>
                  <a:pt x="3611" y="821"/>
                </a:lnTo>
                <a:lnTo>
                  <a:pt x="3643" y="827"/>
                </a:lnTo>
                <a:lnTo>
                  <a:pt x="3649" y="829"/>
                </a:lnTo>
                <a:lnTo>
                  <a:pt x="3655" y="830"/>
                </a:lnTo>
                <a:lnTo>
                  <a:pt x="3660" y="832"/>
                </a:lnTo>
                <a:lnTo>
                  <a:pt x="3665" y="834"/>
                </a:lnTo>
                <a:lnTo>
                  <a:pt x="3674" y="839"/>
                </a:lnTo>
                <a:lnTo>
                  <a:pt x="3681" y="844"/>
                </a:lnTo>
                <a:lnTo>
                  <a:pt x="3684" y="848"/>
                </a:lnTo>
                <a:lnTo>
                  <a:pt x="3687" y="851"/>
                </a:lnTo>
                <a:lnTo>
                  <a:pt x="3689" y="854"/>
                </a:lnTo>
                <a:lnTo>
                  <a:pt x="3691" y="858"/>
                </a:lnTo>
                <a:lnTo>
                  <a:pt x="3693" y="866"/>
                </a:lnTo>
                <a:lnTo>
                  <a:pt x="3694" y="870"/>
                </a:lnTo>
                <a:lnTo>
                  <a:pt x="3694" y="875"/>
                </a:lnTo>
                <a:lnTo>
                  <a:pt x="3694" y="879"/>
                </a:lnTo>
                <a:lnTo>
                  <a:pt x="3694" y="883"/>
                </a:lnTo>
                <a:lnTo>
                  <a:pt x="3693" y="888"/>
                </a:lnTo>
                <a:lnTo>
                  <a:pt x="3692" y="891"/>
                </a:lnTo>
                <a:lnTo>
                  <a:pt x="3690" y="895"/>
                </a:lnTo>
                <a:lnTo>
                  <a:pt x="3688" y="899"/>
                </a:lnTo>
                <a:lnTo>
                  <a:pt x="3686" y="902"/>
                </a:lnTo>
                <a:lnTo>
                  <a:pt x="3684" y="906"/>
                </a:lnTo>
                <a:lnTo>
                  <a:pt x="3678" y="912"/>
                </a:lnTo>
                <a:lnTo>
                  <a:pt x="3672" y="917"/>
                </a:lnTo>
                <a:lnTo>
                  <a:pt x="3664" y="922"/>
                </a:lnTo>
                <a:lnTo>
                  <a:pt x="3656" y="926"/>
                </a:lnTo>
                <a:lnTo>
                  <a:pt x="3647" y="929"/>
                </a:lnTo>
                <a:lnTo>
                  <a:pt x="3637" y="931"/>
                </a:lnTo>
                <a:lnTo>
                  <a:pt x="3627" y="933"/>
                </a:lnTo>
                <a:lnTo>
                  <a:pt x="3615" y="933"/>
                </a:lnTo>
                <a:lnTo>
                  <a:pt x="3607" y="933"/>
                </a:lnTo>
                <a:lnTo>
                  <a:pt x="3599" y="932"/>
                </a:lnTo>
                <a:lnTo>
                  <a:pt x="3591" y="931"/>
                </a:lnTo>
                <a:lnTo>
                  <a:pt x="3584" y="930"/>
                </a:lnTo>
                <a:lnTo>
                  <a:pt x="3577" y="928"/>
                </a:lnTo>
                <a:lnTo>
                  <a:pt x="3571" y="925"/>
                </a:lnTo>
                <a:lnTo>
                  <a:pt x="3565" y="922"/>
                </a:lnTo>
                <a:lnTo>
                  <a:pt x="3560" y="919"/>
                </a:lnTo>
                <a:lnTo>
                  <a:pt x="3555" y="915"/>
                </a:lnTo>
                <a:lnTo>
                  <a:pt x="3550" y="911"/>
                </a:lnTo>
                <a:lnTo>
                  <a:pt x="3546" y="906"/>
                </a:lnTo>
                <a:lnTo>
                  <a:pt x="3543" y="901"/>
                </a:lnTo>
                <a:lnTo>
                  <a:pt x="3540" y="896"/>
                </a:lnTo>
                <a:lnTo>
                  <a:pt x="3538" y="891"/>
                </a:lnTo>
                <a:lnTo>
                  <a:pt x="3536" y="885"/>
                </a:lnTo>
                <a:lnTo>
                  <a:pt x="3535" y="879"/>
                </a:lnTo>
                <a:lnTo>
                  <a:pt x="3584" y="876"/>
                </a:lnTo>
                <a:lnTo>
                  <a:pt x="3585" y="881"/>
                </a:lnTo>
                <a:lnTo>
                  <a:pt x="3587" y="886"/>
                </a:lnTo>
                <a:lnTo>
                  <a:pt x="3590" y="889"/>
                </a:lnTo>
                <a:lnTo>
                  <a:pt x="3594" y="892"/>
                </a:lnTo>
                <a:lnTo>
                  <a:pt x="3599" y="895"/>
                </a:lnTo>
                <a:lnTo>
                  <a:pt x="3604" y="897"/>
                </a:lnTo>
                <a:lnTo>
                  <a:pt x="3609" y="898"/>
                </a:lnTo>
                <a:lnTo>
                  <a:pt x="3616" y="898"/>
                </a:lnTo>
                <a:lnTo>
                  <a:pt x="3622" y="898"/>
                </a:lnTo>
                <a:lnTo>
                  <a:pt x="3627" y="897"/>
                </a:lnTo>
                <a:lnTo>
                  <a:pt x="3632" y="895"/>
                </a:lnTo>
                <a:lnTo>
                  <a:pt x="3634" y="894"/>
                </a:lnTo>
                <a:lnTo>
                  <a:pt x="3636" y="893"/>
                </a:lnTo>
                <a:lnTo>
                  <a:pt x="3640" y="890"/>
                </a:lnTo>
                <a:lnTo>
                  <a:pt x="3642" y="887"/>
                </a:lnTo>
                <a:lnTo>
                  <a:pt x="3643" y="886"/>
                </a:lnTo>
                <a:lnTo>
                  <a:pt x="3644" y="884"/>
                </a:lnTo>
                <a:lnTo>
                  <a:pt x="3644" y="880"/>
                </a:lnTo>
                <a:lnTo>
                  <a:pt x="3644" y="877"/>
                </a:lnTo>
                <a:lnTo>
                  <a:pt x="3643" y="874"/>
                </a:lnTo>
                <a:lnTo>
                  <a:pt x="3641" y="871"/>
                </a:lnTo>
                <a:lnTo>
                  <a:pt x="3639" y="869"/>
                </a:lnTo>
                <a:lnTo>
                  <a:pt x="3635" y="867"/>
                </a:lnTo>
                <a:lnTo>
                  <a:pt x="3631" y="865"/>
                </a:lnTo>
                <a:lnTo>
                  <a:pt x="3627" y="864"/>
                </a:lnTo>
                <a:lnTo>
                  <a:pt x="3622" y="862"/>
                </a:lnTo>
                <a:lnTo>
                  <a:pt x="3591" y="856"/>
                </a:lnTo>
                <a:lnTo>
                  <a:pt x="3585" y="855"/>
                </a:lnTo>
                <a:lnTo>
                  <a:pt x="3579" y="853"/>
                </a:lnTo>
                <a:lnTo>
                  <a:pt x="3569" y="849"/>
                </a:lnTo>
                <a:lnTo>
                  <a:pt x="3564" y="847"/>
                </a:lnTo>
                <a:lnTo>
                  <a:pt x="3560" y="844"/>
                </a:lnTo>
                <a:lnTo>
                  <a:pt x="3556" y="842"/>
                </a:lnTo>
                <a:lnTo>
                  <a:pt x="3553" y="839"/>
                </a:lnTo>
                <a:lnTo>
                  <a:pt x="3550" y="835"/>
                </a:lnTo>
                <a:lnTo>
                  <a:pt x="3547" y="832"/>
                </a:lnTo>
                <a:lnTo>
                  <a:pt x="3545" y="828"/>
                </a:lnTo>
                <a:lnTo>
                  <a:pt x="3543" y="824"/>
                </a:lnTo>
                <a:lnTo>
                  <a:pt x="3542" y="820"/>
                </a:lnTo>
                <a:lnTo>
                  <a:pt x="3541" y="815"/>
                </a:lnTo>
                <a:lnTo>
                  <a:pt x="3540" y="811"/>
                </a:lnTo>
                <a:lnTo>
                  <a:pt x="3540" y="806"/>
                </a:lnTo>
                <a:lnTo>
                  <a:pt x="3540" y="800"/>
                </a:lnTo>
                <a:lnTo>
                  <a:pt x="3541" y="794"/>
                </a:lnTo>
                <a:lnTo>
                  <a:pt x="3543" y="788"/>
                </a:lnTo>
                <a:lnTo>
                  <a:pt x="3545" y="783"/>
                </a:lnTo>
                <a:lnTo>
                  <a:pt x="3548" y="778"/>
                </a:lnTo>
                <a:lnTo>
                  <a:pt x="3551" y="774"/>
                </a:lnTo>
                <a:lnTo>
                  <a:pt x="3556" y="769"/>
                </a:lnTo>
                <a:lnTo>
                  <a:pt x="3560" y="766"/>
                </a:lnTo>
                <a:lnTo>
                  <a:pt x="3566" y="762"/>
                </a:lnTo>
                <a:lnTo>
                  <a:pt x="3572" y="759"/>
                </a:lnTo>
                <a:lnTo>
                  <a:pt x="3578" y="757"/>
                </a:lnTo>
                <a:lnTo>
                  <a:pt x="3584" y="754"/>
                </a:lnTo>
                <a:lnTo>
                  <a:pt x="3588" y="754"/>
                </a:lnTo>
                <a:lnTo>
                  <a:pt x="3591" y="753"/>
                </a:lnTo>
                <a:lnTo>
                  <a:pt x="3599" y="752"/>
                </a:lnTo>
                <a:lnTo>
                  <a:pt x="3607" y="751"/>
                </a:lnTo>
                <a:lnTo>
                  <a:pt x="3615" y="751"/>
                </a:lnTo>
                <a:lnTo>
                  <a:pt x="3623" y="751"/>
                </a:lnTo>
                <a:lnTo>
                  <a:pt x="3631" y="752"/>
                </a:lnTo>
                <a:lnTo>
                  <a:pt x="3638" y="753"/>
                </a:lnTo>
                <a:lnTo>
                  <a:pt x="3645" y="754"/>
                </a:lnTo>
                <a:lnTo>
                  <a:pt x="3651" y="756"/>
                </a:lnTo>
                <a:lnTo>
                  <a:pt x="3657" y="759"/>
                </a:lnTo>
                <a:lnTo>
                  <a:pt x="3663" y="762"/>
                </a:lnTo>
                <a:lnTo>
                  <a:pt x="3668" y="765"/>
                </a:lnTo>
                <a:lnTo>
                  <a:pt x="3672" y="769"/>
                </a:lnTo>
                <a:lnTo>
                  <a:pt x="3676" y="773"/>
                </a:lnTo>
                <a:lnTo>
                  <a:pt x="3680" y="777"/>
                </a:lnTo>
                <a:lnTo>
                  <a:pt x="3683" y="782"/>
                </a:lnTo>
                <a:lnTo>
                  <a:pt x="3685" y="787"/>
                </a:lnTo>
                <a:lnTo>
                  <a:pt x="3688" y="792"/>
                </a:lnTo>
                <a:lnTo>
                  <a:pt x="3689" y="798"/>
                </a:lnTo>
                <a:lnTo>
                  <a:pt x="3690" y="804"/>
                </a:lnTo>
                <a:close/>
                <a:moveTo>
                  <a:pt x="3751" y="730"/>
                </a:moveTo>
                <a:lnTo>
                  <a:pt x="3746" y="730"/>
                </a:lnTo>
                <a:lnTo>
                  <a:pt x="3741" y="729"/>
                </a:lnTo>
                <a:lnTo>
                  <a:pt x="3736" y="726"/>
                </a:lnTo>
                <a:lnTo>
                  <a:pt x="3732" y="723"/>
                </a:lnTo>
                <a:lnTo>
                  <a:pt x="3729" y="719"/>
                </a:lnTo>
                <a:lnTo>
                  <a:pt x="3726" y="715"/>
                </a:lnTo>
                <a:lnTo>
                  <a:pt x="3725" y="710"/>
                </a:lnTo>
                <a:lnTo>
                  <a:pt x="3724" y="705"/>
                </a:lnTo>
                <a:lnTo>
                  <a:pt x="3725" y="701"/>
                </a:lnTo>
                <a:lnTo>
                  <a:pt x="3726" y="696"/>
                </a:lnTo>
                <a:lnTo>
                  <a:pt x="3729" y="692"/>
                </a:lnTo>
                <a:lnTo>
                  <a:pt x="3732" y="688"/>
                </a:lnTo>
                <a:lnTo>
                  <a:pt x="3736" y="685"/>
                </a:lnTo>
                <a:lnTo>
                  <a:pt x="3741" y="683"/>
                </a:lnTo>
                <a:lnTo>
                  <a:pt x="3746" y="681"/>
                </a:lnTo>
                <a:lnTo>
                  <a:pt x="3751" y="681"/>
                </a:lnTo>
                <a:lnTo>
                  <a:pt x="3756" y="681"/>
                </a:lnTo>
                <a:lnTo>
                  <a:pt x="3761" y="683"/>
                </a:lnTo>
                <a:lnTo>
                  <a:pt x="3765" y="685"/>
                </a:lnTo>
                <a:lnTo>
                  <a:pt x="3770" y="688"/>
                </a:lnTo>
                <a:lnTo>
                  <a:pt x="3773" y="692"/>
                </a:lnTo>
                <a:lnTo>
                  <a:pt x="3775" y="696"/>
                </a:lnTo>
                <a:lnTo>
                  <a:pt x="3777" y="701"/>
                </a:lnTo>
                <a:lnTo>
                  <a:pt x="3777" y="705"/>
                </a:lnTo>
                <a:lnTo>
                  <a:pt x="3777" y="710"/>
                </a:lnTo>
                <a:lnTo>
                  <a:pt x="3775" y="715"/>
                </a:lnTo>
                <a:lnTo>
                  <a:pt x="3773" y="719"/>
                </a:lnTo>
                <a:lnTo>
                  <a:pt x="3770" y="723"/>
                </a:lnTo>
                <a:lnTo>
                  <a:pt x="3765" y="726"/>
                </a:lnTo>
                <a:lnTo>
                  <a:pt x="3761" y="729"/>
                </a:lnTo>
                <a:lnTo>
                  <a:pt x="3756" y="730"/>
                </a:lnTo>
                <a:lnTo>
                  <a:pt x="3751" y="730"/>
                </a:lnTo>
                <a:close/>
                <a:moveTo>
                  <a:pt x="3726" y="753"/>
                </a:moveTo>
                <a:lnTo>
                  <a:pt x="3775" y="753"/>
                </a:lnTo>
                <a:lnTo>
                  <a:pt x="3775" y="930"/>
                </a:lnTo>
                <a:lnTo>
                  <a:pt x="3726" y="930"/>
                </a:lnTo>
                <a:lnTo>
                  <a:pt x="3726" y="753"/>
                </a:lnTo>
                <a:close/>
                <a:moveTo>
                  <a:pt x="3908" y="753"/>
                </a:moveTo>
                <a:lnTo>
                  <a:pt x="3908" y="790"/>
                </a:lnTo>
                <a:lnTo>
                  <a:pt x="3874" y="790"/>
                </a:lnTo>
                <a:lnTo>
                  <a:pt x="3874" y="876"/>
                </a:lnTo>
                <a:lnTo>
                  <a:pt x="3874" y="880"/>
                </a:lnTo>
                <a:lnTo>
                  <a:pt x="3875" y="884"/>
                </a:lnTo>
                <a:lnTo>
                  <a:pt x="3876" y="886"/>
                </a:lnTo>
                <a:lnTo>
                  <a:pt x="3877" y="887"/>
                </a:lnTo>
                <a:lnTo>
                  <a:pt x="3879" y="889"/>
                </a:lnTo>
                <a:lnTo>
                  <a:pt x="3881" y="891"/>
                </a:lnTo>
                <a:lnTo>
                  <a:pt x="3884" y="892"/>
                </a:lnTo>
                <a:lnTo>
                  <a:pt x="3887" y="893"/>
                </a:lnTo>
                <a:lnTo>
                  <a:pt x="3891" y="893"/>
                </a:lnTo>
                <a:lnTo>
                  <a:pt x="3899" y="892"/>
                </a:lnTo>
                <a:lnTo>
                  <a:pt x="3904" y="891"/>
                </a:lnTo>
                <a:lnTo>
                  <a:pt x="3912" y="928"/>
                </a:lnTo>
                <a:lnTo>
                  <a:pt x="3901" y="930"/>
                </a:lnTo>
                <a:lnTo>
                  <a:pt x="3893" y="932"/>
                </a:lnTo>
                <a:lnTo>
                  <a:pt x="3884" y="932"/>
                </a:lnTo>
                <a:lnTo>
                  <a:pt x="3878" y="932"/>
                </a:lnTo>
                <a:lnTo>
                  <a:pt x="3871" y="932"/>
                </a:lnTo>
                <a:lnTo>
                  <a:pt x="3866" y="931"/>
                </a:lnTo>
                <a:lnTo>
                  <a:pt x="3860" y="930"/>
                </a:lnTo>
                <a:lnTo>
                  <a:pt x="3855" y="928"/>
                </a:lnTo>
                <a:lnTo>
                  <a:pt x="3850" y="926"/>
                </a:lnTo>
                <a:lnTo>
                  <a:pt x="3845" y="924"/>
                </a:lnTo>
                <a:lnTo>
                  <a:pt x="3841" y="921"/>
                </a:lnTo>
                <a:lnTo>
                  <a:pt x="3837" y="917"/>
                </a:lnTo>
                <a:lnTo>
                  <a:pt x="3834" y="914"/>
                </a:lnTo>
                <a:lnTo>
                  <a:pt x="3831" y="909"/>
                </a:lnTo>
                <a:lnTo>
                  <a:pt x="3829" y="905"/>
                </a:lnTo>
                <a:lnTo>
                  <a:pt x="3827" y="900"/>
                </a:lnTo>
                <a:lnTo>
                  <a:pt x="3826" y="894"/>
                </a:lnTo>
                <a:lnTo>
                  <a:pt x="3825" y="888"/>
                </a:lnTo>
                <a:lnTo>
                  <a:pt x="3825" y="882"/>
                </a:lnTo>
                <a:lnTo>
                  <a:pt x="3825" y="790"/>
                </a:lnTo>
                <a:lnTo>
                  <a:pt x="3801" y="790"/>
                </a:lnTo>
                <a:lnTo>
                  <a:pt x="3801" y="753"/>
                </a:lnTo>
                <a:lnTo>
                  <a:pt x="3825" y="753"/>
                </a:lnTo>
                <a:lnTo>
                  <a:pt x="3825" y="711"/>
                </a:lnTo>
                <a:lnTo>
                  <a:pt x="3874" y="711"/>
                </a:lnTo>
                <a:lnTo>
                  <a:pt x="3874" y="753"/>
                </a:lnTo>
                <a:lnTo>
                  <a:pt x="3908" y="753"/>
                </a:lnTo>
                <a:close/>
                <a:moveTo>
                  <a:pt x="3974" y="996"/>
                </a:moveTo>
                <a:lnTo>
                  <a:pt x="3965" y="996"/>
                </a:lnTo>
                <a:lnTo>
                  <a:pt x="3956" y="995"/>
                </a:lnTo>
                <a:lnTo>
                  <a:pt x="3949" y="993"/>
                </a:lnTo>
                <a:lnTo>
                  <a:pt x="3943" y="991"/>
                </a:lnTo>
                <a:lnTo>
                  <a:pt x="3954" y="954"/>
                </a:lnTo>
                <a:lnTo>
                  <a:pt x="3960" y="956"/>
                </a:lnTo>
                <a:lnTo>
                  <a:pt x="3966" y="957"/>
                </a:lnTo>
                <a:lnTo>
                  <a:pt x="3971" y="957"/>
                </a:lnTo>
                <a:lnTo>
                  <a:pt x="3976" y="957"/>
                </a:lnTo>
                <a:lnTo>
                  <a:pt x="3978" y="956"/>
                </a:lnTo>
                <a:lnTo>
                  <a:pt x="3980" y="955"/>
                </a:lnTo>
                <a:lnTo>
                  <a:pt x="3984" y="952"/>
                </a:lnTo>
                <a:lnTo>
                  <a:pt x="3987" y="948"/>
                </a:lnTo>
                <a:lnTo>
                  <a:pt x="3990" y="942"/>
                </a:lnTo>
                <a:lnTo>
                  <a:pt x="3993" y="935"/>
                </a:lnTo>
                <a:lnTo>
                  <a:pt x="3930" y="753"/>
                </a:lnTo>
                <a:lnTo>
                  <a:pt x="3981" y="753"/>
                </a:lnTo>
                <a:lnTo>
                  <a:pt x="4018" y="883"/>
                </a:lnTo>
                <a:lnTo>
                  <a:pt x="4056" y="753"/>
                </a:lnTo>
                <a:lnTo>
                  <a:pt x="4108" y="753"/>
                </a:lnTo>
                <a:lnTo>
                  <a:pt x="4040" y="949"/>
                </a:lnTo>
                <a:lnTo>
                  <a:pt x="4035" y="959"/>
                </a:lnTo>
                <a:lnTo>
                  <a:pt x="4033" y="964"/>
                </a:lnTo>
                <a:lnTo>
                  <a:pt x="4030" y="968"/>
                </a:lnTo>
                <a:lnTo>
                  <a:pt x="4024" y="976"/>
                </a:lnTo>
                <a:lnTo>
                  <a:pt x="4017" y="983"/>
                </a:lnTo>
                <a:lnTo>
                  <a:pt x="4013" y="986"/>
                </a:lnTo>
                <a:lnTo>
                  <a:pt x="4008" y="989"/>
                </a:lnTo>
                <a:lnTo>
                  <a:pt x="4003" y="991"/>
                </a:lnTo>
                <a:lnTo>
                  <a:pt x="3998" y="993"/>
                </a:lnTo>
                <a:lnTo>
                  <a:pt x="3993" y="994"/>
                </a:lnTo>
                <a:lnTo>
                  <a:pt x="3987" y="995"/>
                </a:lnTo>
                <a:lnTo>
                  <a:pt x="3980" y="996"/>
                </a:lnTo>
                <a:lnTo>
                  <a:pt x="3974" y="996"/>
                </a:lnTo>
                <a:close/>
                <a:moveTo>
                  <a:pt x="1623" y="590"/>
                </a:moveTo>
                <a:lnTo>
                  <a:pt x="1569" y="590"/>
                </a:lnTo>
                <a:lnTo>
                  <a:pt x="1651" y="354"/>
                </a:lnTo>
                <a:lnTo>
                  <a:pt x="1715" y="354"/>
                </a:lnTo>
                <a:lnTo>
                  <a:pt x="1797" y="590"/>
                </a:lnTo>
                <a:lnTo>
                  <a:pt x="1743" y="590"/>
                </a:lnTo>
                <a:lnTo>
                  <a:pt x="1726" y="536"/>
                </a:lnTo>
                <a:lnTo>
                  <a:pt x="1641" y="536"/>
                </a:lnTo>
                <a:lnTo>
                  <a:pt x="1623" y="590"/>
                </a:lnTo>
                <a:close/>
                <a:moveTo>
                  <a:pt x="1653" y="497"/>
                </a:moveTo>
                <a:lnTo>
                  <a:pt x="1713" y="497"/>
                </a:lnTo>
                <a:lnTo>
                  <a:pt x="1684" y="408"/>
                </a:lnTo>
                <a:lnTo>
                  <a:pt x="1653" y="497"/>
                </a:lnTo>
                <a:close/>
                <a:moveTo>
                  <a:pt x="1874" y="593"/>
                </a:moveTo>
                <a:lnTo>
                  <a:pt x="1867" y="593"/>
                </a:lnTo>
                <a:lnTo>
                  <a:pt x="1861" y="592"/>
                </a:lnTo>
                <a:lnTo>
                  <a:pt x="1856" y="591"/>
                </a:lnTo>
                <a:lnTo>
                  <a:pt x="1850" y="590"/>
                </a:lnTo>
                <a:lnTo>
                  <a:pt x="1845" y="588"/>
                </a:lnTo>
                <a:lnTo>
                  <a:pt x="1840" y="586"/>
                </a:lnTo>
                <a:lnTo>
                  <a:pt x="1836" y="583"/>
                </a:lnTo>
                <a:lnTo>
                  <a:pt x="1832" y="580"/>
                </a:lnTo>
                <a:lnTo>
                  <a:pt x="1828" y="576"/>
                </a:lnTo>
                <a:lnTo>
                  <a:pt x="1824" y="572"/>
                </a:lnTo>
                <a:lnTo>
                  <a:pt x="1821" y="568"/>
                </a:lnTo>
                <a:lnTo>
                  <a:pt x="1820" y="566"/>
                </a:lnTo>
                <a:lnTo>
                  <a:pt x="1819" y="563"/>
                </a:lnTo>
                <a:lnTo>
                  <a:pt x="1817" y="558"/>
                </a:lnTo>
                <a:lnTo>
                  <a:pt x="1816" y="553"/>
                </a:lnTo>
                <a:lnTo>
                  <a:pt x="1815" y="547"/>
                </a:lnTo>
                <a:lnTo>
                  <a:pt x="1815" y="540"/>
                </a:lnTo>
                <a:lnTo>
                  <a:pt x="1815" y="531"/>
                </a:lnTo>
                <a:lnTo>
                  <a:pt x="1817" y="523"/>
                </a:lnTo>
                <a:lnTo>
                  <a:pt x="1818" y="519"/>
                </a:lnTo>
                <a:lnTo>
                  <a:pt x="1820" y="515"/>
                </a:lnTo>
                <a:lnTo>
                  <a:pt x="1824" y="509"/>
                </a:lnTo>
                <a:lnTo>
                  <a:pt x="1827" y="507"/>
                </a:lnTo>
                <a:lnTo>
                  <a:pt x="1829" y="504"/>
                </a:lnTo>
                <a:lnTo>
                  <a:pt x="1832" y="502"/>
                </a:lnTo>
                <a:lnTo>
                  <a:pt x="1835" y="499"/>
                </a:lnTo>
                <a:lnTo>
                  <a:pt x="1838" y="497"/>
                </a:lnTo>
                <a:lnTo>
                  <a:pt x="1841" y="496"/>
                </a:lnTo>
                <a:lnTo>
                  <a:pt x="1845" y="494"/>
                </a:lnTo>
                <a:lnTo>
                  <a:pt x="1849" y="493"/>
                </a:lnTo>
                <a:lnTo>
                  <a:pt x="1856" y="490"/>
                </a:lnTo>
                <a:lnTo>
                  <a:pt x="1864" y="488"/>
                </a:lnTo>
                <a:lnTo>
                  <a:pt x="1873" y="487"/>
                </a:lnTo>
                <a:lnTo>
                  <a:pt x="1881" y="486"/>
                </a:lnTo>
                <a:lnTo>
                  <a:pt x="1901" y="484"/>
                </a:lnTo>
                <a:lnTo>
                  <a:pt x="1908" y="482"/>
                </a:lnTo>
                <a:lnTo>
                  <a:pt x="1914" y="481"/>
                </a:lnTo>
                <a:lnTo>
                  <a:pt x="1918" y="479"/>
                </a:lnTo>
                <a:lnTo>
                  <a:pt x="1920" y="478"/>
                </a:lnTo>
                <a:lnTo>
                  <a:pt x="1922" y="477"/>
                </a:lnTo>
                <a:lnTo>
                  <a:pt x="1923" y="476"/>
                </a:lnTo>
                <a:lnTo>
                  <a:pt x="1923" y="474"/>
                </a:lnTo>
                <a:lnTo>
                  <a:pt x="1924" y="472"/>
                </a:lnTo>
                <a:lnTo>
                  <a:pt x="1924" y="470"/>
                </a:lnTo>
                <a:lnTo>
                  <a:pt x="1924" y="464"/>
                </a:lnTo>
                <a:lnTo>
                  <a:pt x="1922" y="460"/>
                </a:lnTo>
                <a:lnTo>
                  <a:pt x="1921" y="458"/>
                </a:lnTo>
                <a:lnTo>
                  <a:pt x="1920" y="456"/>
                </a:lnTo>
                <a:lnTo>
                  <a:pt x="1919" y="454"/>
                </a:lnTo>
                <a:lnTo>
                  <a:pt x="1917" y="452"/>
                </a:lnTo>
                <a:lnTo>
                  <a:pt x="1913" y="450"/>
                </a:lnTo>
                <a:lnTo>
                  <a:pt x="1909" y="448"/>
                </a:lnTo>
                <a:lnTo>
                  <a:pt x="1904" y="447"/>
                </a:lnTo>
                <a:lnTo>
                  <a:pt x="1898" y="446"/>
                </a:lnTo>
                <a:lnTo>
                  <a:pt x="1892" y="447"/>
                </a:lnTo>
                <a:lnTo>
                  <a:pt x="1886" y="448"/>
                </a:lnTo>
                <a:lnTo>
                  <a:pt x="1881" y="450"/>
                </a:lnTo>
                <a:lnTo>
                  <a:pt x="1877" y="452"/>
                </a:lnTo>
                <a:lnTo>
                  <a:pt x="1873" y="455"/>
                </a:lnTo>
                <a:lnTo>
                  <a:pt x="1870" y="459"/>
                </a:lnTo>
                <a:lnTo>
                  <a:pt x="1868" y="463"/>
                </a:lnTo>
                <a:lnTo>
                  <a:pt x="1867" y="465"/>
                </a:lnTo>
                <a:lnTo>
                  <a:pt x="1866" y="467"/>
                </a:lnTo>
                <a:lnTo>
                  <a:pt x="1821" y="463"/>
                </a:lnTo>
                <a:lnTo>
                  <a:pt x="1823" y="457"/>
                </a:lnTo>
                <a:lnTo>
                  <a:pt x="1825" y="452"/>
                </a:lnTo>
                <a:lnTo>
                  <a:pt x="1827" y="446"/>
                </a:lnTo>
                <a:lnTo>
                  <a:pt x="1830" y="441"/>
                </a:lnTo>
                <a:lnTo>
                  <a:pt x="1833" y="437"/>
                </a:lnTo>
                <a:lnTo>
                  <a:pt x="1837" y="432"/>
                </a:lnTo>
                <a:lnTo>
                  <a:pt x="1841" y="428"/>
                </a:lnTo>
                <a:lnTo>
                  <a:pt x="1846" y="425"/>
                </a:lnTo>
                <a:lnTo>
                  <a:pt x="1851" y="421"/>
                </a:lnTo>
                <a:lnTo>
                  <a:pt x="1857" y="419"/>
                </a:lnTo>
                <a:lnTo>
                  <a:pt x="1863" y="416"/>
                </a:lnTo>
                <a:lnTo>
                  <a:pt x="1869" y="414"/>
                </a:lnTo>
                <a:lnTo>
                  <a:pt x="1876" y="413"/>
                </a:lnTo>
                <a:lnTo>
                  <a:pt x="1883" y="412"/>
                </a:lnTo>
                <a:lnTo>
                  <a:pt x="1890" y="411"/>
                </a:lnTo>
                <a:lnTo>
                  <a:pt x="1898" y="411"/>
                </a:lnTo>
                <a:lnTo>
                  <a:pt x="1908" y="411"/>
                </a:lnTo>
                <a:lnTo>
                  <a:pt x="1917" y="412"/>
                </a:lnTo>
                <a:lnTo>
                  <a:pt x="1926" y="414"/>
                </a:lnTo>
                <a:lnTo>
                  <a:pt x="1935" y="417"/>
                </a:lnTo>
                <a:lnTo>
                  <a:pt x="1943" y="420"/>
                </a:lnTo>
                <a:lnTo>
                  <a:pt x="1947" y="422"/>
                </a:lnTo>
                <a:lnTo>
                  <a:pt x="1950" y="425"/>
                </a:lnTo>
                <a:lnTo>
                  <a:pt x="1957" y="430"/>
                </a:lnTo>
                <a:lnTo>
                  <a:pt x="1963" y="436"/>
                </a:lnTo>
                <a:lnTo>
                  <a:pt x="1965" y="440"/>
                </a:lnTo>
                <a:lnTo>
                  <a:pt x="1967" y="443"/>
                </a:lnTo>
                <a:lnTo>
                  <a:pt x="1969" y="447"/>
                </a:lnTo>
                <a:lnTo>
                  <a:pt x="1970" y="451"/>
                </a:lnTo>
                <a:lnTo>
                  <a:pt x="1972" y="456"/>
                </a:lnTo>
                <a:lnTo>
                  <a:pt x="1972" y="460"/>
                </a:lnTo>
                <a:lnTo>
                  <a:pt x="1973" y="465"/>
                </a:lnTo>
                <a:lnTo>
                  <a:pt x="1973" y="470"/>
                </a:lnTo>
                <a:lnTo>
                  <a:pt x="1973" y="590"/>
                </a:lnTo>
                <a:lnTo>
                  <a:pt x="1927" y="590"/>
                </a:lnTo>
                <a:lnTo>
                  <a:pt x="1927" y="565"/>
                </a:lnTo>
                <a:lnTo>
                  <a:pt x="1922" y="571"/>
                </a:lnTo>
                <a:lnTo>
                  <a:pt x="1917" y="576"/>
                </a:lnTo>
                <a:lnTo>
                  <a:pt x="1912" y="581"/>
                </a:lnTo>
                <a:lnTo>
                  <a:pt x="1906" y="585"/>
                </a:lnTo>
                <a:lnTo>
                  <a:pt x="1899" y="589"/>
                </a:lnTo>
                <a:lnTo>
                  <a:pt x="1891" y="591"/>
                </a:lnTo>
                <a:lnTo>
                  <a:pt x="1887" y="592"/>
                </a:lnTo>
                <a:lnTo>
                  <a:pt x="1883" y="592"/>
                </a:lnTo>
                <a:lnTo>
                  <a:pt x="1874" y="593"/>
                </a:lnTo>
                <a:close/>
                <a:moveTo>
                  <a:pt x="1888" y="559"/>
                </a:moveTo>
                <a:lnTo>
                  <a:pt x="1895" y="559"/>
                </a:lnTo>
                <a:lnTo>
                  <a:pt x="1902" y="557"/>
                </a:lnTo>
                <a:lnTo>
                  <a:pt x="1905" y="556"/>
                </a:lnTo>
                <a:lnTo>
                  <a:pt x="1908" y="554"/>
                </a:lnTo>
                <a:lnTo>
                  <a:pt x="1914" y="550"/>
                </a:lnTo>
                <a:lnTo>
                  <a:pt x="1916" y="547"/>
                </a:lnTo>
                <a:lnTo>
                  <a:pt x="1919" y="545"/>
                </a:lnTo>
                <a:lnTo>
                  <a:pt x="1922" y="539"/>
                </a:lnTo>
                <a:lnTo>
                  <a:pt x="1924" y="533"/>
                </a:lnTo>
                <a:lnTo>
                  <a:pt x="1924" y="530"/>
                </a:lnTo>
                <a:lnTo>
                  <a:pt x="1924" y="527"/>
                </a:lnTo>
                <a:lnTo>
                  <a:pt x="1924" y="508"/>
                </a:lnTo>
                <a:lnTo>
                  <a:pt x="1921" y="510"/>
                </a:lnTo>
                <a:lnTo>
                  <a:pt x="1915" y="511"/>
                </a:lnTo>
                <a:lnTo>
                  <a:pt x="1903" y="514"/>
                </a:lnTo>
                <a:lnTo>
                  <a:pt x="1890" y="516"/>
                </a:lnTo>
                <a:lnTo>
                  <a:pt x="1884" y="517"/>
                </a:lnTo>
                <a:lnTo>
                  <a:pt x="1879" y="518"/>
                </a:lnTo>
                <a:lnTo>
                  <a:pt x="1874" y="520"/>
                </a:lnTo>
                <a:lnTo>
                  <a:pt x="1870" y="523"/>
                </a:lnTo>
                <a:lnTo>
                  <a:pt x="1866" y="526"/>
                </a:lnTo>
                <a:lnTo>
                  <a:pt x="1864" y="530"/>
                </a:lnTo>
                <a:lnTo>
                  <a:pt x="1863" y="532"/>
                </a:lnTo>
                <a:lnTo>
                  <a:pt x="1862" y="534"/>
                </a:lnTo>
                <a:lnTo>
                  <a:pt x="1862" y="539"/>
                </a:lnTo>
                <a:lnTo>
                  <a:pt x="1862" y="543"/>
                </a:lnTo>
                <a:lnTo>
                  <a:pt x="1863" y="548"/>
                </a:lnTo>
                <a:lnTo>
                  <a:pt x="1865" y="549"/>
                </a:lnTo>
                <a:lnTo>
                  <a:pt x="1866" y="551"/>
                </a:lnTo>
                <a:lnTo>
                  <a:pt x="1869" y="554"/>
                </a:lnTo>
                <a:lnTo>
                  <a:pt x="1873" y="556"/>
                </a:lnTo>
                <a:lnTo>
                  <a:pt x="1875" y="557"/>
                </a:lnTo>
                <a:lnTo>
                  <a:pt x="1877" y="558"/>
                </a:lnTo>
                <a:lnTo>
                  <a:pt x="1882" y="559"/>
                </a:lnTo>
                <a:lnTo>
                  <a:pt x="1888" y="559"/>
                </a:lnTo>
                <a:close/>
                <a:moveTo>
                  <a:pt x="2063" y="590"/>
                </a:moveTo>
                <a:lnTo>
                  <a:pt x="2013" y="590"/>
                </a:lnTo>
                <a:lnTo>
                  <a:pt x="2013" y="354"/>
                </a:lnTo>
                <a:lnTo>
                  <a:pt x="2063" y="354"/>
                </a:lnTo>
                <a:lnTo>
                  <a:pt x="2063" y="590"/>
                </a:lnTo>
                <a:close/>
                <a:moveTo>
                  <a:pt x="2197" y="413"/>
                </a:moveTo>
                <a:lnTo>
                  <a:pt x="2197" y="450"/>
                </a:lnTo>
                <a:lnTo>
                  <a:pt x="2164" y="450"/>
                </a:lnTo>
                <a:lnTo>
                  <a:pt x="2164" y="535"/>
                </a:lnTo>
                <a:lnTo>
                  <a:pt x="2164" y="540"/>
                </a:lnTo>
                <a:lnTo>
                  <a:pt x="2165" y="544"/>
                </a:lnTo>
                <a:lnTo>
                  <a:pt x="2166" y="545"/>
                </a:lnTo>
                <a:lnTo>
                  <a:pt x="2167" y="547"/>
                </a:lnTo>
                <a:lnTo>
                  <a:pt x="2169" y="549"/>
                </a:lnTo>
                <a:lnTo>
                  <a:pt x="2171" y="551"/>
                </a:lnTo>
                <a:lnTo>
                  <a:pt x="2174" y="552"/>
                </a:lnTo>
                <a:lnTo>
                  <a:pt x="2177" y="552"/>
                </a:lnTo>
                <a:lnTo>
                  <a:pt x="2181" y="553"/>
                </a:lnTo>
                <a:lnTo>
                  <a:pt x="2188" y="552"/>
                </a:lnTo>
                <a:lnTo>
                  <a:pt x="2193" y="551"/>
                </a:lnTo>
                <a:lnTo>
                  <a:pt x="2201" y="587"/>
                </a:lnTo>
                <a:lnTo>
                  <a:pt x="2190" y="590"/>
                </a:lnTo>
                <a:lnTo>
                  <a:pt x="2183" y="591"/>
                </a:lnTo>
                <a:lnTo>
                  <a:pt x="2174" y="592"/>
                </a:lnTo>
                <a:lnTo>
                  <a:pt x="2168" y="592"/>
                </a:lnTo>
                <a:lnTo>
                  <a:pt x="2161" y="592"/>
                </a:lnTo>
                <a:lnTo>
                  <a:pt x="2156" y="591"/>
                </a:lnTo>
                <a:lnTo>
                  <a:pt x="2150" y="590"/>
                </a:lnTo>
                <a:lnTo>
                  <a:pt x="2145" y="588"/>
                </a:lnTo>
                <a:lnTo>
                  <a:pt x="2140" y="586"/>
                </a:lnTo>
                <a:lnTo>
                  <a:pt x="2135" y="583"/>
                </a:lnTo>
                <a:lnTo>
                  <a:pt x="2131" y="581"/>
                </a:lnTo>
                <a:lnTo>
                  <a:pt x="2127" y="577"/>
                </a:lnTo>
                <a:lnTo>
                  <a:pt x="2124" y="573"/>
                </a:lnTo>
                <a:lnTo>
                  <a:pt x="2121" y="569"/>
                </a:lnTo>
                <a:lnTo>
                  <a:pt x="2119" y="564"/>
                </a:lnTo>
                <a:lnTo>
                  <a:pt x="2117" y="559"/>
                </a:lnTo>
                <a:lnTo>
                  <a:pt x="2116" y="554"/>
                </a:lnTo>
                <a:lnTo>
                  <a:pt x="2115" y="548"/>
                </a:lnTo>
                <a:lnTo>
                  <a:pt x="2115" y="542"/>
                </a:lnTo>
                <a:lnTo>
                  <a:pt x="2115" y="450"/>
                </a:lnTo>
                <a:lnTo>
                  <a:pt x="2091" y="450"/>
                </a:lnTo>
                <a:lnTo>
                  <a:pt x="2091" y="413"/>
                </a:lnTo>
                <a:lnTo>
                  <a:pt x="2115" y="413"/>
                </a:lnTo>
                <a:lnTo>
                  <a:pt x="2115" y="371"/>
                </a:lnTo>
                <a:lnTo>
                  <a:pt x="2164" y="371"/>
                </a:lnTo>
                <a:lnTo>
                  <a:pt x="2164" y="413"/>
                </a:lnTo>
                <a:lnTo>
                  <a:pt x="2197" y="413"/>
                </a:lnTo>
                <a:close/>
                <a:moveTo>
                  <a:pt x="2304" y="593"/>
                </a:moveTo>
                <a:lnTo>
                  <a:pt x="2291" y="592"/>
                </a:lnTo>
                <a:lnTo>
                  <a:pt x="2285" y="591"/>
                </a:lnTo>
                <a:lnTo>
                  <a:pt x="2279" y="590"/>
                </a:lnTo>
                <a:lnTo>
                  <a:pt x="2268" y="587"/>
                </a:lnTo>
                <a:lnTo>
                  <a:pt x="2263" y="584"/>
                </a:lnTo>
                <a:lnTo>
                  <a:pt x="2258" y="582"/>
                </a:lnTo>
                <a:lnTo>
                  <a:pt x="2249" y="575"/>
                </a:lnTo>
                <a:lnTo>
                  <a:pt x="2245" y="572"/>
                </a:lnTo>
                <a:lnTo>
                  <a:pt x="2241" y="568"/>
                </a:lnTo>
                <a:lnTo>
                  <a:pt x="2234" y="559"/>
                </a:lnTo>
                <a:lnTo>
                  <a:pt x="2231" y="555"/>
                </a:lnTo>
                <a:lnTo>
                  <a:pt x="2228" y="550"/>
                </a:lnTo>
                <a:lnTo>
                  <a:pt x="2223" y="539"/>
                </a:lnTo>
                <a:lnTo>
                  <a:pt x="2221" y="533"/>
                </a:lnTo>
                <a:lnTo>
                  <a:pt x="2220" y="527"/>
                </a:lnTo>
                <a:lnTo>
                  <a:pt x="2219" y="521"/>
                </a:lnTo>
                <a:lnTo>
                  <a:pt x="2218" y="515"/>
                </a:lnTo>
                <a:lnTo>
                  <a:pt x="2218" y="509"/>
                </a:lnTo>
                <a:lnTo>
                  <a:pt x="2217" y="502"/>
                </a:lnTo>
                <a:lnTo>
                  <a:pt x="2218" y="495"/>
                </a:lnTo>
                <a:lnTo>
                  <a:pt x="2218" y="489"/>
                </a:lnTo>
                <a:lnTo>
                  <a:pt x="2219" y="482"/>
                </a:lnTo>
                <a:lnTo>
                  <a:pt x="2220" y="476"/>
                </a:lnTo>
                <a:lnTo>
                  <a:pt x="2223" y="465"/>
                </a:lnTo>
                <a:lnTo>
                  <a:pt x="2225" y="459"/>
                </a:lnTo>
                <a:lnTo>
                  <a:pt x="2228" y="454"/>
                </a:lnTo>
                <a:lnTo>
                  <a:pt x="2234" y="444"/>
                </a:lnTo>
                <a:lnTo>
                  <a:pt x="2237" y="440"/>
                </a:lnTo>
                <a:lnTo>
                  <a:pt x="2241" y="436"/>
                </a:lnTo>
                <a:lnTo>
                  <a:pt x="2245" y="432"/>
                </a:lnTo>
                <a:lnTo>
                  <a:pt x="2249" y="428"/>
                </a:lnTo>
                <a:lnTo>
                  <a:pt x="2253" y="425"/>
                </a:lnTo>
                <a:lnTo>
                  <a:pt x="2258" y="422"/>
                </a:lnTo>
                <a:lnTo>
                  <a:pt x="2263" y="419"/>
                </a:lnTo>
                <a:lnTo>
                  <a:pt x="2268" y="417"/>
                </a:lnTo>
                <a:lnTo>
                  <a:pt x="2274" y="415"/>
                </a:lnTo>
                <a:lnTo>
                  <a:pt x="2279" y="413"/>
                </a:lnTo>
                <a:lnTo>
                  <a:pt x="2285" y="412"/>
                </a:lnTo>
                <a:lnTo>
                  <a:pt x="2291" y="411"/>
                </a:lnTo>
                <a:lnTo>
                  <a:pt x="2304" y="411"/>
                </a:lnTo>
                <a:lnTo>
                  <a:pt x="2317" y="411"/>
                </a:lnTo>
                <a:lnTo>
                  <a:pt x="2323" y="412"/>
                </a:lnTo>
                <a:lnTo>
                  <a:pt x="2329" y="413"/>
                </a:lnTo>
                <a:lnTo>
                  <a:pt x="2340" y="417"/>
                </a:lnTo>
                <a:lnTo>
                  <a:pt x="2346" y="419"/>
                </a:lnTo>
                <a:lnTo>
                  <a:pt x="2351" y="422"/>
                </a:lnTo>
                <a:lnTo>
                  <a:pt x="2360" y="428"/>
                </a:lnTo>
                <a:lnTo>
                  <a:pt x="2364" y="432"/>
                </a:lnTo>
                <a:lnTo>
                  <a:pt x="2368" y="436"/>
                </a:lnTo>
                <a:lnTo>
                  <a:pt x="2375" y="444"/>
                </a:lnTo>
                <a:lnTo>
                  <a:pt x="2378" y="449"/>
                </a:lnTo>
                <a:lnTo>
                  <a:pt x="2381" y="454"/>
                </a:lnTo>
                <a:lnTo>
                  <a:pt x="2385" y="465"/>
                </a:lnTo>
                <a:lnTo>
                  <a:pt x="2387" y="470"/>
                </a:lnTo>
                <a:lnTo>
                  <a:pt x="2389" y="476"/>
                </a:lnTo>
                <a:lnTo>
                  <a:pt x="2390" y="482"/>
                </a:lnTo>
                <a:lnTo>
                  <a:pt x="2391" y="489"/>
                </a:lnTo>
                <a:lnTo>
                  <a:pt x="2391" y="495"/>
                </a:lnTo>
                <a:lnTo>
                  <a:pt x="2391" y="502"/>
                </a:lnTo>
                <a:lnTo>
                  <a:pt x="2391" y="509"/>
                </a:lnTo>
                <a:lnTo>
                  <a:pt x="2391" y="515"/>
                </a:lnTo>
                <a:lnTo>
                  <a:pt x="2390" y="521"/>
                </a:lnTo>
                <a:lnTo>
                  <a:pt x="2389" y="527"/>
                </a:lnTo>
                <a:lnTo>
                  <a:pt x="2385" y="539"/>
                </a:lnTo>
                <a:lnTo>
                  <a:pt x="2383" y="544"/>
                </a:lnTo>
                <a:lnTo>
                  <a:pt x="2381" y="550"/>
                </a:lnTo>
                <a:lnTo>
                  <a:pt x="2375" y="559"/>
                </a:lnTo>
                <a:lnTo>
                  <a:pt x="2372" y="564"/>
                </a:lnTo>
                <a:lnTo>
                  <a:pt x="2368" y="568"/>
                </a:lnTo>
                <a:lnTo>
                  <a:pt x="2364" y="572"/>
                </a:lnTo>
                <a:lnTo>
                  <a:pt x="2360" y="575"/>
                </a:lnTo>
                <a:lnTo>
                  <a:pt x="2355" y="579"/>
                </a:lnTo>
                <a:lnTo>
                  <a:pt x="2351" y="582"/>
                </a:lnTo>
                <a:lnTo>
                  <a:pt x="2346" y="584"/>
                </a:lnTo>
                <a:lnTo>
                  <a:pt x="2340" y="587"/>
                </a:lnTo>
                <a:lnTo>
                  <a:pt x="2335" y="589"/>
                </a:lnTo>
                <a:lnTo>
                  <a:pt x="2329" y="590"/>
                </a:lnTo>
                <a:lnTo>
                  <a:pt x="2323" y="591"/>
                </a:lnTo>
                <a:lnTo>
                  <a:pt x="2317" y="592"/>
                </a:lnTo>
                <a:lnTo>
                  <a:pt x="2304" y="593"/>
                </a:lnTo>
                <a:close/>
                <a:moveTo>
                  <a:pt x="2305" y="555"/>
                </a:moveTo>
                <a:lnTo>
                  <a:pt x="2309" y="555"/>
                </a:lnTo>
                <a:lnTo>
                  <a:pt x="2313" y="554"/>
                </a:lnTo>
                <a:lnTo>
                  <a:pt x="2317" y="553"/>
                </a:lnTo>
                <a:lnTo>
                  <a:pt x="2321" y="551"/>
                </a:lnTo>
                <a:lnTo>
                  <a:pt x="2324" y="549"/>
                </a:lnTo>
                <a:lnTo>
                  <a:pt x="2327" y="547"/>
                </a:lnTo>
                <a:lnTo>
                  <a:pt x="2330" y="544"/>
                </a:lnTo>
                <a:lnTo>
                  <a:pt x="2332" y="540"/>
                </a:lnTo>
                <a:lnTo>
                  <a:pt x="2334" y="536"/>
                </a:lnTo>
                <a:lnTo>
                  <a:pt x="2336" y="532"/>
                </a:lnTo>
                <a:lnTo>
                  <a:pt x="2338" y="527"/>
                </a:lnTo>
                <a:lnTo>
                  <a:pt x="2339" y="523"/>
                </a:lnTo>
                <a:lnTo>
                  <a:pt x="2341" y="513"/>
                </a:lnTo>
                <a:lnTo>
                  <a:pt x="2341" y="507"/>
                </a:lnTo>
                <a:lnTo>
                  <a:pt x="2342" y="502"/>
                </a:lnTo>
                <a:lnTo>
                  <a:pt x="2341" y="491"/>
                </a:lnTo>
                <a:lnTo>
                  <a:pt x="2339" y="480"/>
                </a:lnTo>
                <a:lnTo>
                  <a:pt x="2338" y="476"/>
                </a:lnTo>
                <a:lnTo>
                  <a:pt x="2336" y="471"/>
                </a:lnTo>
                <a:lnTo>
                  <a:pt x="2332" y="463"/>
                </a:lnTo>
                <a:lnTo>
                  <a:pt x="2330" y="460"/>
                </a:lnTo>
                <a:lnTo>
                  <a:pt x="2327" y="457"/>
                </a:lnTo>
                <a:lnTo>
                  <a:pt x="2324" y="454"/>
                </a:lnTo>
                <a:lnTo>
                  <a:pt x="2321" y="452"/>
                </a:lnTo>
                <a:lnTo>
                  <a:pt x="2317" y="450"/>
                </a:lnTo>
                <a:lnTo>
                  <a:pt x="2313" y="449"/>
                </a:lnTo>
                <a:lnTo>
                  <a:pt x="2309" y="448"/>
                </a:lnTo>
                <a:lnTo>
                  <a:pt x="2305" y="448"/>
                </a:lnTo>
                <a:lnTo>
                  <a:pt x="2300" y="448"/>
                </a:lnTo>
                <a:lnTo>
                  <a:pt x="2296" y="449"/>
                </a:lnTo>
                <a:lnTo>
                  <a:pt x="2292" y="450"/>
                </a:lnTo>
                <a:lnTo>
                  <a:pt x="2288" y="452"/>
                </a:lnTo>
                <a:lnTo>
                  <a:pt x="2285" y="454"/>
                </a:lnTo>
                <a:lnTo>
                  <a:pt x="2282" y="457"/>
                </a:lnTo>
                <a:lnTo>
                  <a:pt x="2279" y="460"/>
                </a:lnTo>
                <a:lnTo>
                  <a:pt x="2277" y="463"/>
                </a:lnTo>
                <a:lnTo>
                  <a:pt x="2272" y="471"/>
                </a:lnTo>
                <a:lnTo>
                  <a:pt x="2271" y="476"/>
                </a:lnTo>
                <a:lnTo>
                  <a:pt x="2270" y="480"/>
                </a:lnTo>
                <a:lnTo>
                  <a:pt x="2269" y="485"/>
                </a:lnTo>
                <a:lnTo>
                  <a:pt x="2268" y="491"/>
                </a:lnTo>
                <a:lnTo>
                  <a:pt x="2267" y="496"/>
                </a:lnTo>
                <a:lnTo>
                  <a:pt x="2267" y="502"/>
                </a:lnTo>
                <a:lnTo>
                  <a:pt x="2268" y="513"/>
                </a:lnTo>
                <a:lnTo>
                  <a:pt x="2270" y="523"/>
                </a:lnTo>
                <a:lnTo>
                  <a:pt x="2271" y="527"/>
                </a:lnTo>
                <a:lnTo>
                  <a:pt x="2272" y="532"/>
                </a:lnTo>
                <a:lnTo>
                  <a:pt x="2274" y="536"/>
                </a:lnTo>
                <a:lnTo>
                  <a:pt x="2277" y="540"/>
                </a:lnTo>
                <a:lnTo>
                  <a:pt x="2279" y="544"/>
                </a:lnTo>
                <a:lnTo>
                  <a:pt x="2282" y="547"/>
                </a:lnTo>
                <a:lnTo>
                  <a:pt x="2285" y="549"/>
                </a:lnTo>
                <a:lnTo>
                  <a:pt x="2288" y="551"/>
                </a:lnTo>
                <a:lnTo>
                  <a:pt x="2292" y="553"/>
                </a:lnTo>
                <a:lnTo>
                  <a:pt x="2296" y="554"/>
                </a:lnTo>
                <a:lnTo>
                  <a:pt x="2300" y="555"/>
                </a:lnTo>
                <a:lnTo>
                  <a:pt x="2305" y="555"/>
                </a:lnTo>
                <a:close/>
                <a:moveTo>
                  <a:pt x="2539" y="512"/>
                </a:moveTo>
                <a:lnTo>
                  <a:pt x="2430" y="512"/>
                </a:lnTo>
                <a:lnTo>
                  <a:pt x="2430" y="473"/>
                </a:lnTo>
                <a:lnTo>
                  <a:pt x="2539" y="473"/>
                </a:lnTo>
                <a:lnTo>
                  <a:pt x="2539" y="512"/>
                </a:lnTo>
                <a:close/>
                <a:moveTo>
                  <a:pt x="2695" y="514"/>
                </a:moveTo>
                <a:lnTo>
                  <a:pt x="2695" y="413"/>
                </a:lnTo>
                <a:lnTo>
                  <a:pt x="2744" y="413"/>
                </a:lnTo>
                <a:lnTo>
                  <a:pt x="2744" y="590"/>
                </a:lnTo>
                <a:lnTo>
                  <a:pt x="2697" y="590"/>
                </a:lnTo>
                <a:lnTo>
                  <a:pt x="2697" y="558"/>
                </a:lnTo>
                <a:lnTo>
                  <a:pt x="2693" y="565"/>
                </a:lnTo>
                <a:lnTo>
                  <a:pt x="2688" y="572"/>
                </a:lnTo>
                <a:lnTo>
                  <a:pt x="2682" y="577"/>
                </a:lnTo>
                <a:lnTo>
                  <a:pt x="2675" y="583"/>
                </a:lnTo>
                <a:lnTo>
                  <a:pt x="2672" y="585"/>
                </a:lnTo>
                <a:lnTo>
                  <a:pt x="2668" y="587"/>
                </a:lnTo>
                <a:lnTo>
                  <a:pt x="2666" y="588"/>
                </a:lnTo>
                <a:lnTo>
                  <a:pt x="2664" y="588"/>
                </a:lnTo>
                <a:lnTo>
                  <a:pt x="2660" y="590"/>
                </a:lnTo>
                <a:lnTo>
                  <a:pt x="2651" y="591"/>
                </a:lnTo>
                <a:lnTo>
                  <a:pt x="2647" y="592"/>
                </a:lnTo>
                <a:lnTo>
                  <a:pt x="2642" y="592"/>
                </a:lnTo>
                <a:lnTo>
                  <a:pt x="2635" y="592"/>
                </a:lnTo>
                <a:lnTo>
                  <a:pt x="2629" y="591"/>
                </a:lnTo>
                <a:lnTo>
                  <a:pt x="2623" y="589"/>
                </a:lnTo>
                <a:lnTo>
                  <a:pt x="2618" y="588"/>
                </a:lnTo>
                <a:lnTo>
                  <a:pt x="2612" y="585"/>
                </a:lnTo>
                <a:lnTo>
                  <a:pt x="2607" y="582"/>
                </a:lnTo>
                <a:lnTo>
                  <a:pt x="2603" y="578"/>
                </a:lnTo>
                <a:lnTo>
                  <a:pt x="2598" y="574"/>
                </a:lnTo>
                <a:lnTo>
                  <a:pt x="2596" y="572"/>
                </a:lnTo>
                <a:lnTo>
                  <a:pt x="2595" y="570"/>
                </a:lnTo>
                <a:lnTo>
                  <a:pt x="2591" y="564"/>
                </a:lnTo>
                <a:lnTo>
                  <a:pt x="2588" y="559"/>
                </a:lnTo>
                <a:lnTo>
                  <a:pt x="2587" y="556"/>
                </a:lnTo>
                <a:lnTo>
                  <a:pt x="2586" y="553"/>
                </a:lnTo>
                <a:lnTo>
                  <a:pt x="2584" y="547"/>
                </a:lnTo>
                <a:lnTo>
                  <a:pt x="2583" y="540"/>
                </a:lnTo>
                <a:lnTo>
                  <a:pt x="2582" y="533"/>
                </a:lnTo>
                <a:lnTo>
                  <a:pt x="2582" y="525"/>
                </a:lnTo>
                <a:lnTo>
                  <a:pt x="2582" y="413"/>
                </a:lnTo>
                <a:lnTo>
                  <a:pt x="2631" y="413"/>
                </a:lnTo>
                <a:lnTo>
                  <a:pt x="2631" y="517"/>
                </a:lnTo>
                <a:lnTo>
                  <a:pt x="2631" y="524"/>
                </a:lnTo>
                <a:lnTo>
                  <a:pt x="2633" y="531"/>
                </a:lnTo>
                <a:lnTo>
                  <a:pt x="2636" y="536"/>
                </a:lnTo>
                <a:lnTo>
                  <a:pt x="2637" y="539"/>
                </a:lnTo>
                <a:lnTo>
                  <a:pt x="2639" y="541"/>
                </a:lnTo>
                <a:lnTo>
                  <a:pt x="2644" y="545"/>
                </a:lnTo>
                <a:lnTo>
                  <a:pt x="2646" y="547"/>
                </a:lnTo>
                <a:lnTo>
                  <a:pt x="2649" y="548"/>
                </a:lnTo>
                <a:lnTo>
                  <a:pt x="2655" y="550"/>
                </a:lnTo>
                <a:lnTo>
                  <a:pt x="2658" y="550"/>
                </a:lnTo>
                <a:lnTo>
                  <a:pt x="2661" y="551"/>
                </a:lnTo>
                <a:lnTo>
                  <a:pt x="2668" y="550"/>
                </a:lnTo>
                <a:lnTo>
                  <a:pt x="2674" y="548"/>
                </a:lnTo>
                <a:lnTo>
                  <a:pt x="2680" y="545"/>
                </a:lnTo>
                <a:lnTo>
                  <a:pt x="2685" y="541"/>
                </a:lnTo>
                <a:lnTo>
                  <a:pt x="2687" y="539"/>
                </a:lnTo>
                <a:lnTo>
                  <a:pt x="2689" y="536"/>
                </a:lnTo>
                <a:lnTo>
                  <a:pt x="2693" y="530"/>
                </a:lnTo>
                <a:lnTo>
                  <a:pt x="2695" y="523"/>
                </a:lnTo>
                <a:lnTo>
                  <a:pt x="2695" y="519"/>
                </a:lnTo>
                <a:lnTo>
                  <a:pt x="2695" y="514"/>
                </a:lnTo>
                <a:close/>
                <a:moveTo>
                  <a:pt x="2834" y="487"/>
                </a:moveTo>
                <a:lnTo>
                  <a:pt x="2834" y="590"/>
                </a:lnTo>
                <a:lnTo>
                  <a:pt x="2785" y="590"/>
                </a:lnTo>
                <a:lnTo>
                  <a:pt x="2785" y="413"/>
                </a:lnTo>
                <a:lnTo>
                  <a:pt x="2832" y="413"/>
                </a:lnTo>
                <a:lnTo>
                  <a:pt x="2832" y="444"/>
                </a:lnTo>
                <a:lnTo>
                  <a:pt x="2837" y="437"/>
                </a:lnTo>
                <a:lnTo>
                  <a:pt x="2842" y="430"/>
                </a:lnTo>
                <a:lnTo>
                  <a:pt x="2847" y="425"/>
                </a:lnTo>
                <a:lnTo>
                  <a:pt x="2854" y="420"/>
                </a:lnTo>
                <a:lnTo>
                  <a:pt x="2861" y="416"/>
                </a:lnTo>
                <a:lnTo>
                  <a:pt x="2865" y="414"/>
                </a:lnTo>
                <a:lnTo>
                  <a:pt x="2869" y="413"/>
                </a:lnTo>
                <a:lnTo>
                  <a:pt x="2878" y="411"/>
                </a:lnTo>
                <a:lnTo>
                  <a:pt x="2882" y="411"/>
                </a:lnTo>
                <a:lnTo>
                  <a:pt x="2887" y="411"/>
                </a:lnTo>
                <a:lnTo>
                  <a:pt x="2894" y="411"/>
                </a:lnTo>
                <a:lnTo>
                  <a:pt x="2900" y="412"/>
                </a:lnTo>
                <a:lnTo>
                  <a:pt x="2906" y="413"/>
                </a:lnTo>
                <a:lnTo>
                  <a:pt x="2912" y="415"/>
                </a:lnTo>
                <a:lnTo>
                  <a:pt x="2917" y="418"/>
                </a:lnTo>
                <a:lnTo>
                  <a:pt x="2922" y="421"/>
                </a:lnTo>
                <a:lnTo>
                  <a:pt x="2927" y="424"/>
                </a:lnTo>
                <a:lnTo>
                  <a:pt x="2932" y="428"/>
                </a:lnTo>
                <a:lnTo>
                  <a:pt x="2935" y="433"/>
                </a:lnTo>
                <a:lnTo>
                  <a:pt x="2939" y="438"/>
                </a:lnTo>
                <a:lnTo>
                  <a:pt x="2942" y="444"/>
                </a:lnTo>
                <a:lnTo>
                  <a:pt x="2943" y="446"/>
                </a:lnTo>
                <a:lnTo>
                  <a:pt x="2944" y="449"/>
                </a:lnTo>
                <a:lnTo>
                  <a:pt x="2946" y="456"/>
                </a:lnTo>
                <a:lnTo>
                  <a:pt x="2947" y="462"/>
                </a:lnTo>
                <a:lnTo>
                  <a:pt x="2948" y="470"/>
                </a:lnTo>
                <a:lnTo>
                  <a:pt x="2948" y="477"/>
                </a:lnTo>
                <a:lnTo>
                  <a:pt x="2948" y="590"/>
                </a:lnTo>
                <a:lnTo>
                  <a:pt x="2899" y="590"/>
                </a:lnTo>
                <a:lnTo>
                  <a:pt x="2899" y="486"/>
                </a:lnTo>
                <a:lnTo>
                  <a:pt x="2899" y="478"/>
                </a:lnTo>
                <a:lnTo>
                  <a:pt x="2898" y="475"/>
                </a:lnTo>
                <a:lnTo>
                  <a:pt x="2897" y="471"/>
                </a:lnTo>
                <a:lnTo>
                  <a:pt x="2895" y="466"/>
                </a:lnTo>
                <a:lnTo>
                  <a:pt x="2893" y="463"/>
                </a:lnTo>
                <a:lnTo>
                  <a:pt x="2891" y="461"/>
                </a:lnTo>
                <a:lnTo>
                  <a:pt x="2886" y="457"/>
                </a:lnTo>
                <a:lnTo>
                  <a:pt x="2884" y="455"/>
                </a:lnTo>
                <a:lnTo>
                  <a:pt x="2881" y="454"/>
                </a:lnTo>
                <a:lnTo>
                  <a:pt x="2875" y="452"/>
                </a:lnTo>
                <a:lnTo>
                  <a:pt x="2871" y="451"/>
                </a:lnTo>
                <a:lnTo>
                  <a:pt x="2868" y="451"/>
                </a:lnTo>
                <a:lnTo>
                  <a:pt x="2861" y="452"/>
                </a:lnTo>
                <a:lnTo>
                  <a:pt x="2854" y="454"/>
                </a:lnTo>
                <a:lnTo>
                  <a:pt x="2851" y="455"/>
                </a:lnTo>
                <a:lnTo>
                  <a:pt x="2849" y="457"/>
                </a:lnTo>
                <a:lnTo>
                  <a:pt x="2846" y="459"/>
                </a:lnTo>
                <a:lnTo>
                  <a:pt x="2844" y="461"/>
                </a:lnTo>
                <a:lnTo>
                  <a:pt x="2842" y="463"/>
                </a:lnTo>
                <a:lnTo>
                  <a:pt x="2840" y="466"/>
                </a:lnTo>
                <a:lnTo>
                  <a:pt x="2838" y="469"/>
                </a:lnTo>
                <a:lnTo>
                  <a:pt x="2837" y="472"/>
                </a:lnTo>
                <a:lnTo>
                  <a:pt x="2835" y="479"/>
                </a:lnTo>
                <a:lnTo>
                  <a:pt x="2834" y="483"/>
                </a:lnTo>
                <a:lnTo>
                  <a:pt x="2834" y="487"/>
                </a:lnTo>
                <a:close/>
                <a:moveTo>
                  <a:pt x="3014" y="390"/>
                </a:moveTo>
                <a:lnTo>
                  <a:pt x="3008" y="390"/>
                </a:lnTo>
                <a:lnTo>
                  <a:pt x="3004" y="388"/>
                </a:lnTo>
                <a:lnTo>
                  <a:pt x="2999" y="386"/>
                </a:lnTo>
                <a:lnTo>
                  <a:pt x="2995" y="383"/>
                </a:lnTo>
                <a:lnTo>
                  <a:pt x="2992" y="379"/>
                </a:lnTo>
                <a:lnTo>
                  <a:pt x="2989" y="375"/>
                </a:lnTo>
                <a:lnTo>
                  <a:pt x="2988" y="370"/>
                </a:lnTo>
                <a:lnTo>
                  <a:pt x="2987" y="365"/>
                </a:lnTo>
                <a:lnTo>
                  <a:pt x="2988" y="360"/>
                </a:lnTo>
                <a:lnTo>
                  <a:pt x="2989" y="356"/>
                </a:lnTo>
                <a:lnTo>
                  <a:pt x="2992" y="352"/>
                </a:lnTo>
                <a:lnTo>
                  <a:pt x="2995" y="348"/>
                </a:lnTo>
                <a:lnTo>
                  <a:pt x="2999" y="345"/>
                </a:lnTo>
                <a:lnTo>
                  <a:pt x="3004" y="342"/>
                </a:lnTo>
                <a:lnTo>
                  <a:pt x="3008" y="341"/>
                </a:lnTo>
                <a:lnTo>
                  <a:pt x="3014" y="341"/>
                </a:lnTo>
                <a:lnTo>
                  <a:pt x="3019" y="341"/>
                </a:lnTo>
                <a:lnTo>
                  <a:pt x="3024" y="342"/>
                </a:lnTo>
                <a:lnTo>
                  <a:pt x="3028" y="345"/>
                </a:lnTo>
                <a:lnTo>
                  <a:pt x="3032" y="348"/>
                </a:lnTo>
                <a:lnTo>
                  <a:pt x="3036" y="352"/>
                </a:lnTo>
                <a:lnTo>
                  <a:pt x="3038" y="356"/>
                </a:lnTo>
                <a:lnTo>
                  <a:pt x="3040" y="360"/>
                </a:lnTo>
                <a:lnTo>
                  <a:pt x="3040" y="365"/>
                </a:lnTo>
                <a:lnTo>
                  <a:pt x="3040" y="370"/>
                </a:lnTo>
                <a:lnTo>
                  <a:pt x="3038" y="375"/>
                </a:lnTo>
                <a:lnTo>
                  <a:pt x="3036" y="379"/>
                </a:lnTo>
                <a:lnTo>
                  <a:pt x="3032" y="383"/>
                </a:lnTo>
                <a:lnTo>
                  <a:pt x="3028" y="386"/>
                </a:lnTo>
                <a:lnTo>
                  <a:pt x="3024" y="388"/>
                </a:lnTo>
                <a:lnTo>
                  <a:pt x="3019" y="390"/>
                </a:lnTo>
                <a:lnTo>
                  <a:pt x="3014" y="390"/>
                </a:lnTo>
                <a:close/>
                <a:moveTo>
                  <a:pt x="2989" y="413"/>
                </a:moveTo>
                <a:lnTo>
                  <a:pt x="3038" y="413"/>
                </a:lnTo>
                <a:lnTo>
                  <a:pt x="3038" y="590"/>
                </a:lnTo>
                <a:lnTo>
                  <a:pt x="2989" y="590"/>
                </a:lnTo>
                <a:lnTo>
                  <a:pt x="2989" y="413"/>
                </a:lnTo>
                <a:close/>
                <a:moveTo>
                  <a:pt x="3242" y="413"/>
                </a:moveTo>
                <a:lnTo>
                  <a:pt x="3180" y="590"/>
                </a:lnTo>
                <a:lnTo>
                  <a:pt x="3125" y="590"/>
                </a:lnTo>
                <a:lnTo>
                  <a:pt x="3063" y="413"/>
                </a:lnTo>
                <a:lnTo>
                  <a:pt x="3115" y="413"/>
                </a:lnTo>
                <a:lnTo>
                  <a:pt x="3151" y="539"/>
                </a:lnTo>
                <a:lnTo>
                  <a:pt x="3190" y="413"/>
                </a:lnTo>
                <a:lnTo>
                  <a:pt x="3242" y="413"/>
                </a:lnTo>
                <a:close/>
                <a:moveTo>
                  <a:pt x="3340" y="593"/>
                </a:moveTo>
                <a:lnTo>
                  <a:pt x="3333" y="593"/>
                </a:lnTo>
                <a:lnTo>
                  <a:pt x="3327" y="592"/>
                </a:lnTo>
                <a:lnTo>
                  <a:pt x="3315" y="590"/>
                </a:lnTo>
                <a:lnTo>
                  <a:pt x="3309" y="589"/>
                </a:lnTo>
                <a:lnTo>
                  <a:pt x="3303" y="587"/>
                </a:lnTo>
                <a:lnTo>
                  <a:pt x="3293" y="582"/>
                </a:lnTo>
                <a:lnTo>
                  <a:pt x="3288" y="579"/>
                </a:lnTo>
                <a:lnTo>
                  <a:pt x="3284" y="576"/>
                </a:lnTo>
                <a:lnTo>
                  <a:pt x="3279" y="572"/>
                </a:lnTo>
                <a:lnTo>
                  <a:pt x="3276" y="569"/>
                </a:lnTo>
                <a:lnTo>
                  <a:pt x="3269" y="560"/>
                </a:lnTo>
                <a:lnTo>
                  <a:pt x="3266" y="555"/>
                </a:lnTo>
                <a:lnTo>
                  <a:pt x="3263" y="550"/>
                </a:lnTo>
                <a:lnTo>
                  <a:pt x="3258" y="540"/>
                </a:lnTo>
                <a:lnTo>
                  <a:pt x="3256" y="534"/>
                </a:lnTo>
                <a:lnTo>
                  <a:pt x="3255" y="528"/>
                </a:lnTo>
                <a:lnTo>
                  <a:pt x="3254" y="522"/>
                </a:lnTo>
                <a:lnTo>
                  <a:pt x="3253" y="516"/>
                </a:lnTo>
                <a:lnTo>
                  <a:pt x="3252" y="509"/>
                </a:lnTo>
                <a:lnTo>
                  <a:pt x="3252" y="502"/>
                </a:lnTo>
                <a:lnTo>
                  <a:pt x="3252" y="495"/>
                </a:lnTo>
                <a:lnTo>
                  <a:pt x="3253" y="489"/>
                </a:lnTo>
                <a:lnTo>
                  <a:pt x="3254" y="483"/>
                </a:lnTo>
                <a:lnTo>
                  <a:pt x="3255" y="477"/>
                </a:lnTo>
                <a:lnTo>
                  <a:pt x="3258" y="465"/>
                </a:lnTo>
                <a:lnTo>
                  <a:pt x="3260" y="459"/>
                </a:lnTo>
                <a:lnTo>
                  <a:pt x="3263" y="454"/>
                </a:lnTo>
                <a:lnTo>
                  <a:pt x="3269" y="445"/>
                </a:lnTo>
                <a:lnTo>
                  <a:pt x="3272" y="440"/>
                </a:lnTo>
                <a:lnTo>
                  <a:pt x="3275" y="436"/>
                </a:lnTo>
                <a:lnTo>
                  <a:pt x="3279" y="432"/>
                </a:lnTo>
                <a:lnTo>
                  <a:pt x="3283" y="428"/>
                </a:lnTo>
                <a:lnTo>
                  <a:pt x="3293" y="422"/>
                </a:lnTo>
                <a:lnTo>
                  <a:pt x="3297" y="419"/>
                </a:lnTo>
                <a:lnTo>
                  <a:pt x="3303" y="417"/>
                </a:lnTo>
                <a:lnTo>
                  <a:pt x="3308" y="415"/>
                </a:lnTo>
                <a:lnTo>
                  <a:pt x="3314" y="413"/>
                </a:lnTo>
                <a:lnTo>
                  <a:pt x="3319" y="412"/>
                </a:lnTo>
                <a:lnTo>
                  <a:pt x="3325" y="411"/>
                </a:lnTo>
                <a:lnTo>
                  <a:pt x="3338" y="411"/>
                </a:lnTo>
                <a:lnTo>
                  <a:pt x="3349" y="411"/>
                </a:lnTo>
                <a:lnTo>
                  <a:pt x="3360" y="413"/>
                </a:lnTo>
                <a:lnTo>
                  <a:pt x="3365" y="414"/>
                </a:lnTo>
                <a:lnTo>
                  <a:pt x="3370" y="416"/>
                </a:lnTo>
                <a:lnTo>
                  <a:pt x="3380" y="421"/>
                </a:lnTo>
                <a:lnTo>
                  <a:pt x="3389" y="426"/>
                </a:lnTo>
                <a:lnTo>
                  <a:pt x="3393" y="429"/>
                </a:lnTo>
                <a:lnTo>
                  <a:pt x="3397" y="433"/>
                </a:lnTo>
                <a:lnTo>
                  <a:pt x="3404" y="441"/>
                </a:lnTo>
                <a:lnTo>
                  <a:pt x="3407" y="446"/>
                </a:lnTo>
                <a:lnTo>
                  <a:pt x="3410" y="450"/>
                </a:lnTo>
                <a:lnTo>
                  <a:pt x="3412" y="456"/>
                </a:lnTo>
                <a:lnTo>
                  <a:pt x="3415" y="461"/>
                </a:lnTo>
                <a:lnTo>
                  <a:pt x="3417" y="467"/>
                </a:lnTo>
                <a:lnTo>
                  <a:pt x="3418" y="473"/>
                </a:lnTo>
                <a:lnTo>
                  <a:pt x="3419" y="479"/>
                </a:lnTo>
                <a:lnTo>
                  <a:pt x="3420" y="486"/>
                </a:lnTo>
                <a:lnTo>
                  <a:pt x="3421" y="493"/>
                </a:lnTo>
                <a:lnTo>
                  <a:pt x="3421" y="500"/>
                </a:lnTo>
                <a:lnTo>
                  <a:pt x="3421" y="514"/>
                </a:lnTo>
                <a:lnTo>
                  <a:pt x="3301" y="514"/>
                </a:lnTo>
                <a:lnTo>
                  <a:pt x="3301" y="519"/>
                </a:lnTo>
                <a:lnTo>
                  <a:pt x="3301" y="523"/>
                </a:lnTo>
                <a:lnTo>
                  <a:pt x="3302" y="528"/>
                </a:lnTo>
                <a:lnTo>
                  <a:pt x="3303" y="532"/>
                </a:lnTo>
                <a:lnTo>
                  <a:pt x="3307" y="539"/>
                </a:lnTo>
                <a:lnTo>
                  <a:pt x="3309" y="542"/>
                </a:lnTo>
                <a:lnTo>
                  <a:pt x="3311" y="545"/>
                </a:lnTo>
                <a:lnTo>
                  <a:pt x="3314" y="548"/>
                </a:lnTo>
                <a:lnTo>
                  <a:pt x="3317" y="550"/>
                </a:lnTo>
                <a:lnTo>
                  <a:pt x="3321" y="552"/>
                </a:lnTo>
                <a:lnTo>
                  <a:pt x="3324" y="554"/>
                </a:lnTo>
                <a:lnTo>
                  <a:pt x="3328" y="555"/>
                </a:lnTo>
                <a:lnTo>
                  <a:pt x="3332" y="556"/>
                </a:lnTo>
                <a:lnTo>
                  <a:pt x="3341" y="557"/>
                </a:lnTo>
                <a:lnTo>
                  <a:pt x="3347" y="556"/>
                </a:lnTo>
                <a:lnTo>
                  <a:pt x="3352" y="555"/>
                </a:lnTo>
                <a:lnTo>
                  <a:pt x="3357" y="554"/>
                </a:lnTo>
                <a:lnTo>
                  <a:pt x="3362" y="551"/>
                </a:lnTo>
                <a:lnTo>
                  <a:pt x="3364" y="550"/>
                </a:lnTo>
                <a:lnTo>
                  <a:pt x="3366" y="548"/>
                </a:lnTo>
                <a:lnTo>
                  <a:pt x="3370" y="545"/>
                </a:lnTo>
                <a:lnTo>
                  <a:pt x="3372" y="541"/>
                </a:lnTo>
                <a:lnTo>
                  <a:pt x="3375" y="536"/>
                </a:lnTo>
                <a:lnTo>
                  <a:pt x="3420" y="539"/>
                </a:lnTo>
                <a:lnTo>
                  <a:pt x="3418" y="545"/>
                </a:lnTo>
                <a:lnTo>
                  <a:pt x="3416" y="551"/>
                </a:lnTo>
                <a:lnTo>
                  <a:pt x="3414" y="556"/>
                </a:lnTo>
                <a:lnTo>
                  <a:pt x="3411" y="561"/>
                </a:lnTo>
                <a:lnTo>
                  <a:pt x="3407" y="566"/>
                </a:lnTo>
                <a:lnTo>
                  <a:pt x="3403" y="570"/>
                </a:lnTo>
                <a:lnTo>
                  <a:pt x="3399" y="575"/>
                </a:lnTo>
                <a:lnTo>
                  <a:pt x="3394" y="578"/>
                </a:lnTo>
                <a:lnTo>
                  <a:pt x="3388" y="582"/>
                </a:lnTo>
                <a:lnTo>
                  <a:pt x="3382" y="585"/>
                </a:lnTo>
                <a:lnTo>
                  <a:pt x="3376" y="587"/>
                </a:lnTo>
                <a:lnTo>
                  <a:pt x="3370" y="589"/>
                </a:lnTo>
                <a:lnTo>
                  <a:pt x="3366" y="590"/>
                </a:lnTo>
                <a:lnTo>
                  <a:pt x="3363" y="591"/>
                </a:lnTo>
                <a:lnTo>
                  <a:pt x="3355" y="592"/>
                </a:lnTo>
                <a:lnTo>
                  <a:pt x="3348" y="593"/>
                </a:lnTo>
                <a:lnTo>
                  <a:pt x="3340" y="593"/>
                </a:lnTo>
                <a:close/>
                <a:moveTo>
                  <a:pt x="3301" y="483"/>
                </a:moveTo>
                <a:lnTo>
                  <a:pt x="3375" y="483"/>
                </a:lnTo>
                <a:lnTo>
                  <a:pt x="3375" y="480"/>
                </a:lnTo>
                <a:lnTo>
                  <a:pt x="3374" y="476"/>
                </a:lnTo>
                <a:lnTo>
                  <a:pt x="3373" y="472"/>
                </a:lnTo>
                <a:lnTo>
                  <a:pt x="3372" y="469"/>
                </a:lnTo>
                <a:lnTo>
                  <a:pt x="3371" y="466"/>
                </a:lnTo>
                <a:lnTo>
                  <a:pt x="3369" y="463"/>
                </a:lnTo>
                <a:lnTo>
                  <a:pt x="3367" y="460"/>
                </a:lnTo>
                <a:lnTo>
                  <a:pt x="3365" y="457"/>
                </a:lnTo>
                <a:lnTo>
                  <a:pt x="3359" y="453"/>
                </a:lnTo>
                <a:lnTo>
                  <a:pt x="3353" y="450"/>
                </a:lnTo>
                <a:lnTo>
                  <a:pt x="3346" y="448"/>
                </a:lnTo>
                <a:lnTo>
                  <a:pt x="3339" y="447"/>
                </a:lnTo>
                <a:lnTo>
                  <a:pt x="3331" y="448"/>
                </a:lnTo>
                <a:lnTo>
                  <a:pt x="3327" y="449"/>
                </a:lnTo>
                <a:lnTo>
                  <a:pt x="3324" y="450"/>
                </a:lnTo>
                <a:lnTo>
                  <a:pt x="3317" y="453"/>
                </a:lnTo>
                <a:lnTo>
                  <a:pt x="3315" y="455"/>
                </a:lnTo>
                <a:lnTo>
                  <a:pt x="3312" y="458"/>
                </a:lnTo>
                <a:lnTo>
                  <a:pt x="3307" y="463"/>
                </a:lnTo>
                <a:lnTo>
                  <a:pt x="3304" y="470"/>
                </a:lnTo>
                <a:lnTo>
                  <a:pt x="3303" y="473"/>
                </a:lnTo>
                <a:lnTo>
                  <a:pt x="3302" y="476"/>
                </a:lnTo>
                <a:lnTo>
                  <a:pt x="3301" y="483"/>
                </a:lnTo>
                <a:close/>
                <a:moveTo>
                  <a:pt x="3456" y="590"/>
                </a:moveTo>
                <a:lnTo>
                  <a:pt x="3456" y="413"/>
                </a:lnTo>
                <a:lnTo>
                  <a:pt x="3503" y="413"/>
                </a:lnTo>
                <a:lnTo>
                  <a:pt x="3503" y="444"/>
                </a:lnTo>
                <a:lnTo>
                  <a:pt x="3507" y="436"/>
                </a:lnTo>
                <a:lnTo>
                  <a:pt x="3511" y="429"/>
                </a:lnTo>
                <a:lnTo>
                  <a:pt x="3516" y="424"/>
                </a:lnTo>
                <a:lnTo>
                  <a:pt x="3521" y="419"/>
                </a:lnTo>
                <a:lnTo>
                  <a:pt x="3524" y="417"/>
                </a:lnTo>
                <a:lnTo>
                  <a:pt x="3527" y="415"/>
                </a:lnTo>
                <a:lnTo>
                  <a:pt x="3534" y="413"/>
                </a:lnTo>
                <a:lnTo>
                  <a:pt x="3540" y="411"/>
                </a:lnTo>
                <a:lnTo>
                  <a:pt x="3548" y="410"/>
                </a:lnTo>
                <a:lnTo>
                  <a:pt x="3556" y="411"/>
                </a:lnTo>
                <a:lnTo>
                  <a:pt x="3563" y="412"/>
                </a:lnTo>
                <a:lnTo>
                  <a:pt x="3563" y="456"/>
                </a:lnTo>
                <a:lnTo>
                  <a:pt x="3559" y="455"/>
                </a:lnTo>
                <a:lnTo>
                  <a:pt x="3554" y="454"/>
                </a:lnTo>
                <a:lnTo>
                  <a:pt x="3542" y="453"/>
                </a:lnTo>
                <a:lnTo>
                  <a:pt x="3535" y="454"/>
                </a:lnTo>
                <a:lnTo>
                  <a:pt x="3531" y="454"/>
                </a:lnTo>
                <a:lnTo>
                  <a:pt x="3528" y="456"/>
                </a:lnTo>
                <a:lnTo>
                  <a:pt x="3524" y="457"/>
                </a:lnTo>
                <a:lnTo>
                  <a:pt x="3521" y="459"/>
                </a:lnTo>
                <a:lnTo>
                  <a:pt x="3518" y="461"/>
                </a:lnTo>
                <a:lnTo>
                  <a:pt x="3515" y="463"/>
                </a:lnTo>
                <a:lnTo>
                  <a:pt x="3511" y="469"/>
                </a:lnTo>
                <a:lnTo>
                  <a:pt x="3509" y="472"/>
                </a:lnTo>
                <a:lnTo>
                  <a:pt x="3508" y="475"/>
                </a:lnTo>
                <a:lnTo>
                  <a:pt x="3506" y="478"/>
                </a:lnTo>
                <a:lnTo>
                  <a:pt x="3506" y="482"/>
                </a:lnTo>
                <a:lnTo>
                  <a:pt x="3505" y="486"/>
                </a:lnTo>
                <a:lnTo>
                  <a:pt x="3505" y="490"/>
                </a:lnTo>
                <a:lnTo>
                  <a:pt x="3505" y="590"/>
                </a:lnTo>
                <a:lnTo>
                  <a:pt x="3456" y="590"/>
                </a:lnTo>
                <a:close/>
                <a:moveTo>
                  <a:pt x="3736" y="463"/>
                </a:moveTo>
                <a:lnTo>
                  <a:pt x="3692" y="466"/>
                </a:lnTo>
                <a:lnTo>
                  <a:pt x="3690" y="462"/>
                </a:lnTo>
                <a:lnTo>
                  <a:pt x="3688" y="458"/>
                </a:lnTo>
                <a:lnTo>
                  <a:pt x="3686" y="455"/>
                </a:lnTo>
                <a:lnTo>
                  <a:pt x="3682" y="451"/>
                </a:lnTo>
                <a:lnTo>
                  <a:pt x="3678" y="449"/>
                </a:lnTo>
                <a:lnTo>
                  <a:pt x="3673" y="447"/>
                </a:lnTo>
                <a:lnTo>
                  <a:pt x="3668" y="446"/>
                </a:lnTo>
                <a:lnTo>
                  <a:pt x="3662" y="445"/>
                </a:lnTo>
                <a:lnTo>
                  <a:pt x="3656" y="446"/>
                </a:lnTo>
                <a:lnTo>
                  <a:pt x="3651" y="447"/>
                </a:lnTo>
                <a:lnTo>
                  <a:pt x="3647" y="448"/>
                </a:lnTo>
                <a:lnTo>
                  <a:pt x="3643" y="450"/>
                </a:lnTo>
                <a:lnTo>
                  <a:pt x="3639" y="453"/>
                </a:lnTo>
                <a:lnTo>
                  <a:pt x="3637" y="456"/>
                </a:lnTo>
                <a:lnTo>
                  <a:pt x="3635" y="459"/>
                </a:lnTo>
                <a:lnTo>
                  <a:pt x="3635" y="463"/>
                </a:lnTo>
                <a:lnTo>
                  <a:pt x="3635" y="466"/>
                </a:lnTo>
                <a:lnTo>
                  <a:pt x="3636" y="469"/>
                </a:lnTo>
                <a:lnTo>
                  <a:pt x="3638" y="471"/>
                </a:lnTo>
                <a:lnTo>
                  <a:pt x="3640" y="474"/>
                </a:lnTo>
                <a:lnTo>
                  <a:pt x="3643" y="476"/>
                </a:lnTo>
                <a:lnTo>
                  <a:pt x="3647" y="478"/>
                </a:lnTo>
                <a:lnTo>
                  <a:pt x="3652" y="479"/>
                </a:lnTo>
                <a:lnTo>
                  <a:pt x="3657" y="481"/>
                </a:lnTo>
                <a:lnTo>
                  <a:pt x="3689" y="487"/>
                </a:lnTo>
                <a:lnTo>
                  <a:pt x="3696" y="488"/>
                </a:lnTo>
                <a:lnTo>
                  <a:pt x="3701" y="490"/>
                </a:lnTo>
                <a:lnTo>
                  <a:pt x="3707" y="492"/>
                </a:lnTo>
                <a:lnTo>
                  <a:pt x="3712" y="494"/>
                </a:lnTo>
                <a:lnTo>
                  <a:pt x="3720" y="499"/>
                </a:lnTo>
                <a:lnTo>
                  <a:pt x="3728" y="504"/>
                </a:lnTo>
                <a:lnTo>
                  <a:pt x="3731" y="507"/>
                </a:lnTo>
                <a:lnTo>
                  <a:pt x="3733" y="511"/>
                </a:lnTo>
                <a:lnTo>
                  <a:pt x="3735" y="514"/>
                </a:lnTo>
                <a:lnTo>
                  <a:pt x="3737" y="518"/>
                </a:lnTo>
                <a:lnTo>
                  <a:pt x="3740" y="526"/>
                </a:lnTo>
                <a:lnTo>
                  <a:pt x="3740" y="530"/>
                </a:lnTo>
                <a:lnTo>
                  <a:pt x="3740" y="535"/>
                </a:lnTo>
                <a:lnTo>
                  <a:pt x="3740" y="539"/>
                </a:lnTo>
                <a:lnTo>
                  <a:pt x="3740" y="543"/>
                </a:lnTo>
                <a:lnTo>
                  <a:pt x="3739" y="547"/>
                </a:lnTo>
                <a:lnTo>
                  <a:pt x="3738" y="551"/>
                </a:lnTo>
                <a:lnTo>
                  <a:pt x="3736" y="555"/>
                </a:lnTo>
                <a:lnTo>
                  <a:pt x="3735" y="559"/>
                </a:lnTo>
                <a:lnTo>
                  <a:pt x="3733" y="562"/>
                </a:lnTo>
                <a:lnTo>
                  <a:pt x="3730" y="565"/>
                </a:lnTo>
                <a:lnTo>
                  <a:pt x="3725" y="572"/>
                </a:lnTo>
                <a:lnTo>
                  <a:pt x="3718" y="577"/>
                </a:lnTo>
                <a:lnTo>
                  <a:pt x="3711" y="582"/>
                </a:lnTo>
                <a:lnTo>
                  <a:pt x="3702" y="586"/>
                </a:lnTo>
                <a:lnTo>
                  <a:pt x="3693" y="589"/>
                </a:lnTo>
                <a:lnTo>
                  <a:pt x="3683" y="591"/>
                </a:lnTo>
                <a:lnTo>
                  <a:pt x="3673" y="593"/>
                </a:lnTo>
                <a:lnTo>
                  <a:pt x="3662" y="593"/>
                </a:lnTo>
                <a:lnTo>
                  <a:pt x="3653" y="593"/>
                </a:lnTo>
                <a:lnTo>
                  <a:pt x="3645" y="592"/>
                </a:lnTo>
                <a:lnTo>
                  <a:pt x="3637" y="591"/>
                </a:lnTo>
                <a:lnTo>
                  <a:pt x="3630" y="589"/>
                </a:lnTo>
                <a:lnTo>
                  <a:pt x="3623" y="587"/>
                </a:lnTo>
                <a:lnTo>
                  <a:pt x="3617" y="585"/>
                </a:lnTo>
                <a:lnTo>
                  <a:pt x="3611" y="582"/>
                </a:lnTo>
                <a:lnTo>
                  <a:pt x="3606" y="578"/>
                </a:lnTo>
                <a:lnTo>
                  <a:pt x="3601" y="575"/>
                </a:lnTo>
                <a:lnTo>
                  <a:pt x="3596" y="570"/>
                </a:lnTo>
                <a:lnTo>
                  <a:pt x="3593" y="566"/>
                </a:lnTo>
                <a:lnTo>
                  <a:pt x="3589" y="561"/>
                </a:lnTo>
                <a:lnTo>
                  <a:pt x="3587" y="556"/>
                </a:lnTo>
                <a:lnTo>
                  <a:pt x="3584" y="550"/>
                </a:lnTo>
                <a:lnTo>
                  <a:pt x="3583" y="545"/>
                </a:lnTo>
                <a:lnTo>
                  <a:pt x="3582" y="538"/>
                </a:lnTo>
                <a:lnTo>
                  <a:pt x="3630" y="536"/>
                </a:lnTo>
                <a:lnTo>
                  <a:pt x="3631" y="541"/>
                </a:lnTo>
                <a:lnTo>
                  <a:pt x="3634" y="545"/>
                </a:lnTo>
                <a:lnTo>
                  <a:pt x="3637" y="549"/>
                </a:lnTo>
                <a:lnTo>
                  <a:pt x="3640" y="552"/>
                </a:lnTo>
                <a:lnTo>
                  <a:pt x="3645" y="555"/>
                </a:lnTo>
                <a:lnTo>
                  <a:pt x="3650" y="556"/>
                </a:lnTo>
                <a:lnTo>
                  <a:pt x="3656" y="557"/>
                </a:lnTo>
                <a:lnTo>
                  <a:pt x="3662" y="558"/>
                </a:lnTo>
                <a:lnTo>
                  <a:pt x="3668" y="557"/>
                </a:lnTo>
                <a:lnTo>
                  <a:pt x="3673" y="557"/>
                </a:lnTo>
                <a:lnTo>
                  <a:pt x="3678" y="555"/>
                </a:lnTo>
                <a:lnTo>
                  <a:pt x="3681" y="554"/>
                </a:lnTo>
                <a:lnTo>
                  <a:pt x="3683" y="553"/>
                </a:lnTo>
                <a:lnTo>
                  <a:pt x="3686" y="550"/>
                </a:lnTo>
                <a:lnTo>
                  <a:pt x="3689" y="547"/>
                </a:lnTo>
                <a:lnTo>
                  <a:pt x="3689" y="545"/>
                </a:lnTo>
                <a:lnTo>
                  <a:pt x="3690" y="544"/>
                </a:lnTo>
                <a:lnTo>
                  <a:pt x="3691" y="540"/>
                </a:lnTo>
                <a:lnTo>
                  <a:pt x="3690" y="537"/>
                </a:lnTo>
                <a:lnTo>
                  <a:pt x="3689" y="534"/>
                </a:lnTo>
                <a:lnTo>
                  <a:pt x="3687" y="531"/>
                </a:lnTo>
                <a:lnTo>
                  <a:pt x="3685" y="529"/>
                </a:lnTo>
                <a:lnTo>
                  <a:pt x="3682" y="527"/>
                </a:lnTo>
                <a:lnTo>
                  <a:pt x="3678" y="525"/>
                </a:lnTo>
                <a:lnTo>
                  <a:pt x="3673" y="523"/>
                </a:lnTo>
                <a:lnTo>
                  <a:pt x="3668" y="522"/>
                </a:lnTo>
                <a:lnTo>
                  <a:pt x="3637" y="516"/>
                </a:lnTo>
                <a:lnTo>
                  <a:pt x="3631" y="515"/>
                </a:lnTo>
                <a:lnTo>
                  <a:pt x="3625" y="513"/>
                </a:lnTo>
                <a:lnTo>
                  <a:pt x="3615" y="509"/>
                </a:lnTo>
                <a:lnTo>
                  <a:pt x="3610" y="507"/>
                </a:lnTo>
                <a:lnTo>
                  <a:pt x="3606" y="504"/>
                </a:lnTo>
                <a:lnTo>
                  <a:pt x="3602" y="501"/>
                </a:lnTo>
                <a:lnTo>
                  <a:pt x="3599" y="498"/>
                </a:lnTo>
                <a:lnTo>
                  <a:pt x="3596" y="495"/>
                </a:lnTo>
                <a:lnTo>
                  <a:pt x="3593" y="492"/>
                </a:lnTo>
                <a:lnTo>
                  <a:pt x="3591" y="488"/>
                </a:lnTo>
                <a:lnTo>
                  <a:pt x="3589" y="484"/>
                </a:lnTo>
                <a:lnTo>
                  <a:pt x="3588" y="480"/>
                </a:lnTo>
                <a:lnTo>
                  <a:pt x="3587" y="475"/>
                </a:lnTo>
                <a:lnTo>
                  <a:pt x="3586" y="471"/>
                </a:lnTo>
                <a:lnTo>
                  <a:pt x="3586" y="466"/>
                </a:lnTo>
                <a:lnTo>
                  <a:pt x="3587" y="459"/>
                </a:lnTo>
                <a:lnTo>
                  <a:pt x="3587" y="454"/>
                </a:lnTo>
                <a:lnTo>
                  <a:pt x="3589" y="448"/>
                </a:lnTo>
                <a:lnTo>
                  <a:pt x="3591" y="443"/>
                </a:lnTo>
                <a:lnTo>
                  <a:pt x="3594" y="438"/>
                </a:lnTo>
                <a:lnTo>
                  <a:pt x="3598" y="433"/>
                </a:lnTo>
                <a:lnTo>
                  <a:pt x="3602" y="429"/>
                </a:lnTo>
                <a:lnTo>
                  <a:pt x="3607" y="425"/>
                </a:lnTo>
                <a:lnTo>
                  <a:pt x="3612" y="422"/>
                </a:lnTo>
                <a:lnTo>
                  <a:pt x="3618" y="419"/>
                </a:lnTo>
                <a:lnTo>
                  <a:pt x="3624" y="416"/>
                </a:lnTo>
                <a:lnTo>
                  <a:pt x="3631" y="414"/>
                </a:lnTo>
                <a:lnTo>
                  <a:pt x="3634" y="413"/>
                </a:lnTo>
                <a:lnTo>
                  <a:pt x="3638" y="413"/>
                </a:lnTo>
                <a:lnTo>
                  <a:pt x="3645" y="412"/>
                </a:lnTo>
                <a:lnTo>
                  <a:pt x="3653" y="411"/>
                </a:lnTo>
                <a:lnTo>
                  <a:pt x="3661" y="411"/>
                </a:lnTo>
                <a:lnTo>
                  <a:pt x="3669" y="411"/>
                </a:lnTo>
                <a:lnTo>
                  <a:pt x="3677" y="412"/>
                </a:lnTo>
                <a:lnTo>
                  <a:pt x="3684" y="413"/>
                </a:lnTo>
                <a:lnTo>
                  <a:pt x="3691" y="414"/>
                </a:lnTo>
                <a:lnTo>
                  <a:pt x="3697" y="416"/>
                </a:lnTo>
                <a:lnTo>
                  <a:pt x="3703" y="419"/>
                </a:lnTo>
                <a:lnTo>
                  <a:pt x="3709" y="421"/>
                </a:lnTo>
                <a:lnTo>
                  <a:pt x="3714" y="425"/>
                </a:lnTo>
                <a:lnTo>
                  <a:pt x="3718" y="428"/>
                </a:lnTo>
                <a:lnTo>
                  <a:pt x="3723" y="432"/>
                </a:lnTo>
                <a:lnTo>
                  <a:pt x="3726" y="437"/>
                </a:lnTo>
                <a:lnTo>
                  <a:pt x="3728" y="439"/>
                </a:lnTo>
                <a:lnTo>
                  <a:pt x="3729" y="441"/>
                </a:lnTo>
                <a:lnTo>
                  <a:pt x="3732" y="446"/>
                </a:lnTo>
                <a:lnTo>
                  <a:pt x="3734" y="452"/>
                </a:lnTo>
                <a:lnTo>
                  <a:pt x="3735" y="457"/>
                </a:lnTo>
                <a:lnTo>
                  <a:pt x="3736" y="463"/>
                </a:lnTo>
                <a:close/>
                <a:moveTo>
                  <a:pt x="3797" y="390"/>
                </a:moveTo>
                <a:lnTo>
                  <a:pt x="3792" y="390"/>
                </a:lnTo>
                <a:lnTo>
                  <a:pt x="3787" y="388"/>
                </a:lnTo>
                <a:lnTo>
                  <a:pt x="3783" y="386"/>
                </a:lnTo>
                <a:lnTo>
                  <a:pt x="3778" y="383"/>
                </a:lnTo>
                <a:lnTo>
                  <a:pt x="3775" y="379"/>
                </a:lnTo>
                <a:lnTo>
                  <a:pt x="3773" y="375"/>
                </a:lnTo>
                <a:lnTo>
                  <a:pt x="3771" y="370"/>
                </a:lnTo>
                <a:lnTo>
                  <a:pt x="3771" y="365"/>
                </a:lnTo>
                <a:lnTo>
                  <a:pt x="3771" y="360"/>
                </a:lnTo>
                <a:lnTo>
                  <a:pt x="3773" y="356"/>
                </a:lnTo>
                <a:lnTo>
                  <a:pt x="3775" y="352"/>
                </a:lnTo>
                <a:lnTo>
                  <a:pt x="3778" y="348"/>
                </a:lnTo>
                <a:lnTo>
                  <a:pt x="3783" y="345"/>
                </a:lnTo>
                <a:lnTo>
                  <a:pt x="3787" y="342"/>
                </a:lnTo>
                <a:lnTo>
                  <a:pt x="3792" y="341"/>
                </a:lnTo>
                <a:lnTo>
                  <a:pt x="3797" y="341"/>
                </a:lnTo>
                <a:lnTo>
                  <a:pt x="3802" y="341"/>
                </a:lnTo>
                <a:lnTo>
                  <a:pt x="3807" y="342"/>
                </a:lnTo>
                <a:lnTo>
                  <a:pt x="3812" y="345"/>
                </a:lnTo>
                <a:lnTo>
                  <a:pt x="3816" y="348"/>
                </a:lnTo>
                <a:lnTo>
                  <a:pt x="3819" y="352"/>
                </a:lnTo>
                <a:lnTo>
                  <a:pt x="3822" y="356"/>
                </a:lnTo>
                <a:lnTo>
                  <a:pt x="3823" y="360"/>
                </a:lnTo>
                <a:lnTo>
                  <a:pt x="3824" y="365"/>
                </a:lnTo>
                <a:lnTo>
                  <a:pt x="3823" y="370"/>
                </a:lnTo>
                <a:lnTo>
                  <a:pt x="3822" y="375"/>
                </a:lnTo>
                <a:lnTo>
                  <a:pt x="3819" y="379"/>
                </a:lnTo>
                <a:lnTo>
                  <a:pt x="3816" y="383"/>
                </a:lnTo>
                <a:lnTo>
                  <a:pt x="3812" y="386"/>
                </a:lnTo>
                <a:lnTo>
                  <a:pt x="3807" y="388"/>
                </a:lnTo>
                <a:lnTo>
                  <a:pt x="3802" y="390"/>
                </a:lnTo>
                <a:lnTo>
                  <a:pt x="3797" y="390"/>
                </a:lnTo>
                <a:close/>
                <a:moveTo>
                  <a:pt x="3772" y="413"/>
                </a:moveTo>
                <a:lnTo>
                  <a:pt x="3822" y="413"/>
                </a:lnTo>
                <a:lnTo>
                  <a:pt x="3822" y="590"/>
                </a:lnTo>
                <a:lnTo>
                  <a:pt x="3772" y="590"/>
                </a:lnTo>
                <a:lnTo>
                  <a:pt x="3772" y="413"/>
                </a:lnTo>
                <a:close/>
                <a:moveTo>
                  <a:pt x="3955" y="413"/>
                </a:moveTo>
                <a:lnTo>
                  <a:pt x="3955" y="450"/>
                </a:lnTo>
                <a:lnTo>
                  <a:pt x="3921" y="450"/>
                </a:lnTo>
                <a:lnTo>
                  <a:pt x="3921" y="535"/>
                </a:lnTo>
                <a:lnTo>
                  <a:pt x="3922" y="540"/>
                </a:lnTo>
                <a:lnTo>
                  <a:pt x="3923" y="544"/>
                </a:lnTo>
                <a:lnTo>
                  <a:pt x="3923" y="545"/>
                </a:lnTo>
                <a:lnTo>
                  <a:pt x="3924" y="547"/>
                </a:lnTo>
                <a:lnTo>
                  <a:pt x="3926" y="549"/>
                </a:lnTo>
                <a:lnTo>
                  <a:pt x="3929" y="551"/>
                </a:lnTo>
                <a:lnTo>
                  <a:pt x="3931" y="552"/>
                </a:lnTo>
                <a:lnTo>
                  <a:pt x="3935" y="552"/>
                </a:lnTo>
                <a:lnTo>
                  <a:pt x="3938" y="553"/>
                </a:lnTo>
                <a:lnTo>
                  <a:pt x="3945" y="552"/>
                </a:lnTo>
                <a:lnTo>
                  <a:pt x="3950" y="551"/>
                </a:lnTo>
                <a:lnTo>
                  <a:pt x="3958" y="587"/>
                </a:lnTo>
                <a:lnTo>
                  <a:pt x="3948" y="590"/>
                </a:lnTo>
                <a:lnTo>
                  <a:pt x="3940" y="591"/>
                </a:lnTo>
                <a:lnTo>
                  <a:pt x="3931" y="592"/>
                </a:lnTo>
                <a:lnTo>
                  <a:pt x="3925" y="592"/>
                </a:lnTo>
                <a:lnTo>
                  <a:pt x="3919" y="592"/>
                </a:lnTo>
                <a:lnTo>
                  <a:pt x="3913" y="591"/>
                </a:lnTo>
                <a:lnTo>
                  <a:pt x="3907" y="590"/>
                </a:lnTo>
                <a:lnTo>
                  <a:pt x="3902" y="588"/>
                </a:lnTo>
                <a:lnTo>
                  <a:pt x="3896" y="586"/>
                </a:lnTo>
                <a:lnTo>
                  <a:pt x="3892" y="583"/>
                </a:lnTo>
                <a:lnTo>
                  <a:pt x="3887" y="581"/>
                </a:lnTo>
                <a:lnTo>
                  <a:pt x="3884" y="577"/>
                </a:lnTo>
                <a:lnTo>
                  <a:pt x="3880" y="573"/>
                </a:lnTo>
                <a:lnTo>
                  <a:pt x="3878" y="569"/>
                </a:lnTo>
                <a:lnTo>
                  <a:pt x="3875" y="564"/>
                </a:lnTo>
                <a:lnTo>
                  <a:pt x="3874" y="559"/>
                </a:lnTo>
                <a:lnTo>
                  <a:pt x="3872" y="554"/>
                </a:lnTo>
                <a:lnTo>
                  <a:pt x="3872" y="548"/>
                </a:lnTo>
                <a:lnTo>
                  <a:pt x="3871" y="542"/>
                </a:lnTo>
                <a:lnTo>
                  <a:pt x="3871" y="450"/>
                </a:lnTo>
                <a:lnTo>
                  <a:pt x="3847" y="450"/>
                </a:lnTo>
                <a:lnTo>
                  <a:pt x="3847" y="413"/>
                </a:lnTo>
                <a:lnTo>
                  <a:pt x="3871" y="413"/>
                </a:lnTo>
                <a:lnTo>
                  <a:pt x="3871" y="371"/>
                </a:lnTo>
                <a:lnTo>
                  <a:pt x="3921" y="371"/>
                </a:lnTo>
                <a:lnTo>
                  <a:pt x="3921" y="413"/>
                </a:lnTo>
                <a:lnTo>
                  <a:pt x="3955" y="413"/>
                </a:lnTo>
                <a:close/>
                <a:moveTo>
                  <a:pt x="4062" y="593"/>
                </a:moveTo>
                <a:lnTo>
                  <a:pt x="4056" y="593"/>
                </a:lnTo>
                <a:lnTo>
                  <a:pt x="4049" y="592"/>
                </a:lnTo>
                <a:lnTo>
                  <a:pt x="4037" y="590"/>
                </a:lnTo>
                <a:lnTo>
                  <a:pt x="4031" y="589"/>
                </a:lnTo>
                <a:lnTo>
                  <a:pt x="4026" y="587"/>
                </a:lnTo>
                <a:lnTo>
                  <a:pt x="4015" y="582"/>
                </a:lnTo>
                <a:lnTo>
                  <a:pt x="4011" y="579"/>
                </a:lnTo>
                <a:lnTo>
                  <a:pt x="4006" y="576"/>
                </a:lnTo>
                <a:lnTo>
                  <a:pt x="4002" y="572"/>
                </a:lnTo>
                <a:lnTo>
                  <a:pt x="3998" y="569"/>
                </a:lnTo>
                <a:lnTo>
                  <a:pt x="3991" y="560"/>
                </a:lnTo>
                <a:lnTo>
                  <a:pt x="3988" y="555"/>
                </a:lnTo>
                <a:lnTo>
                  <a:pt x="3985" y="550"/>
                </a:lnTo>
                <a:lnTo>
                  <a:pt x="3981" y="540"/>
                </a:lnTo>
                <a:lnTo>
                  <a:pt x="3979" y="534"/>
                </a:lnTo>
                <a:lnTo>
                  <a:pt x="3977" y="528"/>
                </a:lnTo>
                <a:lnTo>
                  <a:pt x="3976" y="522"/>
                </a:lnTo>
                <a:lnTo>
                  <a:pt x="3975" y="516"/>
                </a:lnTo>
                <a:lnTo>
                  <a:pt x="3975" y="509"/>
                </a:lnTo>
                <a:lnTo>
                  <a:pt x="3975" y="502"/>
                </a:lnTo>
                <a:lnTo>
                  <a:pt x="3975" y="495"/>
                </a:lnTo>
                <a:lnTo>
                  <a:pt x="3975" y="489"/>
                </a:lnTo>
                <a:lnTo>
                  <a:pt x="3976" y="483"/>
                </a:lnTo>
                <a:lnTo>
                  <a:pt x="3977" y="477"/>
                </a:lnTo>
                <a:lnTo>
                  <a:pt x="3981" y="465"/>
                </a:lnTo>
                <a:lnTo>
                  <a:pt x="3983" y="459"/>
                </a:lnTo>
                <a:lnTo>
                  <a:pt x="3985" y="454"/>
                </a:lnTo>
                <a:lnTo>
                  <a:pt x="3991" y="445"/>
                </a:lnTo>
                <a:lnTo>
                  <a:pt x="3994" y="440"/>
                </a:lnTo>
                <a:lnTo>
                  <a:pt x="3998" y="436"/>
                </a:lnTo>
                <a:lnTo>
                  <a:pt x="4002" y="432"/>
                </a:lnTo>
                <a:lnTo>
                  <a:pt x="4006" y="428"/>
                </a:lnTo>
                <a:lnTo>
                  <a:pt x="4015" y="422"/>
                </a:lnTo>
                <a:lnTo>
                  <a:pt x="4020" y="419"/>
                </a:lnTo>
                <a:lnTo>
                  <a:pt x="4025" y="417"/>
                </a:lnTo>
                <a:lnTo>
                  <a:pt x="4030" y="415"/>
                </a:lnTo>
                <a:lnTo>
                  <a:pt x="4036" y="413"/>
                </a:lnTo>
                <a:lnTo>
                  <a:pt x="4042" y="412"/>
                </a:lnTo>
                <a:lnTo>
                  <a:pt x="4048" y="411"/>
                </a:lnTo>
                <a:lnTo>
                  <a:pt x="4060" y="411"/>
                </a:lnTo>
                <a:lnTo>
                  <a:pt x="4072" y="411"/>
                </a:lnTo>
                <a:lnTo>
                  <a:pt x="4083" y="413"/>
                </a:lnTo>
                <a:lnTo>
                  <a:pt x="4088" y="414"/>
                </a:lnTo>
                <a:lnTo>
                  <a:pt x="4093" y="416"/>
                </a:lnTo>
                <a:lnTo>
                  <a:pt x="4103" y="421"/>
                </a:lnTo>
                <a:lnTo>
                  <a:pt x="4111" y="426"/>
                </a:lnTo>
                <a:lnTo>
                  <a:pt x="4116" y="429"/>
                </a:lnTo>
                <a:lnTo>
                  <a:pt x="4119" y="433"/>
                </a:lnTo>
                <a:lnTo>
                  <a:pt x="4126" y="441"/>
                </a:lnTo>
                <a:lnTo>
                  <a:pt x="4129" y="446"/>
                </a:lnTo>
                <a:lnTo>
                  <a:pt x="4132" y="450"/>
                </a:lnTo>
                <a:lnTo>
                  <a:pt x="4135" y="456"/>
                </a:lnTo>
                <a:lnTo>
                  <a:pt x="4137" y="461"/>
                </a:lnTo>
                <a:lnTo>
                  <a:pt x="4139" y="467"/>
                </a:lnTo>
                <a:lnTo>
                  <a:pt x="4141" y="473"/>
                </a:lnTo>
                <a:lnTo>
                  <a:pt x="4142" y="479"/>
                </a:lnTo>
                <a:lnTo>
                  <a:pt x="4143" y="486"/>
                </a:lnTo>
                <a:lnTo>
                  <a:pt x="4143" y="493"/>
                </a:lnTo>
                <a:lnTo>
                  <a:pt x="4143" y="500"/>
                </a:lnTo>
                <a:lnTo>
                  <a:pt x="4143" y="514"/>
                </a:lnTo>
                <a:lnTo>
                  <a:pt x="4023" y="514"/>
                </a:lnTo>
                <a:lnTo>
                  <a:pt x="4023" y="519"/>
                </a:lnTo>
                <a:lnTo>
                  <a:pt x="4024" y="523"/>
                </a:lnTo>
                <a:lnTo>
                  <a:pt x="4026" y="532"/>
                </a:lnTo>
                <a:lnTo>
                  <a:pt x="4027" y="535"/>
                </a:lnTo>
                <a:lnTo>
                  <a:pt x="4029" y="539"/>
                </a:lnTo>
                <a:lnTo>
                  <a:pt x="4031" y="542"/>
                </a:lnTo>
                <a:lnTo>
                  <a:pt x="4034" y="545"/>
                </a:lnTo>
                <a:lnTo>
                  <a:pt x="4037" y="548"/>
                </a:lnTo>
                <a:lnTo>
                  <a:pt x="4040" y="550"/>
                </a:lnTo>
                <a:lnTo>
                  <a:pt x="4043" y="552"/>
                </a:lnTo>
                <a:lnTo>
                  <a:pt x="4047" y="554"/>
                </a:lnTo>
                <a:lnTo>
                  <a:pt x="4050" y="555"/>
                </a:lnTo>
                <a:lnTo>
                  <a:pt x="4054" y="556"/>
                </a:lnTo>
                <a:lnTo>
                  <a:pt x="4063" y="557"/>
                </a:lnTo>
                <a:lnTo>
                  <a:pt x="4069" y="556"/>
                </a:lnTo>
                <a:lnTo>
                  <a:pt x="4075" y="555"/>
                </a:lnTo>
                <a:lnTo>
                  <a:pt x="4080" y="554"/>
                </a:lnTo>
                <a:lnTo>
                  <a:pt x="4084" y="551"/>
                </a:lnTo>
                <a:lnTo>
                  <a:pt x="4087" y="550"/>
                </a:lnTo>
                <a:lnTo>
                  <a:pt x="4089" y="548"/>
                </a:lnTo>
                <a:lnTo>
                  <a:pt x="4092" y="545"/>
                </a:lnTo>
                <a:lnTo>
                  <a:pt x="4095" y="541"/>
                </a:lnTo>
                <a:lnTo>
                  <a:pt x="4097" y="536"/>
                </a:lnTo>
                <a:lnTo>
                  <a:pt x="4142" y="539"/>
                </a:lnTo>
                <a:lnTo>
                  <a:pt x="4141" y="545"/>
                </a:lnTo>
                <a:lnTo>
                  <a:pt x="4139" y="551"/>
                </a:lnTo>
                <a:lnTo>
                  <a:pt x="4136" y="556"/>
                </a:lnTo>
                <a:lnTo>
                  <a:pt x="4133" y="561"/>
                </a:lnTo>
                <a:lnTo>
                  <a:pt x="4130" y="566"/>
                </a:lnTo>
                <a:lnTo>
                  <a:pt x="4126" y="570"/>
                </a:lnTo>
                <a:lnTo>
                  <a:pt x="4121" y="575"/>
                </a:lnTo>
                <a:lnTo>
                  <a:pt x="4116" y="578"/>
                </a:lnTo>
                <a:lnTo>
                  <a:pt x="4111" y="582"/>
                </a:lnTo>
                <a:lnTo>
                  <a:pt x="4105" y="585"/>
                </a:lnTo>
                <a:lnTo>
                  <a:pt x="4099" y="587"/>
                </a:lnTo>
                <a:lnTo>
                  <a:pt x="4092" y="589"/>
                </a:lnTo>
                <a:lnTo>
                  <a:pt x="4089" y="590"/>
                </a:lnTo>
                <a:lnTo>
                  <a:pt x="4085" y="591"/>
                </a:lnTo>
                <a:lnTo>
                  <a:pt x="4078" y="592"/>
                </a:lnTo>
                <a:lnTo>
                  <a:pt x="4070" y="593"/>
                </a:lnTo>
                <a:lnTo>
                  <a:pt x="4062" y="593"/>
                </a:lnTo>
                <a:close/>
                <a:moveTo>
                  <a:pt x="4023" y="483"/>
                </a:moveTo>
                <a:lnTo>
                  <a:pt x="4097" y="483"/>
                </a:lnTo>
                <a:lnTo>
                  <a:pt x="4097" y="480"/>
                </a:lnTo>
                <a:lnTo>
                  <a:pt x="4097" y="476"/>
                </a:lnTo>
                <a:lnTo>
                  <a:pt x="4096" y="472"/>
                </a:lnTo>
                <a:lnTo>
                  <a:pt x="4095" y="469"/>
                </a:lnTo>
                <a:lnTo>
                  <a:pt x="4093" y="466"/>
                </a:lnTo>
                <a:lnTo>
                  <a:pt x="4092" y="463"/>
                </a:lnTo>
                <a:lnTo>
                  <a:pt x="4089" y="460"/>
                </a:lnTo>
                <a:lnTo>
                  <a:pt x="4087" y="457"/>
                </a:lnTo>
                <a:lnTo>
                  <a:pt x="4082" y="453"/>
                </a:lnTo>
                <a:lnTo>
                  <a:pt x="4076" y="450"/>
                </a:lnTo>
                <a:lnTo>
                  <a:pt x="4069" y="448"/>
                </a:lnTo>
                <a:lnTo>
                  <a:pt x="4061" y="447"/>
                </a:lnTo>
                <a:lnTo>
                  <a:pt x="4053" y="448"/>
                </a:lnTo>
                <a:lnTo>
                  <a:pt x="4050" y="449"/>
                </a:lnTo>
                <a:lnTo>
                  <a:pt x="4046" y="450"/>
                </a:lnTo>
                <a:lnTo>
                  <a:pt x="4040" y="453"/>
                </a:lnTo>
                <a:lnTo>
                  <a:pt x="4037" y="455"/>
                </a:lnTo>
                <a:lnTo>
                  <a:pt x="4034" y="458"/>
                </a:lnTo>
                <a:lnTo>
                  <a:pt x="4030" y="463"/>
                </a:lnTo>
                <a:lnTo>
                  <a:pt x="4026" y="470"/>
                </a:lnTo>
                <a:lnTo>
                  <a:pt x="4025" y="473"/>
                </a:lnTo>
                <a:lnTo>
                  <a:pt x="4024" y="476"/>
                </a:lnTo>
                <a:lnTo>
                  <a:pt x="4023" y="483"/>
                </a:lnTo>
                <a:close/>
                <a:moveTo>
                  <a:pt x="4267" y="413"/>
                </a:moveTo>
                <a:lnTo>
                  <a:pt x="4267" y="450"/>
                </a:lnTo>
                <a:lnTo>
                  <a:pt x="4234" y="450"/>
                </a:lnTo>
                <a:lnTo>
                  <a:pt x="4234" y="535"/>
                </a:lnTo>
                <a:lnTo>
                  <a:pt x="4234" y="540"/>
                </a:lnTo>
                <a:lnTo>
                  <a:pt x="4235" y="544"/>
                </a:lnTo>
                <a:lnTo>
                  <a:pt x="4236" y="545"/>
                </a:lnTo>
                <a:lnTo>
                  <a:pt x="4236" y="547"/>
                </a:lnTo>
                <a:lnTo>
                  <a:pt x="4238" y="549"/>
                </a:lnTo>
                <a:lnTo>
                  <a:pt x="4241" y="551"/>
                </a:lnTo>
                <a:lnTo>
                  <a:pt x="4244" y="552"/>
                </a:lnTo>
                <a:lnTo>
                  <a:pt x="4247" y="552"/>
                </a:lnTo>
                <a:lnTo>
                  <a:pt x="4250" y="553"/>
                </a:lnTo>
                <a:lnTo>
                  <a:pt x="4257" y="552"/>
                </a:lnTo>
                <a:lnTo>
                  <a:pt x="4263" y="551"/>
                </a:lnTo>
                <a:lnTo>
                  <a:pt x="4270" y="587"/>
                </a:lnTo>
                <a:lnTo>
                  <a:pt x="4260" y="590"/>
                </a:lnTo>
                <a:lnTo>
                  <a:pt x="4253" y="591"/>
                </a:lnTo>
                <a:lnTo>
                  <a:pt x="4244" y="592"/>
                </a:lnTo>
                <a:lnTo>
                  <a:pt x="4237" y="592"/>
                </a:lnTo>
                <a:lnTo>
                  <a:pt x="4231" y="592"/>
                </a:lnTo>
                <a:lnTo>
                  <a:pt x="4225" y="591"/>
                </a:lnTo>
                <a:lnTo>
                  <a:pt x="4220" y="590"/>
                </a:lnTo>
                <a:lnTo>
                  <a:pt x="4214" y="588"/>
                </a:lnTo>
                <a:lnTo>
                  <a:pt x="4210" y="586"/>
                </a:lnTo>
                <a:lnTo>
                  <a:pt x="4205" y="583"/>
                </a:lnTo>
                <a:lnTo>
                  <a:pt x="4201" y="581"/>
                </a:lnTo>
                <a:lnTo>
                  <a:pt x="4197" y="577"/>
                </a:lnTo>
                <a:lnTo>
                  <a:pt x="4194" y="573"/>
                </a:lnTo>
                <a:lnTo>
                  <a:pt x="4191" y="569"/>
                </a:lnTo>
                <a:lnTo>
                  <a:pt x="4189" y="564"/>
                </a:lnTo>
                <a:lnTo>
                  <a:pt x="4187" y="559"/>
                </a:lnTo>
                <a:lnTo>
                  <a:pt x="4186" y="554"/>
                </a:lnTo>
                <a:lnTo>
                  <a:pt x="4185" y="548"/>
                </a:lnTo>
                <a:lnTo>
                  <a:pt x="4185" y="542"/>
                </a:lnTo>
                <a:lnTo>
                  <a:pt x="4185" y="450"/>
                </a:lnTo>
                <a:lnTo>
                  <a:pt x="4161" y="450"/>
                </a:lnTo>
                <a:lnTo>
                  <a:pt x="4161" y="413"/>
                </a:lnTo>
                <a:lnTo>
                  <a:pt x="4185" y="413"/>
                </a:lnTo>
                <a:lnTo>
                  <a:pt x="4185" y="371"/>
                </a:lnTo>
                <a:lnTo>
                  <a:pt x="4234" y="371"/>
                </a:lnTo>
                <a:lnTo>
                  <a:pt x="4234" y="413"/>
                </a:lnTo>
                <a:lnTo>
                  <a:pt x="4267" y="413"/>
                </a:lnTo>
                <a:close/>
                <a:moveTo>
                  <a:pt x="4376" y="593"/>
                </a:moveTo>
                <a:lnTo>
                  <a:pt x="4369" y="593"/>
                </a:lnTo>
                <a:lnTo>
                  <a:pt x="4363" y="592"/>
                </a:lnTo>
                <a:lnTo>
                  <a:pt x="4349" y="590"/>
                </a:lnTo>
                <a:lnTo>
                  <a:pt x="4344" y="589"/>
                </a:lnTo>
                <a:lnTo>
                  <a:pt x="4338" y="587"/>
                </a:lnTo>
                <a:lnTo>
                  <a:pt x="4328" y="582"/>
                </a:lnTo>
                <a:lnTo>
                  <a:pt x="4323" y="579"/>
                </a:lnTo>
                <a:lnTo>
                  <a:pt x="4319" y="576"/>
                </a:lnTo>
                <a:lnTo>
                  <a:pt x="4314" y="572"/>
                </a:lnTo>
                <a:lnTo>
                  <a:pt x="4310" y="569"/>
                </a:lnTo>
                <a:lnTo>
                  <a:pt x="4303" y="560"/>
                </a:lnTo>
                <a:lnTo>
                  <a:pt x="4300" y="555"/>
                </a:lnTo>
                <a:lnTo>
                  <a:pt x="4298" y="550"/>
                </a:lnTo>
                <a:lnTo>
                  <a:pt x="4293" y="540"/>
                </a:lnTo>
                <a:lnTo>
                  <a:pt x="4291" y="534"/>
                </a:lnTo>
                <a:lnTo>
                  <a:pt x="4290" y="528"/>
                </a:lnTo>
                <a:lnTo>
                  <a:pt x="4289" y="522"/>
                </a:lnTo>
                <a:lnTo>
                  <a:pt x="4288" y="516"/>
                </a:lnTo>
                <a:lnTo>
                  <a:pt x="4287" y="509"/>
                </a:lnTo>
                <a:lnTo>
                  <a:pt x="4287" y="502"/>
                </a:lnTo>
                <a:lnTo>
                  <a:pt x="4287" y="495"/>
                </a:lnTo>
                <a:lnTo>
                  <a:pt x="4288" y="489"/>
                </a:lnTo>
                <a:lnTo>
                  <a:pt x="4289" y="483"/>
                </a:lnTo>
                <a:lnTo>
                  <a:pt x="4290" y="477"/>
                </a:lnTo>
                <a:lnTo>
                  <a:pt x="4293" y="465"/>
                </a:lnTo>
                <a:lnTo>
                  <a:pt x="4295" y="459"/>
                </a:lnTo>
                <a:lnTo>
                  <a:pt x="4298" y="454"/>
                </a:lnTo>
                <a:lnTo>
                  <a:pt x="4303" y="445"/>
                </a:lnTo>
                <a:lnTo>
                  <a:pt x="4307" y="440"/>
                </a:lnTo>
                <a:lnTo>
                  <a:pt x="4310" y="436"/>
                </a:lnTo>
                <a:lnTo>
                  <a:pt x="4314" y="432"/>
                </a:lnTo>
                <a:lnTo>
                  <a:pt x="4318" y="428"/>
                </a:lnTo>
                <a:lnTo>
                  <a:pt x="4327" y="422"/>
                </a:lnTo>
                <a:lnTo>
                  <a:pt x="4332" y="419"/>
                </a:lnTo>
                <a:lnTo>
                  <a:pt x="4338" y="417"/>
                </a:lnTo>
                <a:lnTo>
                  <a:pt x="4343" y="415"/>
                </a:lnTo>
                <a:lnTo>
                  <a:pt x="4348" y="413"/>
                </a:lnTo>
                <a:lnTo>
                  <a:pt x="4354" y="412"/>
                </a:lnTo>
                <a:lnTo>
                  <a:pt x="4361" y="411"/>
                </a:lnTo>
                <a:lnTo>
                  <a:pt x="4374" y="411"/>
                </a:lnTo>
                <a:lnTo>
                  <a:pt x="4385" y="411"/>
                </a:lnTo>
                <a:lnTo>
                  <a:pt x="4396" y="413"/>
                </a:lnTo>
                <a:lnTo>
                  <a:pt x="4401" y="414"/>
                </a:lnTo>
                <a:lnTo>
                  <a:pt x="4406" y="416"/>
                </a:lnTo>
                <a:lnTo>
                  <a:pt x="4416" y="421"/>
                </a:lnTo>
                <a:lnTo>
                  <a:pt x="4425" y="426"/>
                </a:lnTo>
                <a:lnTo>
                  <a:pt x="4429" y="429"/>
                </a:lnTo>
                <a:lnTo>
                  <a:pt x="4433" y="433"/>
                </a:lnTo>
                <a:lnTo>
                  <a:pt x="4440" y="441"/>
                </a:lnTo>
                <a:lnTo>
                  <a:pt x="4443" y="446"/>
                </a:lnTo>
                <a:lnTo>
                  <a:pt x="4446" y="450"/>
                </a:lnTo>
                <a:lnTo>
                  <a:pt x="4448" y="456"/>
                </a:lnTo>
                <a:lnTo>
                  <a:pt x="4451" y="461"/>
                </a:lnTo>
                <a:lnTo>
                  <a:pt x="4453" y="467"/>
                </a:lnTo>
                <a:lnTo>
                  <a:pt x="4454" y="473"/>
                </a:lnTo>
                <a:lnTo>
                  <a:pt x="4455" y="479"/>
                </a:lnTo>
                <a:lnTo>
                  <a:pt x="4456" y="486"/>
                </a:lnTo>
                <a:lnTo>
                  <a:pt x="4457" y="493"/>
                </a:lnTo>
                <a:lnTo>
                  <a:pt x="4457" y="500"/>
                </a:lnTo>
                <a:lnTo>
                  <a:pt x="4457" y="514"/>
                </a:lnTo>
                <a:lnTo>
                  <a:pt x="4335" y="514"/>
                </a:lnTo>
                <a:lnTo>
                  <a:pt x="4336" y="519"/>
                </a:lnTo>
                <a:lnTo>
                  <a:pt x="4336" y="523"/>
                </a:lnTo>
                <a:lnTo>
                  <a:pt x="4338" y="532"/>
                </a:lnTo>
                <a:lnTo>
                  <a:pt x="4342" y="539"/>
                </a:lnTo>
                <a:lnTo>
                  <a:pt x="4344" y="542"/>
                </a:lnTo>
                <a:lnTo>
                  <a:pt x="4346" y="545"/>
                </a:lnTo>
                <a:lnTo>
                  <a:pt x="4349" y="548"/>
                </a:lnTo>
                <a:lnTo>
                  <a:pt x="4352" y="550"/>
                </a:lnTo>
                <a:lnTo>
                  <a:pt x="4355" y="552"/>
                </a:lnTo>
                <a:lnTo>
                  <a:pt x="4360" y="554"/>
                </a:lnTo>
                <a:lnTo>
                  <a:pt x="4364" y="555"/>
                </a:lnTo>
                <a:lnTo>
                  <a:pt x="4368" y="556"/>
                </a:lnTo>
                <a:lnTo>
                  <a:pt x="4377" y="557"/>
                </a:lnTo>
                <a:lnTo>
                  <a:pt x="4382" y="556"/>
                </a:lnTo>
                <a:lnTo>
                  <a:pt x="4388" y="555"/>
                </a:lnTo>
                <a:lnTo>
                  <a:pt x="4393" y="554"/>
                </a:lnTo>
                <a:lnTo>
                  <a:pt x="4398" y="551"/>
                </a:lnTo>
                <a:lnTo>
                  <a:pt x="4400" y="550"/>
                </a:lnTo>
                <a:lnTo>
                  <a:pt x="4402" y="548"/>
                </a:lnTo>
                <a:lnTo>
                  <a:pt x="4405" y="545"/>
                </a:lnTo>
                <a:lnTo>
                  <a:pt x="4408" y="541"/>
                </a:lnTo>
                <a:lnTo>
                  <a:pt x="4410" y="536"/>
                </a:lnTo>
                <a:lnTo>
                  <a:pt x="4456" y="539"/>
                </a:lnTo>
                <a:lnTo>
                  <a:pt x="4454" y="545"/>
                </a:lnTo>
                <a:lnTo>
                  <a:pt x="4452" y="551"/>
                </a:lnTo>
                <a:lnTo>
                  <a:pt x="4450" y="556"/>
                </a:lnTo>
                <a:lnTo>
                  <a:pt x="4447" y="561"/>
                </a:lnTo>
                <a:lnTo>
                  <a:pt x="4443" y="566"/>
                </a:lnTo>
                <a:lnTo>
                  <a:pt x="4439" y="570"/>
                </a:lnTo>
                <a:lnTo>
                  <a:pt x="4435" y="575"/>
                </a:lnTo>
                <a:lnTo>
                  <a:pt x="4430" y="578"/>
                </a:lnTo>
                <a:lnTo>
                  <a:pt x="4424" y="582"/>
                </a:lnTo>
                <a:lnTo>
                  <a:pt x="4418" y="585"/>
                </a:lnTo>
                <a:lnTo>
                  <a:pt x="4412" y="587"/>
                </a:lnTo>
                <a:lnTo>
                  <a:pt x="4406" y="589"/>
                </a:lnTo>
                <a:lnTo>
                  <a:pt x="4402" y="590"/>
                </a:lnTo>
                <a:lnTo>
                  <a:pt x="4399" y="591"/>
                </a:lnTo>
                <a:lnTo>
                  <a:pt x="4391" y="592"/>
                </a:lnTo>
                <a:lnTo>
                  <a:pt x="4384" y="593"/>
                </a:lnTo>
                <a:lnTo>
                  <a:pt x="4376" y="593"/>
                </a:lnTo>
                <a:close/>
                <a:moveTo>
                  <a:pt x="4335" y="483"/>
                </a:moveTo>
                <a:lnTo>
                  <a:pt x="4411" y="483"/>
                </a:lnTo>
                <a:lnTo>
                  <a:pt x="4411" y="480"/>
                </a:lnTo>
                <a:lnTo>
                  <a:pt x="4410" y="476"/>
                </a:lnTo>
                <a:lnTo>
                  <a:pt x="4409" y="472"/>
                </a:lnTo>
                <a:lnTo>
                  <a:pt x="4408" y="469"/>
                </a:lnTo>
                <a:lnTo>
                  <a:pt x="4407" y="466"/>
                </a:lnTo>
                <a:lnTo>
                  <a:pt x="4405" y="463"/>
                </a:lnTo>
                <a:lnTo>
                  <a:pt x="4403" y="460"/>
                </a:lnTo>
                <a:lnTo>
                  <a:pt x="4401" y="457"/>
                </a:lnTo>
                <a:lnTo>
                  <a:pt x="4395" y="453"/>
                </a:lnTo>
                <a:lnTo>
                  <a:pt x="4389" y="450"/>
                </a:lnTo>
                <a:lnTo>
                  <a:pt x="4382" y="448"/>
                </a:lnTo>
                <a:lnTo>
                  <a:pt x="4375" y="447"/>
                </a:lnTo>
                <a:lnTo>
                  <a:pt x="4367" y="448"/>
                </a:lnTo>
                <a:lnTo>
                  <a:pt x="4363" y="449"/>
                </a:lnTo>
                <a:lnTo>
                  <a:pt x="4360" y="450"/>
                </a:lnTo>
                <a:lnTo>
                  <a:pt x="4352" y="453"/>
                </a:lnTo>
                <a:lnTo>
                  <a:pt x="4349" y="455"/>
                </a:lnTo>
                <a:lnTo>
                  <a:pt x="4347" y="458"/>
                </a:lnTo>
                <a:lnTo>
                  <a:pt x="4342" y="463"/>
                </a:lnTo>
                <a:lnTo>
                  <a:pt x="4339" y="470"/>
                </a:lnTo>
                <a:lnTo>
                  <a:pt x="4337" y="473"/>
                </a:lnTo>
                <a:lnTo>
                  <a:pt x="4336" y="476"/>
                </a:lnTo>
                <a:lnTo>
                  <a:pt x="4335" y="483"/>
                </a:lnTo>
                <a:close/>
                <a:moveTo>
                  <a:pt x="4580" y="413"/>
                </a:moveTo>
                <a:lnTo>
                  <a:pt x="4580" y="450"/>
                </a:lnTo>
                <a:lnTo>
                  <a:pt x="4547" y="450"/>
                </a:lnTo>
                <a:lnTo>
                  <a:pt x="4547" y="535"/>
                </a:lnTo>
                <a:lnTo>
                  <a:pt x="4548" y="540"/>
                </a:lnTo>
                <a:lnTo>
                  <a:pt x="4548" y="544"/>
                </a:lnTo>
                <a:lnTo>
                  <a:pt x="4549" y="545"/>
                </a:lnTo>
                <a:lnTo>
                  <a:pt x="4550" y="547"/>
                </a:lnTo>
                <a:lnTo>
                  <a:pt x="4552" y="549"/>
                </a:lnTo>
                <a:lnTo>
                  <a:pt x="4554" y="551"/>
                </a:lnTo>
                <a:lnTo>
                  <a:pt x="4557" y="552"/>
                </a:lnTo>
                <a:lnTo>
                  <a:pt x="4560" y="552"/>
                </a:lnTo>
                <a:lnTo>
                  <a:pt x="4564" y="553"/>
                </a:lnTo>
                <a:lnTo>
                  <a:pt x="4571" y="552"/>
                </a:lnTo>
                <a:lnTo>
                  <a:pt x="4576" y="551"/>
                </a:lnTo>
                <a:lnTo>
                  <a:pt x="4584" y="587"/>
                </a:lnTo>
                <a:lnTo>
                  <a:pt x="4573" y="590"/>
                </a:lnTo>
                <a:lnTo>
                  <a:pt x="4566" y="591"/>
                </a:lnTo>
                <a:lnTo>
                  <a:pt x="4557" y="592"/>
                </a:lnTo>
                <a:lnTo>
                  <a:pt x="4551" y="592"/>
                </a:lnTo>
                <a:lnTo>
                  <a:pt x="4544" y="592"/>
                </a:lnTo>
                <a:lnTo>
                  <a:pt x="4539" y="591"/>
                </a:lnTo>
                <a:lnTo>
                  <a:pt x="4533" y="590"/>
                </a:lnTo>
                <a:lnTo>
                  <a:pt x="4528" y="588"/>
                </a:lnTo>
                <a:lnTo>
                  <a:pt x="4523" y="586"/>
                </a:lnTo>
                <a:lnTo>
                  <a:pt x="4518" y="583"/>
                </a:lnTo>
                <a:lnTo>
                  <a:pt x="4514" y="581"/>
                </a:lnTo>
                <a:lnTo>
                  <a:pt x="4510" y="577"/>
                </a:lnTo>
                <a:lnTo>
                  <a:pt x="4507" y="573"/>
                </a:lnTo>
                <a:lnTo>
                  <a:pt x="4504" y="569"/>
                </a:lnTo>
                <a:lnTo>
                  <a:pt x="4502" y="564"/>
                </a:lnTo>
                <a:lnTo>
                  <a:pt x="4500" y="559"/>
                </a:lnTo>
                <a:lnTo>
                  <a:pt x="4499" y="554"/>
                </a:lnTo>
                <a:lnTo>
                  <a:pt x="4498" y="548"/>
                </a:lnTo>
                <a:lnTo>
                  <a:pt x="4498" y="542"/>
                </a:lnTo>
                <a:lnTo>
                  <a:pt x="4498" y="450"/>
                </a:lnTo>
                <a:lnTo>
                  <a:pt x="4474" y="450"/>
                </a:lnTo>
                <a:lnTo>
                  <a:pt x="4474" y="413"/>
                </a:lnTo>
                <a:lnTo>
                  <a:pt x="4498" y="413"/>
                </a:lnTo>
                <a:lnTo>
                  <a:pt x="4498" y="371"/>
                </a:lnTo>
                <a:lnTo>
                  <a:pt x="4547" y="371"/>
                </a:lnTo>
                <a:lnTo>
                  <a:pt x="4547" y="413"/>
                </a:lnTo>
                <a:lnTo>
                  <a:pt x="4580" y="413"/>
                </a:lnTo>
                <a:close/>
                <a:moveTo>
                  <a:pt x="578" y="585"/>
                </a:moveTo>
                <a:lnTo>
                  <a:pt x="465" y="257"/>
                </a:lnTo>
                <a:lnTo>
                  <a:pt x="352" y="585"/>
                </a:lnTo>
                <a:lnTo>
                  <a:pt x="578" y="585"/>
                </a:lnTo>
                <a:close/>
                <a:moveTo>
                  <a:pt x="930" y="930"/>
                </a:moveTo>
                <a:lnTo>
                  <a:pt x="699" y="930"/>
                </a:lnTo>
                <a:lnTo>
                  <a:pt x="642" y="768"/>
                </a:lnTo>
                <a:lnTo>
                  <a:pt x="288" y="768"/>
                </a:lnTo>
                <a:lnTo>
                  <a:pt x="232" y="930"/>
                </a:lnTo>
                <a:lnTo>
                  <a:pt x="0" y="930"/>
                </a:lnTo>
                <a:lnTo>
                  <a:pt x="162" y="471"/>
                </a:lnTo>
                <a:lnTo>
                  <a:pt x="326" y="12"/>
                </a:lnTo>
                <a:lnTo>
                  <a:pt x="603" y="12"/>
                </a:lnTo>
                <a:lnTo>
                  <a:pt x="767" y="471"/>
                </a:lnTo>
                <a:lnTo>
                  <a:pt x="930" y="930"/>
                </a:lnTo>
                <a:close/>
                <a:moveTo>
                  <a:pt x="1016" y="930"/>
                </a:moveTo>
                <a:lnTo>
                  <a:pt x="1016" y="722"/>
                </a:lnTo>
                <a:lnTo>
                  <a:pt x="1225" y="722"/>
                </a:lnTo>
                <a:lnTo>
                  <a:pt x="1225" y="930"/>
                </a:lnTo>
                <a:lnTo>
                  <a:pt x="1016" y="93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Date Placeholder 22">
            <a:extLst>
              <a:ext uri="{FF2B5EF4-FFF2-40B4-BE49-F238E27FC236}">
                <a16:creationId xmlns:a16="http://schemas.microsoft.com/office/drawing/2014/main" id="{CA1682D5-9875-6DFE-B1FA-F20EE1301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B325826-F92D-425A-81E3-2BBA101149E8}" type="datetime1">
              <a:rPr lang="fi-FI" smtClean="0"/>
              <a:t>8.5.2025</a:t>
            </a:fld>
            <a:endParaRPr lang="fi-FI" dirty="0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CB76FCA5-9DA7-BF02-3EBB-BC56DDA0F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807BD9D2-D4DB-4F42-21C0-76A363F74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01140D-C14F-41CA-99FC-0EF83E8DA40A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AB5AED4-B00A-C1A4-E287-ED21BF24F07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7988" y="2936558"/>
            <a:ext cx="5183956" cy="492443"/>
          </a:xfrm>
        </p:spPr>
        <p:txBody>
          <a:bodyPr wrap="square" anchor="b" anchorCtr="0">
            <a:spAutoFit/>
          </a:bodyPr>
          <a:lstStyle>
            <a:lvl1pPr algn="l">
              <a:lnSpc>
                <a:spcPct val="100000"/>
              </a:lnSpc>
              <a:defRPr sz="3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Headline</a:t>
            </a:r>
            <a:endParaRPr lang="fi-FI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E77A74CF-552F-AD8B-EBE0-4EC31A285B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988" y="3429000"/>
            <a:ext cx="5183956" cy="984885"/>
          </a:xfr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E27271C-B890-2326-7DF3-F203CAEE8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07368" y="2674624"/>
            <a:ext cx="396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D85101F3-610F-B09D-488F-7AA3CF707C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989" y="4869160"/>
            <a:ext cx="5183955" cy="276999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800"/>
            </a:lvl2pPr>
            <a:lvl3pPr marL="0" indent="0">
              <a:spcBef>
                <a:spcPts val="0"/>
              </a:spcBef>
              <a:buFontTx/>
              <a:buNone/>
              <a:defRPr sz="1800"/>
            </a:lvl3pPr>
            <a:lvl4pPr marL="0" indent="0">
              <a:spcBef>
                <a:spcPts val="0"/>
              </a:spcBef>
              <a:buFontTx/>
              <a:buNone/>
              <a:defRPr sz="1800"/>
            </a:lvl4pPr>
            <a:lvl5pPr marL="0" indent="0">
              <a:spcBef>
                <a:spcPts val="0"/>
              </a:spcBef>
              <a:buFontTx/>
              <a:buNone/>
              <a:defRPr sz="1800"/>
            </a:lvl5pPr>
            <a:lvl6pPr marL="0" indent="0">
              <a:spcBef>
                <a:spcPts val="0"/>
              </a:spcBef>
              <a:buFontTx/>
              <a:buNone/>
              <a:defRPr sz="1800"/>
            </a:lvl6pPr>
            <a:lvl7pPr marL="0" indent="0">
              <a:spcBef>
                <a:spcPts val="0"/>
              </a:spcBef>
              <a:buFontTx/>
              <a:buNone/>
              <a:defRPr sz="1800"/>
            </a:lvl7pPr>
            <a:lvl8pPr marL="0" indent="0">
              <a:spcBef>
                <a:spcPts val="0"/>
              </a:spcBef>
              <a:buFontTx/>
              <a:buNone/>
              <a:defRPr sz="1800"/>
            </a:lvl8pPr>
            <a:lvl9pPr marL="0" indent="0">
              <a:spcBef>
                <a:spcPts val="0"/>
              </a:spcBef>
              <a:buFontTx/>
              <a:buNone/>
              <a:defRPr sz="1800"/>
            </a:lvl9pPr>
          </a:lstStyle>
          <a:p>
            <a:pPr lvl="0"/>
            <a:r>
              <a:rPr lang="en-US" dirty="0"/>
              <a:t>Presenter Name / Date / Place</a:t>
            </a:r>
          </a:p>
        </p:txBody>
      </p:sp>
    </p:spTree>
    <p:extLst>
      <p:ext uri="{BB962C8B-B14F-4D97-AF65-F5344CB8AC3E}">
        <p14:creationId xmlns:p14="http://schemas.microsoft.com/office/powerpoint/2010/main" val="12048323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275C4-164C-69B1-48F1-6ABBCFDD46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988" y="2936557"/>
            <a:ext cx="9792468" cy="492443"/>
          </a:xfrm>
        </p:spPr>
        <p:txBody>
          <a:bodyPr anchor="b" anchorCtr="0">
            <a:spAutoFit/>
          </a:bodyPr>
          <a:lstStyle>
            <a:lvl1pPr algn="l">
              <a:lnSpc>
                <a:spcPct val="100000"/>
              </a:lnSpc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45A747-631B-1133-C63C-B48ADA15D1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988" y="3429000"/>
            <a:ext cx="9792468" cy="492443"/>
          </a:xfrm>
        </p:spPr>
        <p:txBody>
          <a:bodyPr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B048024D-E928-1A47-E81D-E73CEDEC703F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7988" y="432000"/>
            <a:ext cx="2650987" cy="576000"/>
          </a:xfrm>
          <a:custGeom>
            <a:avLst/>
            <a:gdLst>
              <a:gd name="T0" fmla="*/ 1856 w 4584"/>
              <a:gd name="T1" fmla="*/ 150 h 996"/>
              <a:gd name="T2" fmla="*/ 1926 w 4584"/>
              <a:gd name="T3" fmla="*/ 74 h 996"/>
              <a:gd name="T4" fmla="*/ 1862 w 4584"/>
              <a:gd name="T5" fmla="*/ 198 h 996"/>
              <a:gd name="T6" fmla="*/ 2091 w 4584"/>
              <a:gd name="T7" fmla="*/ 109 h 996"/>
              <a:gd name="T8" fmla="*/ 2346 w 4584"/>
              <a:gd name="T9" fmla="*/ 79 h 996"/>
              <a:gd name="T10" fmla="*/ 2341 w 4584"/>
              <a:gd name="T11" fmla="*/ 150 h 996"/>
              <a:gd name="T12" fmla="*/ 2584 w 4584"/>
              <a:gd name="T13" fmla="*/ 274 h 996"/>
              <a:gd name="T14" fmla="*/ 2883 w 4584"/>
              <a:gd name="T15" fmla="*/ 0 h 996"/>
              <a:gd name="T16" fmla="*/ 2966 w 4584"/>
              <a:gd name="T17" fmla="*/ 88 h 996"/>
              <a:gd name="T18" fmla="*/ 3031 w 4584"/>
              <a:gd name="T19" fmla="*/ 214 h 996"/>
              <a:gd name="T20" fmla="*/ 3010 w 4584"/>
              <a:gd name="T21" fmla="*/ 212 h 996"/>
              <a:gd name="T22" fmla="*/ 3283 w 4584"/>
              <a:gd name="T23" fmla="*/ 239 h 996"/>
              <a:gd name="T24" fmla="*/ 3261 w 4584"/>
              <a:gd name="T25" fmla="*/ 135 h 996"/>
              <a:gd name="T26" fmla="*/ 3397 w 4584"/>
              <a:gd name="T27" fmla="*/ 34 h 996"/>
              <a:gd name="T28" fmla="*/ 3589 w 4584"/>
              <a:gd name="T29" fmla="*/ 199 h 996"/>
              <a:gd name="T30" fmla="*/ 3538 w 4584"/>
              <a:gd name="T31" fmla="*/ 193 h 996"/>
              <a:gd name="T32" fmla="*/ 3580 w 4584"/>
              <a:gd name="T33" fmla="*/ 106 h 996"/>
              <a:gd name="T34" fmla="*/ 3779 w 4584"/>
              <a:gd name="T35" fmla="*/ 244 h 996"/>
              <a:gd name="T36" fmla="*/ 3908 w 4584"/>
              <a:gd name="T37" fmla="*/ 148 h 996"/>
              <a:gd name="T38" fmla="*/ 3821 w 4584"/>
              <a:gd name="T39" fmla="*/ 107 h 996"/>
              <a:gd name="T40" fmla="*/ 1828 w 4584"/>
              <a:gd name="T41" fmla="*/ 916 h 996"/>
              <a:gd name="T42" fmla="*/ 1868 w 4584"/>
              <a:gd name="T43" fmla="*/ 803 h 996"/>
              <a:gd name="T44" fmla="*/ 1905 w 4584"/>
              <a:gd name="T45" fmla="*/ 896 h 996"/>
              <a:gd name="T46" fmla="*/ 2193 w 4584"/>
              <a:gd name="T47" fmla="*/ 891 h 996"/>
              <a:gd name="T48" fmla="*/ 2220 w 4584"/>
              <a:gd name="T49" fmla="*/ 816 h 996"/>
              <a:gd name="T50" fmla="*/ 2340 w 4584"/>
              <a:gd name="T51" fmla="*/ 927 h 996"/>
              <a:gd name="T52" fmla="*/ 2271 w 4584"/>
              <a:gd name="T53" fmla="*/ 868 h 996"/>
              <a:gd name="T54" fmla="*/ 2506 w 4584"/>
              <a:gd name="T55" fmla="*/ 882 h 996"/>
              <a:gd name="T56" fmla="*/ 2823 w 4584"/>
              <a:gd name="T57" fmla="*/ 753 h 996"/>
              <a:gd name="T58" fmla="*/ 2952 w 4584"/>
              <a:gd name="T59" fmla="*/ 726 h 996"/>
              <a:gd name="T60" fmla="*/ 3233 w 4584"/>
              <a:gd name="T61" fmla="*/ 913 h 996"/>
              <a:gd name="T62" fmla="*/ 3254 w 4584"/>
              <a:gd name="T63" fmla="*/ 854 h 996"/>
              <a:gd name="T64" fmla="*/ 3313 w 4584"/>
              <a:gd name="T65" fmla="*/ 793 h 996"/>
              <a:gd name="T66" fmla="*/ 3644 w 4584"/>
              <a:gd name="T67" fmla="*/ 802 h 996"/>
              <a:gd name="T68" fmla="*/ 3627 w 4584"/>
              <a:gd name="T69" fmla="*/ 933 h 996"/>
              <a:gd name="T70" fmla="*/ 3553 w 4584"/>
              <a:gd name="T71" fmla="*/ 839 h 996"/>
              <a:gd name="T72" fmla="*/ 3726 w 4584"/>
              <a:gd name="T73" fmla="*/ 696 h 996"/>
              <a:gd name="T74" fmla="*/ 3850 w 4584"/>
              <a:gd name="T75" fmla="*/ 926 h 996"/>
              <a:gd name="T76" fmla="*/ 3980 w 4584"/>
              <a:gd name="T77" fmla="*/ 996 h 996"/>
              <a:gd name="T78" fmla="*/ 1914 w 4584"/>
              <a:gd name="T79" fmla="*/ 481 h 996"/>
              <a:gd name="T80" fmla="*/ 1963 w 4584"/>
              <a:gd name="T81" fmla="*/ 436 h 996"/>
              <a:gd name="T82" fmla="*/ 1873 w 4584"/>
              <a:gd name="T83" fmla="*/ 556 h 996"/>
              <a:gd name="T84" fmla="*/ 2197 w 4584"/>
              <a:gd name="T85" fmla="*/ 413 h 996"/>
              <a:gd name="T86" fmla="*/ 2378 w 4584"/>
              <a:gd name="T87" fmla="*/ 449 h 996"/>
              <a:gd name="T88" fmla="*/ 2327 w 4584"/>
              <a:gd name="T89" fmla="*/ 457 h 996"/>
              <a:gd name="T90" fmla="*/ 2668 w 4584"/>
              <a:gd name="T91" fmla="*/ 587 h 996"/>
              <a:gd name="T92" fmla="*/ 2785 w 4584"/>
              <a:gd name="T93" fmla="*/ 413 h 996"/>
              <a:gd name="T94" fmla="*/ 2840 w 4584"/>
              <a:gd name="T95" fmla="*/ 466 h 996"/>
              <a:gd name="T96" fmla="*/ 3340 w 4584"/>
              <a:gd name="T97" fmla="*/ 593 h 996"/>
              <a:gd name="T98" fmla="*/ 3412 w 4584"/>
              <a:gd name="T99" fmla="*/ 456 h 996"/>
              <a:gd name="T100" fmla="*/ 3375 w 4584"/>
              <a:gd name="T101" fmla="*/ 483 h 996"/>
              <a:gd name="T102" fmla="*/ 3508 w 4584"/>
              <a:gd name="T103" fmla="*/ 475 h 996"/>
              <a:gd name="T104" fmla="*/ 3735 w 4584"/>
              <a:gd name="T105" fmla="*/ 559 h 996"/>
              <a:gd name="T106" fmla="*/ 3673 w 4584"/>
              <a:gd name="T107" fmla="*/ 523 h 996"/>
              <a:gd name="T108" fmla="*/ 3797 w 4584"/>
              <a:gd name="T109" fmla="*/ 390 h 996"/>
              <a:gd name="T110" fmla="*/ 3950 w 4584"/>
              <a:gd name="T111" fmla="*/ 551 h 996"/>
              <a:gd name="T112" fmla="*/ 3976 w 4584"/>
              <a:gd name="T113" fmla="*/ 483 h 996"/>
              <a:gd name="T114" fmla="*/ 4063 w 4584"/>
              <a:gd name="T115" fmla="*/ 557 h 996"/>
              <a:gd name="T116" fmla="*/ 4023 w 4584"/>
              <a:gd name="T117" fmla="*/ 483 h 996"/>
              <a:gd name="T118" fmla="*/ 4319 w 4584"/>
              <a:gd name="T119" fmla="*/ 576 h 996"/>
              <a:gd name="T120" fmla="*/ 4457 w 4584"/>
              <a:gd name="T121" fmla="*/ 514 h 996"/>
              <a:gd name="T122" fmla="*/ 4395 w 4584"/>
              <a:gd name="T123" fmla="*/ 453 h 996"/>
              <a:gd name="T124" fmla="*/ 4474 w 4584"/>
              <a:gd name="T125" fmla="*/ 413 h 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584" h="996">
                <a:moveTo>
                  <a:pt x="1232" y="330"/>
                </a:moveTo>
                <a:lnTo>
                  <a:pt x="1178" y="648"/>
                </a:lnTo>
                <a:lnTo>
                  <a:pt x="1055" y="648"/>
                </a:lnTo>
                <a:lnTo>
                  <a:pt x="1010" y="330"/>
                </a:lnTo>
                <a:lnTo>
                  <a:pt x="1010" y="12"/>
                </a:lnTo>
                <a:lnTo>
                  <a:pt x="1232" y="12"/>
                </a:lnTo>
                <a:lnTo>
                  <a:pt x="1232" y="330"/>
                </a:lnTo>
                <a:close/>
                <a:moveTo>
                  <a:pt x="1623" y="249"/>
                </a:moveTo>
                <a:lnTo>
                  <a:pt x="1569" y="249"/>
                </a:lnTo>
                <a:lnTo>
                  <a:pt x="1651" y="13"/>
                </a:lnTo>
                <a:lnTo>
                  <a:pt x="1715" y="13"/>
                </a:lnTo>
                <a:lnTo>
                  <a:pt x="1797" y="249"/>
                </a:lnTo>
                <a:lnTo>
                  <a:pt x="1743" y="249"/>
                </a:lnTo>
                <a:lnTo>
                  <a:pt x="1726" y="195"/>
                </a:lnTo>
                <a:lnTo>
                  <a:pt x="1641" y="195"/>
                </a:lnTo>
                <a:lnTo>
                  <a:pt x="1623" y="249"/>
                </a:lnTo>
                <a:close/>
                <a:moveTo>
                  <a:pt x="1653" y="156"/>
                </a:moveTo>
                <a:lnTo>
                  <a:pt x="1713" y="156"/>
                </a:lnTo>
                <a:lnTo>
                  <a:pt x="1684" y="67"/>
                </a:lnTo>
                <a:lnTo>
                  <a:pt x="1653" y="156"/>
                </a:lnTo>
                <a:close/>
                <a:moveTo>
                  <a:pt x="1874" y="252"/>
                </a:moveTo>
                <a:lnTo>
                  <a:pt x="1867" y="252"/>
                </a:lnTo>
                <a:lnTo>
                  <a:pt x="1861" y="252"/>
                </a:lnTo>
                <a:lnTo>
                  <a:pt x="1856" y="251"/>
                </a:lnTo>
                <a:lnTo>
                  <a:pt x="1850" y="249"/>
                </a:lnTo>
                <a:lnTo>
                  <a:pt x="1845" y="247"/>
                </a:lnTo>
                <a:lnTo>
                  <a:pt x="1840" y="245"/>
                </a:lnTo>
                <a:lnTo>
                  <a:pt x="1836" y="242"/>
                </a:lnTo>
                <a:lnTo>
                  <a:pt x="1832" y="239"/>
                </a:lnTo>
                <a:lnTo>
                  <a:pt x="1828" y="236"/>
                </a:lnTo>
                <a:lnTo>
                  <a:pt x="1824" y="232"/>
                </a:lnTo>
                <a:lnTo>
                  <a:pt x="1821" y="227"/>
                </a:lnTo>
                <a:lnTo>
                  <a:pt x="1820" y="225"/>
                </a:lnTo>
                <a:lnTo>
                  <a:pt x="1819" y="223"/>
                </a:lnTo>
                <a:lnTo>
                  <a:pt x="1817" y="218"/>
                </a:lnTo>
                <a:lnTo>
                  <a:pt x="1816" y="212"/>
                </a:lnTo>
                <a:lnTo>
                  <a:pt x="1815" y="206"/>
                </a:lnTo>
                <a:lnTo>
                  <a:pt x="1815" y="200"/>
                </a:lnTo>
                <a:lnTo>
                  <a:pt x="1815" y="190"/>
                </a:lnTo>
                <a:lnTo>
                  <a:pt x="1817" y="182"/>
                </a:lnTo>
                <a:lnTo>
                  <a:pt x="1818" y="178"/>
                </a:lnTo>
                <a:lnTo>
                  <a:pt x="1820" y="175"/>
                </a:lnTo>
                <a:lnTo>
                  <a:pt x="1824" y="169"/>
                </a:lnTo>
                <a:lnTo>
                  <a:pt x="1827" y="166"/>
                </a:lnTo>
                <a:lnTo>
                  <a:pt x="1829" y="163"/>
                </a:lnTo>
                <a:lnTo>
                  <a:pt x="1832" y="161"/>
                </a:lnTo>
                <a:lnTo>
                  <a:pt x="1835" y="159"/>
                </a:lnTo>
                <a:lnTo>
                  <a:pt x="1838" y="157"/>
                </a:lnTo>
                <a:lnTo>
                  <a:pt x="1841" y="155"/>
                </a:lnTo>
                <a:lnTo>
                  <a:pt x="1845" y="154"/>
                </a:lnTo>
                <a:lnTo>
                  <a:pt x="1849" y="152"/>
                </a:lnTo>
                <a:lnTo>
                  <a:pt x="1856" y="150"/>
                </a:lnTo>
                <a:lnTo>
                  <a:pt x="1864" y="148"/>
                </a:lnTo>
                <a:lnTo>
                  <a:pt x="1873" y="146"/>
                </a:lnTo>
                <a:lnTo>
                  <a:pt x="1881" y="145"/>
                </a:lnTo>
                <a:lnTo>
                  <a:pt x="1901" y="143"/>
                </a:lnTo>
                <a:lnTo>
                  <a:pt x="1908" y="142"/>
                </a:lnTo>
                <a:lnTo>
                  <a:pt x="1914" y="140"/>
                </a:lnTo>
                <a:lnTo>
                  <a:pt x="1918" y="139"/>
                </a:lnTo>
                <a:lnTo>
                  <a:pt x="1920" y="138"/>
                </a:lnTo>
                <a:lnTo>
                  <a:pt x="1922" y="136"/>
                </a:lnTo>
                <a:lnTo>
                  <a:pt x="1923" y="135"/>
                </a:lnTo>
                <a:lnTo>
                  <a:pt x="1923" y="133"/>
                </a:lnTo>
                <a:lnTo>
                  <a:pt x="1924" y="131"/>
                </a:lnTo>
                <a:lnTo>
                  <a:pt x="1924" y="129"/>
                </a:lnTo>
                <a:lnTo>
                  <a:pt x="1924" y="124"/>
                </a:lnTo>
                <a:lnTo>
                  <a:pt x="1922" y="119"/>
                </a:lnTo>
                <a:lnTo>
                  <a:pt x="1921" y="117"/>
                </a:lnTo>
                <a:lnTo>
                  <a:pt x="1920" y="115"/>
                </a:lnTo>
                <a:lnTo>
                  <a:pt x="1919" y="113"/>
                </a:lnTo>
                <a:lnTo>
                  <a:pt x="1917" y="112"/>
                </a:lnTo>
                <a:lnTo>
                  <a:pt x="1913" y="109"/>
                </a:lnTo>
                <a:lnTo>
                  <a:pt x="1909" y="107"/>
                </a:lnTo>
                <a:lnTo>
                  <a:pt x="1904" y="106"/>
                </a:lnTo>
                <a:lnTo>
                  <a:pt x="1898" y="106"/>
                </a:lnTo>
                <a:lnTo>
                  <a:pt x="1892" y="106"/>
                </a:lnTo>
                <a:lnTo>
                  <a:pt x="1886" y="107"/>
                </a:lnTo>
                <a:lnTo>
                  <a:pt x="1881" y="109"/>
                </a:lnTo>
                <a:lnTo>
                  <a:pt x="1877" y="112"/>
                </a:lnTo>
                <a:lnTo>
                  <a:pt x="1873" y="115"/>
                </a:lnTo>
                <a:lnTo>
                  <a:pt x="1870" y="118"/>
                </a:lnTo>
                <a:lnTo>
                  <a:pt x="1868" y="122"/>
                </a:lnTo>
                <a:lnTo>
                  <a:pt x="1867" y="124"/>
                </a:lnTo>
                <a:lnTo>
                  <a:pt x="1866" y="126"/>
                </a:lnTo>
                <a:lnTo>
                  <a:pt x="1821" y="123"/>
                </a:lnTo>
                <a:lnTo>
                  <a:pt x="1823" y="117"/>
                </a:lnTo>
                <a:lnTo>
                  <a:pt x="1825" y="111"/>
                </a:lnTo>
                <a:lnTo>
                  <a:pt x="1827" y="106"/>
                </a:lnTo>
                <a:lnTo>
                  <a:pt x="1830" y="101"/>
                </a:lnTo>
                <a:lnTo>
                  <a:pt x="1833" y="96"/>
                </a:lnTo>
                <a:lnTo>
                  <a:pt x="1837" y="92"/>
                </a:lnTo>
                <a:lnTo>
                  <a:pt x="1841" y="88"/>
                </a:lnTo>
                <a:lnTo>
                  <a:pt x="1846" y="84"/>
                </a:lnTo>
                <a:lnTo>
                  <a:pt x="1851" y="81"/>
                </a:lnTo>
                <a:lnTo>
                  <a:pt x="1857" y="78"/>
                </a:lnTo>
                <a:lnTo>
                  <a:pt x="1863" y="76"/>
                </a:lnTo>
                <a:lnTo>
                  <a:pt x="1869" y="74"/>
                </a:lnTo>
                <a:lnTo>
                  <a:pt x="1876" y="72"/>
                </a:lnTo>
                <a:lnTo>
                  <a:pt x="1883" y="71"/>
                </a:lnTo>
                <a:lnTo>
                  <a:pt x="1890" y="70"/>
                </a:lnTo>
                <a:lnTo>
                  <a:pt x="1898" y="70"/>
                </a:lnTo>
                <a:lnTo>
                  <a:pt x="1908" y="70"/>
                </a:lnTo>
                <a:lnTo>
                  <a:pt x="1917" y="72"/>
                </a:lnTo>
                <a:lnTo>
                  <a:pt x="1926" y="74"/>
                </a:lnTo>
                <a:lnTo>
                  <a:pt x="1935" y="76"/>
                </a:lnTo>
                <a:lnTo>
                  <a:pt x="1943" y="80"/>
                </a:lnTo>
                <a:lnTo>
                  <a:pt x="1947" y="82"/>
                </a:lnTo>
                <a:lnTo>
                  <a:pt x="1950" y="84"/>
                </a:lnTo>
                <a:lnTo>
                  <a:pt x="1957" y="90"/>
                </a:lnTo>
                <a:lnTo>
                  <a:pt x="1963" y="96"/>
                </a:lnTo>
                <a:lnTo>
                  <a:pt x="1965" y="99"/>
                </a:lnTo>
                <a:lnTo>
                  <a:pt x="1967" y="103"/>
                </a:lnTo>
                <a:lnTo>
                  <a:pt x="1969" y="107"/>
                </a:lnTo>
                <a:lnTo>
                  <a:pt x="1970" y="111"/>
                </a:lnTo>
                <a:lnTo>
                  <a:pt x="1972" y="115"/>
                </a:lnTo>
                <a:lnTo>
                  <a:pt x="1972" y="120"/>
                </a:lnTo>
                <a:lnTo>
                  <a:pt x="1973" y="125"/>
                </a:lnTo>
                <a:lnTo>
                  <a:pt x="1973" y="130"/>
                </a:lnTo>
                <a:lnTo>
                  <a:pt x="1973" y="249"/>
                </a:lnTo>
                <a:lnTo>
                  <a:pt x="1927" y="249"/>
                </a:lnTo>
                <a:lnTo>
                  <a:pt x="1927" y="225"/>
                </a:lnTo>
                <a:lnTo>
                  <a:pt x="1922" y="230"/>
                </a:lnTo>
                <a:lnTo>
                  <a:pt x="1917" y="236"/>
                </a:lnTo>
                <a:lnTo>
                  <a:pt x="1912" y="241"/>
                </a:lnTo>
                <a:lnTo>
                  <a:pt x="1906" y="245"/>
                </a:lnTo>
                <a:lnTo>
                  <a:pt x="1899" y="248"/>
                </a:lnTo>
                <a:lnTo>
                  <a:pt x="1891" y="250"/>
                </a:lnTo>
                <a:lnTo>
                  <a:pt x="1887" y="251"/>
                </a:lnTo>
                <a:lnTo>
                  <a:pt x="1883" y="252"/>
                </a:lnTo>
                <a:lnTo>
                  <a:pt x="1874" y="252"/>
                </a:lnTo>
                <a:close/>
                <a:moveTo>
                  <a:pt x="1888" y="219"/>
                </a:moveTo>
                <a:lnTo>
                  <a:pt x="1895" y="218"/>
                </a:lnTo>
                <a:lnTo>
                  <a:pt x="1902" y="216"/>
                </a:lnTo>
                <a:lnTo>
                  <a:pt x="1905" y="215"/>
                </a:lnTo>
                <a:lnTo>
                  <a:pt x="1908" y="213"/>
                </a:lnTo>
                <a:lnTo>
                  <a:pt x="1914" y="209"/>
                </a:lnTo>
                <a:lnTo>
                  <a:pt x="1916" y="207"/>
                </a:lnTo>
                <a:lnTo>
                  <a:pt x="1919" y="204"/>
                </a:lnTo>
                <a:lnTo>
                  <a:pt x="1922" y="199"/>
                </a:lnTo>
                <a:lnTo>
                  <a:pt x="1924" y="193"/>
                </a:lnTo>
                <a:lnTo>
                  <a:pt x="1924" y="189"/>
                </a:lnTo>
                <a:lnTo>
                  <a:pt x="1924" y="186"/>
                </a:lnTo>
                <a:lnTo>
                  <a:pt x="1924" y="167"/>
                </a:lnTo>
                <a:lnTo>
                  <a:pt x="1921" y="169"/>
                </a:lnTo>
                <a:lnTo>
                  <a:pt x="1915" y="171"/>
                </a:lnTo>
                <a:lnTo>
                  <a:pt x="1903" y="173"/>
                </a:lnTo>
                <a:lnTo>
                  <a:pt x="1890" y="175"/>
                </a:lnTo>
                <a:lnTo>
                  <a:pt x="1884" y="176"/>
                </a:lnTo>
                <a:lnTo>
                  <a:pt x="1879" y="178"/>
                </a:lnTo>
                <a:lnTo>
                  <a:pt x="1874" y="180"/>
                </a:lnTo>
                <a:lnTo>
                  <a:pt x="1870" y="182"/>
                </a:lnTo>
                <a:lnTo>
                  <a:pt x="1866" y="185"/>
                </a:lnTo>
                <a:lnTo>
                  <a:pt x="1864" y="189"/>
                </a:lnTo>
                <a:lnTo>
                  <a:pt x="1863" y="191"/>
                </a:lnTo>
                <a:lnTo>
                  <a:pt x="1862" y="193"/>
                </a:lnTo>
                <a:lnTo>
                  <a:pt x="1862" y="198"/>
                </a:lnTo>
                <a:lnTo>
                  <a:pt x="1862" y="203"/>
                </a:lnTo>
                <a:lnTo>
                  <a:pt x="1863" y="207"/>
                </a:lnTo>
                <a:lnTo>
                  <a:pt x="1865" y="209"/>
                </a:lnTo>
                <a:lnTo>
                  <a:pt x="1866" y="211"/>
                </a:lnTo>
                <a:lnTo>
                  <a:pt x="1869" y="213"/>
                </a:lnTo>
                <a:lnTo>
                  <a:pt x="1873" y="216"/>
                </a:lnTo>
                <a:lnTo>
                  <a:pt x="1875" y="217"/>
                </a:lnTo>
                <a:lnTo>
                  <a:pt x="1877" y="217"/>
                </a:lnTo>
                <a:lnTo>
                  <a:pt x="1882" y="218"/>
                </a:lnTo>
                <a:lnTo>
                  <a:pt x="1888" y="219"/>
                </a:lnTo>
                <a:close/>
                <a:moveTo>
                  <a:pt x="2063" y="249"/>
                </a:moveTo>
                <a:lnTo>
                  <a:pt x="2013" y="249"/>
                </a:lnTo>
                <a:lnTo>
                  <a:pt x="2013" y="13"/>
                </a:lnTo>
                <a:lnTo>
                  <a:pt x="2063" y="13"/>
                </a:lnTo>
                <a:lnTo>
                  <a:pt x="2063" y="249"/>
                </a:lnTo>
                <a:close/>
                <a:moveTo>
                  <a:pt x="2197" y="72"/>
                </a:moveTo>
                <a:lnTo>
                  <a:pt x="2197" y="109"/>
                </a:lnTo>
                <a:lnTo>
                  <a:pt x="2164" y="109"/>
                </a:lnTo>
                <a:lnTo>
                  <a:pt x="2164" y="195"/>
                </a:lnTo>
                <a:lnTo>
                  <a:pt x="2164" y="199"/>
                </a:lnTo>
                <a:lnTo>
                  <a:pt x="2165" y="203"/>
                </a:lnTo>
                <a:lnTo>
                  <a:pt x="2166" y="205"/>
                </a:lnTo>
                <a:lnTo>
                  <a:pt x="2167" y="206"/>
                </a:lnTo>
                <a:lnTo>
                  <a:pt x="2169" y="208"/>
                </a:lnTo>
                <a:lnTo>
                  <a:pt x="2171" y="210"/>
                </a:lnTo>
                <a:lnTo>
                  <a:pt x="2174" y="211"/>
                </a:lnTo>
                <a:lnTo>
                  <a:pt x="2177" y="212"/>
                </a:lnTo>
                <a:lnTo>
                  <a:pt x="2181" y="212"/>
                </a:lnTo>
                <a:lnTo>
                  <a:pt x="2188" y="211"/>
                </a:lnTo>
                <a:lnTo>
                  <a:pt x="2193" y="210"/>
                </a:lnTo>
                <a:lnTo>
                  <a:pt x="2201" y="247"/>
                </a:lnTo>
                <a:lnTo>
                  <a:pt x="2190" y="250"/>
                </a:lnTo>
                <a:lnTo>
                  <a:pt x="2183" y="251"/>
                </a:lnTo>
                <a:lnTo>
                  <a:pt x="2174" y="252"/>
                </a:lnTo>
                <a:lnTo>
                  <a:pt x="2168" y="252"/>
                </a:lnTo>
                <a:lnTo>
                  <a:pt x="2161" y="251"/>
                </a:lnTo>
                <a:lnTo>
                  <a:pt x="2156" y="250"/>
                </a:lnTo>
                <a:lnTo>
                  <a:pt x="2150" y="249"/>
                </a:lnTo>
                <a:lnTo>
                  <a:pt x="2145" y="248"/>
                </a:lnTo>
                <a:lnTo>
                  <a:pt x="2140" y="245"/>
                </a:lnTo>
                <a:lnTo>
                  <a:pt x="2135" y="243"/>
                </a:lnTo>
                <a:lnTo>
                  <a:pt x="2131" y="240"/>
                </a:lnTo>
                <a:lnTo>
                  <a:pt x="2127" y="237"/>
                </a:lnTo>
                <a:lnTo>
                  <a:pt x="2124" y="233"/>
                </a:lnTo>
                <a:lnTo>
                  <a:pt x="2121" y="229"/>
                </a:lnTo>
                <a:lnTo>
                  <a:pt x="2119" y="224"/>
                </a:lnTo>
                <a:lnTo>
                  <a:pt x="2117" y="219"/>
                </a:lnTo>
                <a:lnTo>
                  <a:pt x="2116" y="213"/>
                </a:lnTo>
                <a:lnTo>
                  <a:pt x="2115" y="208"/>
                </a:lnTo>
                <a:lnTo>
                  <a:pt x="2115" y="201"/>
                </a:lnTo>
                <a:lnTo>
                  <a:pt x="2115" y="109"/>
                </a:lnTo>
                <a:lnTo>
                  <a:pt x="2091" y="109"/>
                </a:lnTo>
                <a:lnTo>
                  <a:pt x="2091" y="72"/>
                </a:lnTo>
                <a:lnTo>
                  <a:pt x="2115" y="72"/>
                </a:lnTo>
                <a:lnTo>
                  <a:pt x="2115" y="30"/>
                </a:lnTo>
                <a:lnTo>
                  <a:pt x="2164" y="30"/>
                </a:lnTo>
                <a:lnTo>
                  <a:pt x="2164" y="72"/>
                </a:lnTo>
                <a:lnTo>
                  <a:pt x="2197" y="72"/>
                </a:lnTo>
                <a:close/>
                <a:moveTo>
                  <a:pt x="2304" y="253"/>
                </a:moveTo>
                <a:lnTo>
                  <a:pt x="2291" y="252"/>
                </a:lnTo>
                <a:lnTo>
                  <a:pt x="2285" y="251"/>
                </a:lnTo>
                <a:lnTo>
                  <a:pt x="2279" y="250"/>
                </a:lnTo>
                <a:lnTo>
                  <a:pt x="2268" y="246"/>
                </a:lnTo>
                <a:lnTo>
                  <a:pt x="2263" y="244"/>
                </a:lnTo>
                <a:lnTo>
                  <a:pt x="2258" y="241"/>
                </a:lnTo>
                <a:lnTo>
                  <a:pt x="2249" y="235"/>
                </a:lnTo>
                <a:lnTo>
                  <a:pt x="2245" y="231"/>
                </a:lnTo>
                <a:lnTo>
                  <a:pt x="2241" y="227"/>
                </a:lnTo>
                <a:lnTo>
                  <a:pt x="2234" y="219"/>
                </a:lnTo>
                <a:lnTo>
                  <a:pt x="2231" y="214"/>
                </a:lnTo>
                <a:lnTo>
                  <a:pt x="2228" y="209"/>
                </a:lnTo>
                <a:lnTo>
                  <a:pt x="2223" y="198"/>
                </a:lnTo>
                <a:lnTo>
                  <a:pt x="2221" y="193"/>
                </a:lnTo>
                <a:lnTo>
                  <a:pt x="2220" y="187"/>
                </a:lnTo>
                <a:lnTo>
                  <a:pt x="2219" y="181"/>
                </a:lnTo>
                <a:lnTo>
                  <a:pt x="2218" y="175"/>
                </a:lnTo>
                <a:lnTo>
                  <a:pt x="2218" y="168"/>
                </a:lnTo>
                <a:lnTo>
                  <a:pt x="2217" y="161"/>
                </a:lnTo>
                <a:lnTo>
                  <a:pt x="2218" y="155"/>
                </a:lnTo>
                <a:lnTo>
                  <a:pt x="2218" y="148"/>
                </a:lnTo>
                <a:lnTo>
                  <a:pt x="2219" y="142"/>
                </a:lnTo>
                <a:lnTo>
                  <a:pt x="2220" y="136"/>
                </a:lnTo>
                <a:lnTo>
                  <a:pt x="2223" y="124"/>
                </a:lnTo>
                <a:lnTo>
                  <a:pt x="2225" y="119"/>
                </a:lnTo>
                <a:lnTo>
                  <a:pt x="2228" y="114"/>
                </a:lnTo>
                <a:lnTo>
                  <a:pt x="2234" y="104"/>
                </a:lnTo>
                <a:lnTo>
                  <a:pt x="2237" y="99"/>
                </a:lnTo>
                <a:lnTo>
                  <a:pt x="2241" y="95"/>
                </a:lnTo>
                <a:lnTo>
                  <a:pt x="2245" y="91"/>
                </a:lnTo>
                <a:lnTo>
                  <a:pt x="2249" y="88"/>
                </a:lnTo>
                <a:lnTo>
                  <a:pt x="2253" y="85"/>
                </a:lnTo>
                <a:lnTo>
                  <a:pt x="2258" y="82"/>
                </a:lnTo>
                <a:lnTo>
                  <a:pt x="2263" y="79"/>
                </a:lnTo>
                <a:lnTo>
                  <a:pt x="2268" y="77"/>
                </a:lnTo>
                <a:lnTo>
                  <a:pt x="2274" y="75"/>
                </a:lnTo>
                <a:lnTo>
                  <a:pt x="2279" y="73"/>
                </a:lnTo>
                <a:lnTo>
                  <a:pt x="2285" y="72"/>
                </a:lnTo>
                <a:lnTo>
                  <a:pt x="2291" y="71"/>
                </a:lnTo>
                <a:lnTo>
                  <a:pt x="2304" y="70"/>
                </a:lnTo>
                <a:lnTo>
                  <a:pt x="2317" y="71"/>
                </a:lnTo>
                <a:lnTo>
                  <a:pt x="2323" y="72"/>
                </a:lnTo>
                <a:lnTo>
                  <a:pt x="2329" y="73"/>
                </a:lnTo>
                <a:lnTo>
                  <a:pt x="2340" y="77"/>
                </a:lnTo>
                <a:lnTo>
                  <a:pt x="2346" y="79"/>
                </a:lnTo>
                <a:lnTo>
                  <a:pt x="2351" y="82"/>
                </a:lnTo>
                <a:lnTo>
                  <a:pt x="2360" y="88"/>
                </a:lnTo>
                <a:lnTo>
                  <a:pt x="2364" y="91"/>
                </a:lnTo>
                <a:lnTo>
                  <a:pt x="2368" y="95"/>
                </a:lnTo>
                <a:lnTo>
                  <a:pt x="2375" y="104"/>
                </a:lnTo>
                <a:lnTo>
                  <a:pt x="2378" y="109"/>
                </a:lnTo>
                <a:lnTo>
                  <a:pt x="2381" y="114"/>
                </a:lnTo>
                <a:lnTo>
                  <a:pt x="2385" y="124"/>
                </a:lnTo>
                <a:lnTo>
                  <a:pt x="2387" y="130"/>
                </a:lnTo>
                <a:lnTo>
                  <a:pt x="2389" y="136"/>
                </a:lnTo>
                <a:lnTo>
                  <a:pt x="2390" y="142"/>
                </a:lnTo>
                <a:lnTo>
                  <a:pt x="2391" y="148"/>
                </a:lnTo>
                <a:lnTo>
                  <a:pt x="2391" y="155"/>
                </a:lnTo>
                <a:lnTo>
                  <a:pt x="2391" y="161"/>
                </a:lnTo>
                <a:lnTo>
                  <a:pt x="2391" y="168"/>
                </a:lnTo>
                <a:lnTo>
                  <a:pt x="2391" y="175"/>
                </a:lnTo>
                <a:lnTo>
                  <a:pt x="2390" y="181"/>
                </a:lnTo>
                <a:lnTo>
                  <a:pt x="2389" y="187"/>
                </a:lnTo>
                <a:lnTo>
                  <a:pt x="2385" y="198"/>
                </a:lnTo>
                <a:lnTo>
                  <a:pt x="2383" y="204"/>
                </a:lnTo>
                <a:lnTo>
                  <a:pt x="2381" y="209"/>
                </a:lnTo>
                <a:lnTo>
                  <a:pt x="2375" y="219"/>
                </a:lnTo>
                <a:lnTo>
                  <a:pt x="2372" y="223"/>
                </a:lnTo>
                <a:lnTo>
                  <a:pt x="2368" y="227"/>
                </a:lnTo>
                <a:lnTo>
                  <a:pt x="2364" y="231"/>
                </a:lnTo>
                <a:lnTo>
                  <a:pt x="2360" y="235"/>
                </a:lnTo>
                <a:lnTo>
                  <a:pt x="2355" y="238"/>
                </a:lnTo>
                <a:lnTo>
                  <a:pt x="2351" y="241"/>
                </a:lnTo>
                <a:lnTo>
                  <a:pt x="2346" y="244"/>
                </a:lnTo>
                <a:lnTo>
                  <a:pt x="2340" y="246"/>
                </a:lnTo>
                <a:lnTo>
                  <a:pt x="2335" y="248"/>
                </a:lnTo>
                <a:lnTo>
                  <a:pt x="2329" y="250"/>
                </a:lnTo>
                <a:lnTo>
                  <a:pt x="2323" y="251"/>
                </a:lnTo>
                <a:lnTo>
                  <a:pt x="2317" y="252"/>
                </a:lnTo>
                <a:lnTo>
                  <a:pt x="2304" y="253"/>
                </a:lnTo>
                <a:close/>
                <a:moveTo>
                  <a:pt x="2305" y="215"/>
                </a:moveTo>
                <a:lnTo>
                  <a:pt x="2309" y="214"/>
                </a:lnTo>
                <a:lnTo>
                  <a:pt x="2313" y="214"/>
                </a:lnTo>
                <a:lnTo>
                  <a:pt x="2317" y="212"/>
                </a:lnTo>
                <a:lnTo>
                  <a:pt x="2321" y="211"/>
                </a:lnTo>
                <a:lnTo>
                  <a:pt x="2324" y="209"/>
                </a:lnTo>
                <a:lnTo>
                  <a:pt x="2327" y="206"/>
                </a:lnTo>
                <a:lnTo>
                  <a:pt x="2330" y="203"/>
                </a:lnTo>
                <a:lnTo>
                  <a:pt x="2332" y="199"/>
                </a:lnTo>
                <a:lnTo>
                  <a:pt x="2334" y="195"/>
                </a:lnTo>
                <a:lnTo>
                  <a:pt x="2336" y="191"/>
                </a:lnTo>
                <a:lnTo>
                  <a:pt x="2338" y="187"/>
                </a:lnTo>
                <a:lnTo>
                  <a:pt x="2339" y="182"/>
                </a:lnTo>
                <a:lnTo>
                  <a:pt x="2341" y="172"/>
                </a:lnTo>
                <a:lnTo>
                  <a:pt x="2341" y="167"/>
                </a:lnTo>
                <a:lnTo>
                  <a:pt x="2342" y="161"/>
                </a:lnTo>
                <a:lnTo>
                  <a:pt x="2341" y="150"/>
                </a:lnTo>
                <a:lnTo>
                  <a:pt x="2339" y="140"/>
                </a:lnTo>
                <a:lnTo>
                  <a:pt x="2338" y="135"/>
                </a:lnTo>
                <a:lnTo>
                  <a:pt x="2336" y="131"/>
                </a:lnTo>
                <a:lnTo>
                  <a:pt x="2332" y="123"/>
                </a:lnTo>
                <a:lnTo>
                  <a:pt x="2330" y="119"/>
                </a:lnTo>
                <a:lnTo>
                  <a:pt x="2327" y="116"/>
                </a:lnTo>
                <a:lnTo>
                  <a:pt x="2324" y="113"/>
                </a:lnTo>
                <a:lnTo>
                  <a:pt x="2321" y="111"/>
                </a:lnTo>
                <a:lnTo>
                  <a:pt x="2317" y="110"/>
                </a:lnTo>
                <a:lnTo>
                  <a:pt x="2313" y="108"/>
                </a:lnTo>
                <a:lnTo>
                  <a:pt x="2309" y="108"/>
                </a:lnTo>
                <a:lnTo>
                  <a:pt x="2305" y="107"/>
                </a:lnTo>
                <a:lnTo>
                  <a:pt x="2300" y="108"/>
                </a:lnTo>
                <a:lnTo>
                  <a:pt x="2296" y="108"/>
                </a:lnTo>
                <a:lnTo>
                  <a:pt x="2292" y="110"/>
                </a:lnTo>
                <a:lnTo>
                  <a:pt x="2288" y="111"/>
                </a:lnTo>
                <a:lnTo>
                  <a:pt x="2285" y="113"/>
                </a:lnTo>
                <a:lnTo>
                  <a:pt x="2282" y="116"/>
                </a:lnTo>
                <a:lnTo>
                  <a:pt x="2279" y="119"/>
                </a:lnTo>
                <a:lnTo>
                  <a:pt x="2277" y="123"/>
                </a:lnTo>
                <a:lnTo>
                  <a:pt x="2272" y="131"/>
                </a:lnTo>
                <a:lnTo>
                  <a:pt x="2271" y="135"/>
                </a:lnTo>
                <a:lnTo>
                  <a:pt x="2270" y="140"/>
                </a:lnTo>
                <a:lnTo>
                  <a:pt x="2269" y="145"/>
                </a:lnTo>
                <a:lnTo>
                  <a:pt x="2268" y="150"/>
                </a:lnTo>
                <a:lnTo>
                  <a:pt x="2267" y="155"/>
                </a:lnTo>
                <a:lnTo>
                  <a:pt x="2267" y="161"/>
                </a:lnTo>
                <a:lnTo>
                  <a:pt x="2268" y="172"/>
                </a:lnTo>
                <a:lnTo>
                  <a:pt x="2270" y="182"/>
                </a:lnTo>
                <a:lnTo>
                  <a:pt x="2271" y="187"/>
                </a:lnTo>
                <a:lnTo>
                  <a:pt x="2272" y="191"/>
                </a:lnTo>
                <a:lnTo>
                  <a:pt x="2274" y="195"/>
                </a:lnTo>
                <a:lnTo>
                  <a:pt x="2277" y="199"/>
                </a:lnTo>
                <a:lnTo>
                  <a:pt x="2279" y="203"/>
                </a:lnTo>
                <a:lnTo>
                  <a:pt x="2282" y="206"/>
                </a:lnTo>
                <a:lnTo>
                  <a:pt x="2285" y="209"/>
                </a:lnTo>
                <a:lnTo>
                  <a:pt x="2288" y="211"/>
                </a:lnTo>
                <a:lnTo>
                  <a:pt x="2292" y="212"/>
                </a:lnTo>
                <a:lnTo>
                  <a:pt x="2296" y="214"/>
                </a:lnTo>
                <a:lnTo>
                  <a:pt x="2300" y="214"/>
                </a:lnTo>
                <a:lnTo>
                  <a:pt x="2305" y="215"/>
                </a:lnTo>
                <a:close/>
                <a:moveTo>
                  <a:pt x="2539" y="172"/>
                </a:moveTo>
                <a:lnTo>
                  <a:pt x="2430" y="172"/>
                </a:lnTo>
                <a:lnTo>
                  <a:pt x="2430" y="133"/>
                </a:lnTo>
                <a:lnTo>
                  <a:pt x="2539" y="133"/>
                </a:lnTo>
                <a:lnTo>
                  <a:pt x="2539" y="172"/>
                </a:lnTo>
                <a:close/>
                <a:moveTo>
                  <a:pt x="2603" y="315"/>
                </a:moveTo>
                <a:lnTo>
                  <a:pt x="2594" y="315"/>
                </a:lnTo>
                <a:lnTo>
                  <a:pt x="2586" y="314"/>
                </a:lnTo>
                <a:lnTo>
                  <a:pt x="2579" y="312"/>
                </a:lnTo>
                <a:lnTo>
                  <a:pt x="2573" y="310"/>
                </a:lnTo>
                <a:lnTo>
                  <a:pt x="2584" y="274"/>
                </a:lnTo>
                <a:lnTo>
                  <a:pt x="2590" y="275"/>
                </a:lnTo>
                <a:lnTo>
                  <a:pt x="2596" y="276"/>
                </a:lnTo>
                <a:lnTo>
                  <a:pt x="2601" y="276"/>
                </a:lnTo>
                <a:lnTo>
                  <a:pt x="2606" y="276"/>
                </a:lnTo>
                <a:lnTo>
                  <a:pt x="2608" y="275"/>
                </a:lnTo>
                <a:lnTo>
                  <a:pt x="2610" y="274"/>
                </a:lnTo>
                <a:lnTo>
                  <a:pt x="2614" y="271"/>
                </a:lnTo>
                <a:lnTo>
                  <a:pt x="2617" y="267"/>
                </a:lnTo>
                <a:lnTo>
                  <a:pt x="2620" y="262"/>
                </a:lnTo>
                <a:lnTo>
                  <a:pt x="2623" y="254"/>
                </a:lnTo>
                <a:lnTo>
                  <a:pt x="2559" y="72"/>
                </a:lnTo>
                <a:lnTo>
                  <a:pt x="2611" y="72"/>
                </a:lnTo>
                <a:lnTo>
                  <a:pt x="2647" y="202"/>
                </a:lnTo>
                <a:lnTo>
                  <a:pt x="2686" y="72"/>
                </a:lnTo>
                <a:lnTo>
                  <a:pt x="2738" y="72"/>
                </a:lnTo>
                <a:lnTo>
                  <a:pt x="2669" y="268"/>
                </a:lnTo>
                <a:lnTo>
                  <a:pt x="2665" y="278"/>
                </a:lnTo>
                <a:lnTo>
                  <a:pt x="2663" y="283"/>
                </a:lnTo>
                <a:lnTo>
                  <a:pt x="2660" y="287"/>
                </a:lnTo>
                <a:lnTo>
                  <a:pt x="2654" y="296"/>
                </a:lnTo>
                <a:lnTo>
                  <a:pt x="2646" y="302"/>
                </a:lnTo>
                <a:lnTo>
                  <a:pt x="2642" y="306"/>
                </a:lnTo>
                <a:lnTo>
                  <a:pt x="2638" y="308"/>
                </a:lnTo>
                <a:lnTo>
                  <a:pt x="2633" y="310"/>
                </a:lnTo>
                <a:lnTo>
                  <a:pt x="2628" y="312"/>
                </a:lnTo>
                <a:lnTo>
                  <a:pt x="2622" y="314"/>
                </a:lnTo>
                <a:lnTo>
                  <a:pt x="2616" y="315"/>
                </a:lnTo>
                <a:lnTo>
                  <a:pt x="2610" y="315"/>
                </a:lnTo>
                <a:lnTo>
                  <a:pt x="2603" y="315"/>
                </a:lnTo>
                <a:close/>
                <a:moveTo>
                  <a:pt x="2812" y="249"/>
                </a:moveTo>
                <a:lnTo>
                  <a:pt x="2763" y="249"/>
                </a:lnTo>
                <a:lnTo>
                  <a:pt x="2763" y="13"/>
                </a:lnTo>
                <a:lnTo>
                  <a:pt x="2812" y="13"/>
                </a:lnTo>
                <a:lnTo>
                  <a:pt x="2812" y="249"/>
                </a:lnTo>
                <a:close/>
                <a:moveTo>
                  <a:pt x="2877" y="50"/>
                </a:moveTo>
                <a:lnTo>
                  <a:pt x="2872" y="49"/>
                </a:lnTo>
                <a:lnTo>
                  <a:pt x="2867" y="48"/>
                </a:lnTo>
                <a:lnTo>
                  <a:pt x="2863" y="45"/>
                </a:lnTo>
                <a:lnTo>
                  <a:pt x="2859" y="42"/>
                </a:lnTo>
                <a:lnTo>
                  <a:pt x="2855" y="38"/>
                </a:lnTo>
                <a:lnTo>
                  <a:pt x="2853" y="34"/>
                </a:lnTo>
                <a:lnTo>
                  <a:pt x="2851" y="30"/>
                </a:lnTo>
                <a:lnTo>
                  <a:pt x="2851" y="25"/>
                </a:lnTo>
                <a:lnTo>
                  <a:pt x="2851" y="20"/>
                </a:lnTo>
                <a:lnTo>
                  <a:pt x="2853" y="15"/>
                </a:lnTo>
                <a:lnTo>
                  <a:pt x="2855" y="11"/>
                </a:lnTo>
                <a:lnTo>
                  <a:pt x="2859" y="7"/>
                </a:lnTo>
                <a:lnTo>
                  <a:pt x="2863" y="4"/>
                </a:lnTo>
                <a:lnTo>
                  <a:pt x="2867" y="2"/>
                </a:lnTo>
                <a:lnTo>
                  <a:pt x="2872" y="0"/>
                </a:lnTo>
                <a:lnTo>
                  <a:pt x="2877" y="0"/>
                </a:lnTo>
                <a:lnTo>
                  <a:pt x="2883" y="0"/>
                </a:lnTo>
                <a:lnTo>
                  <a:pt x="2887" y="2"/>
                </a:lnTo>
                <a:lnTo>
                  <a:pt x="2892" y="4"/>
                </a:lnTo>
                <a:lnTo>
                  <a:pt x="2896" y="7"/>
                </a:lnTo>
                <a:lnTo>
                  <a:pt x="2900" y="11"/>
                </a:lnTo>
                <a:lnTo>
                  <a:pt x="2902" y="15"/>
                </a:lnTo>
                <a:lnTo>
                  <a:pt x="2903" y="20"/>
                </a:lnTo>
                <a:lnTo>
                  <a:pt x="2904" y="25"/>
                </a:lnTo>
                <a:lnTo>
                  <a:pt x="2903" y="30"/>
                </a:lnTo>
                <a:lnTo>
                  <a:pt x="2902" y="34"/>
                </a:lnTo>
                <a:lnTo>
                  <a:pt x="2900" y="38"/>
                </a:lnTo>
                <a:lnTo>
                  <a:pt x="2896" y="42"/>
                </a:lnTo>
                <a:lnTo>
                  <a:pt x="2892" y="45"/>
                </a:lnTo>
                <a:lnTo>
                  <a:pt x="2887" y="48"/>
                </a:lnTo>
                <a:lnTo>
                  <a:pt x="2883" y="49"/>
                </a:lnTo>
                <a:lnTo>
                  <a:pt x="2877" y="50"/>
                </a:lnTo>
                <a:close/>
                <a:moveTo>
                  <a:pt x="2853" y="72"/>
                </a:moveTo>
                <a:lnTo>
                  <a:pt x="2902" y="72"/>
                </a:lnTo>
                <a:lnTo>
                  <a:pt x="2902" y="249"/>
                </a:lnTo>
                <a:lnTo>
                  <a:pt x="2853" y="249"/>
                </a:lnTo>
                <a:lnTo>
                  <a:pt x="2853" y="72"/>
                </a:lnTo>
                <a:close/>
                <a:moveTo>
                  <a:pt x="3023" y="253"/>
                </a:moveTo>
                <a:lnTo>
                  <a:pt x="3010" y="252"/>
                </a:lnTo>
                <a:lnTo>
                  <a:pt x="3003" y="251"/>
                </a:lnTo>
                <a:lnTo>
                  <a:pt x="2998" y="250"/>
                </a:lnTo>
                <a:lnTo>
                  <a:pt x="2986" y="246"/>
                </a:lnTo>
                <a:lnTo>
                  <a:pt x="2980" y="244"/>
                </a:lnTo>
                <a:lnTo>
                  <a:pt x="2975" y="241"/>
                </a:lnTo>
                <a:lnTo>
                  <a:pt x="2966" y="235"/>
                </a:lnTo>
                <a:lnTo>
                  <a:pt x="2962" y="231"/>
                </a:lnTo>
                <a:lnTo>
                  <a:pt x="2958" y="227"/>
                </a:lnTo>
                <a:lnTo>
                  <a:pt x="2951" y="219"/>
                </a:lnTo>
                <a:lnTo>
                  <a:pt x="2948" y="214"/>
                </a:lnTo>
                <a:lnTo>
                  <a:pt x="2945" y="209"/>
                </a:lnTo>
                <a:lnTo>
                  <a:pt x="2940" y="198"/>
                </a:lnTo>
                <a:lnTo>
                  <a:pt x="2939" y="193"/>
                </a:lnTo>
                <a:lnTo>
                  <a:pt x="2937" y="187"/>
                </a:lnTo>
                <a:lnTo>
                  <a:pt x="2936" y="181"/>
                </a:lnTo>
                <a:lnTo>
                  <a:pt x="2935" y="175"/>
                </a:lnTo>
                <a:lnTo>
                  <a:pt x="2935" y="168"/>
                </a:lnTo>
                <a:lnTo>
                  <a:pt x="2935" y="161"/>
                </a:lnTo>
                <a:lnTo>
                  <a:pt x="2935" y="155"/>
                </a:lnTo>
                <a:lnTo>
                  <a:pt x="2935" y="148"/>
                </a:lnTo>
                <a:lnTo>
                  <a:pt x="2936" y="142"/>
                </a:lnTo>
                <a:lnTo>
                  <a:pt x="2937" y="136"/>
                </a:lnTo>
                <a:lnTo>
                  <a:pt x="2940" y="124"/>
                </a:lnTo>
                <a:lnTo>
                  <a:pt x="2943" y="119"/>
                </a:lnTo>
                <a:lnTo>
                  <a:pt x="2945" y="114"/>
                </a:lnTo>
                <a:lnTo>
                  <a:pt x="2951" y="104"/>
                </a:lnTo>
                <a:lnTo>
                  <a:pt x="2954" y="99"/>
                </a:lnTo>
                <a:lnTo>
                  <a:pt x="2958" y="95"/>
                </a:lnTo>
                <a:lnTo>
                  <a:pt x="2962" y="91"/>
                </a:lnTo>
                <a:lnTo>
                  <a:pt x="2966" y="88"/>
                </a:lnTo>
                <a:lnTo>
                  <a:pt x="2970" y="85"/>
                </a:lnTo>
                <a:lnTo>
                  <a:pt x="2975" y="82"/>
                </a:lnTo>
                <a:lnTo>
                  <a:pt x="2980" y="79"/>
                </a:lnTo>
                <a:lnTo>
                  <a:pt x="2986" y="77"/>
                </a:lnTo>
                <a:lnTo>
                  <a:pt x="2992" y="75"/>
                </a:lnTo>
                <a:lnTo>
                  <a:pt x="2998" y="73"/>
                </a:lnTo>
                <a:lnTo>
                  <a:pt x="3003" y="72"/>
                </a:lnTo>
                <a:lnTo>
                  <a:pt x="3010" y="71"/>
                </a:lnTo>
                <a:lnTo>
                  <a:pt x="3023" y="70"/>
                </a:lnTo>
                <a:lnTo>
                  <a:pt x="3035" y="71"/>
                </a:lnTo>
                <a:lnTo>
                  <a:pt x="3042" y="72"/>
                </a:lnTo>
                <a:lnTo>
                  <a:pt x="3047" y="73"/>
                </a:lnTo>
                <a:lnTo>
                  <a:pt x="3059" y="77"/>
                </a:lnTo>
                <a:lnTo>
                  <a:pt x="3064" y="79"/>
                </a:lnTo>
                <a:lnTo>
                  <a:pt x="3069" y="82"/>
                </a:lnTo>
                <a:lnTo>
                  <a:pt x="3078" y="88"/>
                </a:lnTo>
                <a:lnTo>
                  <a:pt x="3082" y="91"/>
                </a:lnTo>
                <a:lnTo>
                  <a:pt x="3086" y="95"/>
                </a:lnTo>
                <a:lnTo>
                  <a:pt x="3093" y="104"/>
                </a:lnTo>
                <a:lnTo>
                  <a:pt x="3096" y="109"/>
                </a:lnTo>
                <a:lnTo>
                  <a:pt x="3099" y="114"/>
                </a:lnTo>
                <a:lnTo>
                  <a:pt x="3104" y="124"/>
                </a:lnTo>
                <a:lnTo>
                  <a:pt x="3105" y="130"/>
                </a:lnTo>
                <a:lnTo>
                  <a:pt x="3107" y="136"/>
                </a:lnTo>
                <a:lnTo>
                  <a:pt x="3108" y="142"/>
                </a:lnTo>
                <a:lnTo>
                  <a:pt x="3109" y="148"/>
                </a:lnTo>
                <a:lnTo>
                  <a:pt x="3109" y="155"/>
                </a:lnTo>
                <a:lnTo>
                  <a:pt x="3109" y="161"/>
                </a:lnTo>
                <a:lnTo>
                  <a:pt x="3109" y="168"/>
                </a:lnTo>
                <a:lnTo>
                  <a:pt x="3109" y="175"/>
                </a:lnTo>
                <a:lnTo>
                  <a:pt x="3108" y="181"/>
                </a:lnTo>
                <a:lnTo>
                  <a:pt x="3107" y="187"/>
                </a:lnTo>
                <a:lnTo>
                  <a:pt x="3104" y="198"/>
                </a:lnTo>
                <a:lnTo>
                  <a:pt x="3101" y="204"/>
                </a:lnTo>
                <a:lnTo>
                  <a:pt x="3099" y="209"/>
                </a:lnTo>
                <a:lnTo>
                  <a:pt x="3093" y="219"/>
                </a:lnTo>
                <a:lnTo>
                  <a:pt x="3090" y="223"/>
                </a:lnTo>
                <a:lnTo>
                  <a:pt x="3086" y="227"/>
                </a:lnTo>
                <a:lnTo>
                  <a:pt x="3082" y="231"/>
                </a:lnTo>
                <a:lnTo>
                  <a:pt x="3078" y="235"/>
                </a:lnTo>
                <a:lnTo>
                  <a:pt x="3074" y="238"/>
                </a:lnTo>
                <a:lnTo>
                  <a:pt x="3069" y="241"/>
                </a:lnTo>
                <a:lnTo>
                  <a:pt x="3064" y="244"/>
                </a:lnTo>
                <a:lnTo>
                  <a:pt x="3059" y="246"/>
                </a:lnTo>
                <a:lnTo>
                  <a:pt x="3053" y="248"/>
                </a:lnTo>
                <a:lnTo>
                  <a:pt x="3047" y="250"/>
                </a:lnTo>
                <a:lnTo>
                  <a:pt x="3042" y="251"/>
                </a:lnTo>
                <a:lnTo>
                  <a:pt x="3035" y="252"/>
                </a:lnTo>
                <a:lnTo>
                  <a:pt x="3023" y="253"/>
                </a:lnTo>
                <a:close/>
                <a:moveTo>
                  <a:pt x="3023" y="215"/>
                </a:moveTo>
                <a:lnTo>
                  <a:pt x="3027" y="214"/>
                </a:lnTo>
                <a:lnTo>
                  <a:pt x="3031" y="214"/>
                </a:lnTo>
                <a:lnTo>
                  <a:pt x="3035" y="212"/>
                </a:lnTo>
                <a:lnTo>
                  <a:pt x="3039" y="211"/>
                </a:lnTo>
                <a:lnTo>
                  <a:pt x="3042" y="209"/>
                </a:lnTo>
                <a:lnTo>
                  <a:pt x="3045" y="206"/>
                </a:lnTo>
                <a:lnTo>
                  <a:pt x="3048" y="203"/>
                </a:lnTo>
                <a:lnTo>
                  <a:pt x="3050" y="199"/>
                </a:lnTo>
                <a:lnTo>
                  <a:pt x="3052" y="195"/>
                </a:lnTo>
                <a:lnTo>
                  <a:pt x="3054" y="191"/>
                </a:lnTo>
                <a:lnTo>
                  <a:pt x="3056" y="187"/>
                </a:lnTo>
                <a:lnTo>
                  <a:pt x="3057" y="182"/>
                </a:lnTo>
                <a:lnTo>
                  <a:pt x="3059" y="172"/>
                </a:lnTo>
                <a:lnTo>
                  <a:pt x="3060" y="167"/>
                </a:lnTo>
                <a:lnTo>
                  <a:pt x="3060" y="161"/>
                </a:lnTo>
                <a:lnTo>
                  <a:pt x="3059" y="150"/>
                </a:lnTo>
                <a:lnTo>
                  <a:pt x="3057" y="140"/>
                </a:lnTo>
                <a:lnTo>
                  <a:pt x="3056" y="135"/>
                </a:lnTo>
                <a:lnTo>
                  <a:pt x="3054" y="131"/>
                </a:lnTo>
                <a:lnTo>
                  <a:pt x="3050" y="123"/>
                </a:lnTo>
                <a:lnTo>
                  <a:pt x="3048" y="119"/>
                </a:lnTo>
                <a:lnTo>
                  <a:pt x="3045" y="116"/>
                </a:lnTo>
                <a:lnTo>
                  <a:pt x="3042" y="113"/>
                </a:lnTo>
                <a:lnTo>
                  <a:pt x="3039" y="111"/>
                </a:lnTo>
                <a:lnTo>
                  <a:pt x="3035" y="110"/>
                </a:lnTo>
                <a:lnTo>
                  <a:pt x="3031" y="108"/>
                </a:lnTo>
                <a:lnTo>
                  <a:pt x="3027" y="108"/>
                </a:lnTo>
                <a:lnTo>
                  <a:pt x="3023" y="107"/>
                </a:lnTo>
                <a:lnTo>
                  <a:pt x="3018" y="108"/>
                </a:lnTo>
                <a:lnTo>
                  <a:pt x="3014" y="108"/>
                </a:lnTo>
                <a:lnTo>
                  <a:pt x="3010" y="110"/>
                </a:lnTo>
                <a:lnTo>
                  <a:pt x="3006" y="111"/>
                </a:lnTo>
                <a:lnTo>
                  <a:pt x="3003" y="113"/>
                </a:lnTo>
                <a:lnTo>
                  <a:pt x="3000" y="116"/>
                </a:lnTo>
                <a:lnTo>
                  <a:pt x="2997" y="119"/>
                </a:lnTo>
                <a:lnTo>
                  <a:pt x="2995" y="123"/>
                </a:lnTo>
                <a:lnTo>
                  <a:pt x="2991" y="131"/>
                </a:lnTo>
                <a:lnTo>
                  <a:pt x="2989" y="135"/>
                </a:lnTo>
                <a:lnTo>
                  <a:pt x="2988" y="140"/>
                </a:lnTo>
                <a:lnTo>
                  <a:pt x="2987" y="145"/>
                </a:lnTo>
                <a:lnTo>
                  <a:pt x="2986" y="150"/>
                </a:lnTo>
                <a:lnTo>
                  <a:pt x="2986" y="155"/>
                </a:lnTo>
                <a:lnTo>
                  <a:pt x="2985" y="161"/>
                </a:lnTo>
                <a:lnTo>
                  <a:pt x="2986" y="172"/>
                </a:lnTo>
                <a:lnTo>
                  <a:pt x="2988" y="182"/>
                </a:lnTo>
                <a:lnTo>
                  <a:pt x="2989" y="187"/>
                </a:lnTo>
                <a:lnTo>
                  <a:pt x="2991" y="191"/>
                </a:lnTo>
                <a:lnTo>
                  <a:pt x="2993" y="195"/>
                </a:lnTo>
                <a:lnTo>
                  <a:pt x="2995" y="199"/>
                </a:lnTo>
                <a:lnTo>
                  <a:pt x="2997" y="203"/>
                </a:lnTo>
                <a:lnTo>
                  <a:pt x="3000" y="206"/>
                </a:lnTo>
                <a:lnTo>
                  <a:pt x="3003" y="209"/>
                </a:lnTo>
                <a:lnTo>
                  <a:pt x="3006" y="211"/>
                </a:lnTo>
                <a:lnTo>
                  <a:pt x="3010" y="212"/>
                </a:lnTo>
                <a:lnTo>
                  <a:pt x="3014" y="214"/>
                </a:lnTo>
                <a:lnTo>
                  <a:pt x="3018" y="214"/>
                </a:lnTo>
                <a:lnTo>
                  <a:pt x="3023" y="215"/>
                </a:lnTo>
                <a:close/>
                <a:moveTo>
                  <a:pt x="3142" y="315"/>
                </a:moveTo>
                <a:lnTo>
                  <a:pt x="3142" y="72"/>
                </a:lnTo>
                <a:lnTo>
                  <a:pt x="3191" y="72"/>
                </a:lnTo>
                <a:lnTo>
                  <a:pt x="3191" y="102"/>
                </a:lnTo>
                <a:lnTo>
                  <a:pt x="3197" y="95"/>
                </a:lnTo>
                <a:lnTo>
                  <a:pt x="3202" y="87"/>
                </a:lnTo>
                <a:lnTo>
                  <a:pt x="3206" y="84"/>
                </a:lnTo>
                <a:lnTo>
                  <a:pt x="3209" y="81"/>
                </a:lnTo>
                <a:lnTo>
                  <a:pt x="3214" y="78"/>
                </a:lnTo>
                <a:lnTo>
                  <a:pt x="3218" y="75"/>
                </a:lnTo>
                <a:lnTo>
                  <a:pt x="3224" y="73"/>
                </a:lnTo>
                <a:lnTo>
                  <a:pt x="3227" y="72"/>
                </a:lnTo>
                <a:lnTo>
                  <a:pt x="3230" y="71"/>
                </a:lnTo>
                <a:lnTo>
                  <a:pt x="3236" y="70"/>
                </a:lnTo>
                <a:lnTo>
                  <a:pt x="3243" y="70"/>
                </a:lnTo>
                <a:lnTo>
                  <a:pt x="3253" y="71"/>
                </a:lnTo>
                <a:lnTo>
                  <a:pt x="3257" y="71"/>
                </a:lnTo>
                <a:lnTo>
                  <a:pt x="3262" y="73"/>
                </a:lnTo>
                <a:lnTo>
                  <a:pt x="3266" y="74"/>
                </a:lnTo>
                <a:lnTo>
                  <a:pt x="3270" y="76"/>
                </a:lnTo>
                <a:lnTo>
                  <a:pt x="3279" y="80"/>
                </a:lnTo>
                <a:lnTo>
                  <a:pt x="3283" y="83"/>
                </a:lnTo>
                <a:lnTo>
                  <a:pt x="3286" y="86"/>
                </a:lnTo>
                <a:lnTo>
                  <a:pt x="3290" y="89"/>
                </a:lnTo>
                <a:lnTo>
                  <a:pt x="3293" y="93"/>
                </a:lnTo>
                <a:lnTo>
                  <a:pt x="3297" y="97"/>
                </a:lnTo>
                <a:lnTo>
                  <a:pt x="3299" y="101"/>
                </a:lnTo>
                <a:lnTo>
                  <a:pt x="3302" y="106"/>
                </a:lnTo>
                <a:lnTo>
                  <a:pt x="3305" y="110"/>
                </a:lnTo>
                <a:lnTo>
                  <a:pt x="3307" y="116"/>
                </a:lnTo>
                <a:lnTo>
                  <a:pt x="3309" y="121"/>
                </a:lnTo>
                <a:lnTo>
                  <a:pt x="3311" y="127"/>
                </a:lnTo>
                <a:lnTo>
                  <a:pt x="3312" y="133"/>
                </a:lnTo>
                <a:lnTo>
                  <a:pt x="3313" y="140"/>
                </a:lnTo>
                <a:lnTo>
                  <a:pt x="3314" y="146"/>
                </a:lnTo>
                <a:lnTo>
                  <a:pt x="3314" y="154"/>
                </a:lnTo>
                <a:lnTo>
                  <a:pt x="3315" y="161"/>
                </a:lnTo>
                <a:lnTo>
                  <a:pt x="3314" y="175"/>
                </a:lnTo>
                <a:lnTo>
                  <a:pt x="3312" y="188"/>
                </a:lnTo>
                <a:lnTo>
                  <a:pt x="3311" y="194"/>
                </a:lnTo>
                <a:lnTo>
                  <a:pt x="3309" y="200"/>
                </a:lnTo>
                <a:lnTo>
                  <a:pt x="3307" y="206"/>
                </a:lnTo>
                <a:lnTo>
                  <a:pt x="3305" y="211"/>
                </a:lnTo>
                <a:lnTo>
                  <a:pt x="3303" y="216"/>
                </a:lnTo>
                <a:lnTo>
                  <a:pt x="3300" y="220"/>
                </a:lnTo>
                <a:lnTo>
                  <a:pt x="3297" y="225"/>
                </a:lnTo>
                <a:lnTo>
                  <a:pt x="3294" y="229"/>
                </a:lnTo>
                <a:lnTo>
                  <a:pt x="3287" y="236"/>
                </a:lnTo>
                <a:lnTo>
                  <a:pt x="3283" y="239"/>
                </a:lnTo>
                <a:lnTo>
                  <a:pt x="3279" y="242"/>
                </a:lnTo>
                <a:lnTo>
                  <a:pt x="3271" y="246"/>
                </a:lnTo>
                <a:lnTo>
                  <a:pt x="3267" y="248"/>
                </a:lnTo>
                <a:lnTo>
                  <a:pt x="3262" y="249"/>
                </a:lnTo>
                <a:lnTo>
                  <a:pt x="3253" y="251"/>
                </a:lnTo>
                <a:lnTo>
                  <a:pt x="3243" y="252"/>
                </a:lnTo>
                <a:lnTo>
                  <a:pt x="3236" y="252"/>
                </a:lnTo>
                <a:lnTo>
                  <a:pt x="3230" y="251"/>
                </a:lnTo>
                <a:lnTo>
                  <a:pt x="3224" y="249"/>
                </a:lnTo>
                <a:lnTo>
                  <a:pt x="3219" y="247"/>
                </a:lnTo>
                <a:lnTo>
                  <a:pt x="3214" y="245"/>
                </a:lnTo>
                <a:lnTo>
                  <a:pt x="3210" y="242"/>
                </a:lnTo>
                <a:lnTo>
                  <a:pt x="3208" y="240"/>
                </a:lnTo>
                <a:lnTo>
                  <a:pt x="3206" y="239"/>
                </a:lnTo>
                <a:lnTo>
                  <a:pt x="3203" y="235"/>
                </a:lnTo>
                <a:lnTo>
                  <a:pt x="3200" y="232"/>
                </a:lnTo>
                <a:lnTo>
                  <a:pt x="3197" y="228"/>
                </a:lnTo>
                <a:lnTo>
                  <a:pt x="3193" y="221"/>
                </a:lnTo>
                <a:lnTo>
                  <a:pt x="3191" y="315"/>
                </a:lnTo>
                <a:lnTo>
                  <a:pt x="3142" y="315"/>
                </a:lnTo>
                <a:close/>
                <a:moveTo>
                  <a:pt x="3190" y="161"/>
                </a:moveTo>
                <a:lnTo>
                  <a:pt x="3191" y="172"/>
                </a:lnTo>
                <a:lnTo>
                  <a:pt x="3193" y="182"/>
                </a:lnTo>
                <a:lnTo>
                  <a:pt x="3194" y="187"/>
                </a:lnTo>
                <a:lnTo>
                  <a:pt x="3196" y="191"/>
                </a:lnTo>
                <a:lnTo>
                  <a:pt x="3198" y="195"/>
                </a:lnTo>
                <a:lnTo>
                  <a:pt x="3200" y="199"/>
                </a:lnTo>
                <a:lnTo>
                  <a:pt x="3205" y="205"/>
                </a:lnTo>
                <a:lnTo>
                  <a:pt x="3208" y="207"/>
                </a:lnTo>
                <a:lnTo>
                  <a:pt x="3212" y="209"/>
                </a:lnTo>
                <a:lnTo>
                  <a:pt x="3215" y="211"/>
                </a:lnTo>
                <a:lnTo>
                  <a:pt x="3219" y="212"/>
                </a:lnTo>
                <a:lnTo>
                  <a:pt x="3223" y="213"/>
                </a:lnTo>
                <a:lnTo>
                  <a:pt x="3227" y="213"/>
                </a:lnTo>
                <a:lnTo>
                  <a:pt x="3232" y="213"/>
                </a:lnTo>
                <a:lnTo>
                  <a:pt x="3236" y="212"/>
                </a:lnTo>
                <a:lnTo>
                  <a:pt x="3240" y="211"/>
                </a:lnTo>
                <a:lnTo>
                  <a:pt x="3243" y="209"/>
                </a:lnTo>
                <a:lnTo>
                  <a:pt x="3247" y="207"/>
                </a:lnTo>
                <a:lnTo>
                  <a:pt x="3250" y="205"/>
                </a:lnTo>
                <a:lnTo>
                  <a:pt x="3253" y="202"/>
                </a:lnTo>
                <a:lnTo>
                  <a:pt x="3255" y="198"/>
                </a:lnTo>
                <a:lnTo>
                  <a:pt x="3259" y="191"/>
                </a:lnTo>
                <a:lnTo>
                  <a:pt x="3261" y="186"/>
                </a:lnTo>
                <a:lnTo>
                  <a:pt x="3262" y="182"/>
                </a:lnTo>
                <a:lnTo>
                  <a:pt x="3263" y="177"/>
                </a:lnTo>
                <a:lnTo>
                  <a:pt x="3264" y="172"/>
                </a:lnTo>
                <a:lnTo>
                  <a:pt x="3264" y="166"/>
                </a:lnTo>
                <a:lnTo>
                  <a:pt x="3265" y="161"/>
                </a:lnTo>
                <a:lnTo>
                  <a:pt x="3264" y="150"/>
                </a:lnTo>
                <a:lnTo>
                  <a:pt x="3262" y="140"/>
                </a:lnTo>
                <a:lnTo>
                  <a:pt x="3261" y="135"/>
                </a:lnTo>
                <a:lnTo>
                  <a:pt x="3259" y="131"/>
                </a:lnTo>
                <a:lnTo>
                  <a:pt x="3257" y="127"/>
                </a:lnTo>
                <a:lnTo>
                  <a:pt x="3255" y="123"/>
                </a:lnTo>
                <a:lnTo>
                  <a:pt x="3253" y="120"/>
                </a:lnTo>
                <a:lnTo>
                  <a:pt x="3250" y="117"/>
                </a:lnTo>
                <a:lnTo>
                  <a:pt x="3247" y="115"/>
                </a:lnTo>
                <a:lnTo>
                  <a:pt x="3243" y="113"/>
                </a:lnTo>
                <a:lnTo>
                  <a:pt x="3240" y="111"/>
                </a:lnTo>
                <a:lnTo>
                  <a:pt x="3236" y="110"/>
                </a:lnTo>
                <a:lnTo>
                  <a:pt x="3232" y="109"/>
                </a:lnTo>
                <a:lnTo>
                  <a:pt x="3227" y="109"/>
                </a:lnTo>
                <a:lnTo>
                  <a:pt x="3219" y="110"/>
                </a:lnTo>
                <a:lnTo>
                  <a:pt x="3215" y="111"/>
                </a:lnTo>
                <a:lnTo>
                  <a:pt x="3212" y="113"/>
                </a:lnTo>
                <a:lnTo>
                  <a:pt x="3208" y="115"/>
                </a:lnTo>
                <a:lnTo>
                  <a:pt x="3205" y="117"/>
                </a:lnTo>
                <a:lnTo>
                  <a:pt x="3202" y="120"/>
                </a:lnTo>
                <a:lnTo>
                  <a:pt x="3200" y="123"/>
                </a:lnTo>
                <a:lnTo>
                  <a:pt x="3196" y="131"/>
                </a:lnTo>
                <a:lnTo>
                  <a:pt x="3194" y="135"/>
                </a:lnTo>
                <a:lnTo>
                  <a:pt x="3193" y="139"/>
                </a:lnTo>
                <a:lnTo>
                  <a:pt x="3192" y="144"/>
                </a:lnTo>
                <a:lnTo>
                  <a:pt x="3191" y="150"/>
                </a:lnTo>
                <a:lnTo>
                  <a:pt x="3190" y="155"/>
                </a:lnTo>
                <a:lnTo>
                  <a:pt x="3190" y="161"/>
                </a:lnTo>
                <a:close/>
                <a:moveTo>
                  <a:pt x="3373" y="50"/>
                </a:moveTo>
                <a:lnTo>
                  <a:pt x="3368" y="49"/>
                </a:lnTo>
                <a:lnTo>
                  <a:pt x="3363" y="48"/>
                </a:lnTo>
                <a:lnTo>
                  <a:pt x="3358" y="45"/>
                </a:lnTo>
                <a:lnTo>
                  <a:pt x="3354" y="42"/>
                </a:lnTo>
                <a:lnTo>
                  <a:pt x="3351" y="38"/>
                </a:lnTo>
                <a:lnTo>
                  <a:pt x="3348" y="34"/>
                </a:lnTo>
                <a:lnTo>
                  <a:pt x="3347" y="30"/>
                </a:lnTo>
                <a:lnTo>
                  <a:pt x="3346" y="25"/>
                </a:lnTo>
                <a:lnTo>
                  <a:pt x="3347" y="20"/>
                </a:lnTo>
                <a:lnTo>
                  <a:pt x="3348" y="15"/>
                </a:lnTo>
                <a:lnTo>
                  <a:pt x="3351" y="11"/>
                </a:lnTo>
                <a:lnTo>
                  <a:pt x="3354" y="7"/>
                </a:lnTo>
                <a:lnTo>
                  <a:pt x="3358" y="4"/>
                </a:lnTo>
                <a:lnTo>
                  <a:pt x="3363" y="2"/>
                </a:lnTo>
                <a:lnTo>
                  <a:pt x="3368" y="0"/>
                </a:lnTo>
                <a:lnTo>
                  <a:pt x="3373" y="0"/>
                </a:lnTo>
                <a:lnTo>
                  <a:pt x="3378" y="0"/>
                </a:lnTo>
                <a:lnTo>
                  <a:pt x="3383" y="2"/>
                </a:lnTo>
                <a:lnTo>
                  <a:pt x="3387" y="4"/>
                </a:lnTo>
                <a:lnTo>
                  <a:pt x="3392" y="7"/>
                </a:lnTo>
                <a:lnTo>
                  <a:pt x="3395" y="11"/>
                </a:lnTo>
                <a:lnTo>
                  <a:pt x="3397" y="15"/>
                </a:lnTo>
                <a:lnTo>
                  <a:pt x="3399" y="20"/>
                </a:lnTo>
                <a:lnTo>
                  <a:pt x="3399" y="25"/>
                </a:lnTo>
                <a:lnTo>
                  <a:pt x="3399" y="30"/>
                </a:lnTo>
                <a:lnTo>
                  <a:pt x="3397" y="34"/>
                </a:lnTo>
                <a:lnTo>
                  <a:pt x="3395" y="38"/>
                </a:lnTo>
                <a:lnTo>
                  <a:pt x="3392" y="42"/>
                </a:lnTo>
                <a:lnTo>
                  <a:pt x="3387" y="45"/>
                </a:lnTo>
                <a:lnTo>
                  <a:pt x="3383" y="48"/>
                </a:lnTo>
                <a:lnTo>
                  <a:pt x="3378" y="49"/>
                </a:lnTo>
                <a:lnTo>
                  <a:pt x="3373" y="50"/>
                </a:lnTo>
                <a:close/>
                <a:moveTo>
                  <a:pt x="3348" y="72"/>
                </a:moveTo>
                <a:lnTo>
                  <a:pt x="3397" y="72"/>
                </a:lnTo>
                <a:lnTo>
                  <a:pt x="3397" y="249"/>
                </a:lnTo>
                <a:lnTo>
                  <a:pt x="3348" y="249"/>
                </a:lnTo>
                <a:lnTo>
                  <a:pt x="3348" y="72"/>
                </a:lnTo>
                <a:close/>
                <a:moveTo>
                  <a:pt x="3585" y="123"/>
                </a:moveTo>
                <a:lnTo>
                  <a:pt x="3540" y="126"/>
                </a:lnTo>
                <a:lnTo>
                  <a:pt x="3539" y="121"/>
                </a:lnTo>
                <a:lnTo>
                  <a:pt x="3537" y="118"/>
                </a:lnTo>
                <a:lnTo>
                  <a:pt x="3534" y="114"/>
                </a:lnTo>
                <a:lnTo>
                  <a:pt x="3531" y="111"/>
                </a:lnTo>
                <a:lnTo>
                  <a:pt x="3527" y="108"/>
                </a:lnTo>
                <a:lnTo>
                  <a:pt x="3522" y="106"/>
                </a:lnTo>
                <a:lnTo>
                  <a:pt x="3516" y="105"/>
                </a:lnTo>
                <a:lnTo>
                  <a:pt x="3510" y="105"/>
                </a:lnTo>
                <a:lnTo>
                  <a:pt x="3505" y="105"/>
                </a:lnTo>
                <a:lnTo>
                  <a:pt x="3500" y="106"/>
                </a:lnTo>
                <a:lnTo>
                  <a:pt x="3495" y="108"/>
                </a:lnTo>
                <a:lnTo>
                  <a:pt x="3491" y="110"/>
                </a:lnTo>
                <a:lnTo>
                  <a:pt x="3488" y="112"/>
                </a:lnTo>
                <a:lnTo>
                  <a:pt x="3485" y="115"/>
                </a:lnTo>
                <a:lnTo>
                  <a:pt x="3484" y="119"/>
                </a:lnTo>
                <a:lnTo>
                  <a:pt x="3483" y="122"/>
                </a:lnTo>
                <a:lnTo>
                  <a:pt x="3484" y="125"/>
                </a:lnTo>
                <a:lnTo>
                  <a:pt x="3485" y="128"/>
                </a:lnTo>
                <a:lnTo>
                  <a:pt x="3486" y="131"/>
                </a:lnTo>
                <a:lnTo>
                  <a:pt x="3488" y="133"/>
                </a:lnTo>
                <a:lnTo>
                  <a:pt x="3491" y="135"/>
                </a:lnTo>
                <a:lnTo>
                  <a:pt x="3495" y="137"/>
                </a:lnTo>
                <a:lnTo>
                  <a:pt x="3500" y="139"/>
                </a:lnTo>
                <a:lnTo>
                  <a:pt x="3506" y="140"/>
                </a:lnTo>
                <a:lnTo>
                  <a:pt x="3538" y="146"/>
                </a:lnTo>
                <a:lnTo>
                  <a:pt x="3544" y="148"/>
                </a:lnTo>
                <a:lnTo>
                  <a:pt x="3550" y="150"/>
                </a:lnTo>
                <a:lnTo>
                  <a:pt x="3555" y="151"/>
                </a:lnTo>
                <a:lnTo>
                  <a:pt x="3560" y="153"/>
                </a:lnTo>
                <a:lnTo>
                  <a:pt x="3569" y="158"/>
                </a:lnTo>
                <a:lnTo>
                  <a:pt x="3576" y="164"/>
                </a:lnTo>
                <a:lnTo>
                  <a:pt x="3579" y="167"/>
                </a:lnTo>
                <a:lnTo>
                  <a:pt x="3582" y="170"/>
                </a:lnTo>
                <a:lnTo>
                  <a:pt x="3584" y="174"/>
                </a:lnTo>
                <a:lnTo>
                  <a:pt x="3586" y="177"/>
                </a:lnTo>
                <a:lnTo>
                  <a:pt x="3588" y="185"/>
                </a:lnTo>
                <a:lnTo>
                  <a:pt x="3589" y="190"/>
                </a:lnTo>
                <a:lnTo>
                  <a:pt x="3589" y="194"/>
                </a:lnTo>
                <a:lnTo>
                  <a:pt x="3589" y="199"/>
                </a:lnTo>
                <a:lnTo>
                  <a:pt x="3588" y="203"/>
                </a:lnTo>
                <a:lnTo>
                  <a:pt x="3587" y="207"/>
                </a:lnTo>
                <a:lnTo>
                  <a:pt x="3586" y="211"/>
                </a:lnTo>
                <a:lnTo>
                  <a:pt x="3585" y="214"/>
                </a:lnTo>
                <a:lnTo>
                  <a:pt x="3583" y="218"/>
                </a:lnTo>
                <a:lnTo>
                  <a:pt x="3581" y="221"/>
                </a:lnTo>
                <a:lnTo>
                  <a:pt x="3579" y="225"/>
                </a:lnTo>
                <a:lnTo>
                  <a:pt x="3573" y="231"/>
                </a:lnTo>
                <a:lnTo>
                  <a:pt x="3567" y="236"/>
                </a:lnTo>
                <a:lnTo>
                  <a:pt x="3559" y="241"/>
                </a:lnTo>
                <a:lnTo>
                  <a:pt x="3551" y="245"/>
                </a:lnTo>
                <a:lnTo>
                  <a:pt x="3542" y="248"/>
                </a:lnTo>
                <a:lnTo>
                  <a:pt x="3532" y="251"/>
                </a:lnTo>
                <a:lnTo>
                  <a:pt x="3521" y="252"/>
                </a:lnTo>
                <a:lnTo>
                  <a:pt x="3510" y="253"/>
                </a:lnTo>
                <a:lnTo>
                  <a:pt x="3502" y="252"/>
                </a:lnTo>
                <a:lnTo>
                  <a:pt x="3494" y="252"/>
                </a:lnTo>
                <a:lnTo>
                  <a:pt x="3486" y="250"/>
                </a:lnTo>
                <a:lnTo>
                  <a:pt x="3479" y="249"/>
                </a:lnTo>
                <a:lnTo>
                  <a:pt x="3472" y="247"/>
                </a:lnTo>
                <a:lnTo>
                  <a:pt x="3466" y="244"/>
                </a:lnTo>
                <a:lnTo>
                  <a:pt x="3460" y="241"/>
                </a:lnTo>
                <a:lnTo>
                  <a:pt x="3454" y="238"/>
                </a:lnTo>
                <a:lnTo>
                  <a:pt x="3449" y="234"/>
                </a:lnTo>
                <a:lnTo>
                  <a:pt x="3445" y="230"/>
                </a:lnTo>
                <a:lnTo>
                  <a:pt x="3441" y="225"/>
                </a:lnTo>
                <a:lnTo>
                  <a:pt x="3437" y="221"/>
                </a:lnTo>
                <a:lnTo>
                  <a:pt x="3434" y="215"/>
                </a:lnTo>
                <a:lnTo>
                  <a:pt x="3432" y="210"/>
                </a:lnTo>
                <a:lnTo>
                  <a:pt x="3430" y="204"/>
                </a:lnTo>
                <a:lnTo>
                  <a:pt x="3429" y="198"/>
                </a:lnTo>
                <a:lnTo>
                  <a:pt x="3478" y="195"/>
                </a:lnTo>
                <a:lnTo>
                  <a:pt x="3480" y="200"/>
                </a:lnTo>
                <a:lnTo>
                  <a:pt x="3482" y="205"/>
                </a:lnTo>
                <a:lnTo>
                  <a:pt x="3485" y="209"/>
                </a:lnTo>
                <a:lnTo>
                  <a:pt x="3489" y="212"/>
                </a:lnTo>
                <a:lnTo>
                  <a:pt x="3493" y="214"/>
                </a:lnTo>
                <a:lnTo>
                  <a:pt x="3498" y="216"/>
                </a:lnTo>
                <a:lnTo>
                  <a:pt x="3504" y="217"/>
                </a:lnTo>
                <a:lnTo>
                  <a:pt x="3510" y="217"/>
                </a:lnTo>
                <a:lnTo>
                  <a:pt x="3516" y="217"/>
                </a:lnTo>
                <a:lnTo>
                  <a:pt x="3522" y="216"/>
                </a:lnTo>
                <a:lnTo>
                  <a:pt x="3527" y="214"/>
                </a:lnTo>
                <a:lnTo>
                  <a:pt x="3529" y="213"/>
                </a:lnTo>
                <a:lnTo>
                  <a:pt x="3531" y="212"/>
                </a:lnTo>
                <a:lnTo>
                  <a:pt x="3535" y="209"/>
                </a:lnTo>
                <a:lnTo>
                  <a:pt x="3537" y="206"/>
                </a:lnTo>
                <a:lnTo>
                  <a:pt x="3538" y="205"/>
                </a:lnTo>
                <a:lnTo>
                  <a:pt x="3539" y="203"/>
                </a:lnTo>
                <a:lnTo>
                  <a:pt x="3539" y="199"/>
                </a:lnTo>
                <a:lnTo>
                  <a:pt x="3539" y="196"/>
                </a:lnTo>
                <a:lnTo>
                  <a:pt x="3538" y="193"/>
                </a:lnTo>
                <a:lnTo>
                  <a:pt x="3536" y="191"/>
                </a:lnTo>
                <a:lnTo>
                  <a:pt x="3533" y="188"/>
                </a:lnTo>
                <a:lnTo>
                  <a:pt x="3530" y="186"/>
                </a:lnTo>
                <a:lnTo>
                  <a:pt x="3526" y="184"/>
                </a:lnTo>
                <a:lnTo>
                  <a:pt x="3522" y="183"/>
                </a:lnTo>
                <a:lnTo>
                  <a:pt x="3516" y="182"/>
                </a:lnTo>
                <a:lnTo>
                  <a:pt x="3486" y="176"/>
                </a:lnTo>
                <a:lnTo>
                  <a:pt x="3480" y="174"/>
                </a:lnTo>
                <a:lnTo>
                  <a:pt x="3474" y="173"/>
                </a:lnTo>
                <a:lnTo>
                  <a:pt x="3463" y="169"/>
                </a:lnTo>
                <a:lnTo>
                  <a:pt x="3459" y="166"/>
                </a:lnTo>
                <a:lnTo>
                  <a:pt x="3455" y="164"/>
                </a:lnTo>
                <a:lnTo>
                  <a:pt x="3451" y="161"/>
                </a:lnTo>
                <a:lnTo>
                  <a:pt x="3447" y="158"/>
                </a:lnTo>
                <a:lnTo>
                  <a:pt x="3444" y="155"/>
                </a:lnTo>
                <a:lnTo>
                  <a:pt x="3442" y="151"/>
                </a:lnTo>
                <a:lnTo>
                  <a:pt x="3440" y="147"/>
                </a:lnTo>
                <a:lnTo>
                  <a:pt x="3437" y="143"/>
                </a:lnTo>
                <a:lnTo>
                  <a:pt x="3435" y="139"/>
                </a:lnTo>
                <a:lnTo>
                  <a:pt x="3434" y="135"/>
                </a:lnTo>
                <a:lnTo>
                  <a:pt x="3434" y="130"/>
                </a:lnTo>
                <a:lnTo>
                  <a:pt x="3434" y="125"/>
                </a:lnTo>
                <a:lnTo>
                  <a:pt x="3434" y="119"/>
                </a:lnTo>
                <a:lnTo>
                  <a:pt x="3435" y="113"/>
                </a:lnTo>
                <a:lnTo>
                  <a:pt x="3437" y="107"/>
                </a:lnTo>
                <a:lnTo>
                  <a:pt x="3440" y="102"/>
                </a:lnTo>
                <a:lnTo>
                  <a:pt x="3443" y="97"/>
                </a:lnTo>
                <a:lnTo>
                  <a:pt x="3446" y="93"/>
                </a:lnTo>
                <a:lnTo>
                  <a:pt x="3450" y="89"/>
                </a:lnTo>
                <a:lnTo>
                  <a:pt x="3455" y="85"/>
                </a:lnTo>
                <a:lnTo>
                  <a:pt x="3460" y="81"/>
                </a:lnTo>
                <a:lnTo>
                  <a:pt x="3466" y="78"/>
                </a:lnTo>
                <a:lnTo>
                  <a:pt x="3472" y="76"/>
                </a:lnTo>
                <a:lnTo>
                  <a:pt x="3479" y="74"/>
                </a:lnTo>
                <a:lnTo>
                  <a:pt x="3482" y="73"/>
                </a:lnTo>
                <a:lnTo>
                  <a:pt x="3486" y="72"/>
                </a:lnTo>
                <a:lnTo>
                  <a:pt x="3493" y="71"/>
                </a:lnTo>
                <a:lnTo>
                  <a:pt x="3501" y="70"/>
                </a:lnTo>
                <a:lnTo>
                  <a:pt x="3510" y="70"/>
                </a:lnTo>
                <a:lnTo>
                  <a:pt x="3518" y="70"/>
                </a:lnTo>
                <a:lnTo>
                  <a:pt x="3525" y="71"/>
                </a:lnTo>
                <a:lnTo>
                  <a:pt x="3533" y="72"/>
                </a:lnTo>
                <a:lnTo>
                  <a:pt x="3540" y="74"/>
                </a:lnTo>
                <a:lnTo>
                  <a:pt x="3546" y="76"/>
                </a:lnTo>
                <a:lnTo>
                  <a:pt x="3552" y="78"/>
                </a:lnTo>
                <a:lnTo>
                  <a:pt x="3557" y="81"/>
                </a:lnTo>
                <a:lnTo>
                  <a:pt x="3562" y="84"/>
                </a:lnTo>
                <a:lnTo>
                  <a:pt x="3567" y="88"/>
                </a:lnTo>
                <a:lnTo>
                  <a:pt x="3571" y="92"/>
                </a:lnTo>
                <a:lnTo>
                  <a:pt x="3575" y="96"/>
                </a:lnTo>
                <a:lnTo>
                  <a:pt x="3578" y="101"/>
                </a:lnTo>
                <a:lnTo>
                  <a:pt x="3580" y="106"/>
                </a:lnTo>
                <a:lnTo>
                  <a:pt x="3582" y="111"/>
                </a:lnTo>
                <a:lnTo>
                  <a:pt x="3584" y="117"/>
                </a:lnTo>
                <a:lnTo>
                  <a:pt x="3585" y="123"/>
                </a:lnTo>
                <a:close/>
                <a:moveTo>
                  <a:pt x="3714" y="72"/>
                </a:moveTo>
                <a:lnTo>
                  <a:pt x="3714" y="109"/>
                </a:lnTo>
                <a:lnTo>
                  <a:pt x="3680" y="109"/>
                </a:lnTo>
                <a:lnTo>
                  <a:pt x="3680" y="195"/>
                </a:lnTo>
                <a:lnTo>
                  <a:pt x="3681" y="199"/>
                </a:lnTo>
                <a:lnTo>
                  <a:pt x="3682" y="203"/>
                </a:lnTo>
                <a:lnTo>
                  <a:pt x="3682" y="205"/>
                </a:lnTo>
                <a:lnTo>
                  <a:pt x="3683" y="206"/>
                </a:lnTo>
                <a:lnTo>
                  <a:pt x="3685" y="208"/>
                </a:lnTo>
                <a:lnTo>
                  <a:pt x="3687" y="210"/>
                </a:lnTo>
                <a:lnTo>
                  <a:pt x="3690" y="211"/>
                </a:lnTo>
                <a:lnTo>
                  <a:pt x="3693" y="212"/>
                </a:lnTo>
                <a:lnTo>
                  <a:pt x="3697" y="212"/>
                </a:lnTo>
                <a:lnTo>
                  <a:pt x="3704" y="211"/>
                </a:lnTo>
                <a:lnTo>
                  <a:pt x="3709" y="210"/>
                </a:lnTo>
                <a:lnTo>
                  <a:pt x="3717" y="247"/>
                </a:lnTo>
                <a:lnTo>
                  <a:pt x="3707" y="250"/>
                </a:lnTo>
                <a:lnTo>
                  <a:pt x="3699" y="251"/>
                </a:lnTo>
                <a:lnTo>
                  <a:pt x="3690" y="252"/>
                </a:lnTo>
                <a:lnTo>
                  <a:pt x="3684" y="252"/>
                </a:lnTo>
                <a:lnTo>
                  <a:pt x="3678" y="251"/>
                </a:lnTo>
                <a:lnTo>
                  <a:pt x="3672" y="250"/>
                </a:lnTo>
                <a:lnTo>
                  <a:pt x="3666" y="249"/>
                </a:lnTo>
                <a:lnTo>
                  <a:pt x="3661" y="248"/>
                </a:lnTo>
                <a:lnTo>
                  <a:pt x="3656" y="245"/>
                </a:lnTo>
                <a:lnTo>
                  <a:pt x="3652" y="243"/>
                </a:lnTo>
                <a:lnTo>
                  <a:pt x="3647" y="240"/>
                </a:lnTo>
                <a:lnTo>
                  <a:pt x="3644" y="237"/>
                </a:lnTo>
                <a:lnTo>
                  <a:pt x="3640" y="233"/>
                </a:lnTo>
                <a:lnTo>
                  <a:pt x="3638" y="229"/>
                </a:lnTo>
                <a:lnTo>
                  <a:pt x="3635" y="224"/>
                </a:lnTo>
                <a:lnTo>
                  <a:pt x="3634" y="219"/>
                </a:lnTo>
                <a:lnTo>
                  <a:pt x="3632" y="213"/>
                </a:lnTo>
                <a:lnTo>
                  <a:pt x="3632" y="208"/>
                </a:lnTo>
                <a:lnTo>
                  <a:pt x="3631" y="201"/>
                </a:lnTo>
                <a:lnTo>
                  <a:pt x="3631" y="109"/>
                </a:lnTo>
                <a:lnTo>
                  <a:pt x="3607" y="109"/>
                </a:lnTo>
                <a:lnTo>
                  <a:pt x="3607" y="72"/>
                </a:lnTo>
                <a:lnTo>
                  <a:pt x="3631" y="72"/>
                </a:lnTo>
                <a:lnTo>
                  <a:pt x="3631" y="30"/>
                </a:lnTo>
                <a:lnTo>
                  <a:pt x="3680" y="30"/>
                </a:lnTo>
                <a:lnTo>
                  <a:pt x="3680" y="72"/>
                </a:lnTo>
                <a:lnTo>
                  <a:pt x="3714" y="72"/>
                </a:lnTo>
                <a:close/>
                <a:moveTo>
                  <a:pt x="3821" y="253"/>
                </a:moveTo>
                <a:lnTo>
                  <a:pt x="3808" y="252"/>
                </a:lnTo>
                <a:lnTo>
                  <a:pt x="3801" y="251"/>
                </a:lnTo>
                <a:lnTo>
                  <a:pt x="3796" y="250"/>
                </a:lnTo>
                <a:lnTo>
                  <a:pt x="3784" y="246"/>
                </a:lnTo>
                <a:lnTo>
                  <a:pt x="3779" y="244"/>
                </a:lnTo>
                <a:lnTo>
                  <a:pt x="3774" y="241"/>
                </a:lnTo>
                <a:lnTo>
                  <a:pt x="3765" y="235"/>
                </a:lnTo>
                <a:lnTo>
                  <a:pt x="3761" y="231"/>
                </a:lnTo>
                <a:lnTo>
                  <a:pt x="3757" y="227"/>
                </a:lnTo>
                <a:lnTo>
                  <a:pt x="3750" y="219"/>
                </a:lnTo>
                <a:lnTo>
                  <a:pt x="3747" y="214"/>
                </a:lnTo>
                <a:lnTo>
                  <a:pt x="3744" y="209"/>
                </a:lnTo>
                <a:lnTo>
                  <a:pt x="3740" y="198"/>
                </a:lnTo>
                <a:lnTo>
                  <a:pt x="3738" y="193"/>
                </a:lnTo>
                <a:lnTo>
                  <a:pt x="3736" y="187"/>
                </a:lnTo>
                <a:lnTo>
                  <a:pt x="3735" y="181"/>
                </a:lnTo>
                <a:lnTo>
                  <a:pt x="3734" y="175"/>
                </a:lnTo>
                <a:lnTo>
                  <a:pt x="3734" y="168"/>
                </a:lnTo>
                <a:lnTo>
                  <a:pt x="3734" y="161"/>
                </a:lnTo>
                <a:lnTo>
                  <a:pt x="3734" y="155"/>
                </a:lnTo>
                <a:lnTo>
                  <a:pt x="3734" y="148"/>
                </a:lnTo>
                <a:lnTo>
                  <a:pt x="3735" y="142"/>
                </a:lnTo>
                <a:lnTo>
                  <a:pt x="3736" y="136"/>
                </a:lnTo>
                <a:lnTo>
                  <a:pt x="3740" y="124"/>
                </a:lnTo>
                <a:lnTo>
                  <a:pt x="3742" y="119"/>
                </a:lnTo>
                <a:lnTo>
                  <a:pt x="3744" y="114"/>
                </a:lnTo>
                <a:lnTo>
                  <a:pt x="3750" y="104"/>
                </a:lnTo>
                <a:lnTo>
                  <a:pt x="3753" y="99"/>
                </a:lnTo>
                <a:lnTo>
                  <a:pt x="3757" y="95"/>
                </a:lnTo>
                <a:lnTo>
                  <a:pt x="3761" y="91"/>
                </a:lnTo>
                <a:lnTo>
                  <a:pt x="3765" y="88"/>
                </a:lnTo>
                <a:lnTo>
                  <a:pt x="3770" y="85"/>
                </a:lnTo>
                <a:lnTo>
                  <a:pt x="3774" y="82"/>
                </a:lnTo>
                <a:lnTo>
                  <a:pt x="3779" y="79"/>
                </a:lnTo>
                <a:lnTo>
                  <a:pt x="3784" y="77"/>
                </a:lnTo>
                <a:lnTo>
                  <a:pt x="3790" y="75"/>
                </a:lnTo>
                <a:lnTo>
                  <a:pt x="3796" y="73"/>
                </a:lnTo>
                <a:lnTo>
                  <a:pt x="3801" y="72"/>
                </a:lnTo>
                <a:lnTo>
                  <a:pt x="3808" y="71"/>
                </a:lnTo>
                <a:lnTo>
                  <a:pt x="3821" y="70"/>
                </a:lnTo>
                <a:lnTo>
                  <a:pt x="3834" y="71"/>
                </a:lnTo>
                <a:lnTo>
                  <a:pt x="3840" y="72"/>
                </a:lnTo>
                <a:lnTo>
                  <a:pt x="3846" y="73"/>
                </a:lnTo>
                <a:lnTo>
                  <a:pt x="3857" y="77"/>
                </a:lnTo>
                <a:lnTo>
                  <a:pt x="3862" y="79"/>
                </a:lnTo>
                <a:lnTo>
                  <a:pt x="3867" y="82"/>
                </a:lnTo>
                <a:lnTo>
                  <a:pt x="3876" y="88"/>
                </a:lnTo>
                <a:lnTo>
                  <a:pt x="3880" y="91"/>
                </a:lnTo>
                <a:lnTo>
                  <a:pt x="3884" y="95"/>
                </a:lnTo>
                <a:lnTo>
                  <a:pt x="3891" y="104"/>
                </a:lnTo>
                <a:lnTo>
                  <a:pt x="3894" y="109"/>
                </a:lnTo>
                <a:lnTo>
                  <a:pt x="3897" y="114"/>
                </a:lnTo>
                <a:lnTo>
                  <a:pt x="3903" y="124"/>
                </a:lnTo>
                <a:lnTo>
                  <a:pt x="3904" y="130"/>
                </a:lnTo>
                <a:lnTo>
                  <a:pt x="3906" y="136"/>
                </a:lnTo>
                <a:lnTo>
                  <a:pt x="3907" y="142"/>
                </a:lnTo>
                <a:lnTo>
                  <a:pt x="3908" y="148"/>
                </a:lnTo>
                <a:lnTo>
                  <a:pt x="3908" y="155"/>
                </a:lnTo>
                <a:lnTo>
                  <a:pt x="3909" y="161"/>
                </a:lnTo>
                <a:lnTo>
                  <a:pt x="3908" y="168"/>
                </a:lnTo>
                <a:lnTo>
                  <a:pt x="3908" y="175"/>
                </a:lnTo>
                <a:lnTo>
                  <a:pt x="3907" y="181"/>
                </a:lnTo>
                <a:lnTo>
                  <a:pt x="3906" y="187"/>
                </a:lnTo>
                <a:lnTo>
                  <a:pt x="3903" y="198"/>
                </a:lnTo>
                <a:lnTo>
                  <a:pt x="3900" y="204"/>
                </a:lnTo>
                <a:lnTo>
                  <a:pt x="3897" y="209"/>
                </a:lnTo>
                <a:lnTo>
                  <a:pt x="3891" y="219"/>
                </a:lnTo>
                <a:lnTo>
                  <a:pt x="3888" y="223"/>
                </a:lnTo>
                <a:lnTo>
                  <a:pt x="3884" y="227"/>
                </a:lnTo>
                <a:lnTo>
                  <a:pt x="3880" y="231"/>
                </a:lnTo>
                <a:lnTo>
                  <a:pt x="3876" y="235"/>
                </a:lnTo>
                <a:lnTo>
                  <a:pt x="3872" y="238"/>
                </a:lnTo>
                <a:lnTo>
                  <a:pt x="3867" y="241"/>
                </a:lnTo>
                <a:lnTo>
                  <a:pt x="3862" y="244"/>
                </a:lnTo>
                <a:lnTo>
                  <a:pt x="3857" y="246"/>
                </a:lnTo>
                <a:lnTo>
                  <a:pt x="3851" y="248"/>
                </a:lnTo>
                <a:lnTo>
                  <a:pt x="3846" y="250"/>
                </a:lnTo>
                <a:lnTo>
                  <a:pt x="3840" y="251"/>
                </a:lnTo>
                <a:lnTo>
                  <a:pt x="3834" y="252"/>
                </a:lnTo>
                <a:lnTo>
                  <a:pt x="3821" y="253"/>
                </a:lnTo>
                <a:close/>
                <a:moveTo>
                  <a:pt x="3821" y="215"/>
                </a:moveTo>
                <a:lnTo>
                  <a:pt x="3825" y="214"/>
                </a:lnTo>
                <a:lnTo>
                  <a:pt x="3829" y="214"/>
                </a:lnTo>
                <a:lnTo>
                  <a:pt x="3833" y="212"/>
                </a:lnTo>
                <a:lnTo>
                  <a:pt x="3837" y="211"/>
                </a:lnTo>
                <a:lnTo>
                  <a:pt x="3840" y="209"/>
                </a:lnTo>
                <a:lnTo>
                  <a:pt x="3843" y="206"/>
                </a:lnTo>
                <a:lnTo>
                  <a:pt x="3846" y="203"/>
                </a:lnTo>
                <a:lnTo>
                  <a:pt x="3848" y="199"/>
                </a:lnTo>
                <a:lnTo>
                  <a:pt x="3851" y="195"/>
                </a:lnTo>
                <a:lnTo>
                  <a:pt x="3852" y="191"/>
                </a:lnTo>
                <a:lnTo>
                  <a:pt x="3854" y="187"/>
                </a:lnTo>
                <a:lnTo>
                  <a:pt x="3855" y="182"/>
                </a:lnTo>
                <a:lnTo>
                  <a:pt x="3857" y="172"/>
                </a:lnTo>
                <a:lnTo>
                  <a:pt x="3858" y="167"/>
                </a:lnTo>
                <a:lnTo>
                  <a:pt x="3858" y="161"/>
                </a:lnTo>
                <a:lnTo>
                  <a:pt x="3857" y="150"/>
                </a:lnTo>
                <a:lnTo>
                  <a:pt x="3855" y="140"/>
                </a:lnTo>
                <a:lnTo>
                  <a:pt x="3854" y="135"/>
                </a:lnTo>
                <a:lnTo>
                  <a:pt x="3852" y="131"/>
                </a:lnTo>
                <a:lnTo>
                  <a:pt x="3848" y="123"/>
                </a:lnTo>
                <a:lnTo>
                  <a:pt x="3846" y="119"/>
                </a:lnTo>
                <a:lnTo>
                  <a:pt x="3843" y="116"/>
                </a:lnTo>
                <a:lnTo>
                  <a:pt x="3840" y="113"/>
                </a:lnTo>
                <a:lnTo>
                  <a:pt x="3837" y="111"/>
                </a:lnTo>
                <a:lnTo>
                  <a:pt x="3833" y="110"/>
                </a:lnTo>
                <a:lnTo>
                  <a:pt x="3829" y="108"/>
                </a:lnTo>
                <a:lnTo>
                  <a:pt x="3825" y="108"/>
                </a:lnTo>
                <a:lnTo>
                  <a:pt x="3821" y="107"/>
                </a:lnTo>
                <a:lnTo>
                  <a:pt x="3816" y="108"/>
                </a:lnTo>
                <a:lnTo>
                  <a:pt x="3812" y="108"/>
                </a:lnTo>
                <a:lnTo>
                  <a:pt x="3808" y="110"/>
                </a:lnTo>
                <a:lnTo>
                  <a:pt x="3805" y="111"/>
                </a:lnTo>
                <a:lnTo>
                  <a:pt x="3801" y="113"/>
                </a:lnTo>
                <a:lnTo>
                  <a:pt x="3798" y="116"/>
                </a:lnTo>
                <a:lnTo>
                  <a:pt x="3795" y="119"/>
                </a:lnTo>
                <a:lnTo>
                  <a:pt x="3793" y="123"/>
                </a:lnTo>
                <a:lnTo>
                  <a:pt x="3789" y="131"/>
                </a:lnTo>
                <a:lnTo>
                  <a:pt x="3787" y="135"/>
                </a:lnTo>
                <a:lnTo>
                  <a:pt x="3786" y="140"/>
                </a:lnTo>
                <a:lnTo>
                  <a:pt x="3785" y="145"/>
                </a:lnTo>
                <a:lnTo>
                  <a:pt x="3784" y="150"/>
                </a:lnTo>
                <a:lnTo>
                  <a:pt x="3784" y="155"/>
                </a:lnTo>
                <a:lnTo>
                  <a:pt x="3783" y="161"/>
                </a:lnTo>
                <a:lnTo>
                  <a:pt x="3784" y="172"/>
                </a:lnTo>
                <a:lnTo>
                  <a:pt x="3786" y="182"/>
                </a:lnTo>
                <a:lnTo>
                  <a:pt x="3787" y="187"/>
                </a:lnTo>
                <a:lnTo>
                  <a:pt x="3789" y="191"/>
                </a:lnTo>
                <a:lnTo>
                  <a:pt x="3791" y="195"/>
                </a:lnTo>
                <a:lnTo>
                  <a:pt x="3793" y="199"/>
                </a:lnTo>
                <a:lnTo>
                  <a:pt x="3795" y="203"/>
                </a:lnTo>
                <a:lnTo>
                  <a:pt x="3798" y="206"/>
                </a:lnTo>
                <a:lnTo>
                  <a:pt x="3801" y="209"/>
                </a:lnTo>
                <a:lnTo>
                  <a:pt x="3805" y="211"/>
                </a:lnTo>
                <a:lnTo>
                  <a:pt x="3808" y="212"/>
                </a:lnTo>
                <a:lnTo>
                  <a:pt x="3812" y="214"/>
                </a:lnTo>
                <a:lnTo>
                  <a:pt x="3816" y="214"/>
                </a:lnTo>
                <a:lnTo>
                  <a:pt x="3821" y="215"/>
                </a:lnTo>
                <a:close/>
                <a:moveTo>
                  <a:pt x="1623" y="930"/>
                </a:moveTo>
                <a:lnTo>
                  <a:pt x="1569" y="930"/>
                </a:lnTo>
                <a:lnTo>
                  <a:pt x="1651" y="694"/>
                </a:lnTo>
                <a:lnTo>
                  <a:pt x="1715" y="694"/>
                </a:lnTo>
                <a:lnTo>
                  <a:pt x="1797" y="930"/>
                </a:lnTo>
                <a:lnTo>
                  <a:pt x="1743" y="930"/>
                </a:lnTo>
                <a:lnTo>
                  <a:pt x="1726" y="876"/>
                </a:lnTo>
                <a:lnTo>
                  <a:pt x="1641" y="876"/>
                </a:lnTo>
                <a:lnTo>
                  <a:pt x="1623" y="930"/>
                </a:lnTo>
                <a:close/>
                <a:moveTo>
                  <a:pt x="1653" y="837"/>
                </a:moveTo>
                <a:lnTo>
                  <a:pt x="1713" y="837"/>
                </a:lnTo>
                <a:lnTo>
                  <a:pt x="1684" y="748"/>
                </a:lnTo>
                <a:lnTo>
                  <a:pt x="1653" y="837"/>
                </a:lnTo>
                <a:close/>
                <a:moveTo>
                  <a:pt x="1874" y="933"/>
                </a:moveTo>
                <a:lnTo>
                  <a:pt x="1867" y="933"/>
                </a:lnTo>
                <a:lnTo>
                  <a:pt x="1861" y="932"/>
                </a:lnTo>
                <a:lnTo>
                  <a:pt x="1856" y="931"/>
                </a:lnTo>
                <a:lnTo>
                  <a:pt x="1850" y="930"/>
                </a:lnTo>
                <a:lnTo>
                  <a:pt x="1845" y="928"/>
                </a:lnTo>
                <a:lnTo>
                  <a:pt x="1840" y="926"/>
                </a:lnTo>
                <a:lnTo>
                  <a:pt x="1836" y="923"/>
                </a:lnTo>
                <a:lnTo>
                  <a:pt x="1832" y="920"/>
                </a:lnTo>
                <a:lnTo>
                  <a:pt x="1828" y="916"/>
                </a:lnTo>
                <a:lnTo>
                  <a:pt x="1824" y="913"/>
                </a:lnTo>
                <a:lnTo>
                  <a:pt x="1821" y="908"/>
                </a:lnTo>
                <a:lnTo>
                  <a:pt x="1820" y="906"/>
                </a:lnTo>
                <a:lnTo>
                  <a:pt x="1819" y="903"/>
                </a:lnTo>
                <a:lnTo>
                  <a:pt x="1817" y="898"/>
                </a:lnTo>
                <a:lnTo>
                  <a:pt x="1816" y="893"/>
                </a:lnTo>
                <a:lnTo>
                  <a:pt x="1815" y="887"/>
                </a:lnTo>
                <a:lnTo>
                  <a:pt x="1815" y="880"/>
                </a:lnTo>
                <a:lnTo>
                  <a:pt x="1815" y="871"/>
                </a:lnTo>
                <a:lnTo>
                  <a:pt x="1817" y="863"/>
                </a:lnTo>
                <a:lnTo>
                  <a:pt x="1818" y="859"/>
                </a:lnTo>
                <a:lnTo>
                  <a:pt x="1820" y="856"/>
                </a:lnTo>
                <a:lnTo>
                  <a:pt x="1824" y="849"/>
                </a:lnTo>
                <a:lnTo>
                  <a:pt x="1827" y="847"/>
                </a:lnTo>
                <a:lnTo>
                  <a:pt x="1829" y="844"/>
                </a:lnTo>
                <a:lnTo>
                  <a:pt x="1832" y="842"/>
                </a:lnTo>
                <a:lnTo>
                  <a:pt x="1835" y="840"/>
                </a:lnTo>
                <a:lnTo>
                  <a:pt x="1838" y="838"/>
                </a:lnTo>
                <a:lnTo>
                  <a:pt x="1841" y="836"/>
                </a:lnTo>
                <a:lnTo>
                  <a:pt x="1845" y="834"/>
                </a:lnTo>
                <a:lnTo>
                  <a:pt x="1849" y="833"/>
                </a:lnTo>
                <a:lnTo>
                  <a:pt x="1856" y="831"/>
                </a:lnTo>
                <a:lnTo>
                  <a:pt x="1864" y="829"/>
                </a:lnTo>
                <a:lnTo>
                  <a:pt x="1873" y="827"/>
                </a:lnTo>
                <a:lnTo>
                  <a:pt x="1881" y="826"/>
                </a:lnTo>
                <a:lnTo>
                  <a:pt x="1901" y="824"/>
                </a:lnTo>
                <a:lnTo>
                  <a:pt x="1908" y="822"/>
                </a:lnTo>
                <a:lnTo>
                  <a:pt x="1914" y="821"/>
                </a:lnTo>
                <a:lnTo>
                  <a:pt x="1918" y="820"/>
                </a:lnTo>
                <a:lnTo>
                  <a:pt x="1920" y="818"/>
                </a:lnTo>
                <a:lnTo>
                  <a:pt x="1922" y="817"/>
                </a:lnTo>
                <a:lnTo>
                  <a:pt x="1923" y="816"/>
                </a:lnTo>
                <a:lnTo>
                  <a:pt x="1923" y="814"/>
                </a:lnTo>
                <a:lnTo>
                  <a:pt x="1924" y="812"/>
                </a:lnTo>
                <a:lnTo>
                  <a:pt x="1924" y="810"/>
                </a:lnTo>
                <a:lnTo>
                  <a:pt x="1924" y="805"/>
                </a:lnTo>
                <a:lnTo>
                  <a:pt x="1922" y="800"/>
                </a:lnTo>
                <a:lnTo>
                  <a:pt x="1921" y="798"/>
                </a:lnTo>
                <a:lnTo>
                  <a:pt x="1920" y="796"/>
                </a:lnTo>
                <a:lnTo>
                  <a:pt x="1919" y="794"/>
                </a:lnTo>
                <a:lnTo>
                  <a:pt x="1917" y="793"/>
                </a:lnTo>
                <a:lnTo>
                  <a:pt x="1913" y="790"/>
                </a:lnTo>
                <a:lnTo>
                  <a:pt x="1909" y="788"/>
                </a:lnTo>
                <a:lnTo>
                  <a:pt x="1904" y="787"/>
                </a:lnTo>
                <a:lnTo>
                  <a:pt x="1898" y="787"/>
                </a:lnTo>
                <a:lnTo>
                  <a:pt x="1892" y="787"/>
                </a:lnTo>
                <a:lnTo>
                  <a:pt x="1886" y="788"/>
                </a:lnTo>
                <a:lnTo>
                  <a:pt x="1881" y="790"/>
                </a:lnTo>
                <a:lnTo>
                  <a:pt x="1877" y="792"/>
                </a:lnTo>
                <a:lnTo>
                  <a:pt x="1873" y="795"/>
                </a:lnTo>
                <a:lnTo>
                  <a:pt x="1870" y="799"/>
                </a:lnTo>
                <a:lnTo>
                  <a:pt x="1868" y="803"/>
                </a:lnTo>
                <a:lnTo>
                  <a:pt x="1867" y="805"/>
                </a:lnTo>
                <a:lnTo>
                  <a:pt x="1866" y="807"/>
                </a:lnTo>
                <a:lnTo>
                  <a:pt x="1821" y="803"/>
                </a:lnTo>
                <a:lnTo>
                  <a:pt x="1823" y="797"/>
                </a:lnTo>
                <a:lnTo>
                  <a:pt x="1825" y="792"/>
                </a:lnTo>
                <a:lnTo>
                  <a:pt x="1827" y="787"/>
                </a:lnTo>
                <a:lnTo>
                  <a:pt x="1830" y="782"/>
                </a:lnTo>
                <a:lnTo>
                  <a:pt x="1833" y="777"/>
                </a:lnTo>
                <a:lnTo>
                  <a:pt x="1837" y="773"/>
                </a:lnTo>
                <a:lnTo>
                  <a:pt x="1841" y="769"/>
                </a:lnTo>
                <a:lnTo>
                  <a:pt x="1846" y="765"/>
                </a:lnTo>
                <a:lnTo>
                  <a:pt x="1851" y="762"/>
                </a:lnTo>
                <a:lnTo>
                  <a:pt x="1857" y="759"/>
                </a:lnTo>
                <a:lnTo>
                  <a:pt x="1863" y="756"/>
                </a:lnTo>
                <a:lnTo>
                  <a:pt x="1869" y="754"/>
                </a:lnTo>
                <a:lnTo>
                  <a:pt x="1876" y="753"/>
                </a:lnTo>
                <a:lnTo>
                  <a:pt x="1883" y="752"/>
                </a:lnTo>
                <a:lnTo>
                  <a:pt x="1890" y="751"/>
                </a:lnTo>
                <a:lnTo>
                  <a:pt x="1898" y="751"/>
                </a:lnTo>
                <a:lnTo>
                  <a:pt x="1908" y="751"/>
                </a:lnTo>
                <a:lnTo>
                  <a:pt x="1917" y="752"/>
                </a:lnTo>
                <a:lnTo>
                  <a:pt x="1926" y="754"/>
                </a:lnTo>
                <a:lnTo>
                  <a:pt x="1935" y="757"/>
                </a:lnTo>
                <a:lnTo>
                  <a:pt x="1943" y="761"/>
                </a:lnTo>
                <a:lnTo>
                  <a:pt x="1947" y="763"/>
                </a:lnTo>
                <a:lnTo>
                  <a:pt x="1950" y="765"/>
                </a:lnTo>
                <a:lnTo>
                  <a:pt x="1957" y="770"/>
                </a:lnTo>
                <a:lnTo>
                  <a:pt x="1963" y="776"/>
                </a:lnTo>
                <a:lnTo>
                  <a:pt x="1965" y="780"/>
                </a:lnTo>
                <a:lnTo>
                  <a:pt x="1967" y="784"/>
                </a:lnTo>
                <a:lnTo>
                  <a:pt x="1969" y="787"/>
                </a:lnTo>
                <a:lnTo>
                  <a:pt x="1970" y="792"/>
                </a:lnTo>
                <a:lnTo>
                  <a:pt x="1972" y="796"/>
                </a:lnTo>
                <a:lnTo>
                  <a:pt x="1972" y="801"/>
                </a:lnTo>
                <a:lnTo>
                  <a:pt x="1973" y="806"/>
                </a:lnTo>
                <a:lnTo>
                  <a:pt x="1973" y="811"/>
                </a:lnTo>
                <a:lnTo>
                  <a:pt x="1973" y="930"/>
                </a:lnTo>
                <a:lnTo>
                  <a:pt x="1927" y="930"/>
                </a:lnTo>
                <a:lnTo>
                  <a:pt x="1927" y="905"/>
                </a:lnTo>
                <a:lnTo>
                  <a:pt x="1922" y="911"/>
                </a:lnTo>
                <a:lnTo>
                  <a:pt x="1917" y="917"/>
                </a:lnTo>
                <a:lnTo>
                  <a:pt x="1912" y="921"/>
                </a:lnTo>
                <a:lnTo>
                  <a:pt x="1906" y="925"/>
                </a:lnTo>
                <a:lnTo>
                  <a:pt x="1899" y="929"/>
                </a:lnTo>
                <a:lnTo>
                  <a:pt x="1891" y="931"/>
                </a:lnTo>
                <a:lnTo>
                  <a:pt x="1887" y="932"/>
                </a:lnTo>
                <a:lnTo>
                  <a:pt x="1883" y="933"/>
                </a:lnTo>
                <a:lnTo>
                  <a:pt x="1874" y="933"/>
                </a:lnTo>
                <a:close/>
                <a:moveTo>
                  <a:pt x="1888" y="899"/>
                </a:moveTo>
                <a:lnTo>
                  <a:pt x="1895" y="899"/>
                </a:lnTo>
                <a:lnTo>
                  <a:pt x="1902" y="897"/>
                </a:lnTo>
                <a:lnTo>
                  <a:pt x="1905" y="896"/>
                </a:lnTo>
                <a:lnTo>
                  <a:pt x="1908" y="894"/>
                </a:lnTo>
                <a:lnTo>
                  <a:pt x="1914" y="890"/>
                </a:lnTo>
                <a:lnTo>
                  <a:pt x="1916" y="888"/>
                </a:lnTo>
                <a:lnTo>
                  <a:pt x="1919" y="885"/>
                </a:lnTo>
                <a:lnTo>
                  <a:pt x="1922" y="879"/>
                </a:lnTo>
                <a:lnTo>
                  <a:pt x="1924" y="873"/>
                </a:lnTo>
                <a:lnTo>
                  <a:pt x="1924" y="870"/>
                </a:lnTo>
                <a:lnTo>
                  <a:pt x="1924" y="867"/>
                </a:lnTo>
                <a:lnTo>
                  <a:pt x="1924" y="848"/>
                </a:lnTo>
                <a:lnTo>
                  <a:pt x="1921" y="850"/>
                </a:lnTo>
                <a:lnTo>
                  <a:pt x="1915" y="851"/>
                </a:lnTo>
                <a:lnTo>
                  <a:pt x="1903" y="854"/>
                </a:lnTo>
                <a:lnTo>
                  <a:pt x="1890" y="856"/>
                </a:lnTo>
                <a:lnTo>
                  <a:pt x="1884" y="857"/>
                </a:lnTo>
                <a:lnTo>
                  <a:pt x="1879" y="859"/>
                </a:lnTo>
                <a:lnTo>
                  <a:pt x="1874" y="861"/>
                </a:lnTo>
                <a:lnTo>
                  <a:pt x="1870" y="863"/>
                </a:lnTo>
                <a:lnTo>
                  <a:pt x="1866" y="866"/>
                </a:lnTo>
                <a:lnTo>
                  <a:pt x="1864" y="870"/>
                </a:lnTo>
                <a:lnTo>
                  <a:pt x="1863" y="872"/>
                </a:lnTo>
                <a:lnTo>
                  <a:pt x="1862" y="874"/>
                </a:lnTo>
                <a:lnTo>
                  <a:pt x="1862" y="879"/>
                </a:lnTo>
                <a:lnTo>
                  <a:pt x="1862" y="884"/>
                </a:lnTo>
                <a:lnTo>
                  <a:pt x="1863" y="888"/>
                </a:lnTo>
                <a:lnTo>
                  <a:pt x="1865" y="890"/>
                </a:lnTo>
                <a:lnTo>
                  <a:pt x="1866" y="891"/>
                </a:lnTo>
                <a:lnTo>
                  <a:pt x="1869" y="894"/>
                </a:lnTo>
                <a:lnTo>
                  <a:pt x="1873" y="896"/>
                </a:lnTo>
                <a:lnTo>
                  <a:pt x="1875" y="897"/>
                </a:lnTo>
                <a:lnTo>
                  <a:pt x="1877" y="898"/>
                </a:lnTo>
                <a:lnTo>
                  <a:pt x="1882" y="899"/>
                </a:lnTo>
                <a:lnTo>
                  <a:pt x="1888" y="899"/>
                </a:lnTo>
                <a:close/>
                <a:moveTo>
                  <a:pt x="2063" y="930"/>
                </a:moveTo>
                <a:lnTo>
                  <a:pt x="2013" y="930"/>
                </a:lnTo>
                <a:lnTo>
                  <a:pt x="2013" y="694"/>
                </a:lnTo>
                <a:lnTo>
                  <a:pt x="2063" y="694"/>
                </a:lnTo>
                <a:lnTo>
                  <a:pt x="2063" y="930"/>
                </a:lnTo>
                <a:close/>
                <a:moveTo>
                  <a:pt x="2197" y="753"/>
                </a:moveTo>
                <a:lnTo>
                  <a:pt x="2197" y="790"/>
                </a:lnTo>
                <a:lnTo>
                  <a:pt x="2164" y="790"/>
                </a:lnTo>
                <a:lnTo>
                  <a:pt x="2164" y="876"/>
                </a:lnTo>
                <a:lnTo>
                  <a:pt x="2164" y="880"/>
                </a:lnTo>
                <a:lnTo>
                  <a:pt x="2165" y="884"/>
                </a:lnTo>
                <a:lnTo>
                  <a:pt x="2166" y="886"/>
                </a:lnTo>
                <a:lnTo>
                  <a:pt x="2167" y="887"/>
                </a:lnTo>
                <a:lnTo>
                  <a:pt x="2169" y="889"/>
                </a:lnTo>
                <a:lnTo>
                  <a:pt x="2171" y="891"/>
                </a:lnTo>
                <a:lnTo>
                  <a:pt x="2174" y="892"/>
                </a:lnTo>
                <a:lnTo>
                  <a:pt x="2177" y="893"/>
                </a:lnTo>
                <a:lnTo>
                  <a:pt x="2181" y="893"/>
                </a:lnTo>
                <a:lnTo>
                  <a:pt x="2188" y="892"/>
                </a:lnTo>
                <a:lnTo>
                  <a:pt x="2193" y="891"/>
                </a:lnTo>
                <a:lnTo>
                  <a:pt x="2201" y="928"/>
                </a:lnTo>
                <a:lnTo>
                  <a:pt x="2190" y="930"/>
                </a:lnTo>
                <a:lnTo>
                  <a:pt x="2183" y="932"/>
                </a:lnTo>
                <a:lnTo>
                  <a:pt x="2174" y="932"/>
                </a:lnTo>
                <a:lnTo>
                  <a:pt x="2168" y="932"/>
                </a:lnTo>
                <a:lnTo>
                  <a:pt x="2161" y="932"/>
                </a:lnTo>
                <a:lnTo>
                  <a:pt x="2156" y="931"/>
                </a:lnTo>
                <a:lnTo>
                  <a:pt x="2150" y="930"/>
                </a:lnTo>
                <a:lnTo>
                  <a:pt x="2145" y="928"/>
                </a:lnTo>
                <a:lnTo>
                  <a:pt x="2140" y="926"/>
                </a:lnTo>
                <a:lnTo>
                  <a:pt x="2135" y="924"/>
                </a:lnTo>
                <a:lnTo>
                  <a:pt x="2131" y="921"/>
                </a:lnTo>
                <a:lnTo>
                  <a:pt x="2127" y="917"/>
                </a:lnTo>
                <a:lnTo>
                  <a:pt x="2124" y="914"/>
                </a:lnTo>
                <a:lnTo>
                  <a:pt x="2121" y="909"/>
                </a:lnTo>
                <a:lnTo>
                  <a:pt x="2119" y="905"/>
                </a:lnTo>
                <a:lnTo>
                  <a:pt x="2117" y="900"/>
                </a:lnTo>
                <a:lnTo>
                  <a:pt x="2116" y="894"/>
                </a:lnTo>
                <a:lnTo>
                  <a:pt x="2115" y="888"/>
                </a:lnTo>
                <a:lnTo>
                  <a:pt x="2115" y="882"/>
                </a:lnTo>
                <a:lnTo>
                  <a:pt x="2115" y="790"/>
                </a:lnTo>
                <a:lnTo>
                  <a:pt x="2091" y="790"/>
                </a:lnTo>
                <a:lnTo>
                  <a:pt x="2091" y="753"/>
                </a:lnTo>
                <a:lnTo>
                  <a:pt x="2115" y="753"/>
                </a:lnTo>
                <a:lnTo>
                  <a:pt x="2115" y="711"/>
                </a:lnTo>
                <a:lnTo>
                  <a:pt x="2164" y="711"/>
                </a:lnTo>
                <a:lnTo>
                  <a:pt x="2164" y="753"/>
                </a:lnTo>
                <a:lnTo>
                  <a:pt x="2197" y="753"/>
                </a:lnTo>
                <a:close/>
                <a:moveTo>
                  <a:pt x="2304" y="933"/>
                </a:moveTo>
                <a:lnTo>
                  <a:pt x="2291" y="933"/>
                </a:lnTo>
                <a:lnTo>
                  <a:pt x="2285" y="932"/>
                </a:lnTo>
                <a:lnTo>
                  <a:pt x="2279" y="930"/>
                </a:lnTo>
                <a:lnTo>
                  <a:pt x="2268" y="927"/>
                </a:lnTo>
                <a:lnTo>
                  <a:pt x="2263" y="925"/>
                </a:lnTo>
                <a:lnTo>
                  <a:pt x="2258" y="922"/>
                </a:lnTo>
                <a:lnTo>
                  <a:pt x="2249" y="916"/>
                </a:lnTo>
                <a:lnTo>
                  <a:pt x="2245" y="912"/>
                </a:lnTo>
                <a:lnTo>
                  <a:pt x="2241" y="908"/>
                </a:lnTo>
                <a:lnTo>
                  <a:pt x="2234" y="900"/>
                </a:lnTo>
                <a:lnTo>
                  <a:pt x="2231" y="895"/>
                </a:lnTo>
                <a:lnTo>
                  <a:pt x="2228" y="890"/>
                </a:lnTo>
                <a:lnTo>
                  <a:pt x="2223" y="879"/>
                </a:lnTo>
                <a:lnTo>
                  <a:pt x="2221" y="874"/>
                </a:lnTo>
                <a:lnTo>
                  <a:pt x="2220" y="868"/>
                </a:lnTo>
                <a:lnTo>
                  <a:pt x="2219" y="862"/>
                </a:lnTo>
                <a:lnTo>
                  <a:pt x="2218" y="855"/>
                </a:lnTo>
                <a:lnTo>
                  <a:pt x="2218" y="849"/>
                </a:lnTo>
                <a:lnTo>
                  <a:pt x="2217" y="842"/>
                </a:lnTo>
                <a:lnTo>
                  <a:pt x="2218" y="835"/>
                </a:lnTo>
                <a:lnTo>
                  <a:pt x="2218" y="829"/>
                </a:lnTo>
                <a:lnTo>
                  <a:pt x="2219" y="823"/>
                </a:lnTo>
                <a:lnTo>
                  <a:pt x="2220" y="816"/>
                </a:lnTo>
                <a:lnTo>
                  <a:pt x="2223" y="805"/>
                </a:lnTo>
                <a:lnTo>
                  <a:pt x="2225" y="799"/>
                </a:lnTo>
                <a:lnTo>
                  <a:pt x="2228" y="794"/>
                </a:lnTo>
                <a:lnTo>
                  <a:pt x="2234" y="785"/>
                </a:lnTo>
                <a:lnTo>
                  <a:pt x="2237" y="780"/>
                </a:lnTo>
                <a:lnTo>
                  <a:pt x="2241" y="776"/>
                </a:lnTo>
                <a:lnTo>
                  <a:pt x="2245" y="772"/>
                </a:lnTo>
                <a:lnTo>
                  <a:pt x="2249" y="769"/>
                </a:lnTo>
                <a:lnTo>
                  <a:pt x="2253" y="765"/>
                </a:lnTo>
                <a:lnTo>
                  <a:pt x="2258" y="762"/>
                </a:lnTo>
                <a:lnTo>
                  <a:pt x="2263" y="760"/>
                </a:lnTo>
                <a:lnTo>
                  <a:pt x="2268" y="757"/>
                </a:lnTo>
                <a:lnTo>
                  <a:pt x="2274" y="755"/>
                </a:lnTo>
                <a:lnTo>
                  <a:pt x="2279" y="754"/>
                </a:lnTo>
                <a:lnTo>
                  <a:pt x="2285" y="752"/>
                </a:lnTo>
                <a:lnTo>
                  <a:pt x="2291" y="752"/>
                </a:lnTo>
                <a:lnTo>
                  <a:pt x="2304" y="751"/>
                </a:lnTo>
                <a:lnTo>
                  <a:pt x="2317" y="752"/>
                </a:lnTo>
                <a:lnTo>
                  <a:pt x="2323" y="752"/>
                </a:lnTo>
                <a:lnTo>
                  <a:pt x="2329" y="754"/>
                </a:lnTo>
                <a:lnTo>
                  <a:pt x="2340" y="757"/>
                </a:lnTo>
                <a:lnTo>
                  <a:pt x="2346" y="760"/>
                </a:lnTo>
                <a:lnTo>
                  <a:pt x="2351" y="762"/>
                </a:lnTo>
                <a:lnTo>
                  <a:pt x="2360" y="769"/>
                </a:lnTo>
                <a:lnTo>
                  <a:pt x="2364" y="772"/>
                </a:lnTo>
                <a:lnTo>
                  <a:pt x="2368" y="776"/>
                </a:lnTo>
                <a:lnTo>
                  <a:pt x="2375" y="785"/>
                </a:lnTo>
                <a:lnTo>
                  <a:pt x="2378" y="789"/>
                </a:lnTo>
                <a:lnTo>
                  <a:pt x="2381" y="794"/>
                </a:lnTo>
                <a:lnTo>
                  <a:pt x="2385" y="805"/>
                </a:lnTo>
                <a:lnTo>
                  <a:pt x="2387" y="811"/>
                </a:lnTo>
                <a:lnTo>
                  <a:pt x="2389" y="816"/>
                </a:lnTo>
                <a:lnTo>
                  <a:pt x="2390" y="823"/>
                </a:lnTo>
                <a:lnTo>
                  <a:pt x="2391" y="829"/>
                </a:lnTo>
                <a:lnTo>
                  <a:pt x="2391" y="835"/>
                </a:lnTo>
                <a:lnTo>
                  <a:pt x="2391" y="842"/>
                </a:lnTo>
                <a:lnTo>
                  <a:pt x="2391" y="849"/>
                </a:lnTo>
                <a:lnTo>
                  <a:pt x="2391" y="855"/>
                </a:lnTo>
                <a:lnTo>
                  <a:pt x="2390" y="862"/>
                </a:lnTo>
                <a:lnTo>
                  <a:pt x="2389" y="868"/>
                </a:lnTo>
                <a:lnTo>
                  <a:pt x="2385" y="879"/>
                </a:lnTo>
                <a:lnTo>
                  <a:pt x="2383" y="885"/>
                </a:lnTo>
                <a:lnTo>
                  <a:pt x="2381" y="890"/>
                </a:lnTo>
                <a:lnTo>
                  <a:pt x="2375" y="900"/>
                </a:lnTo>
                <a:lnTo>
                  <a:pt x="2372" y="904"/>
                </a:lnTo>
                <a:lnTo>
                  <a:pt x="2368" y="908"/>
                </a:lnTo>
                <a:lnTo>
                  <a:pt x="2364" y="912"/>
                </a:lnTo>
                <a:lnTo>
                  <a:pt x="2360" y="916"/>
                </a:lnTo>
                <a:lnTo>
                  <a:pt x="2355" y="919"/>
                </a:lnTo>
                <a:lnTo>
                  <a:pt x="2351" y="922"/>
                </a:lnTo>
                <a:lnTo>
                  <a:pt x="2346" y="925"/>
                </a:lnTo>
                <a:lnTo>
                  <a:pt x="2340" y="927"/>
                </a:lnTo>
                <a:lnTo>
                  <a:pt x="2335" y="929"/>
                </a:lnTo>
                <a:lnTo>
                  <a:pt x="2329" y="930"/>
                </a:lnTo>
                <a:lnTo>
                  <a:pt x="2323" y="932"/>
                </a:lnTo>
                <a:lnTo>
                  <a:pt x="2317" y="933"/>
                </a:lnTo>
                <a:lnTo>
                  <a:pt x="2304" y="933"/>
                </a:lnTo>
                <a:close/>
                <a:moveTo>
                  <a:pt x="2305" y="895"/>
                </a:moveTo>
                <a:lnTo>
                  <a:pt x="2309" y="895"/>
                </a:lnTo>
                <a:lnTo>
                  <a:pt x="2313" y="894"/>
                </a:lnTo>
                <a:lnTo>
                  <a:pt x="2317" y="893"/>
                </a:lnTo>
                <a:lnTo>
                  <a:pt x="2321" y="892"/>
                </a:lnTo>
                <a:lnTo>
                  <a:pt x="2324" y="889"/>
                </a:lnTo>
                <a:lnTo>
                  <a:pt x="2327" y="887"/>
                </a:lnTo>
                <a:lnTo>
                  <a:pt x="2330" y="884"/>
                </a:lnTo>
                <a:lnTo>
                  <a:pt x="2332" y="880"/>
                </a:lnTo>
                <a:lnTo>
                  <a:pt x="2334" y="876"/>
                </a:lnTo>
                <a:lnTo>
                  <a:pt x="2336" y="872"/>
                </a:lnTo>
                <a:lnTo>
                  <a:pt x="2338" y="868"/>
                </a:lnTo>
                <a:lnTo>
                  <a:pt x="2339" y="863"/>
                </a:lnTo>
                <a:lnTo>
                  <a:pt x="2341" y="853"/>
                </a:lnTo>
                <a:lnTo>
                  <a:pt x="2341" y="847"/>
                </a:lnTo>
                <a:lnTo>
                  <a:pt x="2342" y="842"/>
                </a:lnTo>
                <a:lnTo>
                  <a:pt x="2341" y="831"/>
                </a:lnTo>
                <a:lnTo>
                  <a:pt x="2339" y="821"/>
                </a:lnTo>
                <a:lnTo>
                  <a:pt x="2338" y="816"/>
                </a:lnTo>
                <a:lnTo>
                  <a:pt x="2336" y="812"/>
                </a:lnTo>
                <a:lnTo>
                  <a:pt x="2332" y="803"/>
                </a:lnTo>
                <a:lnTo>
                  <a:pt x="2330" y="800"/>
                </a:lnTo>
                <a:lnTo>
                  <a:pt x="2327" y="797"/>
                </a:lnTo>
                <a:lnTo>
                  <a:pt x="2324" y="794"/>
                </a:lnTo>
                <a:lnTo>
                  <a:pt x="2321" y="792"/>
                </a:lnTo>
                <a:lnTo>
                  <a:pt x="2317" y="790"/>
                </a:lnTo>
                <a:lnTo>
                  <a:pt x="2313" y="789"/>
                </a:lnTo>
                <a:lnTo>
                  <a:pt x="2309" y="788"/>
                </a:lnTo>
                <a:lnTo>
                  <a:pt x="2305" y="788"/>
                </a:lnTo>
                <a:lnTo>
                  <a:pt x="2300" y="788"/>
                </a:lnTo>
                <a:lnTo>
                  <a:pt x="2296" y="789"/>
                </a:lnTo>
                <a:lnTo>
                  <a:pt x="2292" y="790"/>
                </a:lnTo>
                <a:lnTo>
                  <a:pt x="2288" y="792"/>
                </a:lnTo>
                <a:lnTo>
                  <a:pt x="2285" y="794"/>
                </a:lnTo>
                <a:lnTo>
                  <a:pt x="2282" y="797"/>
                </a:lnTo>
                <a:lnTo>
                  <a:pt x="2279" y="800"/>
                </a:lnTo>
                <a:lnTo>
                  <a:pt x="2277" y="803"/>
                </a:lnTo>
                <a:lnTo>
                  <a:pt x="2272" y="812"/>
                </a:lnTo>
                <a:lnTo>
                  <a:pt x="2271" y="816"/>
                </a:lnTo>
                <a:lnTo>
                  <a:pt x="2270" y="821"/>
                </a:lnTo>
                <a:lnTo>
                  <a:pt x="2269" y="826"/>
                </a:lnTo>
                <a:lnTo>
                  <a:pt x="2268" y="831"/>
                </a:lnTo>
                <a:lnTo>
                  <a:pt x="2267" y="836"/>
                </a:lnTo>
                <a:lnTo>
                  <a:pt x="2267" y="842"/>
                </a:lnTo>
                <a:lnTo>
                  <a:pt x="2268" y="853"/>
                </a:lnTo>
                <a:lnTo>
                  <a:pt x="2270" y="863"/>
                </a:lnTo>
                <a:lnTo>
                  <a:pt x="2271" y="868"/>
                </a:lnTo>
                <a:lnTo>
                  <a:pt x="2272" y="872"/>
                </a:lnTo>
                <a:lnTo>
                  <a:pt x="2274" y="876"/>
                </a:lnTo>
                <a:lnTo>
                  <a:pt x="2277" y="880"/>
                </a:lnTo>
                <a:lnTo>
                  <a:pt x="2279" y="884"/>
                </a:lnTo>
                <a:lnTo>
                  <a:pt x="2282" y="887"/>
                </a:lnTo>
                <a:lnTo>
                  <a:pt x="2285" y="889"/>
                </a:lnTo>
                <a:lnTo>
                  <a:pt x="2288" y="892"/>
                </a:lnTo>
                <a:lnTo>
                  <a:pt x="2292" y="893"/>
                </a:lnTo>
                <a:lnTo>
                  <a:pt x="2296" y="894"/>
                </a:lnTo>
                <a:lnTo>
                  <a:pt x="2300" y="895"/>
                </a:lnTo>
                <a:lnTo>
                  <a:pt x="2305" y="895"/>
                </a:lnTo>
                <a:close/>
                <a:moveTo>
                  <a:pt x="2646" y="694"/>
                </a:moveTo>
                <a:lnTo>
                  <a:pt x="2696" y="694"/>
                </a:lnTo>
                <a:lnTo>
                  <a:pt x="2696" y="847"/>
                </a:lnTo>
                <a:lnTo>
                  <a:pt x="2696" y="854"/>
                </a:lnTo>
                <a:lnTo>
                  <a:pt x="2695" y="860"/>
                </a:lnTo>
                <a:lnTo>
                  <a:pt x="2694" y="866"/>
                </a:lnTo>
                <a:lnTo>
                  <a:pt x="2693" y="871"/>
                </a:lnTo>
                <a:lnTo>
                  <a:pt x="2691" y="877"/>
                </a:lnTo>
                <a:lnTo>
                  <a:pt x="2689" y="882"/>
                </a:lnTo>
                <a:lnTo>
                  <a:pt x="2686" y="887"/>
                </a:lnTo>
                <a:lnTo>
                  <a:pt x="2684" y="892"/>
                </a:lnTo>
                <a:lnTo>
                  <a:pt x="2680" y="897"/>
                </a:lnTo>
                <a:lnTo>
                  <a:pt x="2677" y="901"/>
                </a:lnTo>
                <a:lnTo>
                  <a:pt x="2673" y="906"/>
                </a:lnTo>
                <a:lnTo>
                  <a:pt x="2669" y="910"/>
                </a:lnTo>
                <a:lnTo>
                  <a:pt x="2664" y="913"/>
                </a:lnTo>
                <a:lnTo>
                  <a:pt x="2660" y="917"/>
                </a:lnTo>
                <a:lnTo>
                  <a:pt x="2655" y="920"/>
                </a:lnTo>
                <a:lnTo>
                  <a:pt x="2649" y="922"/>
                </a:lnTo>
                <a:lnTo>
                  <a:pt x="2638" y="927"/>
                </a:lnTo>
                <a:lnTo>
                  <a:pt x="2632" y="929"/>
                </a:lnTo>
                <a:lnTo>
                  <a:pt x="2626" y="930"/>
                </a:lnTo>
                <a:lnTo>
                  <a:pt x="2619" y="932"/>
                </a:lnTo>
                <a:lnTo>
                  <a:pt x="2612" y="932"/>
                </a:lnTo>
                <a:lnTo>
                  <a:pt x="2605" y="933"/>
                </a:lnTo>
                <a:lnTo>
                  <a:pt x="2598" y="933"/>
                </a:lnTo>
                <a:lnTo>
                  <a:pt x="2591" y="933"/>
                </a:lnTo>
                <a:lnTo>
                  <a:pt x="2584" y="932"/>
                </a:lnTo>
                <a:lnTo>
                  <a:pt x="2577" y="932"/>
                </a:lnTo>
                <a:lnTo>
                  <a:pt x="2571" y="930"/>
                </a:lnTo>
                <a:lnTo>
                  <a:pt x="2558" y="927"/>
                </a:lnTo>
                <a:lnTo>
                  <a:pt x="2552" y="925"/>
                </a:lnTo>
                <a:lnTo>
                  <a:pt x="2547" y="922"/>
                </a:lnTo>
                <a:lnTo>
                  <a:pt x="2541" y="920"/>
                </a:lnTo>
                <a:lnTo>
                  <a:pt x="2536" y="917"/>
                </a:lnTo>
                <a:lnTo>
                  <a:pt x="2527" y="910"/>
                </a:lnTo>
                <a:lnTo>
                  <a:pt x="2518" y="901"/>
                </a:lnTo>
                <a:lnTo>
                  <a:pt x="2515" y="897"/>
                </a:lnTo>
                <a:lnTo>
                  <a:pt x="2512" y="892"/>
                </a:lnTo>
                <a:lnTo>
                  <a:pt x="2509" y="887"/>
                </a:lnTo>
                <a:lnTo>
                  <a:pt x="2506" y="882"/>
                </a:lnTo>
                <a:lnTo>
                  <a:pt x="2504" y="877"/>
                </a:lnTo>
                <a:lnTo>
                  <a:pt x="2502" y="871"/>
                </a:lnTo>
                <a:lnTo>
                  <a:pt x="2501" y="866"/>
                </a:lnTo>
                <a:lnTo>
                  <a:pt x="2500" y="860"/>
                </a:lnTo>
                <a:lnTo>
                  <a:pt x="2500" y="854"/>
                </a:lnTo>
                <a:lnTo>
                  <a:pt x="2499" y="847"/>
                </a:lnTo>
                <a:lnTo>
                  <a:pt x="2499" y="694"/>
                </a:lnTo>
                <a:lnTo>
                  <a:pt x="2550" y="694"/>
                </a:lnTo>
                <a:lnTo>
                  <a:pt x="2550" y="843"/>
                </a:lnTo>
                <a:lnTo>
                  <a:pt x="2551" y="853"/>
                </a:lnTo>
                <a:lnTo>
                  <a:pt x="2552" y="857"/>
                </a:lnTo>
                <a:lnTo>
                  <a:pt x="2553" y="861"/>
                </a:lnTo>
                <a:lnTo>
                  <a:pt x="2555" y="865"/>
                </a:lnTo>
                <a:lnTo>
                  <a:pt x="2558" y="869"/>
                </a:lnTo>
                <a:lnTo>
                  <a:pt x="2560" y="873"/>
                </a:lnTo>
                <a:lnTo>
                  <a:pt x="2563" y="876"/>
                </a:lnTo>
                <a:lnTo>
                  <a:pt x="2567" y="879"/>
                </a:lnTo>
                <a:lnTo>
                  <a:pt x="2570" y="882"/>
                </a:lnTo>
                <a:lnTo>
                  <a:pt x="2574" y="884"/>
                </a:lnTo>
                <a:lnTo>
                  <a:pt x="2579" y="886"/>
                </a:lnTo>
                <a:lnTo>
                  <a:pt x="2583" y="887"/>
                </a:lnTo>
                <a:lnTo>
                  <a:pt x="2588" y="889"/>
                </a:lnTo>
                <a:lnTo>
                  <a:pt x="2598" y="889"/>
                </a:lnTo>
                <a:lnTo>
                  <a:pt x="2608" y="889"/>
                </a:lnTo>
                <a:lnTo>
                  <a:pt x="2613" y="887"/>
                </a:lnTo>
                <a:lnTo>
                  <a:pt x="2618" y="886"/>
                </a:lnTo>
                <a:lnTo>
                  <a:pt x="2622" y="884"/>
                </a:lnTo>
                <a:lnTo>
                  <a:pt x="2626" y="882"/>
                </a:lnTo>
                <a:lnTo>
                  <a:pt x="2629" y="879"/>
                </a:lnTo>
                <a:lnTo>
                  <a:pt x="2633" y="876"/>
                </a:lnTo>
                <a:lnTo>
                  <a:pt x="2636" y="873"/>
                </a:lnTo>
                <a:lnTo>
                  <a:pt x="2639" y="869"/>
                </a:lnTo>
                <a:lnTo>
                  <a:pt x="2641" y="865"/>
                </a:lnTo>
                <a:lnTo>
                  <a:pt x="2643" y="861"/>
                </a:lnTo>
                <a:lnTo>
                  <a:pt x="2644" y="857"/>
                </a:lnTo>
                <a:lnTo>
                  <a:pt x="2645" y="853"/>
                </a:lnTo>
                <a:lnTo>
                  <a:pt x="2646" y="848"/>
                </a:lnTo>
                <a:lnTo>
                  <a:pt x="2646" y="843"/>
                </a:lnTo>
                <a:lnTo>
                  <a:pt x="2646" y="694"/>
                </a:lnTo>
                <a:close/>
                <a:moveTo>
                  <a:pt x="2788" y="828"/>
                </a:moveTo>
                <a:lnTo>
                  <a:pt x="2788" y="930"/>
                </a:lnTo>
                <a:lnTo>
                  <a:pt x="2739" y="930"/>
                </a:lnTo>
                <a:lnTo>
                  <a:pt x="2739" y="753"/>
                </a:lnTo>
                <a:lnTo>
                  <a:pt x="2786" y="753"/>
                </a:lnTo>
                <a:lnTo>
                  <a:pt x="2786" y="784"/>
                </a:lnTo>
                <a:lnTo>
                  <a:pt x="2790" y="777"/>
                </a:lnTo>
                <a:lnTo>
                  <a:pt x="2796" y="770"/>
                </a:lnTo>
                <a:lnTo>
                  <a:pt x="2801" y="765"/>
                </a:lnTo>
                <a:lnTo>
                  <a:pt x="2808" y="760"/>
                </a:lnTo>
                <a:lnTo>
                  <a:pt x="2815" y="756"/>
                </a:lnTo>
                <a:lnTo>
                  <a:pt x="2819" y="754"/>
                </a:lnTo>
                <a:lnTo>
                  <a:pt x="2823" y="753"/>
                </a:lnTo>
                <a:lnTo>
                  <a:pt x="2832" y="751"/>
                </a:lnTo>
                <a:lnTo>
                  <a:pt x="2836" y="751"/>
                </a:lnTo>
                <a:lnTo>
                  <a:pt x="2841" y="751"/>
                </a:lnTo>
                <a:lnTo>
                  <a:pt x="2848" y="751"/>
                </a:lnTo>
                <a:lnTo>
                  <a:pt x="2854" y="752"/>
                </a:lnTo>
                <a:lnTo>
                  <a:pt x="2860" y="753"/>
                </a:lnTo>
                <a:lnTo>
                  <a:pt x="2866" y="755"/>
                </a:lnTo>
                <a:lnTo>
                  <a:pt x="2871" y="758"/>
                </a:lnTo>
                <a:lnTo>
                  <a:pt x="2876" y="761"/>
                </a:lnTo>
                <a:lnTo>
                  <a:pt x="2881" y="764"/>
                </a:lnTo>
                <a:lnTo>
                  <a:pt x="2885" y="769"/>
                </a:lnTo>
                <a:lnTo>
                  <a:pt x="2889" y="773"/>
                </a:lnTo>
                <a:lnTo>
                  <a:pt x="2893" y="778"/>
                </a:lnTo>
                <a:lnTo>
                  <a:pt x="2895" y="784"/>
                </a:lnTo>
                <a:lnTo>
                  <a:pt x="2897" y="787"/>
                </a:lnTo>
                <a:lnTo>
                  <a:pt x="2898" y="790"/>
                </a:lnTo>
                <a:lnTo>
                  <a:pt x="2900" y="796"/>
                </a:lnTo>
                <a:lnTo>
                  <a:pt x="2901" y="803"/>
                </a:lnTo>
                <a:lnTo>
                  <a:pt x="2902" y="810"/>
                </a:lnTo>
                <a:lnTo>
                  <a:pt x="2902" y="817"/>
                </a:lnTo>
                <a:lnTo>
                  <a:pt x="2902" y="930"/>
                </a:lnTo>
                <a:lnTo>
                  <a:pt x="2853" y="930"/>
                </a:lnTo>
                <a:lnTo>
                  <a:pt x="2853" y="826"/>
                </a:lnTo>
                <a:lnTo>
                  <a:pt x="2853" y="818"/>
                </a:lnTo>
                <a:lnTo>
                  <a:pt x="2852" y="815"/>
                </a:lnTo>
                <a:lnTo>
                  <a:pt x="2851" y="812"/>
                </a:lnTo>
                <a:lnTo>
                  <a:pt x="2848" y="806"/>
                </a:lnTo>
                <a:lnTo>
                  <a:pt x="2847" y="803"/>
                </a:lnTo>
                <a:lnTo>
                  <a:pt x="2845" y="801"/>
                </a:lnTo>
                <a:lnTo>
                  <a:pt x="2840" y="797"/>
                </a:lnTo>
                <a:lnTo>
                  <a:pt x="2837" y="795"/>
                </a:lnTo>
                <a:lnTo>
                  <a:pt x="2835" y="794"/>
                </a:lnTo>
                <a:lnTo>
                  <a:pt x="2829" y="792"/>
                </a:lnTo>
                <a:lnTo>
                  <a:pt x="2825" y="792"/>
                </a:lnTo>
                <a:lnTo>
                  <a:pt x="2822" y="792"/>
                </a:lnTo>
                <a:lnTo>
                  <a:pt x="2814" y="792"/>
                </a:lnTo>
                <a:lnTo>
                  <a:pt x="2808" y="794"/>
                </a:lnTo>
                <a:lnTo>
                  <a:pt x="2805" y="795"/>
                </a:lnTo>
                <a:lnTo>
                  <a:pt x="2802" y="797"/>
                </a:lnTo>
                <a:lnTo>
                  <a:pt x="2800" y="799"/>
                </a:lnTo>
                <a:lnTo>
                  <a:pt x="2797" y="801"/>
                </a:lnTo>
                <a:lnTo>
                  <a:pt x="2795" y="804"/>
                </a:lnTo>
                <a:lnTo>
                  <a:pt x="2793" y="806"/>
                </a:lnTo>
                <a:lnTo>
                  <a:pt x="2792" y="809"/>
                </a:lnTo>
                <a:lnTo>
                  <a:pt x="2790" y="812"/>
                </a:lnTo>
                <a:lnTo>
                  <a:pt x="2789" y="820"/>
                </a:lnTo>
                <a:lnTo>
                  <a:pt x="2788" y="824"/>
                </a:lnTo>
                <a:lnTo>
                  <a:pt x="2788" y="828"/>
                </a:lnTo>
                <a:close/>
                <a:moveTo>
                  <a:pt x="2966" y="730"/>
                </a:moveTo>
                <a:lnTo>
                  <a:pt x="2961" y="730"/>
                </a:lnTo>
                <a:lnTo>
                  <a:pt x="2956" y="729"/>
                </a:lnTo>
                <a:lnTo>
                  <a:pt x="2952" y="726"/>
                </a:lnTo>
                <a:lnTo>
                  <a:pt x="2948" y="723"/>
                </a:lnTo>
                <a:lnTo>
                  <a:pt x="2944" y="719"/>
                </a:lnTo>
                <a:lnTo>
                  <a:pt x="2942" y="715"/>
                </a:lnTo>
                <a:lnTo>
                  <a:pt x="2940" y="710"/>
                </a:lnTo>
                <a:lnTo>
                  <a:pt x="2940" y="705"/>
                </a:lnTo>
                <a:lnTo>
                  <a:pt x="2940" y="701"/>
                </a:lnTo>
                <a:lnTo>
                  <a:pt x="2942" y="696"/>
                </a:lnTo>
                <a:lnTo>
                  <a:pt x="2944" y="692"/>
                </a:lnTo>
                <a:lnTo>
                  <a:pt x="2948" y="688"/>
                </a:lnTo>
                <a:lnTo>
                  <a:pt x="2952" y="685"/>
                </a:lnTo>
                <a:lnTo>
                  <a:pt x="2956" y="683"/>
                </a:lnTo>
                <a:lnTo>
                  <a:pt x="2961" y="681"/>
                </a:lnTo>
                <a:lnTo>
                  <a:pt x="2966" y="681"/>
                </a:lnTo>
                <a:lnTo>
                  <a:pt x="2972" y="681"/>
                </a:lnTo>
                <a:lnTo>
                  <a:pt x="2977" y="683"/>
                </a:lnTo>
                <a:lnTo>
                  <a:pt x="2982" y="685"/>
                </a:lnTo>
                <a:lnTo>
                  <a:pt x="2986" y="688"/>
                </a:lnTo>
                <a:lnTo>
                  <a:pt x="2990" y="692"/>
                </a:lnTo>
                <a:lnTo>
                  <a:pt x="2992" y="696"/>
                </a:lnTo>
                <a:lnTo>
                  <a:pt x="2994" y="701"/>
                </a:lnTo>
                <a:lnTo>
                  <a:pt x="2994" y="705"/>
                </a:lnTo>
                <a:lnTo>
                  <a:pt x="2994" y="710"/>
                </a:lnTo>
                <a:lnTo>
                  <a:pt x="2992" y="715"/>
                </a:lnTo>
                <a:lnTo>
                  <a:pt x="2990" y="719"/>
                </a:lnTo>
                <a:lnTo>
                  <a:pt x="2986" y="723"/>
                </a:lnTo>
                <a:lnTo>
                  <a:pt x="2982" y="726"/>
                </a:lnTo>
                <a:lnTo>
                  <a:pt x="2977" y="729"/>
                </a:lnTo>
                <a:lnTo>
                  <a:pt x="2972" y="730"/>
                </a:lnTo>
                <a:lnTo>
                  <a:pt x="2966" y="730"/>
                </a:lnTo>
                <a:close/>
                <a:moveTo>
                  <a:pt x="2942" y="753"/>
                </a:moveTo>
                <a:lnTo>
                  <a:pt x="2992" y="753"/>
                </a:lnTo>
                <a:lnTo>
                  <a:pt x="2992" y="930"/>
                </a:lnTo>
                <a:lnTo>
                  <a:pt x="2942" y="930"/>
                </a:lnTo>
                <a:lnTo>
                  <a:pt x="2942" y="753"/>
                </a:lnTo>
                <a:close/>
                <a:moveTo>
                  <a:pt x="3195" y="753"/>
                </a:moveTo>
                <a:lnTo>
                  <a:pt x="3134" y="930"/>
                </a:lnTo>
                <a:lnTo>
                  <a:pt x="3078" y="930"/>
                </a:lnTo>
                <a:lnTo>
                  <a:pt x="3017" y="753"/>
                </a:lnTo>
                <a:lnTo>
                  <a:pt x="3068" y="753"/>
                </a:lnTo>
                <a:lnTo>
                  <a:pt x="3105" y="880"/>
                </a:lnTo>
                <a:lnTo>
                  <a:pt x="3143" y="753"/>
                </a:lnTo>
                <a:lnTo>
                  <a:pt x="3195" y="753"/>
                </a:lnTo>
                <a:close/>
                <a:moveTo>
                  <a:pt x="3294" y="933"/>
                </a:moveTo>
                <a:lnTo>
                  <a:pt x="3287" y="933"/>
                </a:lnTo>
                <a:lnTo>
                  <a:pt x="3280" y="933"/>
                </a:lnTo>
                <a:lnTo>
                  <a:pt x="3268" y="931"/>
                </a:lnTo>
                <a:lnTo>
                  <a:pt x="3263" y="929"/>
                </a:lnTo>
                <a:lnTo>
                  <a:pt x="3257" y="927"/>
                </a:lnTo>
                <a:lnTo>
                  <a:pt x="3247" y="922"/>
                </a:lnTo>
                <a:lnTo>
                  <a:pt x="3242" y="919"/>
                </a:lnTo>
                <a:lnTo>
                  <a:pt x="3237" y="916"/>
                </a:lnTo>
                <a:lnTo>
                  <a:pt x="3233" y="913"/>
                </a:lnTo>
                <a:lnTo>
                  <a:pt x="3229" y="909"/>
                </a:lnTo>
                <a:lnTo>
                  <a:pt x="3222" y="900"/>
                </a:lnTo>
                <a:lnTo>
                  <a:pt x="3219" y="896"/>
                </a:lnTo>
                <a:lnTo>
                  <a:pt x="3216" y="891"/>
                </a:lnTo>
                <a:lnTo>
                  <a:pt x="3212" y="880"/>
                </a:lnTo>
                <a:lnTo>
                  <a:pt x="3210" y="874"/>
                </a:lnTo>
                <a:lnTo>
                  <a:pt x="3209" y="868"/>
                </a:lnTo>
                <a:lnTo>
                  <a:pt x="3207" y="862"/>
                </a:lnTo>
                <a:lnTo>
                  <a:pt x="3207" y="856"/>
                </a:lnTo>
                <a:lnTo>
                  <a:pt x="3206" y="849"/>
                </a:lnTo>
                <a:lnTo>
                  <a:pt x="3206" y="842"/>
                </a:lnTo>
                <a:lnTo>
                  <a:pt x="3206" y="836"/>
                </a:lnTo>
                <a:lnTo>
                  <a:pt x="3207" y="829"/>
                </a:lnTo>
                <a:lnTo>
                  <a:pt x="3207" y="823"/>
                </a:lnTo>
                <a:lnTo>
                  <a:pt x="3209" y="817"/>
                </a:lnTo>
                <a:lnTo>
                  <a:pt x="3212" y="805"/>
                </a:lnTo>
                <a:lnTo>
                  <a:pt x="3214" y="800"/>
                </a:lnTo>
                <a:lnTo>
                  <a:pt x="3216" y="794"/>
                </a:lnTo>
                <a:lnTo>
                  <a:pt x="3222" y="785"/>
                </a:lnTo>
                <a:lnTo>
                  <a:pt x="3226" y="780"/>
                </a:lnTo>
                <a:lnTo>
                  <a:pt x="3229" y="776"/>
                </a:lnTo>
                <a:lnTo>
                  <a:pt x="3233" y="772"/>
                </a:lnTo>
                <a:lnTo>
                  <a:pt x="3237" y="769"/>
                </a:lnTo>
                <a:lnTo>
                  <a:pt x="3246" y="762"/>
                </a:lnTo>
                <a:lnTo>
                  <a:pt x="3251" y="760"/>
                </a:lnTo>
                <a:lnTo>
                  <a:pt x="3256" y="757"/>
                </a:lnTo>
                <a:lnTo>
                  <a:pt x="3262" y="755"/>
                </a:lnTo>
                <a:lnTo>
                  <a:pt x="3267" y="754"/>
                </a:lnTo>
                <a:lnTo>
                  <a:pt x="3273" y="752"/>
                </a:lnTo>
                <a:lnTo>
                  <a:pt x="3279" y="752"/>
                </a:lnTo>
                <a:lnTo>
                  <a:pt x="3292" y="751"/>
                </a:lnTo>
                <a:lnTo>
                  <a:pt x="3303" y="751"/>
                </a:lnTo>
                <a:lnTo>
                  <a:pt x="3314" y="753"/>
                </a:lnTo>
                <a:lnTo>
                  <a:pt x="3319" y="755"/>
                </a:lnTo>
                <a:lnTo>
                  <a:pt x="3324" y="756"/>
                </a:lnTo>
                <a:lnTo>
                  <a:pt x="3334" y="761"/>
                </a:lnTo>
                <a:lnTo>
                  <a:pt x="3343" y="766"/>
                </a:lnTo>
                <a:lnTo>
                  <a:pt x="3347" y="770"/>
                </a:lnTo>
                <a:lnTo>
                  <a:pt x="3351" y="773"/>
                </a:lnTo>
                <a:lnTo>
                  <a:pt x="3358" y="781"/>
                </a:lnTo>
                <a:lnTo>
                  <a:pt x="3361" y="786"/>
                </a:lnTo>
                <a:lnTo>
                  <a:pt x="3364" y="791"/>
                </a:lnTo>
                <a:lnTo>
                  <a:pt x="3366" y="796"/>
                </a:lnTo>
                <a:lnTo>
                  <a:pt x="3368" y="801"/>
                </a:lnTo>
                <a:lnTo>
                  <a:pt x="3370" y="807"/>
                </a:lnTo>
                <a:lnTo>
                  <a:pt x="3372" y="813"/>
                </a:lnTo>
                <a:lnTo>
                  <a:pt x="3373" y="819"/>
                </a:lnTo>
                <a:lnTo>
                  <a:pt x="3374" y="826"/>
                </a:lnTo>
                <a:lnTo>
                  <a:pt x="3374" y="833"/>
                </a:lnTo>
                <a:lnTo>
                  <a:pt x="3375" y="841"/>
                </a:lnTo>
                <a:lnTo>
                  <a:pt x="3375" y="854"/>
                </a:lnTo>
                <a:lnTo>
                  <a:pt x="3254" y="854"/>
                </a:lnTo>
                <a:lnTo>
                  <a:pt x="3254" y="859"/>
                </a:lnTo>
                <a:lnTo>
                  <a:pt x="3255" y="863"/>
                </a:lnTo>
                <a:lnTo>
                  <a:pt x="3256" y="868"/>
                </a:lnTo>
                <a:lnTo>
                  <a:pt x="3257" y="872"/>
                </a:lnTo>
                <a:lnTo>
                  <a:pt x="3260" y="879"/>
                </a:lnTo>
                <a:lnTo>
                  <a:pt x="3263" y="882"/>
                </a:lnTo>
                <a:lnTo>
                  <a:pt x="3265" y="885"/>
                </a:lnTo>
                <a:lnTo>
                  <a:pt x="3268" y="888"/>
                </a:lnTo>
                <a:lnTo>
                  <a:pt x="3271" y="890"/>
                </a:lnTo>
                <a:lnTo>
                  <a:pt x="3274" y="892"/>
                </a:lnTo>
                <a:lnTo>
                  <a:pt x="3278" y="894"/>
                </a:lnTo>
                <a:lnTo>
                  <a:pt x="3282" y="895"/>
                </a:lnTo>
                <a:lnTo>
                  <a:pt x="3286" y="896"/>
                </a:lnTo>
                <a:lnTo>
                  <a:pt x="3294" y="897"/>
                </a:lnTo>
                <a:lnTo>
                  <a:pt x="3300" y="896"/>
                </a:lnTo>
                <a:lnTo>
                  <a:pt x="3306" y="895"/>
                </a:lnTo>
                <a:lnTo>
                  <a:pt x="3311" y="894"/>
                </a:lnTo>
                <a:lnTo>
                  <a:pt x="3316" y="892"/>
                </a:lnTo>
                <a:lnTo>
                  <a:pt x="3318" y="890"/>
                </a:lnTo>
                <a:lnTo>
                  <a:pt x="3320" y="889"/>
                </a:lnTo>
                <a:lnTo>
                  <a:pt x="3323" y="885"/>
                </a:lnTo>
                <a:lnTo>
                  <a:pt x="3326" y="881"/>
                </a:lnTo>
                <a:lnTo>
                  <a:pt x="3328" y="876"/>
                </a:lnTo>
                <a:lnTo>
                  <a:pt x="3374" y="879"/>
                </a:lnTo>
                <a:lnTo>
                  <a:pt x="3372" y="885"/>
                </a:lnTo>
                <a:lnTo>
                  <a:pt x="3370" y="891"/>
                </a:lnTo>
                <a:lnTo>
                  <a:pt x="3367" y="896"/>
                </a:lnTo>
                <a:lnTo>
                  <a:pt x="3364" y="901"/>
                </a:lnTo>
                <a:lnTo>
                  <a:pt x="3361" y="906"/>
                </a:lnTo>
                <a:lnTo>
                  <a:pt x="3357" y="911"/>
                </a:lnTo>
                <a:lnTo>
                  <a:pt x="3352" y="915"/>
                </a:lnTo>
                <a:lnTo>
                  <a:pt x="3347" y="919"/>
                </a:lnTo>
                <a:lnTo>
                  <a:pt x="3342" y="922"/>
                </a:lnTo>
                <a:lnTo>
                  <a:pt x="3336" y="925"/>
                </a:lnTo>
                <a:lnTo>
                  <a:pt x="3330" y="928"/>
                </a:lnTo>
                <a:lnTo>
                  <a:pt x="3323" y="930"/>
                </a:lnTo>
                <a:lnTo>
                  <a:pt x="3320" y="930"/>
                </a:lnTo>
                <a:lnTo>
                  <a:pt x="3316" y="931"/>
                </a:lnTo>
                <a:lnTo>
                  <a:pt x="3309" y="932"/>
                </a:lnTo>
                <a:lnTo>
                  <a:pt x="3302" y="933"/>
                </a:lnTo>
                <a:lnTo>
                  <a:pt x="3294" y="933"/>
                </a:lnTo>
                <a:close/>
                <a:moveTo>
                  <a:pt x="3254" y="824"/>
                </a:moveTo>
                <a:lnTo>
                  <a:pt x="3329" y="824"/>
                </a:lnTo>
                <a:lnTo>
                  <a:pt x="3328" y="820"/>
                </a:lnTo>
                <a:lnTo>
                  <a:pt x="3328" y="816"/>
                </a:lnTo>
                <a:lnTo>
                  <a:pt x="3327" y="813"/>
                </a:lnTo>
                <a:lnTo>
                  <a:pt x="3326" y="809"/>
                </a:lnTo>
                <a:lnTo>
                  <a:pt x="3324" y="806"/>
                </a:lnTo>
                <a:lnTo>
                  <a:pt x="3323" y="803"/>
                </a:lnTo>
                <a:lnTo>
                  <a:pt x="3321" y="800"/>
                </a:lnTo>
                <a:lnTo>
                  <a:pt x="3318" y="798"/>
                </a:lnTo>
                <a:lnTo>
                  <a:pt x="3313" y="793"/>
                </a:lnTo>
                <a:lnTo>
                  <a:pt x="3307" y="790"/>
                </a:lnTo>
                <a:lnTo>
                  <a:pt x="3300" y="788"/>
                </a:lnTo>
                <a:lnTo>
                  <a:pt x="3292" y="787"/>
                </a:lnTo>
                <a:lnTo>
                  <a:pt x="3285" y="788"/>
                </a:lnTo>
                <a:lnTo>
                  <a:pt x="3281" y="789"/>
                </a:lnTo>
                <a:lnTo>
                  <a:pt x="3278" y="790"/>
                </a:lnTo>
                <a:lnTo>
                  <a:pt x="3271" y="793"/>
                </a:lnTo>
                <a:lnTo>
                  <a:pt x="3268" y="796"/>
                </a:lnTo>
                <a:lnTo>
                  <a:pt x="3266" y="798"/>
                </a:lnTo>
                <a:lnTo>
                  <a:pt x="3261" y="804"/>
                </a:lnTo>
                <a:lnTo>
                  <a:pt x="3258" y="810"/>
                </a:lnTo>
                <a:lnTo>
                  <a:pt x="3256" y="813"/>
                </a:lnTo>
                <a:lnTo>
                  <a:pt x="3255" y="816"/>
                </a:lnTo>
                <a:lnTo>
                  <a:pt x="3254" y="824"/>
                </a:lnTo>
                <a:close/>
                <a:moveTo>
                  <a:pt x="3409" y="930"/>
                </a:moveTo>
                <a:lnTo>
                  <a:pt x="3409" y="753"/>
                </a:lnTo>
                <a:lnTo>
                  <a:pt x="3457" y="753"/>
                </a:lnTo>
                <a:lnTo>
                  <a:pt x="3457" y="784"/>
                </a:lnTo>
                <a:lnTo>
                  <a:pt x="3461" y="776"/>
                </a:lnTo>
                <a:lnTo>
                  <a:pt x="3465" y="769"/>
                </a:lnTo>
                <a:lnTo>
                  <a:pt x="3470" y="764"/>
                </a:lnTo>
                <a:lnTo>
                  <a:pt x="3475" y="759"/>
                </a:lnTo>
                <a:lnTo>
                  <a:pt x="3478" y="757"/>
                </a:lnTo>
                <a:lnTo>
                  <a:pt x="3481" y="755"/>
                </a:lnTo>
                <a:lnTo>
                  <a:pt x="3487" y="753"/>
                </a:lnTo>
                <a:lnTo>
                  <a:pt x="3494" y="751"/>
                </a:lnTo>
                <a:lnTo>
                  <a:pt x="3501" y="751"/>
                </a:lnTo>
                <a:lnTo>
                  <a:pt x="3509" y="751"/>
                </a:lnTo>
                <a:lnTo>
                  <a:pt x="3517" y="752"/>
                </a:lnTo>
                <a:lnTo>
                  <a:pt x="3517" y="796"/>
                </a:lnTo>
                <a:lnTo>
                  <a:pt x="3513" y="795"/>
                </a:lnTo>
                <a:lnTo>
                  <a:pt x="3507" y="794"/>
                </a:lnTo>
                <a:lnTo>
                  <a:pt x="3496" y="793"/>
                </a:lnTo>
                <a:lnTo>
                  <a:pt x="3488" y="794"/>
                </a:lnTo>
                <a:lnTo>
                  <a:pt x="3485" y="795"/>
                </a:lnTo>
                <a:lnTo>
                  <a:pt x="3481" y="796"/>
                </a:lnTo>
                <a:lnTo>
                  <a:pt x="3478" y="797"/>
                </a:lnTo>
                <a:lnTo>
                  <a:pt x="3475" y="799"/>
                </a:lnTo>
                <a:lnTo>
                  <a:pt x="3472" y="801"/>
                </a:lnTo>
                <a:lnTo>
                  <a:pt x="3469" y="803"/>
                </a:lnTo>
                <a:lnTo>
                  <a:pt x="3465" y="809"/>
                </a:lnTo>
                <a:lnTo>
                  <a:pt x="3463" y="812"/>
                </a:lnTo>
                <a:lnTo>
                  <a:pt x="3461" y="815"/>
                </a:lnTo>
                <a:lnTo>
                  <a:pt x="3460" y="818"/>
                </a:lnTo>
                <a:lnTo>
                  <a:pt x="3459" y="822"/>
                </a:lnTo>
                <a:lnTo>
                  <a:pt x="3459" y="826"/>
                </a:lnTo>
                <a:lnTo>
                  <a:pt x="3459" y="830"/>
                </a:lnTo>
                <a:lnTo>
                  <a:pt x="3459" y="930"/>
                </a:lnTo>
                <a:lnTo>
                  <a:pt x="3409" y="930"/>
                </a:lnTo>
                <a:close/>
                <a:moveTo>
                  <a:pt x="3690" y="804"/>
                </a:moveTo>
                <a:lnTo>
                  <a:pt x="3645" y="806"/>
                </a:lnTo>
                <a:lnTo>
                  <a:pt x="3644" y="802"/>
                </a:lnTo>
                <a:lnTo>
                  <a:pt x="3642" y="798"/>
                </a:lnTo>
                <a:lnTo>
                  <a:pt x="3639" y="795"/>
                </a:lnTo>
                <a:lnTo>
                  <a:pt x="3636" y="792"/>
                </a:lnTo>
                <a:lnTo>
                  <a:pt x="3632" y="789"/>
                </a:lnTo>
                <a:lnTo>
                  <a:pt x="3627" y="787"/>
                </a:lnTo>
                <a:lnTo>
                  <a:pt x="3622" y="786"/>
                </a:lnTo>
                <a:lnTo>
                  <a:pt x="3616" y="786"/>
                </a:lnTo>
                <a:lnTo>
                  <a:pt x="3610" y="786"/>
                </a:lnTo>
                <a:lnTo>
                  <a:pt x="3605" y="787"/>
                </a:lnTo>
                <a:lnTo>
                  <a:pt x="3601" y="788"/>
                </a:lnTo>
                <a:lnTo>
                  <a:pt x="3596" y="790"/>
                </a:lnTo>
                <a:lnTo>
                  <a:pt x="3593" y="793"/>
                </a:lnTo>
                <a:lnTo>
                  <a:pt x="3591" y="796"/>
                </a:lnTo>
                <a:lnTo>
                  <a:pt x="3589" y="799"/>
                </a:lnTo>
                <a:lnTo>
                  <a:pt x="3589" y="803"/>
                </a:lnTo>
                <a:lnTo>
                  <a:pt x="3589" y="806"/>
                </a:lnTo>
                <a:lnTo>
                  <a:pt x="3590" y="809"/>
                </a:lnTo>
                <a:lnTo>
                  <a:pt x="3591" y="811"/>
                </a:lnTo>
                <a:lnTo>
                  <a:pt x="3594" y="814"/>
                </a:lnTo>
                <a:lnTo>
                  <a:pt x="3597" y="816"/>
                </a:lnTo>
                <a:lnTo>
                  <a:pt x="3601" y="818"/>
                </a:lnTo>
                <a:lnTo>
                  <a:pt x="3605" y="819"/>
                </a:lnTo>
                <a:lnTo>
                  <a:pt x="3611" y="821"/>
                </a:lnTo>
                <a:lnTo>
                  <a:pt x="3643" y="827"/>
                </a:lnTo>
                <a:lnTo>
                  <a:pt x="3649" y="829"/>
                </a:lnTo>
                <a:lnTo>
                  <a:pt x="3655" y="830"/>
                </a:lnTo>
                <a:lnTo>
                  <a:pt x="3660" y="832"/>
                </a:lnTo>
                <a:lnTo>
                  <a:pt x="3665" y="834"/>
                </a:lnTo>
                <a:lnTo>
                  <a:pt x="3674" y="839"/>
                </a:lnTo>
                <a:lnTo>
                  <a:pt x="3681" y="844"/>
                </a:lnTo>
                <a:lnTo>
                  <a:pt x="3684" y="848"/>
                </a:lnTo>
                <a:lnTo>
                  <a:pt x="3687" y="851"/>
                </a:lnTo>
                <a:lnTo>
                  <a:pt x="3689" y="854"/>
                </a:lnTo>
                <a:lnTo>
                  <a:pt x="3691" y="858"/>
                </a:lnTo>
                <a:lnTo>
                  <a:pt x="3693" y="866"/>
                </a:lnTo>
                <a:lnTo>
                  <a:pt x="3694" y="870"/>
                </a:lnTo>
                <a:lnTo>
                  <a:pt x="3694" y="875"/>
                </a:lnTo>
                <a:lnTo>
                  <a:pt x="3694" y="879"/>
                </a:lnTo>
                <a:lnTo>
                  <a:pt x="3694" y="883"/>
                </a:lnTo>
                <a:lnTo>
                  <a:pt x="3693" y="888"/>
                </a:lnTo>
                <a:lnTo>
                  <a:pt x="3692" y="891"/>
                </a:lnTo>
                <a:lnTo>
                  <a:pt x="3690" y="895"/>
                </a:lnTo>
                <a:lnTo>
                  <a:pt x="3688" y="899"/>
                </a:lnTo>
                <a:lnTo>
                  <a:pt x="3686" y="902"/>
                </a:lnTo>
                <a:lnTo>
                  <a:pt x="3684" y="906"/>
                </a:lnTo>
                <a:lnTo>
                  <a:pt x="3678" y="912"/>
                </a:lnTo>
                <a:lnTo>
                  <a:pt x="3672" y="917"/>
                </a:lnTo>
                <a:lnTo>
                  <a:pt x="3664" y="922"/>
                </a:lnTo>
                <a:lnTo>
                  <a:pt x="3656" y="926"/>
                </a:lnTo>
                <a:lnTo>
                  <a:pt x="3647" y="929"/>
                </a:lnTo>
                <a:lnTo>
                  <a:pt x="3637" y="931"/>
                </a:lnTo>
                <a:lnTo>
                  <a:pt x="3627" y="933"/>
                </a:lnTo>
                <a:lnTo>
                  <a:pt x="3615" y="933"/>
                </a:lnTo>
                <a:lnTo>
                  <a:pt x="3607" y="933"/>
                </a:lnTo>
                <a:lnTo>
                  <a:pt x="3599" y="932"/>
                </a:lnTo>
                <a:lnTo>
                  <a:pt x="3591" y="931"/>
                </a:lnTo>
                <a:lnTo>
                  <a:pt x="3584" y="930"/>
                </a:lnTo>
                <a:lnTo>
                  <a:pt x="3577" y="928"/>
                </a:lnTo>
                <a:lnTo>
                  <a:pt x="3571" y="925"/>
                </a:lnTo>
                <a:lnTo>
                  <a:pt x="3565" y="922"/>
                </a:lnTo>
                <a:lnTo>
                  <a:pt x="3560" y="919"/>
                </a:lnTo>
                <a:lnTo>
                  <a:pt x="3555" y="915"/>
                </a:lnTo>
                <a:lnTo>
                  <a:pt x="3550" y="911"/>
                </a:lnTo>
                <a:lnTo>
                  <a:pt x="3546" y="906"/>
                </a:lnTo>
                <a:lnTo>
                  <a:pt x="3543" y="901"/>
                </a:lnTo>
                <a:lnTo>
                  <a:pt x="3540" y="896"/>
                </a:lnTo>
                <a:lnTo>
                  <a:pt x="3538" y="891"/>
                </a:lnTo>
                <a:lnTo>
                  <a:pt x="3536" y="885"/>
                </a:lnTo>
                <a:lnTo>
                  <a:pt x="3535" y="879"/>
                </a:lnTo>
                <a:lnTo>
                  <a:pt x="3584" y="876"/>
                </a:lnTo>
                <a:lnTo>
                  <a:pt x="3585" y="881"/>
                </a:lnTo>
                <a:lnTo>
                  <a:pt x="3587" y="886"/>
                </a:lnTo>
                <a:lnTo>
                  <a:pt x="3590" y="889"/>
                </a:lnTo>
                <a:lnTo>
                  <a:pt x="3594" y="892"/>
                </a:lnTo>
                <a:lnTo>
                  <a:pt x="3599" y="895"/>
                </a:lnTo>
                <a:lnTo>
                  <a:pt x="3604" y="897"/>
                </a:lnTo>
                <a:lnTo>
                  <a:pt x="3609" y="898"/>
                </a:lnTo>
                <a:lnTo>
                  <a:pt x="3616" y="898"/>
                </a:lnTo>
                <a:lnTo>
                  <a:pt x="3622" y="898"/>
                </a:lnTo>
                <a:lnTo>
                  <a:pt x="3627" y="897"/>
                </a:lnTo>
                <a:lnTo>
                  <a:pt x="3632" y="895"/>
                </a:lnTo>
                <a:lnTo>
                  <a:pt x="3634" y="894"/>
                </a:lnTo>
                <a:lnTo>
                  <a:pt x="3636" y="893"/>
                </a:lnTo>
                <a:lnTo>
                  <a:pt x="3640" y="890"/>
                </a:lnTo>
                <a:lnTo>
                  <a:pt x="3642" y="887"/>
                </a:lnTo>
                <a:lnTo>
                  <a:pt x="3643" y="886"/>
                </a:lnTo>
                <a:lnTo>
                  <a:pt x="3644" y="884"/>
                </a:lnTo>
                <a:lnTo>
                  <a:pt x="3644" y="880"/>
                </a:lnTo>
                <a:lnTo>
                  <a:pt x="3644" y="877"/>
                </a:lnTo>
                <a:lnTo>
                  <a:pt x="3643" y="874"/>
                </a:lnTo>
                <a:lnTo>
                  <a:pt x="3641" y="871"/>
                </a:lnTo>
                <a:lnTo>
                  <a:pt x="3639" y="869"/>
                </a:lnTo>
                <a:lnTo>
                  <a:pt x="3635" y="867"/>
                </a:lnTo>
                <a:lnTo>
                  <a:pt x="3631" y="865"/>
                </a:lnTo>
                <a:lnTo>
                  <a:pt x="3627" y="864"/>
                </a:lnTo>
                <a:lnTo>
                  <a:pt x="3622" y="862"/>
                </a:lnTo>
                <a:lnTo>
                  <a:pt x="3591" y="856"/>
                </a:lnTo>
                <a:lnTo>
                  <a:pt x="3585" y="855"/>
                </a:lnTo>
                <a:lnTo>
                  <a:pt x="3579" y="853"/>
                </a:lnTo>
                <a:lnTo>
                  <a:pt x="3569" y="849"/>
                </a:lnTo>
                <a:lnTo>
                  <a:pt x="3564" y="847"/>
                </a:lnTo>
                <a:lnTo>
                  <a:pt x="3560" y="844"/>
                </a:lnTo>
                <a:lnTo>
                  <a:pt x="3556" y="842"/>
                </a:lnTo>
                <a:lnTo>
                  <a:pt x="3553" y="839"/>
                </a:lnTo>
                <a:lnTo>
                  <a:pt x="3550" y="835"/>
                </a:lnTo>
                <a:lnTo>
                  <a:pt x="3547" y="832"/>
                </a:lnTo>
                <a:lnTo>
                  <a:pt x="3545" y="828"/>
                </a:lnTo>
                <a:lnTo>
                  <a:pt x="3543" y="824"/>
                </a:lnTo>
                <a:lnTo>
                  <a:pt x="3542" y="820"/>
                </a:lnTo>
                <a:lnTo>
                  <a:pt x="3541" y="815"/>
                </a:lnTo>
                <a:lnTo>
                  <a:pt x="3540" y="811"/>
                </a:lnTo>
                <a:lnTo>
                  <a:pt x="3540" y="806"/>
                </a:lnTo>
                <a:lnTo>
                  <a:pt x="3540" y="800"/>
                </a:lnTo>
                <a:lnTo>
                  <a:pt x="3541" y="794"/>
                </a:lnTo>
                <a:lnTo>
                  <a:pt x="3543" y="788"/>
                </a:lnTo>
                <a:lnTo>
                  <a:pt x="3545" y="783"/>
                </a:lnTo>
                <a:lnTo>
                  <a:pt x="3548" y="778"/>
                </a:lnTo>
                <a:lnTo>
                  <a:pt x="3551" y="774"/>
                </a:lnTo>
                <a:lnTo>
                  <a:pt x="3556" y="769"/>
                </a:lnTo>
                <a:lnTo>
                  <a:pt x="3560" y="766"/>
                </a:lnTo>
                <a:lnTo>
                  <a:pt x="3566" y="762"/>
                </a:lnTo>
                <a:lnTo>
                  <a:pt x="3572" y="759"/>
                </a:lnTo>
                <a:lnTo>
                  <a:pt x="3578" y="757"/>
                </a:lnTo>
                <a:lnTo>
                  <a:pt x="3584" y="754"/>
                </a:lnTo>
                <a:lnTo>
                  <a:pt x="3588" y="754"/>
                </a:lnTo>
                <a:lnTo>
                  <a:pt x="3591" y="753"/>
                </a:lnTo>
                <a:lnTo>
                  <a:pt x="3599" y="752"/>
                </a:lnTo>
                <a:lnTo>
                  <a:pt x="3607" y="751"/>
                </a:lnTo>
                <a:lnTo>
                  <a:pt x="3615" y="751"/>
                </a:lnTo>
                <a:lnTo>
                  <a:pt x="3623" y="751"/>
                </a:lnTo>
                <a:lnTo>
                  <a:pt x="3631" y="752"/>
                </a:lnTo>
                <a:lnTo>
                  <a:pt x="3638" y="753"/>
                </a:lnTo>
                <a:lnTo>
                  <a:pt x="3645" y="754"/>
                </a:lnTo>
                <a:lnTo>
                  <a:pt x="3651" y="756"/>
                </a:lnTo>
                <a:lnTo>
                  <a:pt x="3657" y="759"/>
                </a:lnTo>
                <a:lnTo>
                  <a:pt x="3663" y="762"/>
                </a:lnTo>
                <a:lnTo>
                  <a:pt x="3668" y="765"/>
                </a:lnTo>
                <a:lnTo>
                  <a:pt x="3672" y="769"/>
                </a:lnTo>
                <a:lnTo>
                  <a:pt x="3676" y="773"/>
                </a:lnTo>
                <a:lnTo>
                  <a:pt x="3680" y="777"/>
                </a:lnTo>
                <a:lnTo>
                  <a:pt x="3683" y="782"/>
                </a:lnTo>
                <a:lnTo>
                  <a:pt x="3685" y="787"/>
                </a:lnTo>
                <a:lnTo>
                  <a:pt x="3688" y="792"/>
                </a:lnTo>
                <a:lnTo>
                  <a:pt x="3689" y="798"/>
                </a:lnTo>
                <a:lnTo>
                  <a:pt x="3690" y="804"/>
                </a:lnTo>
                <a:close/>
                <a:moveTo>
                  <a:pt x="3751" y="730"/>
                </a:moveTo>
                <a:lnTo>
                  <a:pt x="3746" y="730"/>
                </a:lnTo>
                <a:lnTo>
                  <a:pt x="3741" y="729"/>
                </a:lnTo>
                <a:lnTo>
                  <a:pt x="3736" y="726"/>
                </a:lnTo>
                <a:lnTo>
                  <a:pt x="3732" y="723"/>
                </a:lnTo>
                <a:lnTo>
                  <a:pt x="3729" y="719"/>
                </a:lnTo>
                <a:lnTo>
                  <a:pt x="3726" y="715"/>
                </a:lnTo>
                <a:lnTo>
                  <a:pt x="3725" y="710"/>
                </a:lnTo>
                <a:lnTo>
                  <a:pt x="3724" y="705"/>
                </a:lnTo>
                <a:lnTo>
                  <a:pt x="3725" y="701"/>
                </a:lnTo>
                <a:lnTo>
                  <a:pt x="3726" y="696"/>
                </a:lnTo>
                <a:lnTo>
                  <a:pt x="3729" y="692"/>
                </a:lnTo>
                <a:lnTo>
                  <a:pt x="3732" y="688"/>
                </a:lnTo>
                <a:lnTo>
                  <a:pt x="3736" y="685"/>
                </a:lnTo>
                <a:lnTo>
                  <a:pt x="3741" y="683"/>
                </a:lnTo>
                <a:lnTo>
                  <a:pt x="3746" y="681"/>
                </a:lnTo>
                <a:lnTo>
                  <a:pt x="3751" y="681"/>
                </a:lnTo>
                <a:lnTo>
                  <a:pt x="3756" y="681"/>
                </a:lnTo>
                <a:lnTo>
                  <a:pt x="3761" y="683"/>
                </a:lnTo>
                <a:lnTo>
                  <a:pt x="3765" y="685"/>
                </a:lnTo>
                <a:lnTo>
                  <a:pt x="3770" y="688"/>
                </a:lnTo>
                <a:lnTo>
                  <a:pt x="3773" y="692"/>
                </a:lnTo>
                <a:lnTo>
                  <a:pt x="3775" y="696"/>
                </a:lnTo>
                <a:lnTo>
                  <a:pt x="3777" y="701"/>
                </a:lnTo>
                <a:lnTo>
                  <a:pt x="3777" y="705"/>
                </a:lnTo>
                <a:lnTo>
                  <a:pt x="3777" y="710"/>
                </a:lnTo>
                <a:lnTo>
                  <a:pt x="3775" y="715"/>
                </a:lnTo>
                <a:lnTo>
                  <a:pt x="3773" y="719"/>
                </a:lnTo>
                <a:lnTo>
                  <a:pt x="3770" y="723"/>
                </a:lnTo>
                <a:lnTo>
                  <a:pt x="3765" y="726"/>
                </a:lnTo>
                <a:lnTo>
                  <a:pt x="3761" y="729"/>
                </a:lnTo>
                <a:lnTo>
                  <a:pt x="3756" y="730"/>
                </a:lnTo>
                <a:lnTo>
                  <a:pt x="3751" y="730"/>
                </a:lnTo>
                <a:close/>
                <a:moveTo>
                  <a:pt x="3726" y="753"/>
                </a:moveTo>
                <a:lnTo>
                  <a:pt x="3775" y="753"/>
                </a:lnTo>
                <a:lnTo>
                  <a:pt x="3775" y="930"/>
                </a:lnTo>
                <a:lnTo>
                  <a:pt x="3726" y="930"/>
                </a:lnTo>
                <a:lnTo>
                  <a:pt x="3726" y="753"/>
                </a:lnTo>
                <a:close/>
                <a:moveTo>
                  <a:pt x="3908" y="753"/>
                </a:moveTo>
                <a:lnTo>
                  <a:pt x="3908" y="790"/>
                </a:lnTo>
                <a:lnTo>
                  <a:pt x="3874" y="790"/>
                </a:lnTo>
                <a:lnTo>
                  <a:pt x="3874" y="876"/>
                </a:lnTo>
                <a:lnTo>
                  <a:pt x="3874" y="880"/>
                </a:lnTo>
                <a:lnTo>
                  <a:pt x="3875" y="884"/>
                </a:lnTo>
                <a:lnTo>
                  <a:pt x="3876" y="886"/>
                </a:lnTo>
                <a:lnTo>
                  <a:pt x="3877" y="887"/>
                </a:lnTo>
                <a:lnTo>
                  <a:pt x="3879" y="889"/>
                </a:lnTo>
                <a:lnTo>
                  <a:pt x="3881" y="891"/>
                </a:lnTo>
                <a:lnTo>
                  <a:pt x="3884" y="892"/>
                </a:lnTo>
                <a:lnTo>
                  <a:pt x="3887" y="893"/>
                </a:lnTo>
                <a:lnTo>
                  <a:pt x="3891" y="893"/>
                </a:lnTo>
                <a:lnTo>
                  <a:pt x="3899" y="892"/>
                </a:lnTo>
                <a:lnTo>
                  <a:pt x="3904" y="891"/>
                </a:lnTo>
                <a:lnTo>
                  <a:pt x="3912" y="928"/>
                </a:lnTo>
                <a:lnTo>
                  <a:pt x="3901" y="930"/>
                </a:lnTo>
                <a:lnTo>
                  <a:pt x="3893" y="932"/>
                </a:lnTo>
                <a:lnTo>
                  <a:pt x="3884" y="932"/>
                </a:lnTo>
                <a:lnTo>
                  <a:pt x="3878" y="932"/>
                </a:lnTo>
                <a:lnTo>
                  <a:pt x="3871" y="932"/>
                </a:lnTo>
                <a:lnTo>
                  <a:pt x="3866" y="931"/>
                </a:lnTo>
                <a:lnTo>
                  <a:pt x="3860" y="930"/>
                </a:lnTo>
                <a:lnTo>
                  <a:pt x="3855" y="928"/>
                </a:lnTo>
                <a:lnTo>
                  <a:pt x="3850" y="926"/>
                </a:lnTo>
                <a:lnTo>
                  <a:pt x="3845" y="924"/>
                </a:lnTo>
                <a:lnTo>
                  <a:pt x="3841" y="921"/>
                </a:lnTo>
                <a:lnTo>
                  <a:pt x="3837" y="917"/>
                </a:lnTo>
                <a:lnTo>
                  <a:pt x="3834" y="914"/>
                </a:lnTo>
                <a:lnTo>
                  <a:pt x="3831" y="909"/>
                </a:lnTo>
                <a:lnTo>
                  <a:pt x="3829" y="905"/>
                </a:lnTo>
                <a:lnTo>
                  <a:pt x="3827" y="900"/>
                </a:lnTo>
                <a:lnTo>
                  <a:pt x="3826" y="894"/>
                </a:lnTo>
                <a:lnTo>
                  <a:pt x="3825" y="888"/>
                </a:lnTo>
                <a:lnTo>
                  <a:pt x="3825" y="882"/>
                </a:lnTo>
                <a:lnTo>
                  <a:pt x="3825" y="790"/>
                </a:lnTo>
                <a:lnTo>
                  <a:pt x="3801" y="790"/>
                </a:lnTo>
                <a:lnTo>
                  <a:pt x="3801" y="753"/>
                </a:lnTo>
                <a:lnTo>
                  <a:pt x="3825" y="753"/>
                </a:lnTo>
                <a:lnTo>
                  <a:pt x="3825" y="711"/>
                </a:lnTo>
                <a:lnTo>
                  <a:pt x="3874" y="711"/>
                </a:lnTo>
                <a:lnTo>
                  <a:pt x="3874" y="753"/>
                </a:lnTo>
                <a:lnTo>
                  <a:pt x="3908" y="753"/>
                </a:lnTo>
                <a:close/>
                <a:moveTo>
                  <a:pt x="3974" y="996"/>
                </a:moveTo>
                <a:lnTo>
                  <a:pt x="3965" y="996"/>
                </a:lnTo>
                <a:lnTo>
                  <a:pt x="3956" y="995"/>
                </a:lnTo>
                <a:lnTo>
                  <a:pt x="3949" y="993"/>
                </a:lnTo>
                <a:lnTo>
                  <a:pt x="3943" y="991"/>
                </a:lnTo>
                <a:lnTo>
                  <a:pt x="3954" y="954"/>
                </a:lnTo>
                <a:lnTo>
                  <a:pt x="3960" y="956"/>
                </a:lnTo>
                <a:lnTo>
                  <a:pt x="3966" y="957"/>
                </a:lnTo>
                <a:lnTo>
                  <a:pt x="3971" y="957"/>
                </a:lnTo>
                <a:lnTo>
                  <a:pt x="3976" y="957"/>
                </a:lnTo>
                <a:lnTo>
                  <a:pt x="3978" y="956"/>
                </a:lnTo>
                <a:lnTo>
                  <a:pt x="3980" y="955"/>
                </a:lnTo>
                <a:lnTo>
                  <a:pt x="3984" y="952"/>
                </a:lnTo>
                <a:lnTo>
                  <a:pt x="3987" y="948"/>
                </a:lnTo>
                <a:lnTo>
                  <a:pt x="3990" y="942"/>
                </a:lnTo>
                <a:lnTo>
                  <a:pt x="3993" y="935"/>
                </a:lnTo>
                <a:lnTo>
                  <a:pt x="3930" y="753"/>
                </a:lnTo>
                <a:lnTo>
                  <a:pt x="3981" y="753"/>
                </a:lnTo>
                <a:lnTo>
                  <a:pt x="4018" y="883"/>
                </a:lnTo>
                <a:lnTo>
                  <a:pt x="4056" y="753"/>
                </a:lnTo>
                <a:lnTo>
                  <a:pt x="4108" y="753"/>
                </a:lnTo>
                <a:lnTo>
                  <a:pt x="4040" y="949"/>
                </a:lnTo>
                <a:lnTo>
                  <a:pt x="4035" y="959"/>
                </a:lnTo>
                <a:lnTo>
                  <a:pt x="4033" y="964"/>
                </a:lnTo>
                <a:lnTo>
                  <a:pt x="4030" y="968"/>
                </a:lnTo>
                <a:lnTo>
                  <a:pt x="4024" y="976"/>
                </a:lnTo>
                <a:lnTo>
                  <a:pt x="4017" y="983"/>
                </a:lnTo>
                <a:lnTo>
                  <a:pt x="4013" y="986"/>
                </a:lnTo>
                <a:lnTo>
                  <a:pt x="4008" y="989"/>
                </a:lnTo>
                <a:lnTo>
                  <a:pt x="4003" y="991"/>
                </a:lnTo>
                <a:lnTo>
                  <a:pt x="3998" y="993"/>
                </a:lnTo>
                <a:lnTo>
                  <a:pt x="3993" y="994"/>
                </a:lnTo>
                <a:lnTo>
                  <a:pt x="3987" y="995"/>
                </a:lnTo>
                <a:lnTo>
                  <a:pt x="3980" y="996"/>
                </a:lnTo>
                <a:lnTo>
                  <a:pt x="3974" y="996"/>
                </a:lnTo>
                <a:close/>
                <a:moveTo>
                  <a:pt x="1623" y="590"/>
                </a:moveTo>
                <a:lnTo>
                  <a:pt x="1569" y="590"/>
                </a:lnTo>
                <a:lnTo>
                  <a:pt x="1651" y="354"/>
                </a:lnTo>
                <a:lnTo>
                  <a:pt x="1715" y="354"/>
                </a:lnTo>
                <a:lnTo>
                  <a:pt x="1797" y="590"/>
                </a:lnTo>
                <a:lnTo>
                  <a:pt x="1743" y="590"/>
                </a:lnTo>
                <a:lnTo>
                  <a:pt x="1726" y="536"/>
                </a:lnTo>
                <a:lnTo>
                  <a:pt x="1641" y="536"/>
                </a:lnTo>
                <a:lnTo>
                  <a:pt x="1623" y="590"/>
                </a:lnTo>
                <a:close/>
                <a:moveTo>
                  <a:pt x="1653" y="497"/>
                </a:moveTo>
                <a:lnTo>
                  <a:pt x="1713" y="497"/>
                </a:lnTo>
                <a:lnTo>
                  <a:pt x="1684" y="408"/>
                </a:lnTo>
                <a:lnTo>
                  <a:pt x="1653" y="497"/>
                </a:lnTo>
                <a:close/>
                <a:moveTo>
                  <a:pt x="1874" y="593"/>
                </a:moveTo>
                <a:lnTo>
                  <a:pt x="1867" y="593"/>
                </a:lnTo>
                <a:lnTo>
                  <a:pt x="1861" y="592"/>
                </a:lnTo>
                <a:lnTo>
                  <a:pt x="1856" y="591"/>
                </a:lnTo>
                <a:lnTo>
                  <a:pt x="1850" y="590"/>
                </a:lnTo>
                <a:lnTo>
                  <a:pt x="1845" y="588"/>
                </a:lnTo>
                <a:lnTo>
                  <a:pt x="1840" y="586"/>
                </a:lnTo>
                <a:lnTo>
                  <a:pt x="1836" y="583"/>
                </a:lnTo>
                <a:lnTo>
                  <a:pt x="1832" y="580"/>
                </a:lnTo>
                <a:lnTo>
                  <a:pt x="1828" y="576"/>
                </a:lnTo>
                <a:lnTo>
                  <a:pt x="1824" y="572"/>
                </a:lnTo>
                <a:lnTo>
                  <a:pt x="1821" y="568"/>
                </a:lnTo>
                <a:lnTo>
                  <a:pt x="1820" y="566"/>
                </a:lnTo>
                <a:lnTo>
                  <a:pt x="1819" y="563"/>
                </a:lnTo>
                <a:lnTo>
                  <a:pt x="1817" y="558"/>
                </a:lnTo>
                <a:lnTo>
                  <a:pt x="1816" y="553"/>
                </a:lnTo>
                <a:lnTo>
                  <a:pt x="1815" y="547"/>
                </a:lnTo>
                <a:lnTo>
                  <a:pt x="1815" y="540"/>
                </a:lnTo>
                <a:lnTo>
                  <a:pt x="1815" y="531"/>
                </a:lnTo>
                <a:lnTo>
                  <a:pt x="1817" y="523"/>
                </a:lnTo>
                <a:lnTo>
                  <a:pt x="1818" y="519"/>
                </a:lnTo>
                <a:lnTo>
                  <a:pt x="1820" y="515"/>
                </a:lnTo>
                <a:lnTo>
                  <a:pt x="1824" y="509"/>
                </a:lnTo>
                <a:lnTo>
                  <a:pt x="1827" y="507"/>
                </a:lnTo>
                <a:lnTo>
                  <a:pt x="1829" y="504"/>
                </a:lnTo>
                <a:lnTo>
                  <a:pt x="1832" y="502"/>
                </a:lnTo>
                <a:lnTo>
                  <a:pt x="1835" y="499"/>
                </a:lnTo>
                <a:lnTo>
                  <a:pt x="1838" y="497"/>
                </a:lnTo>
                <a:lnTo>
                  <a:pt x="1841" y="496"/>
                </a:lnTo>
                <a:lnTo>
                  <a:pt x="1845" y="494"/>
                </a:lnTo>
                <a:lnTo>
                  <a:pt x="1849" y="493"/>
                </a:lnTo>
                <a:lnTo>
                  <a:pt x="1856" y="490"/>
                </a:lnTo>
                <a:lnTo>
                  <a:pt x="1864" y="488"/>
                </a:lnTo>
                <a:lnTo>
                  <a:pt x="1873" y="487"/>
                </a:lnTo>
                <a:lnTo>
                  <a:pt x="1881" y="486"/>
                </a:lnTo>
                <a:lnTo>
                  <a:pt x="1901" y="484"/>
                </a:lnTo>
                <a:lnTo>
                  <a:pt x="1908" y="482"/>
                </a:lnTo>
                <a:lnTo>
                  <a:pt x="1914" y="481"/>
                </a:lnTo>
                <a:lnTo>
                  <a:pt x="1918" y="479"/>
                </a:lnTo>
                <a:lnTo>
                  <a:pt x="1920" y="478"/>
                </a:lnTo>
                <a:lnTo>
                  <a:pt x="1922" y="477"/>
                </a:lnTo>
                <a:lnTo>
                  <a:pt x="1923" y="476"/>
                </a:lnTo>
                <a:lnTo>
                  <a:pt x="1923" y="474"/>
                </a:lnTo>
                <a:lnTo>
                  <a:pt x="1924" y="472"/>
                </a:lnTo>
                <a:lnTo>
                  <a:pt x="1924" y="470"/>
                </a:lnTo>
                <a:lnTo>
                  <a:pt x="1924" y="464"/>
                </a:lnTo>
                <a:lnTo>
                  <a:pt x="1922" y="460"/>
                </a:lnTo>
                <a:lnTo>
                  <a:pt x="1921" y="458"/>
                </a:lnTo>
                <a:lnTo>
                  <a:pt x="1920" y="456"/>
                </a:lnTo>
                <a:lnTo>
                  <a:pt x="1919" y="454"/>
                </a:lnTo>
                <a:lnTo>
                  <a:pt x="1917" y="452"/>
                </a:lnTo>
                <a:lnTo>
                  <a:pt x="1913" y="450"/>
                </a:lnTo>
                <a:lnTo>
                  <a:pt x="1909" y="448"/>
                </a:lnTo>
                <a:lnTo>
                  <a:pt x="1904" y="447"/>
                </a:lnTo>
                <a:lnTo>
                  <a:pt x="1898" y="446"/>
                </a:lnTo>
                <a:lnTo>
                  <a:pt x="1892" y="447"/>
                </a:lnTo>
                <a:lnTo>
                  <a:pt x="1886" y="448"/>
                </a:lnTo>
                <a:lnTo>
                  <a:pt x="1881" y="450"/>
                </a:lnTo>
                <a:lnTo>
                  <a:pt x="1877" y="452"/>
                </a:lnTo>
                <a:lnTo>
                  <a:pt x="1873" y="455"/>
                </a:lnTo>
                <a:lnTo>
                  <a:pt x="1870" y="459"/>
                </a:lnTo>
                <a:lnTo>
                  <a:pt x="1868" y="463"/>
                </a:lnTo>
                <a:lnTo>
                  <a:pt x="1867" y="465"/>
                </a:lnTo>
                <a:lnTo>
                  <a:pt x="1866" y="467"/>
                </a:lnTo>
                <a:lnTo>
                  <a:pt x="1821" y="463"/>
                </a:lnTo>
                <a:lnTo>
                  <a:pt x="1823" y="457"/>
                </a:lnTo>
                <a:lnTo>
                  <a:pt x="1825" y="452"/>
                </a:lnTo>
                <a:lnTo>
                  <a:pt x="1827" y="446"/>
                </a:lnTo>
                <a:lnTo>
                  <a:pt x="1830" y="441"/>
                </a:lnTo>
                <a:lnTo>
                  <a:pt x="1833" y="437"/>
                </a:lnTo>
                <a:lnTo>
                  <a:pt x="1837" y="432"/>
                </a:lnTo>
                <a:lnTo>
                  <a:pt x="1841" y="428"/>
                </a:lnTo>
                <a:lnTo>
                  <a:pt x="1846" y="425"/>
                </a:lnTo>
                <a:lnTo>
                  <a:pt x="1851" y="421"/>
                </a:lnTo>
                <a:lnTo>
                  <a:pt x="1857" y="419"/>
                </a:lnTo>
                <a:lnTo>
                  <a:pt x="1863" y="416"/>
                </a:lnTo>
                <a:lnTo>
                  <a:pt x="1869" y="414"/>
                </a:lnTo>
                <a:lnTo>
                  <a:pt x="1876" y="413"/>
                </a:lnTo>
                <a:lnTo>
                  <a:pt x="1883" y="412"/>
                </a:lnTo>
                <a:lnTo>
                  <a:pt x="1890" y="411"/>
                </a:lnTo>
                <a:lnTo>
                  <a:pt x="1898" y="411"/>
                </a:lnTo>
                <a:lnTo>
                  <a:pt x="1908" y="411"/>
                </a:lnTo>
                <a:lnTo>
                  <a:pt x="1917" y="412"/>
                </a:lnTo>
                <a:lnTo>
                  <a:pt x="1926" y="414"/>
                </a:lnTo>
                <a:lnTo>
                  <a:pt x="1935" y="417"/>
                </a:lnTo>
                <a:lnTo>
                  <a:pt x="1943" y="420"/>
                </a:lnTo>
                <a:lnTo>
                  <a:pt x="1947" y="422"/>
                </a:lnTo>
                <a:lnTo>
                  <a:pt x="1950" y="425"/>
                </a:lnTo>
                <a:lnTo>
                  <a:pt x="1957" y="430"/>
                </a:lnTo>
                <a:lnTo>
                  <a:pt x="1963" y="436"/>
                </a:lnTo>
                <a:lnTo>
                  <a:pt x="1965" y="440"/>
                </a:lnTo>
                <a:lnTo>
                  <a:pt x="1967" y="443"/>
                </a:lnTo>
                <a:lnTo>
                  <a:pt x="1969" y="447"/>
                </a:lnTo>
                <a:lnTo>
                  <a:pt x="1970" y="451"/>
                </a:lnTo>
                <a:lnTo>
                  <a:pt x="1972" y="456"/>
                </a:lnTo>
                <a:lnTo>
                  <a:pt x="1972" y="460"/>
                </a:lnTo>
                <a:lnTo>
                  <a:pt x="1973" y="465"/>
                </a:lnTo>
                <a:lnTo>
                  <a:pt x="1973" y="470"/>
                </a:lnTo>
                <a:lnTo>
                  <a:pt x="1973" y="590"/>
                </a:lnTo>
                <a:lnTo>
                  <a:pt x="1927" y="590"/>
                </a:lnTo>
                <a:lnTo>
                  <a:pt x="1927" y="565"/>
                </a:lnTo>
                <a:lnTo>
                  <a:pt x="1922" y="571"/>
                </a:lnTo>
                <a:lnTo>
                  <a:pt x="1917" y="576"/>
                </a:lnTo>
                <a:lnTo>
                  <a:pt x="1912" y="581"/>
                </a:lnTo>
                <a:lnTo>
                  <a:pt x="1906" y="585"/>
                </a:lnTo>
                <a:lnTo>
                  <a:pt x="1899" y="589"/>
                </a:lnTo>
                <a:lnTo>
                  <a:pt x="1891" y="591"/>
                </a:lnTo>
                <a:lnTo>
                  <a:pt x="1887" y="592"/>
                </a:lnTo>
                <a:lnTo>
                  <a:pt x="1883" y="592"/>
                </a:lnTo>
                <a:lnTo>
                  <a:pt x="1874" y="593"/>
                </a:lnTo>
                <a:close/>
                <a:moveTo>
                  <a:pt x="1888" y="559"/>
                </a:moveTo>
                <a:lnTo>
                  <a:pt x="1895" y="559"/>
                </a:lnTo>
                <a:lnTo>
                  <a:pt x="1902" y="557"/>
                </a:lnTo>
                <a:lnTo>
                  <a:pt x="1905" y="556"/>
                </a:lnTo>
                <a:lnTo>
                  <a:pt x="1908" y="554"/>
                </a:lnTo>
                <a:lnTo>
                  <a:pt x="1914" y="550"/>
                </a:lnTo>
                <a:lnTo>
                  <a:pt x="1916" y="547"/>
                </a:lnTo>
                <a:lnTo>
                  <a:pt x="1919" y="545"/>
                </a:lnTo>
                <a:lnTo>
                  <a:pt x="1922" y="539"/>
                </a:lnTo>
                <a:lnTo>
                  <a:pt x="1924" y="533"/>
                </a:lnTo>
                <a:lnTo>
                  <a:pt x="1924" y="530"/>
                </a:lnTo>
                <a:lnTo>
                  <a:pt x="1924" y="527"/>
                </a:lnTo>
                <a:lnTo>
                  <a:pt x="1924" y="508"/>
                </a:lnTo>
                <a:lnTo>
                  <a:pt x="1921" y="510"/>
                </a:lnTo>
                <a:lnTo>
                  <a:pt x="1915" y="511"/>
                </a:lnTo>
                <a:lnTo>
                  <a:pt x="1903" y="514"/>
                </a:lnTo>
                <a:lnTo>
                  <a:pt x="1890" y="516"/>
                </a:lnTo>
                <a:lnTo>
                  <a:pt x="1884" y="517"/>
                </a:lnTo>
                <a:lnTo>
                  <a:pt x="1879" y="518"/>
                </a:lnTo>
                <a:lnTo>
                  <a:pt x="1874" y="520"/>
                </a:lnTo>
                <a:lnTo>
                  <a:pt x="1870" y="523"/>
                </a:lnTo>
                <a:lnTo>
                  <a:pt x="1866" y="526"/>
                </a:lnTo>
                <a:lnTo>
                  <a:pt x="1864" y="530"/>
                </a:lnTo>
                <a:lnTo>
                  <a:pt x="1863" y="532"/>
                </a:lnTo>
                <a:lnTo>
                  <a:pt x="1862" y="534"/>
                </a:lnTo>
                <a:lnTo>
                  <a:pt x="1862" y="539"/>
                </a:lnTo>
                <a:lnTo>
                  <a:pt x="1862" y="543"/>
                </a:lnTo>
                <a:lnTo>
                  <a:pt x="1863" y="548"/>
                </a:lnTo>
                <a:lnTo>
                  <a:pt x="1865" y="549"/>
                </a:lnTo>
                <a:lnTo>
                  <a:pt x="1866" y="551"/>
                </a:lnTo>
                <a:lnTo>
                  <a:pt x="1869" y="554"/>
                </a:lnTo>
                <a:lnTo>
                  <a:pt x="1873" y="556"/>
                </a:lnTo>
                <a:lnTo>
                  <a:pt x="1875" y="557"/>
                </a:lnTo>
                <a:lnTo>
                  <a:pt x="1877" y="558"/>
                </a:lnTo>
                <a:lnTo>
                  <a:pt x="1882" y="559"/>
                </a:lnTo>
                <a:lnTo>
                  <a:pt x="1888" y="559"/>
                </a:lnTo>
                <a:close/>
                <a:moveTo>
                  <a:pt x="2063" y="590"/>
                </a:moveTo>
                <a:lnTo>
                  <a:pt x="2013" y="590"/>
                </a:lnTo>
                <a:lnTo>
                  <a:pt x="2013" y="354"/>
                </a:lnTo>
                <a:lnTo>
                  <a:pt x="2063" y="354"/>
                </a:lnTo>
                <a:lnTo>
                  <a:pt x="2063" y="590"/>
                </a:lnTo>
                <a:close/>
                <a:moveTo>
                  <a:pt x="2197" y="413"/>
                </a:moveTo>
                <a:lnTo>
                  <a:pt x="2197" y="450"/>
                </a:lnTo>
                <a:lnTo>
                  <a:pt x="2164" y="450"/>
                </a:lnTo>
                <a:lnTo>
                  <a:pt x="2164" y="535"/>
                </a:lnTo>
                <a:lnTo>
                  <a:pt x="2164" y="540"/>
                </a:lnTo>
                <a:lnTo>
                  <a:pt x="2165" y="544"/>
                </a:lnTo>
                <a:lnTo>
                  <a:pt x="2166" y="545"/>
                </a:lnTo>
                <a:lnTo>
                  <a:pt x="2167" y="547"/>
                </a:lnTo>
                <a:lnTo>
                  <a:pt x="2169" y="549"/>
                </a:lnTo>
                <a:lnTo>
                  <a:pt x="2171" y="551"/>
                </a:lnTo>
                <a:lnTo>
                  <a:pt x="2174" y="552"/>
                </a:lnTo>
                <a:lnTo>
                  <a:pt x="2177" y="552"/>
                </a:lnTo>
                <a:lnTo>
                  <a:pt x="2181" y="553"/>
                </a:lnTo>
                <a:lnTo>
                  <a:pt x="2188" y="552"/>
                </a:lnTo>
                <a:lnTo>
                  <a:pt x="2193" y="551"/>
                </a:lnTo>
                <a:lnTo>
                  <a:pt x="2201" y="587"/>
                </a:lnTo>
                <a:lnTo>
                  <a:pt x="2190" y="590"/>
                </a:lnTo>
                <a:lnTo>
                  <a:pt x="2183" y="591"/>
                </a:lnTo>
                <a:lnTo>
                  <a:pt x="2174" y="592"/>
                </a:lnTo>
                <a:lnTo>
                  <a:pt x="2168" y="592"/>
                </a:lnTo>
                <a:lnTo>
                  <a:pt x="2161" y="592"/>
                </a:lnTo>
                <a:lnTo>
                  <a:pt x="2156" y="591"/>
                </a:lnTo>
                <a:lnTo>
                  <a:pt x="2150" y="590"/>
                </a:lnTo>
                <a:lnTo>
                  <a:pt x="2145" y="588"/>
                </a:lnTo>
                <a:lnTo>
                  <a:pt x="2140" y="586"/>
                </a:lnTo>
                <a:lnTo>
                  <a:pt x="2135" y="583"/>
                </a:lnTo>
                <a:lnTo>
                  <a:pt x="2131" y="581"/>
                </a:lnTo>
                <a:lnTo>
                  <a:pt x="2127" y="577"/>
                </a:lnTo>
                <a:lnTo>
                  <a:pt x="2124" y="573"/>
                </a:lnTo>
                <a:lnTo>
                  <a:pt x="2121" y="569"/>
                </a:lnTo>
                <a:lnTo>
                  <a:pt x="2119" y="564"/>
                </a:lnTo>
                <a:lnTo>
                  <a:pt x="2117" y="559"/>
                </a:lnTo>
                <a:lnTo>
                  <a:pt x="2116" y="554"/>
                </a:lnTo>
                <a:lnTo>
                  <a:pt x="2115" y="548"/>
                </a:lnTo>
                <a:lnTo>
                  <a:pt x="2115" y="542"/>
                </a:lnTo>
                <a:lnTo>
                  <a:pt x="2115" y="450"/>
                </a:lnTo>
                <a:lnTo>
                  <a:pt x="2091" y="450"/>
                </a:lnTo>
                <a:lnTo>
                  <a:pt x="2091" y="413"/>
                </a:lnTo>
                <a:lnTo>
                  <a:pt x="2115" y="413"/>
                </a:lnTo>
                <a:lnTo>
                  <a:pt x="2115" y="371"/>
                </a:lnTo>
                <a:lnTo>
                  <a:pt x="2164" y="371"/>
                </a:lnTo>
                <a:lnTo>
                  <a:pt x="2164" y="413"/>
                </a:lnTo>
                <a:lnTo>
                  <a:pt x="2197" y="413"/>
                </a:lnTo>
                <a:close/>
                <a:moveTo>
                  <a:pt x="2304" y="593"/>
                </a:moveTo>
                <a:lnTo>
                  <a:pt x="2291" y="592"/>
                </a:lnTo>
                <a:lnTo>
                  <a:pt x="2285" y="591"/>
                </a:lnTo>
                <a:lnTo>
                  <a:pt x="2279" y="590"/>
                </a:lnTo>
                <a:lnTo>
                  <a:pt x="2268" y="587"/>
                </a:lnTo>
                <a:lnTo>
                  <a:pt x="2263" y="584"/>
                </a:lnTo>
                <a:lnTo>
                  <a:pt x="2258" y="582"/>
                </a:lnTo>
                <a:lnTo>
                  <a:pt x="2249" y="575"/>
                </a:lnTo>
                <a:lnTo>
                  <a:pt x="2245" y="572"/>
                </a:lnTo>
                <a:lnTo>
                  <a:pt x="2241" y="568"/>
                </a:lnTo>
                <a:lnTo>
                  <a:pt x="2234" y="559"/>
                </a:lnTo>
                <a:lnTo>
                  <a:pt x="2231" y="555"/>
                </a:lnTo>
                <a:lnTo>
                  <a:pt x="2228" y="550"/>
                </a:lnTo>
                <a:lnTo>
                  <a:pt x="2223" y="539"/>
                </a:lnTo>
                <a:lnTo>
                  <a:pt x="2221" y="533"/>
                </a:lnTo>
                <a:lnTo>
                  <a:pt x="2220" y="527"/>
                </a:lnTo>
                <a:lnTo>
                  <a:pt x="2219" y="521"/>
                </a:lnTo>
                <a:lnTo>
                  <a:pt x="2218" y="515"/>
                </a:lnTo>
                <a:lnTo>
                  <a:pt x="2218" y="509"/>
                </a:lnTo>
                <a:lnTo>
                  <a:pt x="2217" y="502"/>
                </a:lnTo>
                <a:lnTo>
                  <a:pt x="2218" y="495"/>
                </a:lnTo>
                <a:lnTo>
                  <a:pt x="2218" y="489"/>
                </a:lnTo>
                <a:lnTo>
                  <a:pt x="2219" y="482"/>
                </a:lnTo>
                <a:lnTo>
                  <a:pt x="2220" y="476"/>
                </a:lnTo>
                <a:lnTo>
                  <a:pt x="2223" y="465"/>
                </a:lnTo>
                <a:lnTo>
                  <a:pt x="2225" y="459"/>
                </a:lnTo>
                <a:lnTo>
                  <a:pt x="2228" y="454"/>
                </a:lnTo>
                <a:lnTo>
                  <a:pt x="2234" y="444"/>
                </a:lnTo>
                <a:lnTo>
                  <a:pt x="2237" y="440"/>
                </a:lnTo>
                <a:lnTo>
                  <a:pt x="2241" y="436"/>
                </a:lnTo>
                <a:lnTo>
                  <a:pt x="2245" y="432"/>
                </a:lnTo>
                <a:lnTo>
                  <a:pt x="2249" y="428"/>
                </a:lnTo>
                <a:lnTo>
                  <a:pt x="2253" y="425"/>
                </a:lnTo>
                <a:lnTo>
                  <a:pt x="2258" y="422"/>
                </a:lnTo>
                <a:lnTo>
                  <a:pt x="2263" y="419"/>
                </a:lnTo>
                <a:lnTo>
                  <a:pt x="2268" y="417"/>
                </a:lnTo>
                <a:lnTo>
                  <a:pt x="2274" y="415"/>
                </a:lnTo>
                <a:lnTo>
                  <a:pt x="2279" y="413"/>
                </a:lnTo>
                <a:lnTo>
                  <a:pt x="2285" y="412"/>
                </a:lnTo>
                <a:lnTo>
                  <a:pt x="2291" y="411"/>
                </a:lnTo>
                <a:lnTo>
                  <a:pt x="2304" y="411"/>
                </a:lnTo>
                <a:lnTo>
                  <a:pt x="2317" y="411"/>
                </a:lnTo>
                <a:lnTo>
                  <a:pt x="2323" y="412"/>
                </a:lnTo>
                <a:lnTo>
                  <a:pt x="2329" y="413"/>
                </a:lnTo>
                <a:lnTo>
                  <a:pt x="2340" y="417"/>
                </a:lnTo>
                <a:lnTo>
                  <a:pt x="2346" y="419"/>
                </a:lnTo>
                <a:lnTo>
                  <a:pt x="2351" y="422"/>
                </a:lnTo>
                <a:lnTo>
                  <a:pt x="2360" y="428"/>
                </a:lnTo>
                <a:lnTo>
                  <a:pt x="2364" y="432"/>
                </a:lnTo>
                <a:lnTo>
                  <a:pt x="2368" y="436"/>
                </a:lnTo>
                <a:lnTo>
                  <a:pt x="2375" y="444"/>
                </a:lnTo>
                <a:lnTo>
                  <a:pt x="2378" y="449"/>
                </a:lnTo>
                <a:lnTo>
                  <a:pt x="2381" y="454"/>
                </a:lnTo>
                <a:lnTo>
                  <a:pt x="2385" y="465"/>
                </a:lnTo>
                <a:lnTo>
                  <a:pt x="2387" y="470"/>
                </a:lnTo>
                <a:lnTo>
                  <a:pt x="2389" y="476"/>
                </a:lnTo>
                <a:lnTo>
                  <a:pt x="2390" y="482"/>
                </a:lnTo>
                <a:lnTo>
                  <a:pt x="2391" y="489"/>
                </a:lnTo>
                <a:lnTo>
                  <a:pt x="2391" y="495"/>
                </a:lnTo>
                <a:lnTo>
                  <a:pt x="2391" y="502"/>
                </a:lnTo>
                <a:lnTo>
                  <a:pt x="2391" y="509"/>
                </a:lnTo>
                <a:lnTo>
                  <a:pt x="2391" y="515"/>
                </a:lnTo>
                <a:lnTo>
                  <a:pt x="2390" y="521"/>
                </a:lnTo>
                <a:lnTo>
                  <a:pt x="2389" y="527"/>
                </a:lnTo>
                <a:lnTo>
                  <a:pt x="2385" y="539"/>
                </a:lnTo>
                <a:lnTo>
                  <a:pt x="2383" y="544"/>
                </a:lnTo>
                <a:lnTo>
                  <a:pt x="2381" y="550"/>
                </a:lnTo>
                <a:lnTo>
                  <a:pt x="2375" y="559"/>
                </a:lnTo>
                <a:lnTo>
                  <a:pt x="2372" y="564"/>
                </a:lnTo>
                <a:lnTo>
                  <a:pt x="2368" y="568"/>
                </a:lnTo>
                <a:lnTo>
                  <a:pt x="2364" y="572"/>
                </a:lnTo>
                <a:lnTo>
                  <a:pt x="2360" y="575"/>
                </a:lnTo>
                <a:lnTo>
                  <a:pt x="2355" y="579"/>
                </a:lnTo>
                <a:lnTo>
                  <a:pt x="2351" y="582"/>
                </a:lnTo>
                <a:lnTo>
                  <a:pt x="2346" y="584"/>
                </a:lnTo>
                <a:lnTo>
                  <a:pt x="2340" y="587"/>
                </a:lnTo>
                <a:lnTo>
                  <a:pt x="2335" y="589"/>
                </a:lnTo>
                <a:lnTo>
                  <a:pt x="2329" y="590"/>
                </a:lnTo>
                <a:lnTo>
                  <a:pt x="2323" y="591"/>
                </a:lnTo>
                <a:lnTo>
                  <a:pt x="2317" y="592"/>
                </a:lnTo>
                <a:lnTo>
                  <a:pt x="2304" y="593"/>
                </a:lnTo>
                <a:close/>
                <a:moveTo>
                  <a:pt x="2305" y="555"/>
                </a:moveTo>
                <a:lnTo>
                  <a:pt x="2309" y="555"/>
                </a:lnTo>
                <a:lnTo>
                  <a:pt x="2313" y="554"/>
                </a:lnTo>
                <a:lnTo>
                  <a:pt x="2317" y="553"/>
                </a:lnTo>
                <a:lnTo>
                  <a:pt x="2321" y="551"/>
                </a:lnTo>
                <a:lnTo>
                  <a:pt x="2324" y="549"/>
                </a:lnTo>
                <a:lnTo>
                  <a:pt x="2327" y="547"/>
                </a:lnTo>
                <a:lnTo>
                  <a:pt x="2330" y="544"/>
                </a:lnTo>
                <a:lnTo>
                  <a:pt x="2332" y="540"/>
                </a:lnTo>
                <a:lnTo>
                  <a:pt x="2334" y="536"/>
                </a:lnTo>
                <a:lnTo>
                  <a:pt x="2336" y="532"/>
                </a:lnTo>
                <a:lnTo>
                  <a:pt x="2338" y="527"/>
                </a:lnTo>
                <a:lnTo>
                  <a:pt x="2339" y="523"/>
                </a:lnTo>
                <a:lnTo>
                  <a:pt x="2341" y="513"/>
                </a:lnTo>
                <a:lnTo>
                  <a:pt x="2341" y="507"/>
                </a:lnTo>
                <a:lnTo>
                  <a:pt x="2342" y="502"/>
                </a:lnTo>
                <a:lnTo>
                  <a:pt x="2341" y="491"/>
                </a:lnTo>
                <a:lnTo>
                  <a:pt x="2339" y="480"/>
                </a:lnTo>
                <a:lnTo>
                  <a:pt x="2338" y="476"/>
                </a:lnTo>
                <a:lnTo>
                  <a:pt x="2336" y="471"/>
                </a:lnTo>
                <a:lnTo>
                  <a:pt x="2332" y="463"/>
                </a:lnTo>
                <a:lnTo>
                  <a:pt x="2330" y="460"/>
                </a:lnTo>
                <a:lnTo>
                  <a:pt x="2327" y="457"/>
                </a:lnTo>
                <a:lnTo>
                  <a:pt x="2324" y="454"/>
                </a:lnTo>
                <a:lnTo>
                  <a:pt x="2321" y="452"/>
                </a:lnTo>
                <a:lnTo>
                  <a:pt x="2317" y="450"/>
                </a:lnTo>
                <a:lnTo>
                  <a:pt x="2313" y="449"/>
                </a:lnTo>
                <a:lnTo>
                  <a:pt x="2309" y="448"/>
                </a:lnTo>
                <a:lnTo>
                  <a:pt x="2305" y="448"/>
                </a:lnTo>
                <a:lnTo>
                  <a:pt x="2300" y="448"/>
                </a:lnTo>
                <a:lnTo>
                  <a:pt x="2296" y="449"/>
                </a:lnTo>
                <a:lnTo>
                  <a:pt x="2292" y="450"/>
                </a:lnTo>
                <a:lnTo>
                  <a:pt x="2288" y="452"/>
                </a:lnTo>
                <a:lnTo>
                  <a:pt x="2285" y="454"/>
                </a:lnTo>
                <a:lnTo>
                  <a:pt x="2282" y="457"/>
                </a:lnTo>
                <a:lnTo>
                  <a:pt x="2279" y="460"/>
                </a:lnTo>
                <a:lnTo>
                  <a:pt x="2277" y="463"/>
                </a:lnTo>
                <a:lnTo>
                  <a:pt x="2272" y="471"/>
                </a:lnTo>
                <a:lnTo>
                  <a:pt x="2271" y="476"/>
                </a:lnTo>
                <a:lnTo>
                  <a:pt x="2270" y="480"/>
                </a:lnTo>
                <a:lnTo>
                  <a:pt x="2269" y="485"/>
                </a:lnTo>
                <a:lnTo>
                  <a:pt x="2268" y="491"/>
                </a:lnTo>
                <a:lnTo>
                  <a:pt x="2267" y="496"/>
                </a:lnTo>
                <a:lnTo>
                  <a:pt x="2267" y="502"/>
                </a:lnTo>
                <a:lnTo>
                  <a:pt x="2268" y="513"/>
                </a:lnTo>
                <a:lnTo>
                  <a:pt x="2270" y="523"/>
                </a:lnTo>
                <a:lnTo>
                  <a:pt x="2271" y="527"/>
                </a:lnTo>
                <a:lnTo>
                  <a:pt x="2272" y="532"/>
                </a:lnTo>
                <a:lnTo>
                  <a:pt x="2274" y="536"/>
                </a:lnTo>
                <a:lnTo>
                  <a:pt x="2277" y="540"/>
                </a:lnTo>
                <a:lnTo>
                  <a:pt x="2279" y="544"/>
                </a:lnTo>
                <a:lnTo>
                  <a:pt x="2282" y="547"/>
                </a:lnTo>
                <a:lnTo>
                  <a:pt x="2285" y="549"/>
                </a:lnTo>
                <a:lnTo>
                  <a:pt x="2288" y="551"/>
                </a:lnTo>
                <a:lnTo>
                  <a:pt x="2292" y="553"/>
                </a:lnTo>
                <a:lnTo>
                  <a:pt x="2296" y="554"/>
                </a:lnTo>
                <a:lnTo>
                  <a:pt x="2300" y="555"/>
                </a:lnTo>
                <a:lnTo>
                  <a:pt x="2305" y="555"/>
                </a:lnTo>
                <a:close/>
                <a:moveTo>
                  <a:pt x="2539" y="512"/>
                </a:moveTo>
                <a:lnTo>
                  <a:pt x="2430" y="512"/>
                </a:lnTo>
                <a:lnTo>
                  <a:pt x="2430" y="473"/>
                </a:lnTo>
                <a:lnTo>
                  <a:pt x="2539" y="473"/>
                </a:lnTo>
                <a:lnTo>
                  <a:pt x="2539" y="512"/>
                </a:lnTo>
                <a:close/>
                <a:moveTo>
                  <a:pt x="2695" y="514"/>
                </a:moveTo>
                <a:lnTo>
                  <a:pt x="2695" y="413"/>
                </a:lnTo>
                <a:lnTo>
                  <a:pt x="2744" y="413"/>
                </a:lnTo>
                <a:lnTo>
                  <a:pt x="2744" y="590"/>
                </a:lnTo>
                <a:lnTo>
                  <a:pt x="2697" y="590"/>
                </a:lnTo>
                <a:lnTo>
                  <a:pt x="2697" y="558"/>
                </a:lnTo>
                <a:lnTo>
                  <a:pt x="2693" y="565"/>
                </a:lnTo>
                <a:lnTo>
                  <a:pt x="2688" y="572"/>
                </a:lnTo>
                <a:lnTo>
                  <a:pt x="2682" y="577"/>
                </a:lnTo>
                <a:lnTo>
                  <a:pt x="2675" y="583"/>
                </a:lnTo>
                <a:lnTo>
                  <a:pt x="2672" y="585"/>
                </a:lnTo>
                <a:lnTo>
                  <a:pt x="2668" y="587"/>
                </a:lnTo>
                <a:lnTo>
                  <a:pt x="2666" y="588"/>
                </a:lnTo>
                <a:lnTo>
                  <a:pt x="2664" y="588"/>
                </a:lnTo>
                <a:lnTo>
                  <a:pt x="2660" y="590"/>
                </a:lnTo>
                <a:lnTo>
                  <a:pt x="2651" y="591"/>
                </a:lnTo>
                <a:lnTo>
                  <a:pt x="2647" y="592"/>
                </a:lnTo>
                <a:lnTo>
                  <a:pt x="2642" y="592"/>
                </a:lnTo>
                <a:lnTo>
                  <a:pt x="2635" y="592"/>
                </a:lnTo>
                <a:lnTo>
                  <a:pt x="2629" y="591"/>
                </a:lnTo>
                <a:lnTo>
                  <a:pt x="2623" y="589"/>
                </a:lnTo>
                <a:lnTo>
                  <a:pt x="2618" y="588"/>
                </a:lnTo>
                <a:lnTo>
                  <a:pt x="2612" y="585"/>
                </a:lnTo>
                <a:lnTo>
                  <a:pt x="2607" y="582"/>
                </a:lnTo>
                <a:lnTo>
                  <a:pt x="2603" y="578"/>
                </a:lnTo>
                <a:lnTo>
                  <a:pt x="2598" y="574"/>
                </a:lnTo>
                <a:lnTo>
                  <a:pt x="2596" y="572"/>
                </a:lnTo>
                <a:lnTo>
                  <a:pt x="2595" y="570"/>
                </a:lnTo>
                <a:lnTo>
                  <a:pt x="2591" y="564"/>
                </a:lnTo>
                <a:lnTo>
                  <a:pt x="2588" y="559"/>
                </a:lnTo>
                <a:lnTo>
                  <a:pt x="2587" y="556"/>
                </a:lnTo>
                <a:lnTo>
                  <a:pt x="2586" y="553"/>
                </a:lnTo>
                <a:lnTo>
                  <a:pt x="2584" y="547"/>
                </a:lnTo>
                <a:lnTo>
                  <a:pt x="2583" y="540"/>
                </a:lnTo>
                <a:lnTo>
                  <a:pt x="2582" y="533"/>
                </a:lnTo>
                <a:lnTo>
                  <a:pt x="2582" y="525"/>
                </a:lnTo>
                <a:lnTo>
                  <a:pt x="2582" y="413"/>
                </a:lnTo>
                <a:lnTo>
                  <a:pt x="2631" y="413"/>
                </a:lnTo>
                <a:lnTo>
                  <a:pt x="2631" y="517"/>
                </a:lnTo>
                <a:lnTo>
                  <a:pt x="2631" y="524"/>
                </a:lnTo>
                <a:lnTo>
                  <a:pt x="2633" y="531"/>
                </a:lnTo>
                <a:lnTo>
                  <a:pt x="2636" y="536"/>
                </a:lnTo>
                <a:lnTo>
                  <a:pt x="2637" y="539"/>
                </a:lnTo>
                <a:lnTo>
                  <a:pt x="2639" y="541"/>
                </a:lnTo>
                <a:lnTo>
                  <a:pt x="2644" y="545"/>
                </a:lnTo>
                <a:lnTo>
                  <a:pt x="2646" y="547"/>
                </a:lnTo>
                <a:lnTo>
                  <a:pt x="2649" y="548"/>
                </a:lnTo>
                <a:lnTo>
                  <a:pt x="2655" y="550"/>
                </a:lnTo>
                <a:lnTo>
                  <a:pt x="2658" y="550"/>
                </a:lnTo>
                <a:lnTo>
                  <a:pt x="2661" y="551"/>
                </a:lnTo>
                <a:lnTo>
                  <a:pt x="2668" y="550"/>
                </a:lnTo>
                <a:lnTo>
                  <a:pt x="2674" y="548"/>
                </a:lnTo>
                <a:lnTo>
                  <a:pt x="2680" y="545"/>
                </a:lnTo>
                <a:lnTo>
                  <a:pt x="2685" y="541"/>
                </a:lnTo>
                <a:lnTo>
                  <a:pt x="2687" y="539"/>
                </a:lnTo>
                <a:lnTo>
                  <a:pt x="2689" y="536"/>
                </a:lnTo>
                <a:lnTo>
                  <a:pt x="2693" y="530"/>
                </a:lnTo>
                <a:lnTo>
                  <a:pt x="2695" y="523"/>
                </a:lnTo>
                <a:lnTo>
                  <a:pt x="2695" y="519"/>
                </a:lnTo>
                <a:lnTo>
                  <a:pt x="2695" y="514"/>
                </a:lnTo>
                <a:close/>
                <a:moveTo>
                  <a:pt x="2834" y="487"/>
                </a:moveTo>
                <a:lnTo>
                  <a:pt x="2834" y="590"/>
                </a:lnTo>
                <a:lnTo>
                  <a:pt x="2785" y="590"/>
                </a:lnTo>
                <a:lnTo>
                  <a:pt x="2785" y="413"/>
                </a:lnTo>
                <a:lnTo>
                  <a:pt x="2832" y="413"/>
                </a:lnTo>
                <a:lnTo>
                  <a:pt x="2832" y="444"/>
                </a:lnTo>
                <a:lnTo>
                  <a:pt x="2837" y="437"/>
                </a:lnTo>
                <a:lnTo>
                  <a:pt x="2842" y="430"/>
                </a:lnTo>
                <a:lnTo>
                  <a:pt x="2847" y="425"/>
                </a:lnTo>
                <a:lnTo>
                  <a:pt x="2854" y="420"/>
                </a:lnTo>
                <a:lnTo>
                  <a:pt x="2861" y="416"/>
                </a:lnTo>
                <a:lnTo>
                  <a:pt x="2865" y="414"/>
                </a:lnTo>
                <a:lnTo>
                  <a:pt x="2869" y="413"/>
                </a:lnTo>
                <a:lnTo>
                  <a:pt x="2878" y="411"/>
                </a:lnTo>
                <a:lnTo>
                  <a:pt x="2882" y="411"/>
                </a:lnTo>
                <a:lnTo>
                  <a:pt x="2887" y="411"/>
                </a:lnTo>
                <a:lnTo>
                  <a:pt x="2894" y="411"/>
                </a:lnTo>
                <a:lnTo>
                  <a:pt x="2900" y="412"/>
                </a:lnTo>
                <a:lnTo>
                  <a:pt x="2906" y="413"/>
                </a:lnTo>
                <a:lnTo>
                  <a:pt x="2912" y="415"/>
                </a:lnTo>
                <a:lnTo>
                  <a:pt x="2917" y="418"/>
                </a:lnTo>
                <a:lnTo>
                  <a:pt x="2922" y="421"/>
                </a:lnTo>
                <a:lnTo>
                  <a:pt x="2927" y="424"/>
                </a:lnTo>
                <a:lnTo>
                  <a:pt x="2932" y="428"/>
                </a:lnTo>
                <a:lnTo>
                  <a:pt x="2935" y="433"/>
                </a:lnTo>
                <a:lnTo>
                  <a:pt x="2939" y="438"/>
                </a:lnTo>
                <a:lnTo>
                  <a:pt x="2942" y="444"/>
                </a:lnTo>
                <a:lnTo>
                  <a:pt x="2943" y="446"/>
                </a:lnTo>
                <a:lnTo>
                  <a:pt x="2944" y="449"/>
                </a:lnTo>
                <a:lnTo>
                  <a:pt x="2946" y="456"/>
                </a:lnTo>
                <a:lnTo>
                  <a:pt x="2947" y="462"/>
                </a:lnTo>
                <a:lnTo>
                  <a:pt x="2948" y="470"/>
                </a:lnTo>
                <a:lnTo>
                  <a:pt x="2948" y="477"/>
                </a:lnTo>
                <a:lnTo>
                  <a:pt x="2948" y="590"/>
                </a:lnTo>
                <a:lnTo>
                  <a:pt x="2899" y="590"/>
                </a:lnTo>
                <a:lnTo>
                  <a:pt x="2899" y="486"/>
                </a:lnTo>
                <a:lnTo>
                  <a:pt x="2899" y="478"/>
                </a:lnTo>
                <a:lnTo>
                  <a:pt x="2898" y="475"/>
                </a:lnTo>
                <a:lnTo>
                  <a:pt x="2897" y="471"/>
                </a:lnTo>
                <a:lnTo>
                  <a:pt x="2895" y="466"/>
                </a:lnTo>
                <a:lnTo>
                  <a:pt x="2893" y="463"/>
                </a:lnTo>
                <a:lnTo>
                  <a:pt x="2891" y="461"/>
                </a:lnTo>
                <a:lnTo>
                  <a:pt x="2886" y="457"/>
                </a:lnTo>
                <a:lnTo>
                  <a:pt x="2884" y="455"/>
                </a:lnTo>
                <a:lnTo>
                  <a:pt x="2881" y="454"/>
                </a:lnTo>
                <a:lnTo>
                  <a:pt x="2875" y="452"/>
                </a:lnTo>
                <a:lnTo>
                  <a:pt x="2871" y="451"/>
                </a:lnTo>
                <a:lnTo>
                  <a:pt x="2868" y="451"/>
                </a:lnTo>
                <a:lnTo>
                  <a:pt x="2861" y="452"/>
                </a:lnTo>
                <a:lnTo>
                  <a:pt x="2854" y="454"/>
                </a:lnTo>
                <a:lnTo>
                  <a:pt x="2851" y="455"/>
                </a:lnTo>
                <a:lnTo>
                  <a:pt x="2849" y="457"/>
                </a:lnTo>
                <a:lnTo>
                  <a:pt x="2846" y="459"/>
                </a:lnTo>
                <a:lnTo>
                  <a:pt x="2844" y="461"/>
                </a:lnTo>
                <a:lnTo>
                  <a:pt x="2842" y="463"/>
                </a:lnTo>
                <a:lnTo>
                  <a:pt x="2840" y="466"/>
                </a:lnTo>
                <a:lnTo>
                  <a:pt x="2838" y="469"/>
                </a:lnTo>
                <a:lnTo>
                  <a:pt x="2837" y="472"/>
                </a:lnTo>
                <a:lnTo>
                  <a:pt x="2835" y="479"/>
                </a:lnTo>
                <a:lnTo>
                  <a:pt x="2834" y="483"/>
                </a:lnTo>
                <a:lnTo>
                  <a:pt x="2834" y="487"/>
                </a:lnTo>
                <a:close/>
                <a:moveTo>
                  <a:pt x="3014" y="390"/>
                </a:moveTo>
                <a:lnTo>
                  <a:pt x="3008" y="390"/>
                </a:lnTo>
                <a:lnTo>
                  <a:pt x="3004" y="388"/>
                </a:lnTo>
                <a:lnTo>
                  <a:pt x="2999" y="386"/>
                </a:lnTo>
                <a:lnTo>
                  <a:pt x="2995" y="383"/>
                </a:lnTo>
                <a:lnTo>
                  <a:pt x="2992" y="379"/>
                </a:lnTo>
                <a:lnTo>
                  <a:pt x="2989" y="375"/>
                </a:lnTo>
                <a:lnTo>
                  <a:pt x="2988" y="370"/>
                </a:lnTo>
                <a:lnTo>
                  <a:pt x="2987" y="365"/>
                </a:lnTo>
                <a:lnTo>
                  <a:pt x="2988" y="360"/>
                </a:lnTo>
                <a:lnTo>
                  <a:pt x="2989" y="356"/>
                </a:lnTo>
                <a:lnTo>
                  <a:pt x="2992" y="352"/>
                </a:lnTo>
                <a:lnTo>
                  <a:pt x="2995" y="348"/>
                </a:lnTo>
                <a:lnTo>
                  <a:pt x="2999" y="345"/>
                </a:lnTo>
                <a:lnTo>
                  <a:pt x="3004" y="342"/>
                </a:lnTo>
                <a:lnTo>
                  <a:pt x="3008" y="341"/>
                </a:lnTo>
                <a:lnTo>
                  <a:pt x="3014" y="341"/>
                </a:lnTo>
                <a:lnTo>
                  <a:pt x="3019" y="341"/>
                </a:lnTo>
                <a:lnTo>
                  <a:pt x="3024" y="342"/>
                </a:lnTo>
                <a:lnTo>
                  <a:pt x="3028" y="345"/>
                </a:lnTo>
                <a:lnTo>
                  <a:pt x="3032" y="348"/>
                </a:lnTo>
                <a:lnTo>
                  <a:pt x="3036" y="352"/>
                </a:lnTo>
                <a:lnTo>
                  <a:pt x="3038" y="356"/>
                </a:lnTo>
                <a:lnTo>
                  <a:pt x="3040" y="360"/>
                </a:lnTo>
                <a:lnTo>
                  <a:pt x="3040" y="365"/>
                </a:lnTo>
                <a:lnTo>
                  <a:pt x="3040" y="370"/>
                </a:lnTo>
                <a:lnTo>
                  <a:pt x="3038" y="375"/>
                </a:lnTo>
                <a:lnTo>
                  <a:pt x="3036" y="379"/>
                </a:lnTo>
                <a:lnTo>
                  <a:pt x="3032" y="383"/>
                </a:lnTo>
                <a:lnTo>
                  <a:pt x="3028" y="386"/>
                </a:lnTo>
                <a:lnTo>
                  <a:pt x="3024" y="388"/>
                </a:lnTo>
                <a:lnTo>
                  <a:pt x="3019" y="390"/>
                </a:lnTo>
                <a:lnTo>
                  <a:pt x="3014" y="390"/>
                </a:lnTo>
                <a:close/>
                <a:moveTo>
                  <a:pt x="2989" y="413"/>
                </a:moveTo>
                <a:lnTo>
                  <a:pt x="3038" y="413"/>
                </a:lnTo>
                <a:lnTo>
                  <a:pt x="3038" y="590"/>
                </a:lnTo>
                <a:lnTo>
                  <a:pt x="2989" y="590"/>
                </a:lnTo>
                <a:lnTo>
                  <a:pt x="2989" y="413"/>
                </a:lnTo>
                <a:close/>
                <a:moveTo>
                  <a:pt x="3242" y="413"/>
                </a:moveTo>
                <a:lnTo>
                  <a:pt x="3180" y="590"/>
                </a:lnTo>
                <a:lnTo>
                  <a:pt x="3125" y="590"/>
                </a:lnTo>
                <a:lnTo>
                  <a:pt x="3063" y="413"/>
                </a:lnTo>
                <a:lnTo>
                  <a:pt x="3115" y="413"/>
                </a:lnTo>
                <a:lnTo>
                  <a:pt x="3151" y="539"/>
                </a:lnTo>
                <a:lnTo>
                  <a:pt x="3190" y="413"/>
                </a:lnTo>
                <a:lnTo>
                  <a:pt x="3242" y="413"/>
                </a:lnTo>
                <a:close/>
                <a:moveTo>
                  <a:pt x="3340" y="593"/>
                </a:moveTo>
                <a:lnTo>
                  <a:pt x="3333" y="593"/>
                </a:lnTo>
                <a:lnTo>
                  <a:pt x="3327" y="592"/>
                </a:lnTo>
                <a:lnTo>
                  <a:pt x="3315" y="590"/>
                </a:lnTo>
                <a:lnTo>
                  <a:pt x="3309" y="589"/>
                </a:lnTo>
                <a:lnTo>
                  <a:pt x="3303" y="587"/>
                </a:lnTo>
                <a:lnTo>
                  <a:pt x="3293" y="582"/>
                </a:lnTo>
                <a:lnTo>
                  <a:pt x="3288" y="579"/>
                </a:lnTo>
                <a:lnTo>
                  <a:pt x="3284" y="576"/>
                </a:lnTo>
                <a:lnTo>
                  <a:pt x="3279" y="572"/>
                </a:lnTo>
                <a:lnTo>
                  <a:pt x="3276" y="569"/>
                </a:lnTo>
                <a:lnTo>
                  <a:pt x="3269" y="560"/>
                </a:lnTo>
                <a:lnTo>
                  <a:pt x="3266" y="555"/>
                </a:lnTo>
                <a:lnTo>
                  <a:pt x="3263" y="550"/>
                </a:lnTo>
                <a:lnTo>
                  <a:pt x="3258" y="540"/>
                </a:lnTo>
                <a:lnTo>
                  <a:pt x="3256" y="534"/>
                </a:lnTo>
                <a:lnTo>
                  <a:pt x="3255" y="528"/>
                </a:lnTo>
                <a:lnTo>
                  <a:pt x="3254" y="522"/>
                </a:lnTo>
                <a:lnTo>
                  <a:pt x="3253" y="516"/>
                </a:lnTo>
                <a:lnTo>
                  <a:pt x="3252" y="509"/>
                </a:lnTo>
                <a:lnTo>
                  <a:pt x="3252" y="502"/>
                </a:lnTo>
                <a:lnTo>
                  <a:pt x="3252" y="495"/>
                </a:lnTo>
                <a:lnTo>
                  <a:pt x="3253" y="489"/>
                </a:lnTo>
                <a:lnTo>
                  <a:pt x="3254" y="483"/>
                </a:lnTo>
                <a:lnTo>
                  <a:pt x="3255" y="477"/>
                </a:lnTo>
                <a:lnTo>
                  <a:pt x="3258" y="465"/>
                </a:lnTo>
                <a:lnTo>
                  <a:pt x="3260" y="459"/>
                </a:lnTo>
                <a:lnTo>
                  <a:pt x="3263" y="454"/>
                </a:lnTo>
                <a:lnTo>
                  <a:pt x="3269" y="445"/>
                </a:lnTo>
                <a:lnTo>
                  <a:pt x="3272" y="440"/>
                </a:lnTo>
                <a:lnTo>
                  <a:pt x="3275" y="436"/>
                </a:lnTo>
                <a:lnTo>
                  <a:pt x="3279" y="432"/>
                </a:lnTo>
                <a:lnTo>
                  <a:pt x="3283" y="428"/>
                </a:lnTo>
                <a:lnTo>
                  <a:pt x="3293" y="422"/>
                </a:lnTo>
                <a:lnTo>
                  <a:pt x="3297" y="419"/>
                </a:lnTo>
                <a:lnTo>
                  <a:pt x="3303" y="417"/>
                </a:lnTo>
                <a:lnTo>
                  <a:pt x="3308" y="415"/>
                </a:lnTo>
                <a:lnTo>
                  <a:pt x="3314" y="413"/>
                </a:lnTo>
                <a:lnTo>
                  <a:pt x="3319" y="412"/>
                </a:lnTo>
                <a:lnTo>
                  <a:pt x="3325" y="411"/>
                </a:lnTo>
                <a:lnTo>
                  <a:pt x="3338" y="411"/>
                </a:lnTo>
                <a:lnTo>
                  <a:pt x="3349" y="411"/>
                </a:lnTo>
                <a:lnTo>
                  <a:pt x="3360" y="413"/>
                </a:lnTo>
                <a:lnTo>
                  <a:pt x="3365" y="414"/>
                </a:lnTo>
                <a:lnTo>
                  <a:pt x="3370" y="416"/>
                </a:lnTo>
                <a:lnTo>
                  <a:pt x="3380" y="421"/>
                </a:lnTo>
                <a:lnTo>
                  <a:pt x="3389" y="426"/>
                </a:lnTo>
                <a:lnTo>
                  <a:pt x="3393" y="429"/>
                </a:lnTo>
                <a:lnTo>
                  <a:pt x="3397" y="433"/>
                </a:lnTo>
                <a:lnTo>
                  <a:pt x="3404" y="441"/>
                </a:lnTo>
                <a:lnTo>
                  <a:pt x="3407" y="446"/>
                </a:lnTo>
                <a:lnTo>
                  <a:pt x="3410" y="450"/>
                </a:lnTo>
                <a:lnTo>
                  <a:pt x="3412" y="456"/>
                </a:lnTo>
                <a:lnTo>
                  <a:pt x="3415" y="461"/>
                </a:lnTo>
                <a:lnTo>
                  <a:pt x="3417" y="467"/>
                </a:lnTo>
                <a:lnTo>
                  <a:pt x="3418" y="473"/>
                </a:lnTo>
                <a:lnTo>
                  <a:pt x="3419" y="479"/>
                </a:lnTo>
                <a:lnTo>
                  <a:pt x="3420" y="486"/>
                </a:lnTo>
                <a:lnTo>
                  <a:pt x="3421" y="493"/>
                </a:lnTo>
                <a:lnTo>
                  <a:pt x="3421" y="500"/>
                </a:lnTo>
                <a:lnTo>
                  <a:pt x="3421" y="514"/>
                </a:lnTo>
                <a:lnTo>
                  <a:pt x="3301" y="514"/>
                </a:lnTo>
                <a:lnTo>
                  <a:pt x="3301" y="519"/>
                </a:lnTo>
                <a:lnTo>
                  <a:pt x="3301" y="523"/>
                </a:lnTo>
                <a:lnTo>
                  <a:pt x="3302" y="528"/>
                </a:lnTo>
                <a:lnTo>
                  <a:pt x="3303" y="532"/>
                </a:lnTo>
                <a:lnTo>
                  <a:pt x="3307" y="539"/>
                </a:lnTo>
                <a:lnTo>
                  <a:pt x="3309" y="542"/>
                </a:lnTo>
                <a:lnTo>
                  <a:pt x="3311" y="545"/>
                </a:lnTo>
                <a:lnTo>
                  <a:pt x="3314" y="548"/>
                </a:lnTo>
                <a:lnTo>
                  <a:pt x="3317" y="550"/>
                </a:lnTo>
                <a:lnTo>
                  <a:pt x="3321" y="552"/>
                </a:lnTo>
                <a:lnTo>
                  <a:pt x="3324" y="554"/>
                </a:lnTo>
                <a:lnTo>
                  <a:pt x="3328" y="555"/>
                </a:lnTo>
                <a:lnTo>
                  <a:pt x="3332" y="556"/>
                </a:lnTo>
                <a:lnTo>
                  <a:pt x="3341" y="557"/>
                </a:lnTo>
                <a:lnTo>
                  <a:pt x="3347" y="556"/>
                </a:lnTo>
                <a:lnTo>
                  <a:pt x="3352" y="555"/>
                </a:lnTo>
                <a:lnTo>
                  <a:pt x="3357" y="554"/>
                </a:lnTo>
                <a:lnTo>
                  <a:pt x="3362" y="551"/>
                </a:lnTo>
                <a:lnTo>
                  <a:pt x="3364" y="550"/>
                </a:lnTo>
                <a:lnTo>
                  <a:pt x="3366" y="548"/>
                </a:lnTo>
                <a:lnTo>
                  <a:pt x="3370" y="545"/>
                </a:lnTo>
                <a:lnTo>
                  <a:pt x="3372" y="541"/>
                </a:lnTo>
                <a:lnTo>
                  <a:pt x="3375" y="536"/>
                </a:lnTo>
                <a:lnTo>
                  <a:pt x="3420" y="539"/>
                </a:lnTo>
                <a:lnTo>
                  <a:pt x="3418" y="545"/>
                </a:lnTo>
                <a:lnTo>
                  <a:pt x="3416" y="551"/>
                </a:lnTo>
                <a:lnTo>
                  <a:pt x="3414" y="556"/>
                </a:lnTo>
                <a:lnTo>
                  <a:pt x="3411" y="561"/>
                </a:lnTo>
                <a:lnTo>
                  <a:pt x="3407" y="566"/>
                </a:lnTo>
                <a:lnTo>
                  <a:pt x="3403" y="570"/>
                </a:lnTo>
                <a:lnTo>
                  <a:pt x="3399" y="575"/>
                </a:lnTo>
                <a:lnTo>
                  <a:pt x="3394" y="578"/>
                </a:lnTo>
                <a:lnTo>
                  <a:pt x="3388" y="582"/>
                </a:lnTo>
                <a:lnTo>
                  <a:pt x="3382" y="585"/>
                </a:lnTo>
                <a:lnTo>
                  <a:pt x="3376" y="587"/>
                </a:lnTo>
                <a:lnTo>
                  <a:pt x="3370" y="589"/>
                </a:lnTo>
                <a:lnTo>
                  <a:pt x="3366" y="590"/>
                </a:lnTo>
                <a:lnTo>
                  <a:pt x="3363" y="591"/>
                </a:lnTo>
                <a:lnTo>
                  <a:pt x="3355" y="592"/>
                </a:lnTo>
                <a:lnTo>
                  <a:pt x="3348" y="593"/>
                </a:lnTo>
                <a:lnTo>
                  <a:pt x="3340" y="593"/>
                </a:lnTo>
                <a:close/>
                <a:moveTo>
                  <a:pt x="3301" y="483"/>
                </a:moveTo>
                <a:lnTo>
                  <a:pt x="3375" y="483"/>
                </a:lnTo>
                <a:lnTo>
                  <a:pt x="3375" y="480"/>
                </a:lnTo>
                <a:lnTo>
                  <a:pt x="3374" y="476"/>
                </a:lnTo>
                <a:lnTo>
                  <a:pt x="3373" y="472"/>
                </a:lnTo>
                <a:lnTo>
                  <a:pt x="3372" y="469"/>
                </a:lnTo>
                <a:lnTo>
                  <a:pt x="3371" y="466"/>
                </a:lnTo>
                <a:lnTo>
                  <a:pt x="3369" y="463"/>
                </a:lnTo>
                <a:lnTo>
                  <a:pt x="3367" y="460"/>
                </a:lnTo>
                <a:lnTo>
                  <a:pt x="3365" y="457"/>
                </a:lnTo>
                <a:lnTo>
                  <a:pt x="3359" y="453"/>
                </a:lnTo>
                <a:lnTo>
                  <a:pt x="3353" y="450"/>
                </a:lnTo>
                <a:lnTo>
                  <a:pt x="3346" y="448"/>
                </a:lnTo>
                <a:lnTo>
                  <a:pt x="3339" y="447"/>
                </a:lnTo>
                <a:lnTo>
                  <a:pt x="3331" y="448"/>
                </a:lnTo>
                <a:lnTo>
                  <a:pt x="3327" y="449"/>
                </a:lnTo>
                <a:lnTo>
                  <a:pt x="3324" y="450"/>
                </a:lnTo>
                <a:lnTo>
                  <a:pt x="3317" y="453"/>
                </a:lnTo>
                <a:lnTo>
                  <a:pt x="3315" y="455"/>
                </a:lnTo>
                <a:lnTo>
                  <a:pt x="3312" y="458"/>
                </a:lnTo>
                <a:lnTo>
                  <a:pt x="3307" y="463"/>
                </a:lnTo>
                <a:lnTo>
                  <a:pt x="3304" y="470"/>
                </a:lnTo>
                <a:lnTo>
                  <a:pt x="3303" y="473"/>
                </a:lnTo>
                <a:lnTo>
                  <a:pt x="3302" y="476"/>
                </a:lnTo>
                <a:lnTo>
                  <a:pt x="3301" y="483"/>
                </a:lnTo>
                <a:close/>
                <a:moveTo>
                  <a:pt x="3456" y="590"/>
                </a:moveTo>
                <a:lnTo>
                  <a:pt x="3456" y="413"/>
                </a:lnTo>
                <a:lnTo>
                  <a:pt x="3503" y="413"/>
                </a:lnTo>
                <a:lnTo>
                  <a:pt x="3503" y="444"/>
                </a:lnTo>
                <a:lnTo>
                  <a:pt x="3507" y="436"/>
                </a:lnTo>
                <a:lnTo>
                  <a:pt x="3511" y="429"/>
                </a:lnTo>
                <a:lnTo>
                  <a:pt x="3516" y="424"/>
                </a:lnTo>
                <a:lnTo>
                  <a:pt x="3521" y="419"/>
                </a:lnTo>
                <a:lnTo>
                  <a:pt x="3524" y="417"/>
                </a:lnTo>
                <a:lnTo>
                  <a:pt x="3527" y="415"/>
                </a:lnTo>
                <a:lnTo>
                  <a:pt x="3534" y="413"/>
                </a:lnTo>
                <a:lnTo>
                  <a:pt x="3540" y="411"/>
                </a:lnTo>
                <a:lnTo>
                  <a:pt x="3548" y="410"/>
                </a:lnTo>
                <a:lnTo>
                  <a:pt x="3556" y="411"/>
                </a:lnTo>
                <a:lnTo>
                  <a:pt x="3563" y="412"/>
                </a:lnTo>
                <a:lnTo>
                  <a:pt x="3563" y="456"/>
                </a:lnTo>
                <a:lnTo>
                  <a:pt x="3559" y="455"/>
                </a:lnTo>
                <a:lnTo>
                  <a:pt x="3554" y="454"/>
                </a:lnTo>
                <a:lnTo>
                  <a:pt x="3542" y="453"/>
                </a:lnTo>
                <a:lnTo>
                  <a:pt x="3535" y="454"/>
                </a:lnTo>
                <a:lnTo>
                  <a:pt x="3531" y="454"/>
                </a:lnTo>
                <a:lnTo>
                  <a:pt x="3528" y="456"/>
                </a:lnTo>
                <a:lnTo>
                  <a:pt x="3524" y="457"/>
                </a:lnTo>
                <a:lnTo>
                  <a:pt x="3521" y="459"/>
                </a:lnTo>
                <a:lnTo>
                  <a:pt x="3518" y="461"/>
                </a:lnTo>
                <a:lnTo>
                  <a:pt x="3515" y="463"/>
                </a:lnTo>
                <a:lnTo>
                  <a:pt x="3511" y="469"/>
                </a:lnTo>
                <a:lnTo>
                  <a:pt x="3509" y="472"/>
                </a:lnTo>
                <a:lnTo>
                  <a:pt x="3508" y="475"/>
                </a:lnTo>
                <a:lnTo>
                  <a:pt x="3506" y="478"/>
                </a:lnTo>
                <a:lnTo>
                  <a:pt x="3506" y="482"/>
                </a:lnTo>
                <a:lnTo>
                  <a:pt x="3505" y="486"/>
                </a:lnTo>
                <a:lnTo>
                  <a:pt x="3505" y="490"/>
                </a:lnTo>
                <a:lnTo>
                  <a:pt x="3505" y="590"/>
                </a:lnTo>
                <a:lnTo>
                  <a:pt x="3456" y="590"/>
                </a:lnTo>
                <a:close/>
                <a:moveTo>
                  <a:pt x="3736" y="463"/>
                </a:moveTo>
                <a:lnTo>
                  <a:pt x="3692" y="466"/>
                </a:lnTo>
                <a:lnTo>
                  <a:pt x="3690" y="462"/>
                </a:lnTo>
                <a:lnTo>
                  <a:pt x="3688" y="458"/>
                </a:lnTo>
                <a:lnTo>
                  <a:pt x="3686" y="455"/>
                </a:lnTo>
                <a:lnTo>
                  <a:pt x="3682" y="451"/>
                </a:lnTo>
                <a:lnTo>
                  <a:pt x="3678" y="449"/>
                </a:lnTo>
                <a:lnTo>
                  <a:pt x="3673" y="447"/>
                </a:lnTo>
                <a:lnTo>
                  <a:pt x="3668" y="446"/>
                </a:lnTo>
                <a:lnTo>
                  <a:pt x="3662" y="445"/>
                </a:lnTo>
                <a:lnTo>
                  <a:pt x="3656" y="446"/>
                </a:lnTo>
                <a:lnTo>
                  <a:pt x="3651" y="447"/>
                </a:lnTo>
                <a:lnTo>
                  <a:pt x="3647" y="448"/>
                </a:lnTo>
                <a:lnTo>
                  <a:pt x="3643" y="450"/>
                </a:lnTo>
                <a:lnTo>
                  <a:pt x="3639" y="453"/>
                </a:lnTo>
                <a:lnTo>
                  <a:pt x="3637" y="456"/>
                </a:lnTo>
                <a:lnTo>
                  <a:pt x="3635" y="459"/>
                </a:lnTo>
                <a:lnTo>
                  <a:pt x="3635" y="463"/>
                </a:lnTo>
                <a:lnTo>
                  <a:pt x="3635" y="466"/>
                </a:lnTo>
                <a:lnTo>
                  <a:pt x="3636" y="469"/>
                </a:lnTo>
                <a:lnTo>
                  <a:pt x="3638" y="471"/>
                </a:lnTo>
                <a:lnTo>
                  <a:pt x="3640" y="474"/>
                </a:lnTo>
                <a:lnTo>
                  <a:pt x="3643" y="476"/>
                </a:lnTo>
                <a:lnTo>
                  <a:pt x="3647" y="478"/>
                </a:lnTo>
                <a:lnTo>
                  <a:pt x="3652" y="479"/>
                </a:lnTo>
                <a:lnTo>
                  <a:pt x="3657" y="481"/>
                </a:lnTo>
                <a:lnTo>
                  <a:pt x="3689" y="487"/>
                </a:lnTo>
                <a:lnTo>
                  <a:pt x="3696" y="488"/>
                </a:lnTo>
                <a:lnTo>
                  <a:pt x="3701" y="490"/>
                </a:lnTo>
                <a:lnTo>
                  <a:pt x="3707" y="492"/>
                </a:lnTo>
                <a:lnTo>
                  <a:pt x="3712" y="494"/>
                </a:lnTo>
                <a:lnTo>
                  <a:pt x="3720" y="499"/>
                </a:lnTo>
                <a:lnTo>
                  <a:pt x="3728" y="504"/>
                </a:lnTo>
                <a:lnTo>
                  <a:pt x="3731" y="507"/>
                </a:lnTo>
                <a:lnTo>
                  <a:pt x="3733" y="511"/>
                </a:lnTo>
                <a:lnTo>
                  <a:pt x="3735" y="514"/>
                </a:lnTo>
                <a:lnTo>
                  <a:pt x="3737" y="518"/>
                </a:lnTo>
                <a:lnTo>
                  <a:pt x="3740" y="526"/>
                </a:lnTo>
                <a:lnTo>
                  <a:pt x="3740" y="530"/>
                </a:lnTo>
                <a:lnTo>
                  <a:pt x="3740" y="535"/>
                </a:lnTo>
                <a:lnTo>
                  <a:pt x="3740" y="539"/>
                </a:lnTo>
                <a:lnTo>
                  <a:pt x="3740" y="543"/>
                </a:lnTo>
                <a:lnTo>
                  <a:pt x="3739" y="547"/>
                </a:lnTo>
                <a:lnTo>
                  <a:pt x="3738" y="551"/>
                </a:lnTo>
                <a:lnTo>
                  <a:pt x="3736" y="555"/>
                </a:lnTo>
                <a:lnTo>
                  <a:pt x="3735" y="559"/>
                </a:lnTo>
                <a:lnTo>
                  <a:pt x="3733" y="562"/>
                </a:lnTo>
                <a:lnTo>
                  <a:pt x="3730" y="565"/>
                </a:lnTo>
                <a:lnTo>
                  <a:pt x="3725" y="572"/>
                </a:lnTo>
                <a:lnTo>
                  <a:pt x="3718" y="577"/>
                </a:lnTo>
                <a:lnTo>
                  <a:pt x="3711" y="582"/>
                </a:lnTo>
                <a:lnTo>
                  <a:pt x="3702" y="586"/>
                </a:lnTo>
                <a:lnTo>
                  <a:pt x="3693" y="589"/>
                </a:lnTo>
                <a:lnTo>
                  <a:pt x="3683" y="591"/>
                </a:lnTo>
                <a:lnTo>
                  <a:pt x="3673" y="593"/>
                </a:lnTo>
                <a:lnTo>
                  <a:pt x="3662" y="593"/>
                </a:lnTo>
                <a:lnTo>
                  <a:pt x="3653" y="593"/>
                </a:lnTo>
                <a:lnTo>
                  <a:pt x="3645" y="592"/>
                </a:lnTo>
                <a:lnTo>
                  <a:pt x="3637" y="591"/>
                </a:lnTo>
                <a:lnTo>
                  <a:pt x="3630" y="589"/>
                </a:lnTo>
                <a:lnTo>
                  <a:pt x="3623" y="587"/>
                </a:lnTo>
                <a:lnTo>
                  <a:pt x="3617" y="585"/>
                </a:lnTo>
                <a:lnTo>
                  <a:pt x="3611" y="582"/>
                </a:lnTo>
                <a:lnTo>
                  <a:pt x="3606" y="578"/>
                </a:lnTo>
                <a:lnTo>
                  <a:pt x="3601" y="575"/>
                </a:lnTo>
                <a:lnTo>
                  <a:pt x="3596" y="570"/>
                </a:lnTo>
                <a:lnTo>
                  <a:pt x="3593" y="566"/>
                </a:lnTo>
                <a:lnTo>
                  <a:pt x="3589" y="561"/>
                </a:lnTo>
                <a:lnTo>
                  <a:pt x="3587" y="556"/>
                </a:lnTo>
                <a:lnTo>
                  <a:pt x="3584" y="550"/>
                </a:lnTo>
                <a:lnTo>
                  <a:pt x="3583" y="545"/>
                </a:lnTo>
                <a:lnTo>
                  <a:pt x="3582" y="538"/>
                </a:lnTo>
                <a:lnTo>
                  <a:pt x="3630" y="536"/>
                </a:lnTo>
                <a:lnTo>
                  <a:pt x="3631" y="541"/>
                </a:lnTo>
                <a:lnTo>
                  <a:pt x="3634" y="545"/>
                </a:lnTo>
                <a:lnTo>
                  <a:pt x="3637" y="549"/>
                </a:lnTo>
                <a:lnTo>
                  <a:pt x="3640" y="552"/>
                </a:lnTo>
                <a:lnTo>
                  <a:pt x="3645" y="555"/>
                </a:lnTo>
                <a:lnTo>
                  <a:pt x="3650" y="556"/>
                </a:lnTo>
                <a:lnTo>
                  <a:pt x="3656" y="557"/>
                </a:lnTo>
                <a:lnTo>
                  <a:pt x="3662" y="558"/>
                </a:lnTo>
                <a:lnTo>
                  <a:pt x="3668" y="557"/>
                </a:lnTo>
                <a:lnTo>
                  <a:pt x="3673" y="557"/>
                </a:lnTo>
                <a:lnTo>
                  <a:pt x="3678" y="555"/>
                </a:lnTo>
                <a:lnTo>
                  <a:pt x="3681" y="554"/>
                </a:lnTo>
                <a:lnTo>
                  <a:pt x="3683" y="553"/>
                </a:lnTo>
                <a:lnTo>
                  <a:pt x="3686" y="550"/>
                </a:lnTo>
                <a:lnTo>
                  <a:pt x="3689" y="547"/>
                </a:lnTo>
                <a:lnTo>
                  <a:pt x="3689" y="545"/>
                </a:lnTo>
                <a:lnTo>
                  <a:pt x="3690" y="544"/>
                </a:lnTo>
                <a:lnTo>
                  <a:pt x="3691" y="540"/>
                </a:lnTo>
                <a:lnTo>
                  <a:pt x="3690" y="537"/>
                </a:lnTo>
                <a:lnTo>
                  <a:pt x="3689" y="534"/>
                </a:lnTo>
                <a:lnTo>
                  <a:pt x="3687" y="531"/>
                </a:lnTo>
                <a:lnTo>
                  <a:pt x="3685" y="529"/>
                </a:lnTo>
                <a:lnTo>
                  <a:pt x="3682" y="527"/>
                </a:lnTo>
                <a:lnTo>
                  <a:pt x="3678" y="525"/>
                </a:lnTo>
                <a:lnTo>
                  <a:pt x="3673" y="523"/>
                </a:lnTo>
                <a:lnTo>
                  <a:pt x="3668" y="522"/>
                </a:lnTo>
                <a:lnTo>
                  <a:pt x="3637" y="516"/>
                </a:lnTo>
                <a:lnTo>
                  <a:pt x="3631" y="515"/>
                </a:lnTo>
                <a:lnTo>
                  <a:pt x="3625" y="513"/>
                </a:lnTo>
                <a:lnTo>
                  <a:pt x="3615" y="509"/>
                </a:lnTo>
                <a:lnTo>
                  <a:pt x="3610" y="507"/>
                </a:lnTo>
                <a:lnTo>
                  <a:pt x="3606" y="504"/>
                </a:lnTo>
                <a:lnTo>
                  <a:pt x="3602" y="501"/>
                </a:lnTo>
                <a:lnTo>
                  <a:pt x="3599" y="498"/>
                </a:lnTo>
                <a:lnTo>
                  <a:pt x="3596" y="495"/>
                </a:lnTo>
                <a:lnTo>
                  <a:pt x="3593" y="492"/>
                </a:lnTo>
                <a:lnTo>
                  <a:pt x="3591" y="488"/>
                </a:lnTo>
                <a:lnTo>
                  <a:pt x="3589" y="484"/>
                </a:lnTo>
                <a:lnTo>
                  <a:pt x="3588" y="480"/>
                </a:lnTo>
                <a:lnTo>
                  <a:pt x="3587" y="475"/>
                </a:lnTo>
                <a:lnTo>
                  <a:pt x="3586" y="471"/>
                </a:lnTo>
                <a:lnTo>
                  <a:pt x="3586" y="466"/>
                </a:lnTo>
                <a:lnTo>
                  <a:pt x="3587" y="459"/>
                </a:lnTo>
                <a:lnTo>
                  <a:pt x="3587" y="454"/>
                </a:lnTo>
                <a:lnTo>
                  <a:pt x="3589" y="448"/>
                </a:lnTo>
                <a:lnTo>
                  <a:pt x="3591" y="443"/>
                </a:lnTo>
                <a:lnTo>
                  <a:pt x="3594" y="438"/>
                </a:lnTo>
                <a:lnTo>
                  <a:pt x="3598" y="433"/>
                </a:lnTo>
                <a:lnTo>
                  <a:pt x="3602" y="429"/>
                </a:lnTo>
                <a:lnTo>
                  <a:pt x="3607" y="425"/>
                </a:lnTo>
                <a:lnTo>
                  <a:pt x="3612" y="422"/>
                </a:lnTo>
                <a:lnTo>
                  <a:pt x="3618" y="419"/>
                </a:lnTo>
                <a:lnTo>
                  <a:pt x="3624" y="416"/>
                </a:lnTo>
                <a:lnTo>
                  <a:pt x="3631" y="414"/>
                </a:lnTo>
                <a:lnTo>
                  <a:pt x="3634" y="413"/>
                </a:lnTo>
                <a:lnTo>
                  <a:pt x="3638" y="413"/>
                </a:lnTo>
                <a:lnTo>
                  <a:pt x="3645" y="412"/>
                </a:lnTo>
                <a:lnTo>
                  <a:pt x="3653" y="411"/>
                </a:lnTo>
                <a:lnTo>
                  <a:pt x="3661" y="411"/>
                </a:lnTo>
                <a:lnTo>
                  <a:pt x="3669" y="411"/>
                </a:lnTo>
                <a:lnTo>
                  <a:pt x="3677" y="412"/>
                </a:lnTo>
                <a:lnTo>
                  <a:pt x="3684" y="413"/>
                </a:lnTo>
                <a:lnTo>
                  <a:pt x="3691" y="414"/>
                </a:lnTo>
                <a:lnTo>
                  <a:pt x="3697" y="416"/>
                </a:lnTo>
                <a:lnTo>
                  <a:pt x="3703" y="419"/>
                </a:lnTo>
                <a:lnTo>
                  <a:pt x="3709" y="421"/>
                </a:lnTo>
                <a:lnTo>
                  <a:pt x="3714" y="425"/>
                </a:lnTo>
                <a:lnTo>
                  <a:pt x="3718" y="428"/>
                </a:lnTo>
                <a:lnTo>
                  <a:pt x="3723" y="432"/>
                </a:lnTo>
                <a:lnTo>
                  <a:pt x="3726" y="437"/>
                </a:lnTo>
                <a:lnTo>
                  <a:pt x="3728" y="439"/>
                </a:lnTo>
                <a:lnTo>
                  <a:pt x="3729" y="441"/>
                </a:lnTo>
                <a:lnTo>
                  <a:pt x="3732" y="446"/>
                </a:lnTo>
                <a:lnTo>
                  <a:pt x="3734" y="452"/>
                </a:lnTo>
                <a:lnTo>
                  <a:pt x="3735" y="457"/>
                </a:lnTo>
                <a:lnTo>
                  <a:pt x="3736" y="463"/>
                </a:lnTo>
                <a:close/>
                <a:moveTo>
                  <a:pt x="3797" y="390"/>
                </a:moveTo>
                <a:lnTo>
                  <a:pt x="3792" y="390"/>
                </a:lnTo>
                <a:lnTo>
                  <a:pt x="3787" y="388"/>
                </a:lnTo>
                <a:lnTo>
                  <a:pt x="3783" y="386"/>
                </a:lnTo>
                <a:lnTo>
                  <a:pt x="3778" y="383"/>
                </a:lnTo>
                <a:lnTo>
                  <a:pt x="3775" y="379"/>
                </a:lnTo>
                <a:lnTo>
                  <a:pt x="3773" y="375"/>
                </a:lnTo>
                <a:lnTo>
                  <a:pt x="3771" y="370"/>
                </a:lnTo>
                <a:lnTo>
                  <a:pt x="3771" y="365"/>
                </a:lnTo>
                <a:lnTo>
                  <a:pt x="3771" y="360"/>
                </a:lnTo>
                <a:lnTo>
                  <a:pt x="3773" y="356"/>
                </a:lnTo>
                <a:lnTo>
                  <a:pt x="3775" y="352"/>
                </a:lnTo>
                <a:lnTo>
                  <a:pt x="3778" y="348"/>
                </a:lnTo>
                <a:lnTo>
                  <a:pt x="3783" y="345"/>
                </a:lnTo>
                <a:lnTo>
                  <a:pt x="3787" y="342"/>
                </a:lnTo>
                <a:lnTo>
                  <a:pt x="3792" y="341"/>
                </a:lnTo>
                <a:lnTo>
                  <a:pt x="3797" y="341"/>
                </a:lnTo>
                <a:lnTo>
                  <a:pt x="3802" y="341"/>
                </a:lnTo>
                <a:lnTo>
                  <a:pt x="3807" y="342"/>
                </a:lnTo>
                <a:lnTo>
                  <a:pt x="3812" y="345"/>
                </a:lnTo>
                <a:lnTo>
                  <a:pt x="3816" y="348"/>
                </a:lnTo>
                <a:lnTo>
                  <a:pt x="3819" y="352"/>
                </a:lnTo>
                <a:lnTo>
                  <a:pt x="3822" y="356"/>
                </a:lnTo>
                <a:lnTo>
                  <a:pt x="3823" y="360"/>
                </a:lnTo>
                <a:lnTo>
                  <a:pt x="3824" y="365"/>
                </a:lnTo>
                <a:lnTo>
                  <a:pt x="3823" y="370"/>
                </a:lnTo>
                <a:lnTo>
                  <a:pt x="3822" y="375"/>
                </a:lnTo>
                <a:lnTo>
                  <a:pt x="3819" y="379"/>
                </a:lnTo>
                <a:lnTo>
                  <a:pt x="3816" y="383"/>
                </a:lnTo>
                <a:lnTo>
                  <a:pt x="3812" y="386"/>
                </a:lnTo>
                <a:lnTo>
                  <a:pt x="3807" y="388"/>
                </a:lnTo>
                <a:lnTo>
                  <a:pt x="3802" y="390"/>
                </a:lnTo>
                <a:lnTo>
                  <a:pt x="3797" y="390"/>
                </a:lnTo>
                <a:close/>
                <a:moveTo>
                  <a:pt x="3772" y="413"/>
                </a:moveTo>
                <a:lnTo>
                  <a:pt x="3822" y="413"/>
                </a:lnTo>
                <a:lnTo>
                  <a:pt x="3822" y="590"/>
                </a:lnTo>
                <a:lnTo>
                  <a:pt x="3772" y="590"/>
                </a:lnTo>
                <a:lnTo>
                  <a:pt x="3772" y="413"/>
                </a:lnTo>
                <a:close/>
                <a:moveTo>
                  <a:pt x="3955" y="413"/>
                </a:moveTo>
                <a:lnTo>
                  <a:pt x="3955" y="450"/>
                </a:lnTo>
                <a:lnTo>
                  <a:pt x="3921" y="450"/>
                </a:lnTo>
                <a:lnTo>
                  <a:pt x="3921" y="535"/>
                </a:lnTo>
                <a:lnTo>
                  <a:pt x="3922" y="540"/>
                </a:lnTo>
                <a:lnTo>
                  <a:pt x="3923" y="544"/>
                </a:lnTo>
                <a:lnTo>
                  <a:pt x="3923" y="545"/>
                </a:lnTo>
                <a:lnTo>
                  <a:pt x="3924" y="547"/>
                </a:lnTo>
                <a:lnTo>
                  <a:pt x="3926" y="549"/>
                </a:lnTo>
                <a:lnTo>
                  <a:pt x="3929" y="551"/>
                </a:lnTo>
                <a:lnTo>
                  <a:pt x="3931" y="552"/>
                </a:lnTo>
                <a:lnTo>
                  <a:pt x="3935" y="552"/>
                </a:lnTo>
                <a:lnTo>
                  <a:pt x="3938" y="553"/>
                </a:lnTo>
                <a:lnTo>
                  <a:pt x="3945" y="552"/>
                </a:lnTo>
                <a:lnTo>
                  <a:pt x="3950" y="551"/>
                </a:lnTo>
                <a:lnTo>
                  <a:pt x="3958" y="587"/>
                </a:lnTo>
                <a:lnTo>
                  <a:pt x="3948" y="590"/>
                </a:lnTo>
                <a:lnTo>
                  <a:pt x="3940" y="591"/>
                </a:lnTo>
                <a:lnTo>
                  <a:pt x="3931" y="592"/>
                </a:lnTo>
                <a:lnTo>
                  <a:pt x="3925" y="592"/>
                </a:lnTo>
                <a:lnTo>
                  <a:pt x="3919" y="592"/>
                </a:lnTo>
                <a:lnTo>
                  <a:pt x="3913" y="591"/>
                </a:lnTo>
                <a:lnTo>
                  <a:pt x="3907" y="590"/>
                </a:lnTo>
                <a:lnTo>
                  <a:pt x="3902" y="588"/>
                </a:lnTo>
                <a:lnTo>
                  <a:pt x="3896" y="586"/>
                </a:lnTo>
                <a:lnTo>
                  <a:pt x="3892" y="583"/>
                </a:lnTo>
                <a:lnTo>
                  <a:pt x="3887" y="581"/>
                </a:lnTo>
                <a:lnTo>
                  <a:pt x="3884" y="577"/>
                </a:lnTo>
                <a:lnTo>
                  <a:pt x="3880" y="573"/>
                </a:lnTo>
                <a:lnTo>
                  <a:pt x="3878" y="569"/>
                </a:lnTo>
                <a:lnTo>
                  <a:pt x="3875" y="564"/>
                </a:lnTo>
                <a:lnTo>
                  <a:pt x="3874" y="559"/>
                </a:lnTo>
                <a:lnTo>
                  <a:pt x="3872" y="554"/>
                </a:lnTo>
                <a:lnTo>
                  <a:pt x="3872" y="548"/>
                </a:lnTo>
                <a:lnTo>
                  <a:pt x="3871" y="542"/>
                </a:lnTo>
                <a:lnTo>
                  <a:pt x="3871" y="450"/>
                </a:lnTo>
                <a:lnTo>
                  <a:pt x="3847" y="450"/>
                </a:lnTo>
                <a:lnTo>
                  <a:pt x="3847" y="413"/>
                </a:lnTo>
                <a:lnTo>
                  <a:pt x="3871" y="413"/>
                </a:lnTo>
                <a:lnTo>
                  <a:pt x="3871" y="371"/>
                </a:lnTo>
                <a:lnTo>
                  <a:pt x="3921" y="371"/>
                </a:lnTo>
                <a:lnTo>
                  <a:pt x="3921" y="413"/>
                </a:lnTo>
                <a:lnTo>
                  <a:pt x="3955" y="413"/>
                </a:lnTo>
                <a:close/>
                <a:moveTo>
                  <a:pt x="4062" y="593"/>
                </a:moveTo>
                <a:lnTo>
                  <a:pt x="4056" y="593"/>
                </a:lnTo>
                <a:lnTo>
                  <a:pt x="4049" y="592"/>
                </a:lnTo>
                <a:lnTo>
                  <a:pt x="4037" y="590"/>
                </a:lnTo>
                <a:lnTo>
                  <a:pt x="4031" y="589"/>
                </a:lnTo>
                <a:lnTo>
                  <a:pt x="4026" y="587"/>
                </a:lnTo>
                <a:lnTo>
                  <a:pt x="4015" y="582"/>
                </a:lnTo>
                <a:lnTo>
                  <a:pt x="4011" y="579"/>
                </a:lnTo>
                <a:lnTo>
                  <a:pt x="4006" y="576"/>
                </a:lnTo>
                <a:lnTo>
                  <a:pt x="4002" y="572"/>
                </a:lnTo>
                <a:lnTo>
                  <a:pt x="3998" y="569"/>
                </a:lnTo>
                <a:lnTo>
                  <a:pt x="3991" y="560"/>
                </a:lnTo>
                <a:lnTo>
                  <a:pt x="3988" y="555"/>
                </a:lnTo>
                <a:lnTo>
                  <a:pt x="3985" y="550"/>
                </a:lnTo>
                <a:lnTo>
                  <a:pt x="3981" y="540"/>
                </a:lnTo>
                <a:lnTo>
                  <a:pt x="3979" y="534"/>
                </a:lnTo>
                <a:lnTo>
                  <a:pt x="3977" y="528"/>
                </a:lnTo>
                <a:lnTo>
                  <a:pt x="3976" y="522"/>
                </a:lnTo>
                <a:lnTo>
                  <a:pt x="3975" y="516"/>
                </a:lnTo>
                <a:lnTo>
                  <a:pt x="3975" y="509"/>
                </a:lnTo>
                <a:lnTo>
                  <a:pt x="3975" y="502"/>
                </a:lnTo>
                <a:lnTo>
                  <a:pt x="3975" y="495"/>
                </a:lnTo>
                <a:lnTo>
                  <a:pt x="3975" y="489"/>
                </a:lnTo>
                <a:lnTo>
                  <a:pt x="3976" y="483"/>
                </a:lnTo>
                <a:lnTo>
                  <a:pt x="3977" y="477"/>
                </a:lnTo>
                <a:lnTo>
                  <a:pt x="3981" y="465"/>
                </a:lnTo>
                <a:lnTo>
                  <a:pt x="3983" y="459"/>
                </a:lnTo>
                <a:lnTo>
                  <a:pt x="3985" y="454"/>
                </a:lnTo>
                <a:lnTo>
                  <a:pt x="3991" y="445"/>
                </a:lnTo>
                <a:lnTo>
                  <a:pt x="3994" y="440"/>
                </a:lnTo>
                <a:lnTo>
                  <a:pt x="3998" y="436"/>
                </a:lnTo>
                <a:lnTo>
                  <a:pt x="4002" y="432"/>
                </a:lnTo>
                <a:lnTo>
                  <a:pt x="4006" y="428"/>
                </a:lnTo>
                <a:lnTo>
                  <a:pt x="4015" y="422"/>
                </a:lnTo>
                <a:lnTo>
                  <a:pt x="4020" y="419"/>
                </a:lnTo>
                <a:lnTo>
                  <a:pt x="4025" y="417"/>
                </a:lnTo>
                <a:lnTo>
                  <a:pt x="4030" y="415"/>
                </a:lnTo>
                <a:lnTo>
                  <a:pt x="4036" y="413"/>
                </a:lnTo>
                <a:lnTo>
                  <a:pt x="4042" y="412"/>
                </a:lnTo>
                <a:lnTo>
                  <a:pt x="4048" y="411"/>
                </a:lnTo>
                <a:lnTo>
                  <a:pt x="4060" y="411"/>
                </a:lnTo>
                <a:lnTo>
                  <a:pt x="4072" y="411"/>
                </a:lnTo>
                <a:lnTo>
                  <a:pt x="4083" y="413"/>
                </a:lnTo>
                <a:lnTo>
                  <a:pt x="4088" y="414"/>
                </a:lnTo>
                <a:lnTo>
                  <a:pt x="4093" y="416"/>
                </a:lnTo>
                <a:lnTo>
                  <a:pt x="4103" y="421"/>
                </a:lnTo>
                <a:lnTo>
                  <a:pt x="4111" y="426"/>
                </a:lnTo>
                <a:lnTo>
                  <a:pt x="4116" y="429"/>
                </a:lnTo>
                <a:lnTo>
                  <a:pt x="4119" y="433"/>
                </a:lnTo>
                <a:lnTo>
                  <a:pt x="4126" y="441"/>
                </a:lnTo>
                <a:lnTo>
                  <a:pt x="4129" y="446"/>
                </a:lnTo>
                <a:lnTo>
                  <a:pt x="4132" y="450"/>
                </a:lnTo>
                <a:lnTo>
                  <a:pt x="4135" y="456"/>
                </a:lnTo>
                <a:lnTo>
                  <a:pt x="4137" y="461"/>
                </a:lnTo>
                <a:lnTo>
                  <a:pt x="4139" y="467"/>
                </a:lnTo>
                <a:lnTo>
                  <a:pt x="4141" y="473"/>
                </a:lnTo>
                <a:lnTo>
                  <a:pt x="4142" y="479"/>
                </a:lnTo>
                <a:lnTo>
                  <a:pt x="4143" y="486"/>
                </a:lnTo>
                <a:lnTo>
                  <a:pt x="4143" y="493"/>
                </a:lnTo>
                <a:lnTo>
                  <a:pt x="4143" y="500"/>
                </a:lnTo>
                <a:lnTo>
                  <a:pt x="4143" y="514"/>
                </a:lnTo>
                <a:lnTo>
                  <a:pt x="4023" y="514"/>
                </a:lnTo>
                <a:lnTo>
                  <a:pt x="4023" y="519"/>
                </a:lnTo>
                <a:lnTo>
                  <a:pt x="4024" y="523"/>
                </a:lnTo>
                <a:lnTo>
                  <a:pt x="4026" y="532"/>
                </a:lnTo>
                <a:lnTo>
                  <a:pt x="4027" y="535"/>
                </a:lnTo>
                <a:lnTo>
                  <a:pt x="4029" y="539"/>
                </a:lnTo>
                <a:lnTo>
                  <a:pt x="4031" y="542"/>
                </a:lnTo>
                <a:lnTo>
                  <a:pt x="4034" y="545"/>
                </a:lnTo>
                <a:lnTo>
                  <a:pt x="4037" y="548"/>
                </a:lnTo>
                <a:lnTo>
                  <a:pt x="4040" y="550"/>
                </a:lnTo>
                <a:lnTo>
                  <a:pt x="4043" y="552"/>
                </a:lnTo>
                <a:lnTo>
                  <a:pt x="4047" y="554"/>
                </a:lnTo>
                <a:lnTo>
                  <a:pt x="4050" y="555"/>
                </a:lnTo>
                <a:lnTo>
                  <a:pt x="4054" y="556"/>
                </a:lnTo>
                <a:lnTo>
                  <a:pt x="4063" y="557"/>
                </a:lnTo>
                <a:lnTo>
                  <a:pt x="4069" y="556"/>
                </a:lnTo>
                <a:lnTo>
                  <a:pt x="4075" y="555"/>
                </a:lnTo>
                <a:lnTo>
                  <a:pt x="4080" y="554"/>
                </a:lnTo>
                <a:lnTo>
                  <a:pt x="4084" y="551"/>
                </a:lnTo>
                <a:lnTo>
                  <a:pt x="4087" y="550"/>
                </a:lnTo>
                <a:lnTo>
                  <a:pt x="4089" y="548"/>
                </a:lnTo>
                <a:lnTo>
                  <a:pt x="4092" y="545"/>
                </a:lnTo>
                <a:lnTo>
                  <a:pt x="4095" y="541"/>
                </a:lnTo>
                <a:lnTo>
                  <a:pt x="4097" y="536"/>
                </a:lnTo>
                <a:lnTo>
                  <a:pt x="4142" y="539"/>
                </a:lnTo>
                <a:lnTo>
                  <a:pt x="4141" y="545"/>
                </a:lnTo>
                <a:lnTo>
                  <a:pt x="4139" y="551"/>
                </a:lnTo>
                <a:lnTo>
                  <a:pt x="4136" y="556"/>
                </a:lnTo>
                <a:lnTo>
                  <a:pt x="4133" y="561"/>
                </a:lnTo>
                <a:lnTo>
                  <a:pt x="4130" y="566"/>
                </a:lnTo>
                <a:lnTo>
                  <a:pt x="4126" y="570"/>
                </a:lnTo>
                <a:lnTo>
                  <a:pt x="4121" y="575"/>
                </a:lnTo>
                <a:lnTo>
                  <a:pt x="4116" y="578"/>
                </a:lnTo>
                <a:lnTo>
                  <a:pt x="4111" y="582"/>
                </a:lnTo>
                <a:lnTo>
                  <a:pt x="4105" y="585"/>
                </a:lnTo>
                <a:lnTo>
                  <a:pt x="4099" y="587"/>
                </a:lnTo>
                <a:lnTo>
                  <a:pt x="4092" y="589"/>
                </a:lnTo>
                <a:lnTo>
                  <a:pt x="4089" y="590"/>
                </a:lnTo>
                <a:lnTo>
                  <a:pt x="4085" y="591"/>
                </a:lnTo>
                <a:lnTo>
                  <a:pt x="4078" y="592"/>
                </a:lnTo>
                <a:lnTo>
                  <a:pt x="4070" y="593"/>
                </a:lnTo>
                <a:lnTo>
                  <a:pt x="4062" y="593"/>
                </a:lnTo>
                <a:close/>
                <a:moveTo>
                  <a:pt x="4023" y="483"/>
                </a:moveTo>
                <a:lnTo>
                  <a:pt x="4097" y="483"/>
                </a:lnTo>
                <a:lnTo>
                  <a:pt x="4097" y="480"/>
                </a:lnTo>
                <a:lnTo>
                  <a:pt x="4097" y="476"/>
                </a:lnTo>
                <a:lnTo>
                  <a:pt x="4096" y="472"/>
                </a:lnTo>
                <a:lnTo>
                  <a:pt x="4095" y="469"/>
                </a:lnTo>
                <a:lnTo>
                  <a:pt x="4093" y="466"/>
                </a:lnTo>
                <a:lnTo>
                  <a:pt x="4092" y="463"/>
                </a:lnTo>
                <a:lnTo>
                  <a:pt x="4089" y="460"/>
                </a:lnTo>
                <a:lnTo>
                  <a:pt x="4087" y="457"/>
                </a:lnTo>
                <a:lnTo>
                  <a:pt x="4082" y="453"/>
                </a:lnTo>
                <a:lnTo>
                  <a:pt x="4076" y="450"/>
                </a:lnTo>
                <a:lnTo>
                  <a:pt x="4069" y="448"/>
                </a:lnTo>
                <a:lnTo>
                  <a:pt x="4061" y="447"/>
                </a:lnTo>
                <a:lnTo>
                  <a:pt x="4053" y="448"/>
                </a:lnTo>
                <a:lnTo>
                  <a:pt x="4050" y="449"/>
                </a:lnTo>
                <a:lnTo>
                  <a:pt x="4046" y="450"/>
                </a:lnTo>
                <a:lnTo>
                  <a:pt x="4040" y="453"/>
                </a:lnTo>
                <a:lnTo>
                  <a:pt x="4037" y="455"/>
                </a:lnTo>
                <a:lnTo>
                  <a:pt x="4034" y="458"/>
                </a:lnTo>
                <a:lnTo>
                  <a:pt x="4030" y="463"/>
                </a:lnTo>
                <a:lnTo>
                  <a:pt x="4026" y="470"/>
                </a:lnTo>
                <a:lnTo>
                  <a:pt x="4025" y="473"/>
                </a:lnTo>
                <a:lnTo>
                  <a:pt x="4024" y="476"/>
                </a:lnTo>
                <a:lnTo>
                  <a:pt x="4023" y="483"/>
                </a:lnTo>
                <a:close/>
                <a:moveTo>
                  <a:pt x="4267" y="413"/>
                </a:moveTo>
                <a:lnTo>
                  <a:pt x="4267" y="450"/>
                </a:lnTo>
                <a:lnTo>
                  <a:pt x="4234" y="450"/>
                </a:lnTo>
                <a:lnTo>
                  <a:pt x="4234" y="535"/>
                </a:lnTo>
                <a:lnTo>
                  <a:pt x="4234" y="540"/>
                </a:lnTo>
                <a:lnTo>
                  <a:pt x="4235" y="544"/>
                </a:lnTo>
                <a:lnTo>
                  <a:pt x="4236" y="545"/>
                </a:lnTo>
                <a:lnTo>
                  <a:pt x="4236" y="547"/>
                </a:lnTo>
                <a:lnTo>
                  <a:pt x="4238" y="549"/>
                </a:lnTo>
                <a:lnTo>
                  <a:pt x="4241" y="551"/>
                </a:lnTo>
                <a:lnTo>
                  <a:pt x="4244" y="552"/>
                </a:lnTo>
                <a:lnTo>
                  <a:pt x="4247" y="552"/>
                </a:lnTo>
                <a:lnTo>
                  <a:pt x="4250" y="553"/>
                </a:lnTo>
                <a:lnTo>
                  <a:pt x="4257" y="552"/>
                </a:lnTo>
                <a:lnTo>
                  <a:pt x="4263" y="551"/>
                </a:lnTo>
                <a:lnTo>
                  <a:pt x="4270" y="587"/>
                </a:lnTo>
                <a:lnTo>
                  <a:pt x="4260" y="590"/>
                </a:lnTo>
                <a:lnTo>
                  <a:pt x="4253" y="591"/>
                </a:lnTo>
                <a:lnTo>
                  <a:pt x="4244" y="592"/>
                </a:lnTo>
                <a:lnTo>
                  <a:pt x="4237" y="592"/>
                </a:lnTo>
                <a:lnTo>
                  <a:pt x="4231" y="592"/>
                </a:lnTo>
                <a:lnTo>
                  <a:pt x="4225" y="591"/>
                </a:lnTo>
                <a:lnTo>
                  <a:pt x="4220" y="590"/>
                </a:lnTo>
                <a:lnTo>
                  <a:pt x="4214" y="588"/>
                </a:lnTo>
                <a:lnTo>
                  <a:pt x="4210" y="586"/>
                </a:lnTo>
                <a:lnTo>
                  <a:pt x="4205" y="583"/>
                </a:lnTo>
                <a:lnTo>
                  <a:pt x="4201" y="581"/>
                </a:lnTo>
                <a:lnTo>
                  <a:pt x="4197" y="577"/>
                </a:lnTo>
                <a:lnTo>
                  <a:pt x="4194" y="573"/>
                </a:lnTo>
                <a:lnTo>
                  <a:pt x="4191" y="569"/>
                </a:lnTo>
                <a:lnTo>
                  <a:pt x="4189" y="564"/>
                </a:lnTo>
                <a:lnTo>
                  <a:pt x="4187" y="559"/>
                </a:lnTo>
                <a:lnTo>
                  <a:pt x="4186" y="554"/>
                </a:lnTo>
                <a:lnTo>
                  <a:pt x="4185" y="548"/>
                </a:lnTo>
                <a:lnTo>
                  <a:pt x="4185" y="542"/>
                </a:lnTo>
                <a:lnTo>
                  <a:pt x="4185" y="450"/>
                </a:lnTo>
                <a:lnTo>
                  <a:pt x="4161" y="450"/>
                </a:lnTo>
                <a:lnTo>
                  <a:pt x="4161" y="413"/>
                </a:lnTo>
                <a:lnTo>
                  <a:pt x="4185" y="413"/>
                </a:lnTo>
                <a:lnTo>
                  <a:pt x="4185" y="371"/>
                </a:lnTo>
                <a:lnTo>
                  <a:pt x="4234" y="371"/>
                </a:lnTo>
                <a:lnTo>
                  <a:pt x="4234" y="413"/>
                </a:lnTo>
                <a:lnTo>
                  <a:pt x="4267" y="413"/>
                </a:lnTo>
                <a:close/>
                <a:moveTo>
                  <a:pt x="4376" y="593"/>
                </a:moveTo>
                <a:lnTo>
                  <a:pt x="4369" y="593"/>
                </a:lnTo>
                <a:lnTo>
                  <a:pt x="4363" y="592"/>
                </a:lnTo>
                <a:lnTo>
                  <a:pt x="4349" y="590"/>
                </a:lnTo>
                <a:lnTo>
                  <a:pt x="4344" y="589"/>
                </a:lnTo>
                <a:lnTo>
                  <a:pt x="4338" y="587"/>
                </a:lnTo>
                <a:lnTo>
                  <a:pt x="4328" y="582"/>
                </a:lnTo>
                <a:lnTo>
                  <a:pt x="4323" y="579"/>
                </a:lnTo>
                <a:lnTo>
                  <a:pt x="4319" y="576"/>
                </a:lnTo>
                <a:lnTo>
                  <a:pt x="4314" y="572"/>
                </a:lnTo>
                <a:lnTo>
                  <a:pt x="4310" y="569"/>
                </a:lnTo>
                <a:lnTo>
                  <a:pt x="4303" y="560"/>
                </a:lnTo>
                <a:lnTo>
                  <a:pt x="4300" y="555"/>
                </a:lnTo>
                <a:lnTo>
                  <a:pt x="4298" y="550"/>
                </a:lnTo>
                <a:lnTo>
                  <a:pt x="4293" y="540"/>
                </a:lnTo>
                <a:lnTo>
                  <a:pt x="4291" y="534"/>
                </a:lnTo>
                <a:lnTo>
                  <a:pt x="4290" y="528"/>
                </a:lnTo>
                <a:lnTo>
                  <a:pt x="4289" y="522"/>
                </a:lnTo>
                <a:lnTo>
                  <a:pt x="4288" y="516"/>
                </a:lnTo>
                <a:lnTo>
                  <a:pt x="4287" y="509"/>
                </a:lnTo>
                <a:lnTo>
                  <a:pt x="4287" y="502"/>
                </a:lnTo>
                <a:lnTo>
                  <a:pt x="4287" y="495"/>
                </a:lnTo>
                <a:lnTo>
                  <a:pt x="4288" y="489"/>
                </a:lnTo>
                <a:lnTo>
                  <a:pt x="4289" y="483"/>
                </a:lnTo>
                <a:lnTo>
                  <a:pt x="4290" y="477"/>
                </a:lnTo>
                <a:lnTo>
                  <a:pt x="4293" y="465"/>
                </a:lnTo>
                <a:lnTo>
                  <a:pt x="4295" y="459"/>
                </a:lnTo>
                <a:lnTo>
                  <a:pt x="4298" y="454"/>
                </a:lnTo>
                <a:lnTo>
                  <a:pt x="4303" y="445"/>
                </a:lnTo>
                <a:lnTo>
                  <a:pt x="4307" y="440"/>
                </a:lnTo>
                <a:lnTo>
                  <a:pt x="4310" y="436"/>
                </a:lnTo>
                <a:lnTo>
                  <a:pt x="4314" y="432"/>
                </a:lnTo>
                <a:lnTo>
                  <a:pt x="4318" y="428"/>
                </a:lnTo>
                <a:lnTo>
                  <a:pt x="4327" y="422"/>
                </a:lnTo>
                <a:lnTo>
                  <a:pt x="4332" y="419"/>
                </a:lnTo>
                <a:lnTo>
                  <a:pt x="4338" y="417"/>
                </a:lnTo>
                <a:lnTo>
                  <a:pt x="4343" y="415"/>
                </a:lnTo>
                <a:lnTo>
                  <a:pt x="4348" y="413"/>
                </a:lnTo>
                <a:lnTo>
                  <a:pt x="4354" y="412"/>
                </a:lnTo>
                <a:lnTo>
                  <a:pt x="4361" y="411"/>
                </a:lnTo>
                <a:lnTo>
                  <a:pt x="4374" y="411"/>
                </a:lnTo>
                <a:lnTo>
                  <a:pt x="4385" y="411"/>
                </a:lnTo>
                <a:lnTo>
                  <a:pt x="4396" y="413"/>
                </a:lnTo>
                <a:lnTo>
                  <a:pt x="4401" y="414"/>
                </a:lnTo>
                <a:lnTo>
                  <a:pt x="4406" y="416"/>
                </a:lnTo>
                <a:lnTo>
                  <a:pt x="4416" y="421"/>
                </a:lnTo>
                <a:lnTo>
                  <a:pt x="4425" y="426"/>
                </a:lnTo>
                <a:lnTo>
                  <a:pt x="4429" y="429"/>
                </a:lnTo>
                <a:lnTo>
                  <a:pt x="4433" y="433"/>
                </a:lnTo>
                <a:lnTo>
                  <a:pt x="4440" y="441"/>
                </a:lnTo>
                <a:lnTo>
                  <a:pt x="4443" y="446"/>
                </a:lnTo>
                <a:lnTo>
                  <a:pt x="4446" y="450"/>
                </a:lnTo>
                <a:lnTo>
                  <a:pt x="4448" y="456"/>
                </a:lnTo>
                <a:lnTo>
                  <a:pt x="4451" y="461"/>
                </a:lnTo>
                <a:lnTo>
                  <a:pt x="4453" y="467"/>
                </a:lnTo>
                <a:lnTo>
                  <a:pt x="4454" y="473"/>
                </a:lnTo>
                <a:lnTo>
                  <a:pt x="4455" y="479"/>
                </a:lnTo>
                <a:lnTo>
                  <a:pt x="4456" y="486"/>
                </a:lnTo>
                <a:lnTo>
                  <a:pt x="4457" y="493"/>
                </a:lnTo>
                <a:lnTo>
                  <a:pt x="4457" y="500"/>
                </a:lnTo>
                <a:lnTo>
                  <a:pt x="4457" y="514"/>
                </a:lnTo>
                <a:lnTo>
                  <a:pt x="4335" y="514"/>
                </a:lnTo>
                <a:lnTo>
                  <a:pt x="4336" y="519"/>
                </a:lnTo>
                <a:lnTo>
                  <a:pt x="4336" y="523"/>
                </a:lnTo>
                <a:lnTo>
                  <a:pt x="4338" y="532"/>
                </a:lnTo>
                <a:lnTo>
                  <a:pt x="4342" y="539"/>
                </a:lnTo>
                <a:lnTo>
                  <a:pt x="4344" y="542"/>
                </a:lnTo>
                <a:lnTo>
                  <a:pt x="4346" y="545"/>
                </a:lnTo>
                <a:lnTo>
                  <a:pt x="4349" y="548"/>
                </a:lnTo>
                <a:lnTo>
                  <a:pt x="4352" y="550"/>
                </a:lnTo>
                <a:lnTo>
                  <a:pt x="4355" y="552"/>
                </a:lnTo>
                <a:lnTo>
                  <a:pt x="4360" y="554"/>
                </a:lnTo>
                <a:lnTo>
                  <a:pt x="4364" y="555"/>
                </a:lnTo>
                <a:lnTo>
                  <a:pt x="4368" y="556"/>
                </a:lnTo>
                <a:lnTo>
                  <a:pt x="4377" y="557"/>
                </a:lnTo>
                <a:lnTo>
                  <a:pt x="4382" y="556"/>
                </a:lnTo>
                <a:lnTo>
                  <a:pt x="4388" y="555"/>
                </a:lnTo>
                <a:lnTo>
                  <a:pt x="4393" y="554"/>
                </a:lnTo>
                <a:lnTo>
                  <a:pt x="4398" y="551"/>
                </a:lnTo>
                <a:lnTo>
                  <a:pt x="4400" y="550"/>
                </a:lnTo>
                <a:lnTo>
                  <a:pt x="4402" y="548"/>
                </a:lnTo>
                <a:lnTo>
                  <a:pt x="4405" y="545"/>
                </a:lnTo>
                <a:lnTo>
                  <a:pt x="4408" y="541"/>
                </a:lnTo>
                <a:lnTo>
                  <a:pt x="4410" y="536"/>
                </a:lnTo>
                <a:lnTo>
                  <a:pt x="4456" y="539"/>
                </a:lnTo>
                <a:lnTo>
                  <a:pt x="4454" y="545"/>
                </a:lnTo>
                <a:lnTo>
                  <a:pt x="4452" y="551"/>
                </a:lnTo>
                <a:lnTo>
                  <a:pt x="4450" y="556"/>
                </a:lnTo>
                <a:lnTo>
                  <a:pt x="4447" y="561"/>
                </a:lnTo>
                <a:lnTo>
                  <a:pt x="4443" y="566"/>
                </a:lnTo>
                <a:lnTo>
                  <a:pt x="4439" y="570"/>
                </a:lnTo>
                <a:lnTo>
                  <a:pt x="4435" y="575"/>
                </a:lnTo>
                <a:lnTo>
                  <a:pt x="4430" y="578"/>
                </a:lnTo>
                <a:lnTo>
                  <a:pt x="4424" y="582"/>
                </a:lnTo>
                <a:lnTo>
                  <a:pt x="4418" y="585"/>
                </a:lnTo>
                <a:lnTo>
                  <a:pt x="4412" y="587"/>
                </a:lnTo>
                <a:lnTo>
                  <a:pt x="4406" y="589"/>
                </a:lnTo>
                <a:lnTo>
                  <a:pt x="4402" y="590"/>
                </a:lnTo>
                <a:lnTo>
                  <a:pt x="4399" y="591"/>
                </a:lnTo>
                <a:lnTo>
                  <a:pt x="4391" y="592"/>
                </a:lnTo>
                <a:lnTo>
                  <a:pt x="4384" y="593"/>
                </a:lnTo>
                <a:lnTo>
                  <a:pt x="4376" y="593"/>
                </a:lnTo>
                <a:close/>
                <a:moveTo>
                  <a:pt x="4335" y="483"/>
                </a:moveTo>
                <a:lnTo>
                  <a:pt x="4411" y="483"/>
                </a:lnTo>
                <a:lnTo>
                  <a:pt x="4411" y="480"/>
                </a:lnTo>
                <a:lnTo>
                  <a:pt x="4410" y="476"/>
                </a:lnTo>
                <a:lnTo>
                  <a:pt x="4409" y="472"/>
                </a:lnTo>
                <a:lnTo>
                  <a:pt x="4408" y="469"/>
                </a:lnTo>
                <a:lnTo>
                  <a:pt x="4407" y="466"/>
                </a:lnTo>
                <a:lnTo>
                  <a:pt x="4405" y="463"/>
                </a:lnTo>
                <a:lnTo>
                  <a:pt x="4403" y="460"/>
                </a:lnTo>
                <a:lnTo>
                  <a:pt x="4401" y="457"/>
                </a:lnTo>
                <a:lnTo>
                  <a:pt x="4395" y="453"/>
                </a:lnTo>
                <a:lnTo>
                  <a:pt x="4389" y="450"/>
                </a:lnTo>
                <a:lnTo>
                  <a:pt x="4382" y="448"/>
                </a:lnTo>
                <a:lnTo>
                  <a:pt x="4375" y="447"/>
                </a:lnTo>
                <a:lnTo>
                  <a:pt x="4367" y="448"/>
                </a:lnTo>
                <a:lnTo>
                  <a:pt x="4363" y="449"/>
                </a:lnTo>
                <a:lnTo>
                  <a:pt x="4360" y="450"/>
                </a:lnTo>
                <a:lnTo>
                  <a:pt x="4352" y="453"/>
                </a:lnTo>
                <a:lnTo>
                  <a:pt x="4349" y="455"/>
                </a:lnTo>
                <a:lnTo>
                  <a:pt x="4347" y="458"/>
                </a:lnTo>
                <a:lnTo>
                  <a:pt x="4342" y="463"/>
                </a:lnTo>
                <a:lnTo>
                  <a:pt x="4339" y="470"/>
                </a:lnTo>
                <a:lnTo>
                  <a:pt x="4337" y="473"/>
                </a:lnTo>
                <a:lnTo>
                  <a:pt x="4336" y="476"/>
                </a:lnTo>
                <a:lnTo>
                  <a:pt x="4335" y="483"/>
                </a:lnTo>
                <a:close/>
                <a:moveTo>
                  <a:pt x="4580" y="413"/>
                </a:moveTo>
                <a:lnTo>
                  <a:pt x="4580" y="450"/>
                </a:lnTo>
                <a:lnTo>
                  <a:pt x="4547" y="450"/>
                </a:lnTo>
                <a:lnTo>
                  <a:pt x="4547" y="535"/>
                </a:lnTo>
                <a:lnTo>
                  <a:pt x="4548" y="540"/>
                </a:lnTo>
                <a:lnTo>
                  <a:pt x="4548" y="544"/>
                </a:lnTo>
                <a:lnTo>
                  <a:pt x="4549" y="545"/>
                </a:lnTo>
                <a:lnTo>
                  <a:pt x="4550" y="547"/>
                </a:lnTo>
                <a:lnTo>
                  <a:pt x="4552" y="549"/>
                </a:lnTo>
                <a:lnTo>
                  <a:pt x="4554" y="551"/>
                </a:lnTo>
                <a:lnTo>
                  <a:pt x="4557" y="552"/>
                </a:lnTo>
                <a:lnTo>
                  <a:pt x="4560" y="552"/>
                </a:lnTo>
                <a:lnTo>
                  <a:pt x="4564" y="553"/>
                </a:lnTo>
                <a:lnTo>
                  <a:pt x="4571" y="552"/>
                </a:lnTo>
                <a:lnTo>
                  <a:pt x="4576" y="551"/>
                </a:lnTo>
                <a:lnTo>
                  <a:pt x="4584" y="587"/>
                </a:lnTo>
                <a:lnTo>
                  <a:pt x="4573" y="590"/>
                </a:lnTo>
                <a:lnTo>
                  <a:pt x="4566" y="591"/>
                </a:lnTo>
                <a:lnTo>
                  <a:pt x="4557" y="592"/>
                </a:lnTo>
                <a:lnTo>
                  <a:pt x="4551" y="592"/>
                </a:lnTo>
                <a:lnTo>
                  <a:pt x="4544" y="592"/>
                </a:lnTo>
                <a:lnTo>
                  <a:pt x="4539" y="591"/>
                </a:lnTo>
                <a:lnTo>
                  <a:pt x="4533" y="590"/>
                </a:lnTo>
                <a:lnTo>
                  <a:pt x="4528" y="588"/>
                </a:lnTo>
                <a:lnTo>
                  <a:pt x="4523" y="586"/>
                </a:lnTo>
                <a:lnTo>
                  <a:pt x="4518" y="583"/>
                </a:lnTo>
                <a:lnTo>
                  <a:pt x="4514" y="581"/>
                </a:lnTo>
                <a:lnTo>
                  <a:pt x="4510" y="577"/>
                </a:lnTo>
                <a:lnTo>
                  <a:pt x="4507" y="573"/>
                </a:lnTo>
                <a:lnTo>
                  <a:pt x="4504" y="569"/>
                </a:lnTo>
                <a:lnTo>
                  <a:pt x="4502" y="564"/>
                </a:lnTo>
                <a:lnTo>
                  <a:pt x="4500" y="559"/>
                </a:lnTo>
                <a:lnTo>
                  <a:pt x="4499" y="554"/>
                </a:lnTo>
                <a:lnTo>
                  <a:pt x="4498" y="548"/>
                </a:lnTo>
                <a:lnTo>
                  <a:pt x="4498" y="542"/>
                </a:lnTo>
                <a:lnTo>
                  <a:pt x="4498" y="450"/>
                </a:lnTo>
                <a:lnTo>
                  <a:pt x="4474" y="450"/>
                </a:lnTo>
                <a:lnTo>
                  <a:pt x="4474" y="413"/>
                </a:lnTo>
                <a:lnTo>
                  <a:pt x="4498" y="413"/>
                </a:lnTo>
                <a:lnTo>
                  <a:pt x="4498" y="371"/>
                </a:lnTo>
                <a:lnTo>
                  <a:pt x="4547" y="371"/>
                </a:lnTo>
                <a:lnTo>
                  <a:pt x="4547" y="413"/>
                </a:lnTo>
                <a:lnTo>
                  <a:pt x="4580" y="413"/>
                </a:lnTo>
                <a:close/>
                <a:moveTo>
                  <a:pt x="578" y="585"/>
                </a:moveTo>
                <a:lnTo>
                  <a:pt x="465" y="257"/>
                </a:lnTo>
                <a:lnTo>
                  <a:pt x="352" y="585"/>
                </a:lnTo>
                <a:lnTo>
                  <a:pt x="578" y="585"/>
                </a:lnTo>
                <a:close/>
                <a:moveTo>
                  <a:pt x="930" y="930"/>
                </a:moveTo>
                <a:lnTo>
                  <a:pt x="699" y="930"/>
                </a:lnTo>
                <a:lnTo>
                  <a:pt x="642" y="768"/>
                </a:lnTo>
                <a:lnTo>
                  <a:pt x="288" y="768"/>
                </a:lnTo>
                <a:lnTo>
                  <a:pt x="232" y="930"/>
                </a:lnTo>
                <a:lnTo>
                  <a:pt x="0" y="930"/>
                </a:lnTo>
                <a:lnTo>
                  <a:pt x="162" y="471"/>
                </a:lnTo>
                <a:lnTo>
                  <a:pt x="326" y="12"/>
                </a:lnTo>
                <a:lnTo>
                  <a:pt x="603" y="12"/>
                </a:lnTo>
                <a:lnTo>
                  <a:pt x="767" y="471"/>
                </a:lnTo>
                <a:lnTo>
                  <a:pt x="930" y="930"/>
                </a:lnTo>
                <a:close/>
                <a:moveTo>
                  <a:pt x="1016" y="930"/>
                </a:moveTo>
                <a:lnTo>
                  <a:pt x="1016" y="722"/>
                </a:lnTo>
                <a:lnTo>
                  <a:pt x="1225" y="722"/>
                </a:lnTo>
                <a:lnTo>
                  <a:pt x="1225" y="930"/>
                </a:lnTo>
                <a:lnTo>
                  <a:pt x="1016" y="93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5214FC4-D5E6-4BFF-BDD7-E1A5F00F21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07368" y="2674624"/>
            <a:ext cx="396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Date Placeholder 22">
            <a:extLst>
              <a:ext uri="{FF2B5EF4-FFF2-40B4-BE49-F238E27FC236}">
                <a16:creationId xmlns:a16="http://schemas.microsoft.com/office/drawing/2014/main" id="{CA1682D5-9875-6DFE-B1FA-F20EE1301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BCB5CE3-7640-4FB5-A2A4-770F0B4450C0}" type="datetime1">
              <a:rPr lang="fi-FI" smtClean="0"/>
              <a:t>8.5.2025</a:t>
            </a:fld>
            <a:endParaRPr lang="fi-FI" dirty="0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CB76FCA5-9DA7-BF02-3EBB-BC56DDA0F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807BD9D2-D4DB-4F42-21C0-76A363F74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01140D-C14F-41CA-99FC-0EF83E8DA40A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17CE8771-BE66-1CA7-49E6-9AB044AB748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7989" y="4869160"/>
            <a:ext cx="9792468" cy="276999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800"/>
            </a:lvl2pPr>
            <a:lvl3pPr marL="0" indent="0">
              <a:spcBef>
                <a:spcPts val="0"/>
              </a:spcBef>
              <a:buFontTx/>
              <a:buNone/>
              <a:defRPr sz="1800"/>
            </a:lvl3pPr>
            <a:lvl4pPr marL="0" indent="0">
              <a:spcBef>
                <a:spcPts val="0"/>
              </a:spcBef>
              <a:buFontTx/>
              <a:buNone/>
              <a:defRPr sz="1800"/>
            </a:lvl4pPr>
            <a:lvl5pPr marL="0" indent="0">
              <a:spcBef>
                <a:spcPts val="0"/>
              </a:spcBef>
              <a:buFontTx/>
              <a:buNone/>
              <a:defRPr sz="1800"/>
            </a:lvl5pPr>
            <a:lvl6pPr marL="0" indent="0">
              <a:spcBef>
                <a:spcPts val="0"/>
              </a:spcBef>
              <a:buFontTx/>
              <a:buNone/>
              <a:defRPr sz="1800"/>
            </a:lvl6pPr>
            <a:lvl7pPr marL="0" indent="0">
              <a:spcBef>
                <a:spcPts val="0"/>
              </a:spcBef>
              <a:buFontTx/>
              <a:buNone/>
              <a:defRPr sz="1800"/>
            </a:lvl7pPr>
            <a:lvl8pPr marL="0" indent="0">
              <a:spcBef>
                <a:spcPts val="0"/>
              </a:spcBef>
              <a:buFontTx/>
              <a:buNone/>
              <a:defRPr sz="1800"/>
            </a:lvl8pPr>
            <a:lvl9pPr marL="0" indent="0">
              <a:spcBef>
                <a:spcPts val="0"/>
              </a:spcBef>
              <a:buFontTx/>
              <a:buNone/>
              <a:defRPr sz="1800"/>
            </a:lvl9pPr>
          </a:lstStyle>
          <a:p>
            <a:pPr lvl="0"/>
            <a:r>
              <a:rPr lang="en-US" dirty="0"/>
              <a:t>Presenter Name / Date / Place</a:t>
            </a:r>
          </a:p>
        </p:txBody>
      </p:sp>
    </p:spTree>
    <p:extLst>
      <p:ext uri="{BB962C8B-B14F-4D97-AF65-F5344CB8AC3E}">
        <p14:creationId xmlns:p14="http://schemas.microsoft.com/office/powerpoint/2010/main" val="18346350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icture Red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6CACCF6-B7F1-B81D-EB1E-E2F15D5314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6858000"/>
          </a:xfrm>
          <a:solidFill>
            <a:schemeClr val="bg2"/>
          </a:solidFill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200" dirty="0"/>
            </a:lvl1pPr>
          </a:lstStyle>
          <a:p>
            <a:pPr marR="0" lvl="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i-FI" noProof="1"/>
              <a:t>Click icon to add image</a:t>
            </a:r>
            <a:br>
              <a:rPr lang="fi-FI" noProof="1"/>
            </a:br>
            <a:r>
              <a:rPr lang="fi-FI" noProof="1"/>
              <a:t>Fit the image to frame by choosing:</a:t>
            </a:r>
            <a:br>
              <a:rPr lang="fi-FI" noProof="1"/>
            </a:br>
            <a:r>
              <a:rPr lang="fi-FI" noProof="1"/>
              <a:t>crop&gt;fit / rajaa&gt;sovita</a:t>
            </a:r>
          </a:p>
          <a:p>
            <a:pPr marR="0" lvl="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 dirty="0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B048024D-E928-1A47-E81D-E73CEDEC7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7988" y="432000"/>
            <a:ext cx="2650987" cy="576000"/>
          </a:xfrm>
          <a:custGeom>
            <a:avLst/>
            <a:gdLst>
              <a:gd name="T0" fmla="*/ 1856 w 4584"/>
              <a:gd name="T1" fmla="*/ 150 h 996"/>
              <a:gd name="T2" fmla="*/ 1926 w 4584"/>
              <a:gd name="T3" fmla="*/ 74 h 996"/>
              <a:gd name="T4" fmla="*/ 1862 w 4584"/>
              <a:gd name="T5" fmla="*/ 198 h 996"/>
              <a:gd name="T6" fmla="*/ 2091 w 4584"/>
              <a:gd name="T7" fmla="*/ 109 h 996"/>
              <a:gd name="T8" fmla="*/ 2346 w 4584"/>
              <a:gd name="T9" fmla="*/ 79 h 996"/>
              <a:gd name="T10" fmla="*/ 2341 w 4584"/>
              <a:gd name="T11" fmla="*/ 150 h 996"/>
              <a:gd name="T12" fmla="*/ 2584 w 4584"/>
              <a:gd name="T13" fmla="*/ 274 h 996"/>
              <a:gd name="T14" fmla="*/ 2883 w 4584"/>
              <a:gd name="T15" fmla="*/ 0 h 996"/>
              <a:gd name="T16" fmla="*/ 2966 w 4584"/>
              <a:gd name="T17" fmla="*/ 88 h 996"/>
              <a:gd name="T18" fmla="*/ 3031 w 4584"/>
              <a:gd name="T19" fmla="*/ 214 h 996"/>
              <a:gd name="T20" fmla="*/ 3010 w 4584"/>
              <a:gd name="T21" fmla="*/ 212 h 996"/>
              <a:gd name="T22" fmla="*/ 3283 w 4584"/>
              <a:gd name="T23" fmla="*/ 239 h 996"/>
              <a:gd name="T24" fmla="*/ 3261 w 4584"/>
              <a:gd name="T25" fmla="*/ 135 h 996"/>
              <a:gd name="T26" fmla="*/ 3397 w 4584"/>
              <a:gd name="T27" fmla="*/ 34 h 996"/>
              <a:gd name="T28" fmla="*/ 3589 w 4584"/>
              <a:gd name="T29" fmla="*/ 199 h 996"/>
              <a:gd name="T30" fmla="*/ 3538 w 4584"/>
              <a:gd name="T31" fmla="*/ 193 h 996"/>
              <a:gd name="T32" fmla="*/ 3580 w 4584"/>
              <a:gd name="T33" fmla="*/ 106 h 996"/>
              <a:gd name="T34" fmla="*/ 3779 w 4584"/>
              <a:gd name="T35" fmla="*/ 244 h 996"/>
              <a:gd name="T36" fmla="*/ 3908 w 4584"/>
              <a:gd name="T37" fmla="*/ 148 h 996"/>
              <a:gd name="T38" fmla="*/ 3821 w 4584"/>
              <a:gd name="T39" fmla="*/ 107 h 996"/>
              <a:gd name="T40" fmla="*/ 1828 w 4584"/>
              <a:gd name="T41" fmla="*/ 916 h 996"/>
              <a:gd name="T42" fmla="*/ 1868 w 4584"/>
              <a:gd name="T43" fmla="*/ 803 h 996"/>
              <a:gd name="T44" fmla="*/ 1905 w 4584"/>
              <a:gd name="T45" fmla="*/ 896 h 996"/>
              <a:gd name="T46" fmla="*/ 2193 w 4584"/>
              <a:gd name="T47" fmla="*/ 891 h 996"/>
              <a:gd name="T48" fmla="*/ 2220 w 4584"/>
              <a:gd name="T49" fmla="*/ 816 h 996"/>
              <a:gd name="T50" fmla="*/ 2340 w 4584"/>
              <a:gd name="T51" fmla="*/ 927 h 996"/>
              <a:gd name="T52" fmla="*/ 2271 w 4584"/>
              <a:gd name="T53" fmla="*/ 868 h 996"/>
              <a:gd name="T54" fmla="*/ 2506 w 4584"/>
              <a:gd name="T55" fmla="*/ 882 h 996"/>
              <a:gd name="T56" fmla="*/ 2823 w 4584"/>
              <a:gd name="T57" fmla="*/ 753 h 996"/>
              <a:gd name="T58" fmla="*/ 2952 w 4584"/>
              <a:gd name="T59" fmla="*/ 726 h 996"/>
              <a:gd name="T60" fmla="*/ 3233 w 4584"/>
              <a:gd name="T61" fmla="*/ 913 h 996"/>
              <a:gd name="T62" fmla="*/ 3254 w 4584"/>
              <a:gd name="T63" fmla="*/ 854 h 996"/>
              <a:gd name="T64" fmla="*/ 3313 w 4584"/>
              <a:gd name="T65" fmla="*/ 793 h 996"/>
              <a:gd name="T66" fmla="*/ 3644 w 4584"/>
              <a:gd name="T67" fmla="*/ 802 h 996"/>
              <a:gd name="T68" fmla="*/ 3627 w 4584"/>
              <a:gd name="T69" fmla="*/ 933 h 996"/>
              <a:gd name="T70" fmla="*/ 3553 w 4584"/>
              <a:gd name="T71" fmla="*/ 839 h 996"/>
              <a:gd name="T72" fmla="*/ 3726 w 4584"/>
              <a:gd name="T73" fmla="*/ 696 h 996"/>
              <a:gd name="T74" fmla="*/ 3850 w 4584"/>
              <a:gd name="T75" fmla="*/ 926 h 996"/>
              <a:gd name="T76" fmla="*/ 3980 w 4584"/>
              <a:gd name="T77" fmla="*/ 996 h 996"/>
              <a:gd name="T78" fmla="*/ 1914 w 4584"/>
              <a:gd name="T79" fmla="*/ 481 h 996"/>
              <a:gd name="T80" fmla="*/ 1963 w 4584"/>
              <a:gd name="T81" fmla="*/ 436 h 996"/>
              <a:gd name="T82" fmla="*/ 1873 w 4584"/>
              <a:gd name="T83" fmla="*/ 556 h 996"/>
              <a:gd name="T84" fmla="*/ 2197 w 4584"/>
              <a:gd name="T85" fmla="*/ 413 h 996"/>
              <a:gd name="T86" fmla="*/ 2378 w 4584"/>
              <a:gd name="T87" fmla="*/ 449 h 996"/>
              <a:gd name="T88" fmla="*/ 2327 w 4584"/>
              <a:gd name="T89" fmla="*/ 457 h 996"/>
              <a:gd name="T90" fmla="*/ 2668 w 4584"/>
              <a:gd name="T91" fmla="*/ 587 h 996"/>
              <a:gd name="T92" fmla="*/ 2785 w 4584"/>
              <a:gd name="T93" fmla="*/ 413 h 996"/>
              <a:gd name="T94" fmla="*/ 2840 w 4584"/>
              <a:gd name="T95" fmla="*/ 466 h 996"/>
              <a:gd name="T96" fmla="*/ 3340 w 4584"/>
              <a:gd name="T97" fmla="*/ 593 h 996"/>
              <a:gd name="T98" fmla="*/ 3412 w 4584"/>
              <a:gd name="T99" fmla="*/ 456 h 996"/>
              <a:gd name="T100" fmla="*/ 3375 w 4584"/>
              <a:gd name="T101" fmla="*/ 483 h 996"/>
              <a:gd name="T102" fmla="*/ 3508 w 4584"/>
              <a:gd name="T103" fmla="*/ 475 h 996"/>
              <a:gd name="T104" fmla="*/ 3735 w 4584"/>
              <a:gd name="T105" fmla="*/ 559 h 996"/>
              <a:gd name="T106" fmla="*/ 3673 w 4584"/>
              <a:gd name="T107" fmla="*/ 523 h 996"/>
              <a:gd name="T108" fmla="*/ 3797 w 4584"/>
              <a:gd name="T109" fmla="*/ 390 h 996"/>
              <a:gd name="T110" fmla="*/ 3950 w 4584"/>
              <a:gd name="T111" fmla="*/ 551 h 996"/>
              <a:gd name="T112" fmla="*/ 3976 w 4584"/>
              <a:gd name="T113" fmla="*/ 483 h 996"/>
              <a:gd name="T114" fmla="*/ 4063 w 4584"/>
              <a:gd name="T115" fmla="*/ 557 h 996"/>
              <a:gd name="T116" fmla="*/ 4023 w 4584"/>
              <a:gd name="T117" fmla="*/ 483 h 996"/>
              <a:gd name="T118" fmla="*/ 4319 w 4584"/>
              <a:gd name="T119" fmla="*/ 576 h 996"/>
              <a:gd name="T120" fmla="*/ 4457 w 4584"/>
              <a:gd name="T121" fmla="*/ 514 h 996"/>
              <a:gd name="T122" fmla="*/ 4395 w 4584"/>
              <a:gd name="T123" fmla="*/ 453 h 996"/>
              <a:gd name="T124" fmla="*/ 4474 w 4584"/>
              <a:gd name="T125" fmla="*/ 413 h 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584" h="996">
                <a:moveTo>
                  <a:pt x="1232" y="330"/>
                </a:moveTo>
                <a:lnTo>
                  <a:pt x="1178" y="648"/>
                </a:lnTo>
                <a:lnTo>
                  <a:pt x="1055" y="648"/>
                </a:lnTo>
                <a:lnTo>
                  <a:pt x="1010" y="330"/>
                </a:lnTo>
                <a:lnTo>
                  <a:pt x="1010" y="12"/>
                </a:lnTo>
                <a:lnTo>
                  <a:pt x="1232" y="12"/>
                </a:lnTo>
                <a:lnTo>
                  <a:pt x="1232" y="330"/>
                </a:lnTo>
                <a:close/>
                <a:moveTo>
                  <a:pt x="1623" y="249"/>
                </a:moveTo>
                <a:lnTo>
                  <a:pt x="1569" y="249"/>
                </a:lnTo>
                <a:lnTo>
                  <a:pt x="1651" y="13"/>
                </a:lnTo>
                <a:lnTo>
                  <a:pt x="1715" y="13"/>
                </a:lnTo>
                <a:lnTo>
                  <a:pt x="1797" y="249"/>
                </a:lnTo>
                <a:lnTo>
                  <a:pt x="1743" y="249"/>
                </a:lnTo>
                <a:lnTo>
                  <a:pt x="1726" y="195"/>
                </a:lnTo>
                <a:lnTo>
                  <a:pt x="1641" y="195"/>
                </a:lnTo>
                <a:lnTo>
                  <a:pt x="1623" y="249"/>
                </a:lnTo>
                <a:close/>
                <a:moveTo>
                  <a:pt x="1653" y="156"/>
                </a:moveTo>
                <a:lnTo>
                  <a:pt x="1713" y="156"/>
                </a:lnTo>
                <a:lnTo>
                  <a:pt x="1684" y="67"/>
                </a:lnTo>
                <a:lnTo>
                  <a:pt x="1653" y="156"/>
                </a:lnTo>
                <a:close/>
                <a:moveTo>
                  <a:pt x="1874" y="252"/>
                </a:moveTo>
                <a:lnTo>
                  <a:pt x="1867" y="252"/>
                </a:lnTo>
                <a:lnTo>
                  <a:pt x="1861" y="252"/>
                </a:lnTo>
                <a:lnTo>
                  <a:pt x="1856" y="251"/>
                </a:lnTo>
                <a:lnTo>
                  <a:pt x="1850" y="249"/>
                </a:lnTo>
                <a:lnTo>
                  <a:pt x="1845" y="247"/>
                </a:lnTo>
                <a:lnTo>
                  <a:pt x="1840" y="245"/>
                </a:lnTo>
                <a:lnTo>
                  <a:pt x="1836" y="242"/>
                </a:lnTo>
                <a:lnTo>
                  <a:pt x="1832" y="239"/>
                </a:lnTo>
                <a:lnTo>
                  <a:pt x="1828" y="236"/>
                </a:lnTo>
                <a:lnTo>
                  <a:pt x="1824" y="232"/>
                </a:lnTo>
                <a:lnTo>
                  <a:pt x="1821" y="227"/>
                </a:lnTo>
                <a:lnTo>
                  <a:pt x="1820" y="225"/>
                </a:lnTo>
                <a:lnTo>
                  <a:pt x="1819" y="223"/>
                </a:lnTo>
                <a:lnTo>
                  <a:pt x="1817" y="218"/>
                </a:lnTo>
                <a:lnTo>
                  <a:pt x="1816" y="212"/>
                </a:lnTo>
                <a:lnTo>
                  <a:pt x="1815" y="206"/>
                </a:lnTo>
                <a:lnTo>
                  <a:pt x="1815" y="200"/>
                </a:lnTo>
                <a:lnTo>
                  <a:pt x="1815" y="190"/>
                </a:lnTo>
                <a:lnTo>
                  <a:pt x="1817" y="182"/>
                </a:lnTo>
                <a:lnTo>
                  <a:pt x="1818" y="178"/>
                </a:lnTo>
                <a:lnTo>
                  <a:pt x="1820" y="175"/>
                </a:lnTo>
                <a:lnTo>
                  <a:pt x="1824" y="169"/>
                </a:lnTo>
                <a:lnTo>
                  <a:pt x="1827" y="166"/>
                </a:lnTo>
                <a:lnTo>
                  <a:pt x="1829" y="163"/>
                </a:lnTo>
                <a:lnTo>
                  <a:pt x="1832" y="161"/>
                </a:lnTo>
                <a:lnTo>
                  <a:pt x="1835" y="159"/>
                </a:lnTo>
                <a:lnTo>
                  <a:pt x="1838" y="157"/>
                </a:lnTo>
                <a:lnTo>
                  <a:pt x="1841" y="155"/>
                </a:lnTo>
                <a:lnTo>
                  <a:pt x="1845" y="154"/>
                </a:lnTo>
                <a:lnTo>
                  <a:pt x="1849" y="152"/>
                </a:lnTo>
                <a:lnTo>
                  <a:pt x="1856" y="150"/>
                </a:lnTo>
                <a:lnTo>
                  <a:pt x="1864" y="148"/>
                </a:lnTo>
                <a:lnTo>
                  <a:pt x="1873" y="146"/>
                </a:lnTo>
                <a:lnTo>
                  <a:pt x="1881" y="145"/>
                </a:lnTo>
                <a:lnTo>
                  <a:pt x="1901" y="143"/>
                </a:lnTo>
                <a:lnTo>
                  <a:pt x="1908" y="142"/>
                </a:lnTo>
                <a:lnTo>
                  <a:pt x="1914" y="140"/>
                </a:lnTo>
                <a:lnTo>
                  <a:pt x="1918" y="139"/>
                </a:lnTo>
                <a:lnTo>
                  <a:pt x="1920" y="138"/>
                </a:lnTo>
                <a:lnTo>
                  <a:pt x="1922" y="136"/>
                </a:lnTo>
                <a:lnTo>
                  <a:pt x="1923" y="135"/>
                </a:lnTo>
                <a:lnTo>
                  <a:pt x="1923" y="133"/>
                </a:lnTo>
                <a:lnTo>
                  <a:pt x="1924" y="131"/>
                </a:lnTo>
                <a:lnTo>
                  <a:pt x="1924" y="129"/>
                </a:lnTo>
                <a:lnTo>
                  <a:pt x="1924" y="124"/>
                </a:lnTo>
                <a:lnTo>
                  <a:pt x="1922" y="119"/>
                </a:lnTo>
                <a:lnTo>
                  <a:pt x="1921" y="117"/>
                </a:lnTo>
                <a:lnTo>
                  <a:pt x="1920" y="115"/>
                </a:lnTo>
                <a:lnTo>
                  <a:pt x="1919" y="113"/>
                </a:lnTo>
                <a:lnTo>
                  <a:pt x="1917" y="112"/>
                </a:lnTo>
                <a:lnTo>
                  <a:pt x="1913" y="109"/>
                </a:lnTo>
                <a:lnTo>
                  <a:pt x="1909" y="107"/>
                </a:lnTo>
                <a:lnTo>
                  <a:pt x="1904" y="106"/>
                </a:lnTo>
                <a:lnTo>
                  <a:pt x="1898" y="106"/>
                </a:lnTo>
                <a:lnTo>
                  <a:pt x="1892" y="106"/>
                </a:lnTo>
                <a:lnTo>
                  <a:pt x="1886" y="107"/>
                </a:lnTo>
                <a:lnTo>
                  <a:pt x="1881" y="109"/>
                </a:lnTo>
                <a:lnTo>
                  <a:pt x="1877" y="112"/>
                </a:lnTo>
                <a:lnTo>
                  <a:pt x="1873" y="115"/>
                </a:lnTo>
                <a:lnTo>
                  <a:pt x="1870" y="118"/>
                </a:lnTo>
                <a:lnTo>
                  <a:pt x="1868" y="122"/>
                </a:lnTo>
                <a:lnTo>
                  <a:pt x="1867" y="124"/>
                </a:lnTo>
                <a:lnTo>
                  <a:pt x="1866" y="126"/>
                </a:lnTo>
                <a:lnTo>
                  <a:pt x="1821" y="123"/>
                </a:lnTo>
                <a:lnTo>
                  <a:pt x="1823" y="117"/>
                </a:lnTo>
                <a:lnTo>
                  <a:pt x="1825" y="111"/>
                </a:lnTo>
                <a:lnTo>
                  <a:pt x="1827" y="106"/>
                </a:lnTo>
                <a:lnTo>
                  <a:pt x="1830" y="101"/>
                </a:lnTo>
                <a:lnTo>
                  <a:pt x="1833" y="96"/>
                </a:lnTo>
                <a:lnTo>
                  <a:pt x="1837" y="92"/>
                </a:lnTo>
                <a:lnTo>
                  <a:pt x="1841" y="88"/>
                </a:lnTo>
                <a:lnTo>
                  <a:pt x="1846" y="84"/>
                </a:lnTo>
                <a:lnTo>
                  <a:pt x="1851" y="81"/>
                </a:lnTo>
                <a:lnTo>
                  <a:pt x="1857" y="78"/>
                </a:lnTo>
                <a:lnTo>
                  <a:pt x="1863" y="76"/>
                </a:lnTo>
                <a:lnTo>
                  <a:pt x="1869" y="74"/>
                </a:lnTo>
                <a:lnTo>
                  <a:pt x="1876" y="72"/>
                </a:lnTo>
                <a:lnTo>
                  <a:pt x="1883" y="71"/>
                </a:lnTo>
                <a:lnTo>
                  <a:pt x="1890" y="70"/>
                </a:lnTo>
                <a:lnTo>
                  <a:pt x="1898" y="70"/>
                </a:lnTo>
                <a:lnTo>
                  <a:pt x="1908" y="70"/>
                </a:lnTo>
                <a:lnTo>
                  <a:pt x="1917" y="72"/>
                </a:lnTo>
                <a:lnTo>
                  <a:pt x="1926" y="74"/>
                </a:lnTo>
                <a:lnTo>
                  <a:pt x="1935" y="76"/>
                </a:lnTo>
                <a:lnTo>
                  <a:pt x="1943" y="80"/>
                </a:lnTo>
                <a:lnTo>
                  <a:pt x="1947" y="82"/>
                </a:lnTo>
                <a:lnTo>
                  <a:pt x="1950" y="84"/>
                </a:lnTo>
                <a:lnTo>
                  <a:pt x="1957" y="90"/>
                </a:lnTo>
                <a:lnTo>
                  <a:pt x="1963" y="96"/>
                </a:lnTo>
                <a:lnTo>
                  <a:pt x="1965" y="99"/>
                </a:lnTo>
                <a:lnTo>
                  <a:pt x="1967" y="103"/>
                </a:lnTo>
                <a:lnTo>
                  <a:pt x="1969" y="107"/>
                </a:lnTo>
                <a:lnTo>
                  <a:pt x="1970" y="111"/>
                </a:lnTo>
                <a:lnTo>
                  <a:pt x="1972" y="115"/>
                </a:lnTo>
                <a:lnTo>
                  <a:pt x="1972" y="120"/>
                </a:lnTo>
                <a:lnTo>
                  <a:pt x="1973" y="125"/>
                </a:lnTo>
                <a:lnTo>
                  <a:pt x="1973" y="130"/>
                </a:lnTo>
                <a:lnTo>
                  <a:pt x="1973" y="249"/>
                </a:lnTo>
                <a:lnTo>
                  <a:pt x="1927" y="249"/>
                </a:lnTo>
                <a:lnTo>
                  <a:pt x="1927" y="225"/>
                </a:lnTo>
                <a:lnTo>
                  <a:pt x="1922" y="230"/>
                </a:lnTo>
                <a:lnTo>
                  <a:pt x="1917" y="236"/>
                </a:lnTo>
                <a:lnTo>
                  <a:pt x="1912" y="241"/>
                </a:lnTo>
                <a:lnTo>
                  <a:pt x="1906" y="245"/>
                </a:lnTo>
                <a:lnTo>
                  <a:pt x="1899" y="248"/>
                </a:lnTo>
                <a:lnTo>
                  <a:pt x="1891" y="250"/>
                </a:lnTo>
                <a:lnTo>
                  <a:pt x="1887" y="251"/>
                </a:lnTo>
                <a:lnTo>
                  <a:pt x="1883" y="252"/>
                </a:lnTo>
                <a:lnTo>
                  <a:pt x="1874" y="252"/>
                </a:lnTo>
                <a:close/>
                <a:moveTo>
                  <a:pt x="1888" y="219"/>
                </a:moveTo>
                <a:lnTo>
                  <a:pt x="1895" y="218"/>
                </a:lnTo>
                <a:lnTo>
                  <a:pt x="1902" y="216"/>
                </a:lnTo>
                <a:lnTo>
                  <a:pt x="1905" y="215"/>
                </a:lnTo>
                <a:lnTo>
                  <a:pt x="1908" y="213"/>
                </a:lnTo>
                <a:lnTo>
                  <a:pt x="1914" y="209"/>
                </a:lnTo>
                <a:lnTo>
                  <a:pt x="1916" y="207"/>
                </a:lnTo>
                <a:lnTo>
                  <a:pt x="1919" y="204"/>
                </a:lnTo>
                <a:lnTo>
                  <a:pt x="1922" y="199"/>
                </a:lnTo>
                <a:lnTo>
                  <a:pt x="1924" y="193"/>
                </a:lnTo>
                <a:lnTo>
                  <a:pt x="1924" y="189"/>
                </a:lnTo>
                <a:lnTo>
                  <a:pt x="1924" y="186"/>
                </a:lnTo>
                <a:lnTo>
                  <a:pt x="1924" y="167"/>
                </a:lnTo>
                <a:lnTo>
                  <a:pt x="1921" y="169"/>
                </a:lnTo>
                <a:lnTo>
                  <a:pt x="1915" y="171"/>
                </a:lnTo>
                <a:lnTo>
                  <a:pt x="1903" y="173"/>
                </a:lnTo>
                <a:lnTo>
                  <a:pt x="1890" y="175"/>
                </a:lnTo>
                <a:lnTo>
                  <a:pt x="1884" y="176"/>
                </a:lnTo>
                <a:lnTo>
                  <a:pt x="1879" y="178"/>
                </a:lnTo>
                <a:lnTo>
                  <a:pt x="1874" y="180"/>
                </a:lnTo>
                <a:lnTo>
                  <a:pt x="1870" y="182"/>
                </a:lnTo>
                <a:lnTo>
                  <a:pt x="1866" y="185"/>
                </a:lnTo>
                <a:lnTo>
                  <a:pt x="1864" y="189"/>
                </a:lnTo>
                <a:lnTo>
                  <a:pt x="1863" y="191"/>
                </a:lnTo>
                <a:lnTo>
                  <a:pt x="1862" y="193"/>
                </a:lnTo>
                <a:lnTo>
                  <a:pt x="1862" y="198"/>
                </a:lnTo>
                <a:lnTo>
                  <a:pt x="1862" y="203"/>
                </a:lnTo>
                <a:lnTo>
                  <a:pt x="1863" y="207"/>
                </a:lnTo>
                <a:lnTo>
                  <a:pt x="1865" y="209"/>
                </a:lnTo>
                <a:lnTo>
                  <a:pt x="1866" y="211"/>
                </a:lnTo>
                <a:lnTo>
                  <a:pt x="1869" y="213"/>
                </a:lnTo>
                <a:lnTo>
                  <a:pt x="1873" y="216"/>
                </a:lnTo>
                <a:lnTo>
                  <a:pt x="1875" y="217"/>
                </a:lnTo>
                <a:lnTo>
                  <a:pt x="1877" y="217"/>
                </a:lnTo>
                <a:lnTo>
                  <a:pt x="1882" y="218"/>
                </a:lnTo>
                <a:lnTo>
                  <a:pt x="1888" y="219"/>
                </a:lnTo>
                <a:close/>
                <a:moveTo>
                  <a:pt x="2063" y="249"/>
                </a:moveTo>
                <a:lnTo>
                  <a:pt x="2013" y="249"/>
                </a:lnTo>
                <a:lnTo>
                  <a:pt x="2013" y="13"/>
                </a:lnTo>
                <a:lnTo>
                  <a:pt x="2063" y="13"/>
                </a:lnTo>
                <a:lnTo>
                  <a:pt x="2063" y="249"/>
                </a:lnTo>
                <a:close/>
                <a:moveTo>
                  <a:pt x="2197" y="72"/>
                </a:moveTo>
                <a:lnTo>
                  <a:pt x="2197" y="109"/>
                </a:lnTo>
                <a:lnTo>
                  <a:pt x="2164" y="109"/>
                </a:lnTo>
                <a:lnTo>
                  <a:pt x="2164" y="195"/>
                </a:lnTo>
                <a:lnTo>
                  <a:pt x="2164" y="199"/>
                </a:lnTo>
                <a:lnTo>
                  <a:pt x="2165" y="203"/>
                </a:lnTo>
                <a:lnTo>
                  <a:pt x="2166" y="205"/>
                </a:lnTo>
                <a:lnTo>
                  <a:pt x="2167" y="206"/>
                </a:lnTo>
                <a:lnTo>
                  <a:pt x="2169" y="208"/>
                </a:lnTo>
                <a:lnTo>
                  <a:pt x="2171" y="210"/>
                </a:lnTo>
                <a:lnTo>
                  <a:pt x="2174" y="211"/>
                </a:lnTo>
                <a:lnTo>
                  <a:pt x="2177" y="212"/>
                </a:lnTo>
                <a:lnTo>
                  <a:pt x="2181" y="212"/>
                </a:lnTo>
                <a:lnTo>
                  <a:pt x="2188" y="211"/>
                </a:lnTo>
                <a:lnTo>
                  <a:pt x="2193" y="210"/>
                </a:lnTo>
                <a:lnTo>
                  <a:pt x="2201" y="247"/>
                </a:lnTo>
                <a:lnTo>
                  <a:pt x="2190" y="250"/>
                </a:lnTo>
                <a:lnTo>
                  <a:pt x="2183" y="251"/>
                </a:lnTo>
                <a:lnTo>
                  <a:pt x="2174" y="252"/>
                </a:lnTo>
                <a:lnTo>
                  <a:pt x="2168" y="252"/>
                </a:lnTo>
                <a:lnTo>
                  <a:pt x="2161" y="251"/>
                </a:lnTo>
                <a:lnTo>
                  <a:pt x="2156" y="250"/>
                </a:lnTo>
                <a:lnTo>
                  <a:pt x="2150" y="249"/>
                </a:lnTo>
                <a:lnTo>
                  <a:pt x="2145" y="248"/>
                </a:lnTo>
                <a:lnTo>
                  <a:pt x="2140" y="245"/>
                </a:lnTo>
                <a:lnTo>
                  <a:pt x="2135" y="243"/>
                </a:lnTo>
                <a:lnTo>
                  <a:pt x="2131" y="240"/>
                </a:lnTo>
                <a:lnTo>
                  <a:pt x="2127" y="237"/>
                </a:lnTo>
                <a:lnTo>
                  <a:pt x="2124" y="233"/>
                </a:lnTo>
                <a:lnTo>
                  <a:pt x="2121" y="229"/>
                </a:lnTo>
                <a:lnTo>
                  <a:pt x="2119" y="224"/>
                </a:lnTo>
                <a:lnTo>
                  <a:pt x="2117" y="219"/>
                </a:lnTo>
                <a:lnTo>
                  <a:pt x="2116" y="213"/>
                </a:lnTo>
                <a:lnTo>
                  <a:pt x="2115" y="208"/>
                </a:lnTo>
                <a:lnTo>
                  <a:pt x="2115" y="201"/>
                </a:lnTo>
                <a:lnTo>
                  <a:pt x="2115" y="109"/>
                </a:lnTo>
                <a:lnTo>
                  <a:pt x="2091" y="109"/>
                </a:lnTo>
                <a:lnTo>
                  <a:pt x="2091" y="72"/>
                </a:lnTo>
                <a:lnTo>
                  <a:pt x="2115" y="72"/>
                </a:lnTo>
                <a:lnTo>
                  <a:pt x="2115" y="30"/>
                </a:lnTo>
                <a:lnTo>
                  <a:pt x="2164" y="30"/>
                </a:lnTo>
                <a:lnTo>
                  <a:pt x="2164" y="72"/>
                </a:lnTo>
                <a:lnTo>
                  <a:pt x="2197" y="72"/>
                </a:lnTo>
                <a:close/>
                <a:moveTo>
                  <a:pt x="2304" y="253"/>
                </a:moveTo>
                <a:lnTo>
                  <a:pt x="2291" y="252"/>
                </a:lnTo>
                <a:lnTo>
                  <a:pt x="2285" y="251"/>
                </a:lnTo>
                <a:lnTo>
                  <a:pt x="2279" y="250"/>
                </a:lnTo>
                <a:lnTo>
                  <a:pt x="2268" y="246"/>
                </a:lnTo>
                <a:lnTo>
                  <a:pt x="2263" y="244"/>
                </a:lnTo>
                <a:lnTo>
                  <a:pt x="2258" y="241"/>
                </a:lnTo>
                <a:lnTo>
                  <a:pt x="2249" y="235"/>
                </a:lnTo>
                <a:lnTo>
                  <a:pt x="2245" y="231"/>
                </a:lnTo>
                <a:lnTo>
                  <a:pt x="2241" y="227"/>
                </a:lnTo>
                <a:lnTo>
                  <a:pt x="2234" y="219"/>
                </a:lnTo>
                <a:lnTo>
                  <a:pt x="2231" y="214"/>
                </a:lnTo>
                <a:lnTo>
                  <a:pt x="2228" y="209"/>
                </a:lnTo>
                <a:lnTo>
                  <a:pt x="2223" y="198"/>
                </a:lnTo>
                <a:lnTo>
                  <a:pt x="2221" y="193"/>
                </a:lnTo>
                <a:lnTo>
                  <a:pt x="2220" y="187"/>
                </a:lnTo>
                <a:lnTo>
                  <a:pt x="2219" y="181"/>
                </a:lnTo>
                <a:lnTo>
                  <a:pt x="2218" y="175"/>
                </a:lnTo>
                <a:lnTo>
                  <a:pt x="2218" y="168"/>
                </a:lnTo>
                <a:lnTo>
                  <a:pt x="2217" y="161"/>
                </a:lnTo>
                <a:lnTo>
                  <a:pt x="2218" y="155"/>
                </a:lnTo>
                <a:lnTo>
                  <a:pt x="2218" y="148"/>
                </a:lnTo>
                <a:lnTo>
                  <a:pt x="2219" y="142"/>
                </a:lnTo>
                <a:lnTo>
                  <a:pt x="2220" y="136"/>
                </a:lnTo>
                <a:lnTo>
                  <a:pt x="2223" y="124"/>
                </a:lnTo>
                <a:lnTo>
                  <a:pt x="2225" y="119"/>
                </a:lnTo>
                <a:lnTo>
                  <a:pt x="2228" y="114"/>
                </a:lnTo>
                <a:lnTo>
                  <a:pt x="2234" y="104"/>
                </a:lnTo>
                <a:lnTo>
                  <a:pt x="2237" y="99"/>
                </a:lnTo>
                <a:lnTo>
                  <a:pt x="2241" y="95"/>
                </a:lnTo>
                <a:lnTo>
                  <a:pt x="2245" y="91"/>
                </a:lnTo>
                <a:lnTo>
                  <a:pt x="2249" y="88"/>
                </a:lnTo>
                <a:lnTo>
                  <a:pt x="2253" y="85"/>
                </a:lnTo>
                <a:lnTo>
                  <a:pt x="2258" y="82"/>
                </a:lnTo>
                <a:lnTo>
                  <a:pt x="2263" y="79"/>
                </a:lnTo>
                <a:lnTo>
                  <a:pt x="2268" y="77"/>
                </a:lnTo>
                <a:lnTo>
                  <a:pt x="2274" y="75"/>
                </a:lnTo>
                <a:lnTo>
                  <a:pt x="2279" y="73"/>
                </a:lnTo>
                <a:lnTo>
                  <a:pt x="2285" y="72"/>
                </a:lnTo>
                <a:lnTo>
                  <a:pt x="2291" y="71"/>
                </a:lnTo>
                <a:lnTo>
                  <a:pt x="2304" y="70"/>
                </a:lnTo>
                <a:lnTo>
                  <a:pt x="2317" y="71"/>
                </a:lnTo>
                <a:lnTo>
                  <a:pt x="2323" y="72"/>
                </a:lnTo>
                <a:lnTo>
                  <a:pt x="2329" y="73"/>
                </a:lnTo>
                <a:lnTo>
                  <a:pt x="2340" y="77"/>
                </a:lnTo>
                <a:lnTo>
                  <a:pt x="2346" y="79"/>
                </a:lnTo>
                <a:lnTo>
                  <a:pt x="2351" y="82"/>
                </a:lnTo>
                <a:lnTo>
                  <a:pt x="2360" y="88"/>
                </a:lnTo>
                <a:lnTo>
                  <a:pt x="2364" y="91"/>
                </a:lnTo>
                <a:lnTo>
                  <a:pt x="2368" y="95"/>
                </a:lnTo>
                <a:lnTo>
                  <a:pt x="2375" y="104"/>
                </a:lnTo>
                <a:lnTo>
                  <a:pt x="2378" y="109"/>
                </a:lnTo>
                <a:lnTo>
                  <a:pt x="2381" y="114"/>
                </a:lnTo>
                <a:lnTo>
                  <a:pt x="2385" y="124"/>
                </a:lnTo>
                <a:lnTo>
                  <a:pt x="2387" y="130"/>
                </a:lnTo>
                <a:lnTo>
                  <a:pt x="2389" y="136"/>
                </a:lnTo>
                <a:lnTo>
                  <a:pt x="2390" y="142"/>
                </a:lnTo>
                <a:lnTo>
                  <a:pt x="2391" y="148"/>
                </a:lnTo>
                <a:lnTo>
                  <a:pt x="2391" y="155"/>
                </a:lnTo>
                <a:lnTo>
                  <a:pt x="2391" y="161"/>
                </a:lnTo>
                <a:lnTo>
                  <a:pt x="2391" y="168"/>
                </a:lnTo>
                <a:lnTo>
                  <a:pt x="2391" y="175"/>
                </a:lnTo>
                <a:lnTo>
                  <a:pt x="2390" y="181"/>
                </a:lnTo>
                <a:lnTo>
                  <a:pt x="2389" y="187"/>
                </a:lnTo>
                <a:lnTo>
                  <a:pt x="2385" y="198"/>
                </a:lnTo>
                <a:lnTo>
                  <a:pt x="2383" y="204"/>
                </a:lnTo>
                <a:lnTo>
                  <a:pt x="2381" y="209"/>
                </a:lnTo>
                <a:lnTo>
                  <a:pt x="2375" y="219"/>
                </a:lnTo>
                <a:lnTo>
                  <a:pt x="2372" y="223"/>
                </a:lnTo>
                <a:lnTo>
                  <a:pt x="2368" y="227"/>
                </a:lnTo>
                <a:lnTo>
                  <a:pt x="2364" y="231"/>
                </a:lnTo>
                <a:lnTo>
                  <a:pt x="2360" y="235"/>
                </a:lnTo>
                <a:lnTo>
                  <a:pt x="2355" y="238"/>
                </a:lnTo>
                <a:lnTo>
                  <a:pt x="2351" y="241"/>
                </a:lnTo>
                <a:lnTo>
                  <a:pt x="2346" y="244"/>
                </a:lnTo>
                <a:lnTo>
                  <a:pt x="2340" y="246"/>
                </a:lnTo>
                <a:lnTo>
                  <a:pt x="2335" y="248"/>
                </a:lnTo>
                <a:lnTo>
                  <a:pt x="2329" y="250"/>
                </a:lnTo>
                <a:lnTo>
                  <a:pt x="2323" y="251"/>
                </a:lnTo>
                <a:lnTo>
                  <a:pt x="2317" y="252"/>
                </a:lnTo>
                <a:lnTo>
                  <a:pt x="2304" y="253"/>
                </a:lnTo>
                <a:close/>
                <a:moveTo>
                  <a:pt x="2305" y="215"/>
                </a:moveTo>
                <a:lnTo>
                  <a:pt x="2309" y="214"/>
                </a:lnTo>
                <a:lnTo>
                  <a:pt x="2313" y="214"/>
                </a:lnTo>
                <a:lnTo>
                  <a:pt x="2317" y="212"/>
                </a:lnTo>
                <a:lnTo>
                  <a:pt x="2321" y="211"/>
                </a:lnTo>
                <a:lnTo>
                  <a:pt x="2324" y="209"/>
                </a:lnTo>
                <a:lnTo>
                  <a:pt x="2327" y="206"/>
                </a:lnTo>
                <a:lnTo>
                  <a:pt x="2330" y="203"/>
                </a:lnTo>
                <a:lnTo>
                  <a:pt x="2332" y="199"/>
                </a:lnTo>
                <a:lnTo>
                  <a:pt x="2334" y="195"/>
                </a:lnTo>
                <a:lnTo>
                  <a:pt x="2336" y="191"/>
                </a:lnTo>
                <a:lnTo>
                  <a:pt x="2338" y="187"/>
                </a:lnTo>
                <a:lnTo>
                  <a:pt x="2339" y="182"/>
                </a:lnTo>
                <a:lnTo>
                  <a:pt x="2341" y="172"/>
                </a:lnTo>
                <a:lnTo>
                  <a:pt x="2341" y="167"/>
                </a:lnTo>
                <a:lnTo>
                  <a:pt x="2342" y="161"/>
                </a:lnTo>
                <a:lnTo>
                  <a:pt x="2341" y="150"/>
                </a:lnTo>
                <a:lnTo>
                  <a:pt x="2339" y="140"/>
                </a:lnTo>
                <a:lnTo>
                  <a:pt x="2338" y="135"/>
                </a:lnTo>
                <a:lnTo>
                  <a:pt x="2336" y="131"/>
                </a:lnTo>
                <a:lnTo>
                  <a:pt x="2332" y="123"/>
                </a:lnTo>
                <a:lnTo>
                  <a:pt x="2330" y="119"/>
                </a:lnTo>
                <a:lnTo>
                  <a:pt x="2327" y="116"/>
                </a:lnTo>
                <a:lnTo>
                  <a:pt x="2324" y="113"/>
                </a:lnTo>
                <a:lnTo>
                  <a:pt x="2321" y="111"/>
                </a:lnTo>
                <a:lnTo>
                  <a:pt x="2317" y="110"/>
                </a:lnTo>
                <a:lnTo>
                  <a:pt x="2313" y="108"/>
                </a:lnTo>
                <a:lnTo>
                  <a:pt x="2309" y="108"/>
                </a:lnTo>
                <a:lnTo>
                  <a:pt x="2305" y="107"/>
                </a:lnTo>
                <a:lnTo>
                  <a:pt x="2300" y="108"/>
                </a:lnTo>
                <a:lnTo>
                  <a:pt x="2296" y="108"/>
                </a:lnTo>
                <a:lnTo>
                  <a:pt x="2292" y="110"/>
                </a:lnTo>
                <a:lnTo>
                  <a:pt x="2288" y="111"/>
                </a:lnTo>
                <a:lnTo>
                  <a:pt x="2285" y="113"/>
                </a:lnTo>
                <a:lnTo>
                  <a:pt x="2282" y="116"/>
                </a:lnTo>
                <a:lnTo>
                  <a:pt x="2279" y="119"/>
                </a:lnTo>
                <a:lnTo>
                  <a:pt x="2277" y="123"/>
                </a:lnTo>
                <a:lnTo>
                  <a:pt x="2272" y="131"/>
                </a:lnTo>
                <a:lnTo>
                  <a:pt x="2271" y="135"/>
                </a:lnTo>
                <a:lnTo>
                  <a:pt x="2270" y="140"/>
                </a:lnTo>
                <a:lnTo>
                  <a:pt x="2269" y="145"/>
                </a:lnTo>
                <a:lnTo>
                  <a:pt x="2268" y="150"/>
                </a:lnTo>
                <a:lnTo>
                  <a:pt x="2267" y="155"/>
                </a:lnTo>
                <a:lnTo>
                  <a:pt x="2267" y="161"/>
                </a:lnTo>
                <a:lnTo>
                  <a:pt x="2268" y="172"/>
                </a:lnTo>
                <a:lnTo>
                  <a:pt x="2270" y="182"/>
                </a:lnTo>
                <a:lnTo>
                  <a:pt x="2271" y="187"/>
                </a:lnTo>
                <a:lnTo>
                  <a:pt x="2272" y="191"/>
                </a:lnTo>
                <a:lnTo>
                  <a:pt x="2274" y="195"/>
                </a:lnTo>
                <a:lnTo>
                  <a:pt x="2277" y="199"/>
                </a:lnTo>
                <a:lnTo>
                  <a:pt x="2279" y="203"/>
                </a:lnTo>
                <a:lnTo>
                  <a:pt x="2282" y="206"/>
                </a:lnTo>
                <a:lnTo>
                  <a:pt x="2285" y="209"/>
                </a:lnTo>
                <a:lnTo>
                  <a:pt x="2288" y="211"/>
                </a:lnTo>
                <a:lnTo>
                  <a:pt x="2292" y="212"/>
                </a:lnTo>
                <a:lnTo>
                  <a:pt x="2296" y="214"/>
                </a:lnTo>
                <a:lnTo>
                  <a:pt x="2300" y="214"/>
                </a:lnTo>
                <a:lnTo>
                  <a:pt x="2305" y="215"/>
                </a:lnTo>
                <a:close/>
                <a:moveTo>
                  <a:pt x="2539" y="172"/>
                </a:moveTo>
                <a:lnTo>
                  <a:pt x="2430" y="172"/>
                </a:lnTo>
                <a:lnTo>
                  <a:pt x="2430" y="133"/>
                </a:lnTo>
                <a:lnTo>
                  <a:pt x="2539" y="133"/>
                </a:lnTo>
                <a:lnTo>
                  <a:pt x="2539" y="172"/>
                </a:lnTo>
                <a:close/>
                <a:moveTo>
                  <a:pt x="2603" y="315"/>
                </a:moveTo>
                <a:lnTo>
                  <a:pt x="2594" y="315"/>
                </a:lnTo>
                <a:lnTo>
                  <a:pt x="2586" y="314"/>
                </a:lnTo>
                <a:lnTo>
                  <a:pt x="2579" y="312"/>
                </a:lnTo>
                <a:lnTo>
                  <a:pt x="2573" y="310"/>
                </a:lnTo>
                <a:lnTo>
                  <a:pt x="2584" y="274"/>
                </a:lnTo>
                <a:lnTo>
                  <a:pt x="2590" y="275"/>
                </a:lnTo>
                <a:lnTo>
                  <a:pt x="2596" y="276"/>
                </a:lnTo>
                <a:lnTo>
                  <a:pt x="2601" y="276"/>
                </a:lnTo>
                <a:lnTo>
                  <a:pt x="2606" y="276"/>
                </a:lnTo>
                <a:lnTo>
                  <a:pt x="2608" y="275"/>
                </a:lnTo>
                <a:lnTo>
                  <a:pt x="2610" y="274"/>
                </a:lnTo>
                <a:lnTo>
                  <a:pt x="2614" y="271"/>
                </a:lnTo>
                <a:lnTo>
                  <a:pt x="2617" y="267"/>
                </a:lnTo>
                <a:lnTo>
                  <a:pt x="2620" y="262"/>
                </a:lnTo>
                <a:lnTo>
                  <a:pt x="2623" y="254"/>
                </a:lnTo>
                <a:lnTo>
                  <a:pt x="2559" y="72"/>
                </a:lnTo>
                <a:lnTo>
                  <a:pt x="2611" y="72"/>
                </a:lnTo>
                <a:lnTo>
                  <a:pt x="2647" y="202"/>
                </a:lnTo>
                <a:lnTo>
                  <a:pt x="2686" y="72"/>
                </a:lnTo>
                <a:lnTo>
                  <a:pt x="2738" y="72"/>
                </a:lnTo>
                <a:lnTo>
                  <a:pt x="2669" y="268"/>
                </a:lnTo>
                <a:lnTo>
                  <a:pt x="2665" y="278"/>
                </a:lnTo>
                <a:lnTo>
                  <a:pt x="2663" y="283"/>
                </a:lnTo>
                <a:lnTo>
                  <a:pt x="2660" y="287"/>
                </a:lnTo>
                <a:lnTo>
                  <a:pt x="2654" y="296"/>
                </a:lnTo>
                <a:lnTo>
                  <a:pt x="2646" y="302"/>
                </a:lnTo>
                <a:lnTo>
                  <a:pt x="2642" y="306"/>
                </a:lnTo>
                <a:lnTo>
                  <a:pt x="2638" y="308"/>
                </a:lnTo>
                <a:lnTo>
                  <a:pt x="2633" y="310"/>
                </a:lnTo>
                <a:lnTo>
                  <a:pt x="2628" y="312"/>
                </a:lnTo>
                <a:lnTo>
                  <a:pt x="2622" y="314"/>
                </a:lnTo>
                <a:lnTo>
                  <a:pt x="2616" y="315"/>
                </a:lnTo>
                <a:lnTo>
                  <a:pt x="2610" y="315"/>
                </a:lnTo>
                <a:lnTo>
                  <a:pt x="2603" y="315"/>
                </a:lnTo>
                <a:close/>
                <a:moveTo>
                  <a:pt x="2812" y="249"/>
                </a:moveTo>
                <a:lnTo>
                  <a:pt x="2763" y="249"/>
                </a:lnTo>
                <a:lnTo>
                  <a:pt x="2763" y="13"/>
                </a:lnTo>
                <a:lnTo>
                  <a:pt x="2812" y="13"/>
                </a:lnTo>
                <a:lnTo>
                  <a:pt x="2812" y="249"/>
                </a:lnTo>
                <a:close/>
                <a:moveTo>
                  <a:pt x="2877" y="50"/>
                </a:moveTo>
                <a:lnTo>
                  <a:pt x="2872" y="49"/>
                </a:lnTo>
                <a:lnTo>
                  <a:pt x="2867" y="48"/>
                </a:lnTo>
                <a:lnTo>
                  <a:pt x="2863" y="45"/>
                </a:lnTo>
                <a:lnTo>
                  <a:pt x="2859" y="42"/>
                </a:lnTo>
                <a:lnTo>
                  <a:pt x="2855" y="38"/>
                </a:lnTo>
                <a:lnTo>
                  <a:pt x="2853" y="34"/>
                </a:lnTo>
                <a:lnTo>
                  <a:pt x="2851" y="30"/>
                </a:lnTo>
                <a:lnTo>
                  <a:pt x="2851" y="25"/>
                </a:lnTo>
                <a:lnTo>
                  <a:pt x="2851" y="20"/>
                </a:lnTo>
                <a:lnTo>
                  <a:pt x="2853" y="15"/>
                </a:lnTo>
                <a:lnTo>
                  <a:pt x="2855" y="11"/>
                </a:lnTo>
                <a:lnTo>
                  <a:pt x="2859" y="7"/>
                </a:lnTo>
                <a:lnTo>
                  <a:pt x="2863" y="4"/>
                </a:lnTo>
                <a:lnTo>
                  <a:pt x="2867" y="2"/>
                </a:lnTo>
                <a:lnTo>
                  <a:pt x="2872" y="0"/>
                </a:lnTo>
                <a:lnTo>
                  <a:pt x="2877" y="0"/>
                </a:lnTo>
                <a:lnTo>
                  <a:pt x="2883" y="0"/>
                </a:lnTo>
                <a:lnTo>
                  <a:pt x="2887" y="2"/>
                </a:lnTo>
                <a:lnTo>
                  <a:pt x="2892" y="4"/>
                </a:lnTo>
                <a:lnTo>
                  <a:pt x="2896" y="7"/>
                </a:lnTo>
                <a:lnTo>
                  <a:pt x="2900" y="11"/>
                </a:lnTo>
                <a:lnTo>
                  <a:pt x="2902" y="15"/>
                </a:lnTo>
                <a:lnTo>
                  <a:pt x="2903" y="20"/>
                </a:lnTo>
                <a:lnTo>
                  <a:pt x="2904" y="25"/>
                </a:lnTo>
                <a:lnTo>
                  <a:pt x="2903" y="30"/>
                </a:lnTo>
                <a:lnTo>
                  <a:pt x="2902" y="34"/>
                </a:lnTo>
                <a:lnTo>
                  <a:pt x="2900" y="38"/>
                </a:lnTo>
                <a:lnTo>
                  <a:pt x="2896" y="42"/>
                </a:lnTo>
                <a:lnTo>
                  <a:pt x="2892" y="45"/>
                </a:lnTo>
                <a:lnTo>
                  <a:pt x="2887" y="48"/>
                </a:lnTo>
                <a:lnTo>
                  <a:pt x="2883" y="49"/>
                </a:lnTo>
                <a:lnTo>
                  <a:pt x="2877" y="50"/>
                </a:lnTo>
                <a:close/>
                <a:moveTo>
                  <a:pt x="2853" y="72"/>
                </a:moveTo>
                <a:lnTo>
                  <a:pt x="2902" y="72"/>
                </a:lnTo>
                <a:lnTo>
                  <a:pt x="2902" y="249"/>
                </a:lnTo>
                <a:lnTo>
                  <a:pt x="2853" y="249"/>
                </a:lnTo>
                <a:lnTo>
                  <a:pt x="2853" y="72"/>
                </a:lnTo>
                <a:close/>
                <a:moveTo>
                  <a:pt x="3023" y="253"/>
                </a:moveTo>
                <a:lnTo>
                  <a:pt x="3010" y="252"/>
                </a:lnTo>
                <a:lnTo>
                  <a:pt x="3003" y="251"/>
                </a:lnTo>
                <a:lnTo>
                  <a:pt x="2998" y="250"/>
                </a:lnTo>
                <a:lnTo>
                  <a:pt x="2986" y="246"/>
                </a:lnTo>
                <a:lnTo>
                  <a:pt x="2980" y="244"/>
                </a:lnTo>
                <a:lnTo>
                  <a:pt x="2975" y="241"/>
                </a:lnTo>
                <a:lnTo>
                  <a:pt x="2966" y="235"/>
                </a:lnTo>
                <a:lnTo>
                  <a:pt x="2962" y="231"/>
                </a:lnTo>
                <a:lnTo>
                  <a:pt x="2958" y="227"/>
                </a:lnTo>
                <a:lnTo>
                  <a:pt x="2951" y="219"/>
                </a:lnTo>
                <a:lnTo>
                  <a:pt x="2948" y="214"/>
                </a:lnTo>
                <a:lnTo>
                  <a:pt x="2945" y="209"/>
                </a:lnTo>
                <a:lnTo>
                  <a:pt x="2940" y="198"/>
                </a:lnTo>
                <a:lnTo>
                  <a:pt x="2939" y="193"/>
                </a:lnTo>
                <a:lnTo>
                  <a:pt x="2937" y="187"/>
                </a:lnTo>
                <a:lnTo>
                  <a:pt x="2936" y="181"/>
                </a:lnTo>
                <a:lnTo>
                  <a:pt x="2935" y="175"/>
                </a:lnTo>
                <a:lnTo>
                  <a:pt x="2935" y="168"/>
                </a:lnTo>
                <a:lnTo>
                  <a:pt x="2935" y="161"/>
                </a:lnTo>
                <a:lnTo>
                  <a:pt x="2935" y="155"/>
                </a:lnTo>
                <a:lnTo>
                  <a:pt x="2935" y="148"/>
                </a:lnTo>
                <a:lnTo>
                  <a:pt x="2936" y="142"/>
                </a:lnTo>
                <a:lnTo>
                  <a:pt x="2937" y="136"/>
                </a:lnTo>
                <a:lnTo>
                  <a:pt x="2940" y="124"/>
                </a:lnTo>
                <a:lnTo>
                  <a:pt x="2943" y="119"/>
                </a:lnTo>
                <a:lnTo>
                  <a:pt x="2945" y="114"/>
                </a:lnTo>
                <a:lnTo>
                  <a:pt x="2951" y="104"/>
                </a:lnTo>
                <a:lnTo>
                  <a:pt x="2954" y="99"/>
                </a:lnTo>
                <a:lnTo>
                  <a:pt x="2958" y="95"/>
                </a:lnTo>
                <a:lnTo>
                  <a:pt x="2962" y="91"/>
                </a:lnTo>
                <a:lnTo>
                  <a:pt x="2966" y="88"/>
                </a:lnTo>
                <a:lnTo>
                  <a:pt x="2970" y="85"/>
                </a:lnTo>
                <a:lnTo>
                  <a:pt x="2975" y="82"/>
                </a:lnTo>
                <a:lnTo>
                  <a:pt x="2980" y="79"/>
                </a:lnTo>
                <a:lnTo>
                  <a:pt x="2986" y="77"/>
                </a:lnTo>
                <a:lnTo>
                  <a:pt x="2992" y="75"/>
                </a:lnTo>
                <a:lnTo>
                  <a:pt x="2998" y="73"/>
                </a:lnTo>
                <a:lnTo>
                  <a:pt x="3003" y="72"/>
                </a:lnTo>
                <a:lnTo>
                  <a:pt x="3010" y="71"/>
                </a:lnTo>
                <a:lnTo>
                  <a:pt x="3023" y="70"/>
                </a:lnTo>
                <a:lnTo>
                  <a:pt x="3035" y="71"/>
                </a:lnTo>
                <a:lnTo>
                  <a:pt x="3042" y="72"/>
                </a:lnTo>
                <a:lnTo>
                  <a:pt x="3047" y="73"/>
                </a:lnTo>
                <a:lnTo>
                  <a:pt x="3059" y="77"/>
                </a:lnTo>
                <a:lnTo>
                  <a:pt x="3064" y="79"/>
                </a:lnTo>
                <a:lnTo>
                  <a:pt x="3069" y="82"/>
                </a:lnTo>
                <a:lnTo>
                  <a:pt x="3078" y="88"/>
                </a:lnTo>
                <a:lnTo>
                  <a:pt x="3082" y="91"/>
                </a:lnTo>
                <a:lnTo>
                  <a:pt x="3086" y="95"/>
                </a:lnTo>
                <a:lnTo>
                  <a:pt x="3093" y="104"/>
                </a:lnTo>
                <a:lnTo>
                  <a:pt x="3096" y="109"/>
                </a:lnTo>
                <a:lnTo>
                  <a:pt x="3099" y="114"/>
                </a:lnTo>
                <a:lnTo>
                  <a:pt x="3104" y="124"/>
                </a:lnTo>
                <a:lnTo>
                  <a:pt x="3105" y="130"/>
                </a:lnTo>
                <a:lnTo>
                  <a:pt x="3107" y="136"/>
                </a:lnTo>
                <a:lnTo>
                  <a:pt x="3108" y="142"/>
                </a:lnTo>
                <a:lnTo>
                  <a:pt x="3109" y="148"/>
                </a:lnTo>
                <a:lnTo>
                  <a:pt x="3109" y="155"/>
                </a:lnTo>
                <a:lnTo>
                  <a:pt x="3109" y="161"/>
                </a:lnTo>
                <a:lnTo>
                  <a:pt x="3109" y="168"/>
                </a:lnTo>
                <a:lnTo>
                  <a:pt x="3109" y="175"/>
                </a:lnTo>
                <a:lnTo>
                  <a:pt x="3108" y="181"/>
                </a:lnTo>
                <a:lnTo>
                  <a:pt x="3107" y="187"/>
                </a:lnTo>
                <a:lnTo>
                  <a:pt x="3104" y="198"/>
                </a:lnTo>
                <a:lnTo>
                  <a:pt x="3101" y="204"/>
                </a:lnTo>
                <a:lnTo>
                  <a:pt x="3099" y="209"/>
                </a:lnTo>
                <a:lnTo>
                  <a:pt x="3093" y="219"/>
                </a:lnTo>
                <a:lnTo>
                  <a:pt x="3090" y="223"/>
                </a:lnTo>
                <a:lnTo>
                  <a:pt x="3086" y="227"/>
                </a:lnTo>
                <a:lnTo>
                  <a:pt x="3082" y="231"/>
                </a:lnTo>
                <a:lnTo>
                  <a:pt x="3078" y="235"/>
                </a:lnTo>
                <a:lnTo>
                  <a:pt x="3074" y="238"/>
                </a:lnTo>
                <a:lnTo>
                  <a:pt x="3069" y="241"/>
                </a:lnTo>
                <a:lnTo>
                  <a:pt x="3064" y="244"/>
                </a:lnTo>
                <a:lnTo>
                  <a:pt x="3059" y="246"/>
                </a:lnTo>
                <a:lnTo>
                  <a:pt x="3053" y="248"/>
                </a:lnTo>
                <a:lnTo>
                  <a:pt x="3047" y="250"/>
                </a:lnTo>
                <a:lnTo>
                  <a:pt x="3042" y="251"/>
                </a:lnTo>
                <a:lnTo>
                  <a:pt x="3035" y="252"/>
                </a:lnTo>
                <a:lnTo>
                  <a:pt x="3023" y="253"/>
                </a:lnTo>
                <a:close/>
                <a:moveTo>
                  <a:pt x="3023" y="215"/>
                </a:moveTo>
                <a:lnTo>
                  <a:pt x="3027" y="214"/>
                </a:lnTo>
                <a:lnTo>
                  <a:pt x="3031" y="214"/>
                </a:lnTo>
                <a:lnTo>
                  <a:pt x="3035" y="212"/>
                </a:lnTo>
                <a:lnTo>
                  <a:pt x="3039" y="211"/>
                </a:lnTo>
                <a:lnTo>
                  <a:pt x="3042" y="209"/>
                </a:lnTo>
                <a:lnTo>
                  <a:pt x="3045" y="206"/>
                </a:lnTo>
                <a:lnTo>
                  <a:pt x="3048" y="203"/>
                </a:lnTo>
                <a:lnTo>
                  <a:pt x="3050" y="199"/>
                </a:lnTo>
                <a:lnTo>
                  <a:pt x="3052" y="195"/>
                </a:lnTo>
                <a:lnTo>
                  <a:pt x="3054" y="191"/>
                </a:lnTo>
                <a:lnTo>
                  <a:pt x="3056" y="187"/>
                </a:lnTo>
                <a:lnTo>
                  <a:pt x="3057" y="182"/>
                </a:lnTo>
                <a:lnTo>
                  <a:pt x="3059" y="172"/>
                </a:lnTo>
                <a:lnTo>
                  <a:pt x="3060" y="167"/>
                </a:lnTo>
                <a:lnTo>
                  <a:pt x="3060" y="161"/>
                </a:lnTo>
                <a:lnTo>
                  <a:pt x="3059" y="150"/>
                </a:lnTo>
                <a:lnTo>
                  <a:pt x="3057" y="140"/>
                </a:lnTo>
                <a:lnTo>
                  <a:pt x="3056" y="135"/>
                </a:lnTo>
                <a:lnTo>
                  <a:pt x="3054" y="131"/>
                </a:lnTo>
                <a:lnTo>
                  <a:pt x="3050" y="123"/>
                </a:lnTo>
                <a:lnTo>
                  <a:pt x="3048" y="119"/>
                </a:lnTo>
                <a:lnTo>
                  <a:pt x="3045" y="116"/>
                </a:lnTo>
                <a:lnTo>
                  <a:pt x="3042" y="113"/>
                </a:lnTo>
                <a:lnTo>
                  <a:pt x="3039" y="111"/>
                </a:lnTo>
                <a:lnTo>
                  <a:pt x="3035" y="110"/>
                </a:lnTo>
                <a:lnTo>
                  <a:pt x="3031" y="108"/>
                </a:lnTo>
                <a:lnTo>
                  <a:pt x="3027" y="108"/>
                </a:lnTo>
                <a:lnTo>
                  <a:pt x="3023" y="107"/>
                </a:lnTo>
                <a:lnTo>
                  <a:pt x="3018" y="108"/>
                </a:lnTo>
                <a:lnTo>
                  <a:pt x="3014" y="108"/>
                </a:lnTo>
                <a:lnTo>
                  <a:pt x="3010" y="110"/>
                </a:lnTo>
                <a:lnTo>
                  <a:pt x="3006" y="111"/>
                </a:lnTo>
                <a:lnTo>
                  <a:pt x="3003" y="113"/>
                </a:lnTo>
                <a:lnTo>
                  <a:pt x="3000" y="116"/>
                </a:lnTo>
                <a:lnTo>
                  <a:pt x="2997" y="119"/>
                </a:lnTo>
                <a:lnTo>
                  <a:pt x="2995" y="123"/>
                </a:lnTo>
                <a:lnTo>
                  <a:pt x="2991" y="131"/>
                </a:lnTo>
                <a:lnTo>
                  <a:pt x="2989" y="135"/>
                </a:lnTo>
                <a:lnTo>
                  <a:pt x="2988" y="140"/>
                </a:lnTo>
                <a:lnTo>
                  <a:pt x="2987" y="145"/>
                </a:lnTo>
                <a:lnTo>
                  <a:pt x="2986" y="150"/>
                </a:lnTo>
                <a:lnTo>
                  <a:pt x="2986" y="155"/>
                </a:lnTo>
                <a:lnTo>
                  <a:pt x="2985" y="161"/>
                </a:lnTo>
                <a:lnTo>
                  <a:pt x="2986" y="172"/>
                </a:lnTo>
                <a:lnTo>
                  <a:pt x="2988" y="182"/>
                </a:lnTo>
                <a:lnTo>
                  <a:pt x="2989" y="187"/>
                </a:lnTo>
                <a:lnTo>
                  <a:pt x="2991" y="191"/>
                </a:lnTo>
                <a:lnTo>
                  <a:pt x="2993" y="195"/>
                </a:lnTo>
                <a:lnTo>
                  <a:pt x="2995" y="199"/>
                </a:lnTo>
                <a:lnTo>
                  <a:pt x="2997" y="203"/>
                </a:lnTo>
                <a:lnTo>
                  <a:pt x="3000" y="206"/>
                </a:lnTo>
                <a:lnTo>
                  <a:pt x="3003" y="209"/>
                </a:lnTo>
                <a:lnTo>
                  <a:pt x="3006" y="211"/>
                </a:lnTo>
                <a:lnTo>
                  <a:pt x="3010" y="212"/>
                </a:lnTo>
                <a:lnTo>
                  <a:pt x="3014" y="214"/>
                </a:lnTo>
                <a:lnTo>
                  <a:pt x="3018" y="214"/>
                </a:lnTo>
                <a:lnTo>
                  <a:pt x="3023" y="215"/>
                </a:lnTo>
                <a:close/>
                <a:moveTo>
                  <a:pt x="3142" y="315"/>
                </a:moveTo>
                <a:lnTo>
                  <a:pt x="3142" y="72"/>
                </a:lnTo>
                <a:lnTo>
                  <a:pt x="3191" y="72"/>
                </a:lnTo>
                <a:lnTo>
                  <a:pt x="3191" y="102"/>
                </a:lnTo>
                <a:lnTo>
                  <a:pt x="3197" y="95"/>
                </a:lnTo>
                <a:lnTo>
                  <a:pt x="3202" y="87"/>
                </a:lnTo>
                <a:lnTo>
                  <a:pt x="3206" y="84"/>
                </a:lnTo>
                <a:lnTo>
                  <a:pt x="3209" y="81"/>
                </a:lnTo>
                <a:lnTo>
                  <a:pt x="3214" y="78"/>
                </a:lnTo>
                <a:lnTo>
                  <a:pt x="3218" y="75"/>
                </a:lnTo>
                <a:lnTo>
                  <a:pt x="3224" y="73"/>
                </a:lnTo>
                <a:lnTo>
                  <a:pt x="3227" y="72"/>
                </a:lnTo>
                <a:lnTo>
                  <a:pt x="3230" y="71"/>
                </a:lnTo>
                <a:lnTo>
                  <a:pt x="3236" y="70"/>
                </a:lnTo>
                <a:lnTo>
                  <a:pt x="3243" y="70"/>
                </a:lnTo>
                <a:lnTo>
                  <a:pt x="3253" y="71"/>
                </a:lnTo>
                <a:lnTo>
                  <a:pt x="3257" y="71"/>
                </a:lnTo>
                <a:lnTo>
                  <a:pt x="3262" y="73"/>
                </a:lnTo>
                <a:lnTo>
                  <a:pt x="3266" y="74"/>
                </a:lnTo>
                <a:lnTo>
                  <a:pt x="3270" y="76"/>
                </a:lnTo>
                <a:lnTo>
                  <a:pt x="3279" y="80"/>
                </a:lnTo>
                <a:lnTo>
                  <a:pt x="3283" y="83"/>
                </a:lnTo>
                <a:lnTo>
                  <a:pt x="3286" y="86"/>
                </a:lnTo>
                <a:lnTo>
                  <a:pt x="3290" y="89"/>
                </a:lnTo>
                <a:lnTo>
                  <a:pt x="3293" y="93"/>
                </a:lnTo>
                <a:lnTo>
                  <a:pt x="3297" y="97"/>
                </a:lnTo>
                <a:lnTo>
                  <a:pt x="3299" y="101"/>
                </a:lnTo>
                <a:lnTo>
                  <a:pt x="3302" y="106"/>
                </a:lnTo>
                <a:lnTo>
                  <a:pt x="3305" y="110"/>
                </a:lnTo>
                <a:lnTo>
                  <a:pt x="3307" y="116"/>
                </a:lnTo>
                <a:lnTo>
                  <a:pt x="3309" y="121"/>
                </a:lnTo>
                <a:lnTo>
                  <a:pt x="3311" y="127"/>
                </a:lnTo>
                <a:lnTo>
                  <a:pt x="3312" y="133"/>
                </a:lnTo>
                <a:lnTo>
                  <a:pt x="3313" y="140"/>
                </a:lnTo>
                <a:lnTo>
                  <a:pt x="3314" y="146"/>
                </a:lnTo>
                <a:lnTo>
                  <a:pt x="3314" y="154"/>
                </a:lnTo>
                <a:lnTo>
                  <a:pt x="3315" y="161"/>
                </a:lnTo>
                <a:lnTo>
                  <a:pt x="3314" y="175"/>
                </a:lnTo>
                <a:lnTo>
                  <a:pt x="3312" y="188"/>
                </a:lnTo>
                <a:lnTo>
                  <a:pt x="3311" y="194"/>
                </a:lnTo>
                <a:lnTo>
                  <a:pt x="3309" y="200"/>
                </a:lnTo>
                <a:lnTo>
                  <a:pt x="3307" y="206"/>
                </a:lnTo>
                <a:lnTo>
                  <a:pt x="3305" y="211"/>
                </a:lnTo>
                <a:lnTo>
                  <a:pt x="3303" y="216"/>
                </a:lnTo>
                <a:lnTo>
                  <a:pt x="3300" y="220"/>
                </a:lnTo>
                <a:lnTo>
                  <a:pt x="3297" y="225"/>
                </a:lnTo>
                <a:lnTo>
                  <a:pt x="3294" y="229"/>
                </a:lnTo>
                <a:lnTo>
                  <a:pt x="3287" y="236"/>
                </a:lnTo>
                <a:lnTo>
                  <a:pt x="3283" y="239"/>
                </a:lnTo>
                <a:lnTo>
                  <a:pt x="3279" y="242"/>
                </a:lnTo>
                <a:lnTo>
                  <a:pt x="3271" y="246"/>
                </a:lnTo>
                <a:lnTo>
                  <a:pt x="3267" y="248"/>
                </a:lnTo>
                <a:lnTo>
                  <a:pt x="3262" y="249"/>
                </a:lnTo>
                <a:lnTo>
                  <a:pt x="3253" y="251"/>
                </a:lnTo>
                <a:lnTo>
                  <a:pt x="3243" y="252"/>
                </a:lnTo>
                <a:lnTo>
                  <a:pt x="3236" y="252"/>
                </a:lnTo>
                <a:lnTo>
                  <a:pt x="3230" y="251"/>
                </a:lnTo>
                <a:lnTo>
                  <a:pt x="3224" y="249"/>
                </a:lnTo>
                <a:lnTo>
                  <a:pt x="3219" y="247"/>
                </a:lnTo>
                <a:lnTo>
                  <a:pt x="3214" y="245"/>
                </a:lnTo>
                <a:lnTo>
                  <a:pt x="3210" y="242"/>
                </a:lnTo>
                <a:lnTo>
                  <a:pt x="3208" y="240"/>
                </a:lnTo>
                <a:lnTo>
                  <a:pt x="3206" y="239"/>
                </a:lnTo>
                <a:lnTo>
                  <a:pt x="3203" y="235"/>
                </a:lnTo>
                <a:lnTo>
                  <a:pt x="3200" y="232"/>
                </a:lnTo>
                <a:lnTo>
                  <a:pt x="3197" y="228"/>
                </a:lnTo>
                <a:lnTo>
                  <a:pt x="3193" y="221"/>
                </a:lnTo>
                <a:lnTo>
                  <a:pt x="3191" y="315"/>
                </a:lnTo>
                <a:lnTo>
                  <a:pt x="3142" y="315"/>
                </a:lnTo>
                <a:close/>
                <a:moveTo>
                  <a:pt x="3190" y="161"/>
                </a:moveTo>
                <a:lnTo>
                  <a:pt x="3191" y="172"/>
                </a:lnTo>
                <a:lnTo>
                  <a:pt x="3193" y="182"/>
                </a:lnTo>
                <a:lnTo>
                  <a:pt x="3194" y="187"/>
                </a:lnTo>
                <a:lnTo>
                  <a:pt x="3196" y="191"/>
                </a:lnTo>
                <a:lnTo>
                  <a:pt x="3198" y="195"/>
                </a:lnTo>
                <a:lnTo>
                  <a:pt x="3200" y="199"/>
                </a:lnTo>
                <a:lnTo>
                  <a:pt x="3205" y="205"/>
                </a:lnTo>
                <a:lnTo>
                  <a:pt x="3208" y="207"/>
                </a:lnTo>
                <a:lnTo>
                  <a:pt x="3212" y="209"/>
                </a:lnTo>
                <a:lnTo>
                  <a:pt x="3215" y="211"/>
                </a:lnTo>
                <a:lnTo>
                  <a:pt x="3219" y="212"/>
                </a:lnTo>
                <a:lnTo>
                  <a:pt x="3223" y="213"/>
                </a:lnTo>
                <a:lnTo>
                  <a:pt x="3227" y="213"/>
                </a:lnTo>
                <a:lnTo>
                  <a:pt x="3232" y="213"/>
                </a:lnTo>
                <a:lnTo>
                  <a:pt x="3236" y="212"/>
                </a:lnTo>
                <a:lnTo>
                  <a:pt x="3240" y="211"/>
                </a:lnTo>
                <a:lnTo>
                  <a:pt x="3243" y="209"/>
                </a:lnTo>
                <a:lnTo>
                  <a:pt x="3247" y="207"/>
                </a:lnTo>
                <a:lnTo>
                  <a:pt x="3250" y="205"/>
                </a:lnTo>
                <a:lnTo>
                  <a:pt x="3253" y="202"/>
                </a:lnTo>
                <a:lnTo>
                  <a:pt x="3255" y="198"/>
                </a:lnTo>
                <a:lnTo>
                  <a:pt x="3259" y="191"/>
                </a:lnTo>
                <a:lnTo>
                  <a:pt x="3261" y="186"/>
                </a:lnTo>
                <a:lnTo>
                  <a:pt x="3262" y="182"/>
                </a:lnTo>
                <a:lnTo>
                  <a:pt x="3263" y="177"/>
                </a:lnTo>
                <a:lnTo>
                  <a:pt x="3264" y="172"/>
                </a:lnTo>
                <a:lnTo>
                  <a:pt x="3264" y="166"/>
                </a:lnTo>
                <a:lnTo>
                  <a:pt x="3265" y="161"/>
                </a:lnTo>
                <a:lnTo>
                  <a:pt x="3264" y="150"/>
                </a:lnTo>
                <a:lnTo>
                  <a:pt x="3262" y="140"/>
                </a:lnTo>
                <a:lnTo>
                  <a:pt x="3261" y="135"/>
                </a:lnTo>
                <a:lnTo>
                  <a:pt x="3259" y="131"/>
                </a:lnTo>
                <a:lnTo>
                  <a:pt x="3257" y="127"/>
                </a:lnTo>
                <a:lnTo>
                  <a:pt x="3255" y="123"/>
                </a:lnTo>
                <a:lnTo>
                  <a:pt x="3253" y="120"/>
                </a:lnTo>
                <a:lnTo>
                  <a:pt x="3250" y="117"/>
                </a:lnTo>
                <a:lnTo>
                  <a:pt x="3247" y="115"/>
                </a:lnTo>
                <a:lnTo>
                  <a:pt x="3243" y="113"/>
                </a:lnTo>
                <a:lnTo>
                  <a:pt x="3240" y="111"/>
                </a:lnTo>
                <a:lnTo>
                  <a:pt x="3236" y="110"/>
                </a:lnTo>
                <a:lnTo>
                  <a:pt x="3232" y="109"/>
                </a:lnTo>
                <a:lnTo>
                  <a:pt x="3227" y="109"/>
                </a:lnTo>
                <a:lnTo>
                  <a:pt x="3219" y="110"/>
                </a:lnTo>
                <a:lnTo>
                  <a:pt x="3215" y="111"/>
                </a:lnTo>
                <a:lnTo>
                  <a:pt x="3212" y="113"/>
                </a:lnTo>
                <a:lnTo>
                  <a:pt x="3208" y="115"/>
                </a:lnTo>
                <a:lnTo>
                  <a:pt x="3205" y="117"/>
                </a:lnTo>
                <a:lnTo>
                  <a:pt x="3202" y="120"/>
                </a:lnTo>
                <a:lnTo>
                  <a:pt x="3200" y="123"/>
                </a:lnTo>
                <a:lnTo>
                  <a:pt x="3196" y="131"/>
                </a:lnTo>
                <a:lnTo>
                  <a:pt x="3194" y="135"/>
                </a:lnTo>
                <a:lnTo>
                  <a:pt x="3193" y="139"/>
                </a:lnTo>
                <a:lnTo>
                  <a:pt x="3192" y="144"/>
                </a:lnTo>
                <a:lnTo>
                  <a:pt x="3191" y="150"/>
                </a:lnTo>
                <a:lnTo>
                  <a:pt x="3190" y="155"/>
                </a:lnTo>
                <a:lnTo>
                  <a:pt x="3190" y="161"/>
                </a:lnTo>
                <a:close/>
                <a:moveTo>
                  <a:pt x="3373" y="50"/>
                </a:moveTo>
                <a:lnTo>
                  <a:pt x="3368" y="49"/>
                </a:lnTo>
                <a:lnTo>
                  <a:pt x="3363" y="48"/>
                </a:lnTo>
                <a:lnTo>
                  <a:pt x="3358" y="45"/>
                </a:lnTo>
                <a:lnTo>
                  <a:pt x="3354" y="42"/>
                </a:lnTo>
                <a:lnTo>
                  <a:pt x="3351" y="38"/>
                </a:lnTo>
                <a:lnTo>
                  <a:pt x="3348" y="34"/>
                </a:lnTo>
                <a:lnTo>
                  <a:pt x="3347" y="30"/>
                </a:lnTo>
                <a:lnTo>
                  <a:pt x="3346" y="25"/>
                </a:lnTo>
                <a:lnTo>
                  <a:pt x="3347" y="20"/>
                </a:lnTo>
                <a:lnTo>
                  <a:pt x="3348" y="15"/>
                </a:lnTo>
                <a:lnTo>
                  <a:pt x="3351" y="11"/>
                </a:lnTo>
                <a:lnTo>
                  <a:pt x="3354" y="7"/>
                </a:lnTo>
                <a:lnTo>
                  <a:pt x="3358" y="4"/>
                </a:lnTo>
                <a:lnTo>
                  <a:pt x="3363" y="2"/>
                </a:lnTo>
                <a:lnTo>
                  <a:pt x="3368" y="0"/>
                </a:lnTo>
                <a:lnTo>
                  <a:pt x="3373" y="0"/>
                </a:lnTo>
                <a:lnTo>
                  <a:pt x="3378" y="0"/>
                </a:lnTo>
                <a:lnTo>
                  <a:pt x="3383" y="2"/>
                </a:lnTo>
                <a:lnTo>
                  <a:pt x="3387" y="4"/>
                </a:lnTo>
                <a:lnTo>
                  <a:pt x="3392" y="7"/>
                </a:lnTo>
                <a:lnTo>
                  <a:pt x="3395" y="11"/>
                </a:lnTo>
                <a:lnTo>
                  <a:pt x="3397" y="15"/>
                </a:lnTo>
                <a:lnTo>
                  <a:pt x="3399" y="20"/>
                </a:lnTo>
                <a:lnTo>
                  <a:pt x="3399" y="25"/>
                </a:lnTo>
                <a:lnTo>
                  <a:pt x="3399" y="30"/>
                </a:lnTo>
                <a:lnTo>
                  <a:pt x="3397" y="34"/>
                </a:lnTo>
                <a:lnTo>
                  <a:pt x="3395" y="38"/>
                </a:lnTo>
                <a:lnTo>
                  <a:pt x="3392" y="42"/>
                </a:lnTo>
                <a:lnTo>
                  <a:pt x="3387" y="45"/>
                </a:lnTo>
                <a:lnTo>
                  <a:pt x="3383" y="48"/>
                </a:lnTo>
                <a:lnTo>
                  <a:pt x="3378" y="49"/>
                </a:lnTo>
                <a:lnTo>
                  <a:pt x="3373" y="50"/>
                </a:lnTo>
                <a:close/>
                <a:moveTo>
                  <a:pt x="3348" y="72"/>
                </a:moveTo>
                <a:lnTo>
                  <a:pt x="3397" y="72"/>
                </a:lnTo>
                <a:lnTo>
                  <a:pt x="3397" y="249"/>
                </a:lnTo>
                <a:lnTo>
                  <a:pt x="3348" y="249"/>
                </a:lnTo>
                <a:lnTo>
                  <a:pt x="3348" y="72"/>
                </a:lnTo>
                <a:close/>
                <a:moveTo>
                  <a:pt x="3585" y="123"/>
                </a:moveTo>
                <a:lnTo>
                  <a:pt x="3540" y="126"/>
                </a:lnTo>
                <a:lnTo>
                  <a:pt x="3539" y="121"/>
                </a:lnTo>
                <a:lnTo>
                  <a:pt x="3537" y="118"/>
                </a:lnTo>
                <a:lnTo>
                  <a:pt x="3534" y="114"/>
                </a:lnTo>
                <a:lnTo>
                  <a:pt x="3531" y="111"/>
                </a:lnTo>
                <a:lnTo>
                  <a:pt x="3527" y="108"/>
                </a:lnTo>
                <a:lnTo>
                  <a:pt x="3522" y="106"/>
                </a:lnTo>
                <a:lnTo>
                  <a:pt x="3516" y="105"/>
                </a:lnTo>
                <a:lnTo>
                  <a:pt x="3510" y="105"/>
                </a:lnTo>
                <a:lnTo>
                  <a:pt x="3505" y="105"/>
                </a:lnTo>
                <a:lnTo>
                  <a:pt x="3500" y="106"/>
                </a:lnTo>
                <a:lnTo>
                  <a:pt x="3495" y="108"/>
                </a:lnTo>
                <a:lnTo>
                  <a:pt x="3491" y="110"/>
                </a:lnTo>
                <a:lnTo>
                  <a:pt x="3488" y="112"/>
                </a:lnTo>
                <a:lnTo>
                  <a:pt x="3485" y="115"/>
                </a:lnTo>
                <a:lnTo>
                  <a:pt x="3484" y="119"/>
                </a:lnTo>
                <a:lnTo>
                  <a:pt x="3483" y="122"/>
                </a:lnTo>
                <a:lnTo>
                  <a:pt x="3484" y="125"/>
                </a:lnTo>
                <a:lnTo>
                  <a:pt x="3485" y="128"/>
                </a:lnTo>
                <a:lnTo>
                  <a:pt x="3486" y="131"/>
                </a:lnTo>
                <a:lnTo>
                  <a:pt x="3488" y="133"/>
                </a:lnTo>
                <a:lnTo>
                  <a:pt x="3491" y="135"/>
                </a:lnTo>
                <a:lnTo>
                  <a:pt x="3495" y="137"/>
                </a:lnTo>
                <a:lnTo>
                  <a:pt x="3500" y="139"/>
                </a:lnTo>
                <a:lnTo>
                  <a:pt x="3506" y="140"/>
                </a:lnTo>
                <a:lnTo>
                  <a:pt x="3538" y="146"/>
                </a:lnTo>
                <a:lnTo>
                  <a:pt x="3544" y="148"/>
                </a:lnTo>
                <a:lnTo>
                  <a:pt x="3550" y="150"/>
                </a:lnTo>
                <a:lnTo>
                  <a:pt x="3555" y="151"/>
                </a:lnTo>
                <a:lnTo>
                  <a:pt x="3560" y="153"/>
                </a:lnTo>
                <a:lnTo>
                  <a:pt x="3569" y="158"/>
                </a:lnTo>
                <a:lnTo>
                  <a:pt x="3576" y="164"/>
                </a:lnTo>
                <a:lnTo>
                  <a:pt x="3579" y="167"/>
                </a:lnTo>
                <a:lnTo>
                  <a:pt x="3582" y="170"/>
                </a:lnTo>
                <a:lnTo>
                  <a:pt x="3584" y="174"/>
                </a:lnTo>
                <a:lnTo>
                  <a:pt x="3586" y="177"/>
                </a:lnTo>
                <a:lnTo>
                  <a:pt x="3588" y="185"/>
                </a:lnTo>
                <a:lnTo>
                  <a:pt x="3589" y="190"/>
                </a:lnTo>
                <a:lnTo>
                  <a:pt x="3589" y="194"/>
                </a:lnTo>
                <a:lnTo>
                  <a:pt x="3589" y="199"/>
                </a:lnTo>
                <a:lnTo>
                  <a:pt x="3588" y="203"/>
                </a:lnTo>
                <a:lnTo>
                  <a:pt x="3587" y="207"/>
                </a:lnTo>
                <a:lnTo>
                  <a:pt x="3586" y="211"/>
                </a:lnTo>
                <a:lnTo>
                  <a:pt x="3585" y="214"/>
                </a:lnTo>
                <a:lnTo>
                  <a:pt x="3583" y="218"/>
                </a:lnTo>
                <a:lnTo>
                  <a:pt x="3581" y="221"/>
                </a:lnTo>
                <a:lnTo>
                  <a:pt x="3579" y="225"/>
                </a:lnTo>
                <a:lnTo>
                  <a:pt x="3573" y="231"/>
                </a:lnTo>
                <a:lnTo>
                  <a:pt x="3567" y="236"/>
                </a:lnTo>
                <a:lnTo>
                  <a:pt x="3559" y="241"/>
                </a:lnTo>
                <a:lnTo>
                  <a:pt x="3551" y="245"/>
                </a:lnTo>
                <a:lnTo>
                  <a:pt x="3542" y="248"/>
                </a:lnTo>
                <a:lnTo>
                  <a:pt x="3532" y="251"/>
                </a:lnTo>
                <a:lnTo>
                  <a:pt x="3521" y="252"/>
                </a:lnTo>
                <a:lnTo>
                  <a:pt x="3510" y="253"/>
                </a:lnTo>
                <a:lnTo>
                  <a:pt x="3502" y="252"/>
                </a:lnTo>
                <a:lnTo>
                  <a:pt x="3494" y="252"/>
                </a:lnTo>
                <a:lnTo>
                  <a:pt x="3486" y="250"/>
                </a:lnTo>
                <a:lnTo>
                  <a:pt x="3479" y="249"/>
                </a:lnTo>
                <a:lnTo>
                  <a:pt x="3472" y="247"/>
                </a:lnTo>
                <a:lnTo>
                  <a:pt x="3466" y="244"/>
                </a:lnTo>
                <a:lnTo>
                  <a:pt x="3460" y="241"/>
                </a:lnTo>
                <a:lnTo>
                  <a:pt x="3454" y="238"/>
                </a:lnTo>
                <a:lnTo>
                  <a:pt x="3449" y="234"/>
                </a:lnTo>
                <a:lnTo>
                  <a:pt x="3445" y="230"/>
                </a:lnTo>
                <a:lnTo>
                  <a:pt x="3441" y="225"/>
                </a:lnTo>
                <a:lnTo>
                  <a:pt x="3437" y="221"/>
                </a:lnTo>
                <a:lnTo>
                  <a:pt x="3434" y="215"/>
                </a:lnTo>
                <a:lnTo>
                  <a:pt x="3432" y="210"/>
                </a:lnTo>
                <a:lnTo>
                  <a:pt x="3430" y="204"/>
                </a:lnTo>
                <a:lnTo>
                  <a:pt x="3429" y="198"/>
                </a:lnTo>
                <a:lnTo>
                  <a:pt x="3478" y="195"/>
                </a:lnTo>
                <a:lnTo>
                  <a:pt x="3480" y="200"/>
                </a:lnTo>
                <a:lnTo>
                  <a:pt x="3482" y="205"/>
                </a:lnTo>
                <a:lnTo>
                  <a:pt x="3485" y="209"/>
                </a:lnTo>
                <a:lnTo>
                  <a:pt x="3489" y="212"/>
                </a:lnTo>
                <a:lnTo>
                  <a:pt x="3493" y="214"/>
                </a:lnTo>
                <a:lnTo>
                  <a:pt x="3498" y="216"/>
                </a:lnTo>
                <a:lnTo>
                  <a:pt x="3504" y="217"/>
                </a:lnTo>
                <a:lnTo>
                  <a:pt x="3510" y="217"/>
                </a:lnTo>
                <a:lnTo>
                  <a:pt x="3516" y="217"/>
                </a:lnTo>
                <a:lnTo>
                  <a:pt x="3522" y="216"/>
                </a:lnTo>
                <a:lnTo>
                  <a:pt x="3527" y="214"/>
                </a:lnTo>
                <a:lnTo>
                  <a:pt x="3529" y="213"/>
                </a:lnTo>
                <a:lnTo>
                  <a:pt x="3531" y="212"/>
                </a:lnTo>
                <a:lnTo>
                  <a:pt x="3535" y="209"/>
                </a:lnTo>
                <a:lnTo>
                  <a:pt x="3537" y="206"/>
                </a:lnTo>
                <a:lnTo>
                  <a:pt x="3538" y="205"/>
                </a:lnTo>
                <a:lnTo>
                  <a:pt x="3539" y="203"/>
                </a:lnTo>
                <a:lnTo>
                  <a:pt x="3539" y="199"/>
                </a:lnTo>
                <a:lnTo>
                  <a:pt x="3539" y="196"/>
                </a:lnTo>
                <a:lnTo>
                  <a:pt x="3538" y="193"/>
                </a:lnTo>
                <a:lnTo>
                  <a:pt x="3536" y="191"/>
                </a:lnTo>
                <a:lnTo>
                  <a:pt x="3533" y="188"/>
                </a:lnTo>
                <a:lnTo>
                  <a:pt x="3530" y="186"/>
                </a:lnTo>
                <a:lnTo>
                  <a:pt x="3526" y="184"/>
                </a:lnTo>
                <a:lnTo>
                  <a:pt x="3522" y="183"/>
                </a:lnTo>
                <a:lnTo>
                  <a:pt x="3516" y="182"/>
                </a:lnTo>
                <a:lnTo>
                  <a:pt x="3486" y="176"/>
                </a:lnTo>
                <a:lnTo>
                  <a:pt x="3480" y="174"/>
                </a:lnTo>
                <a:lnTo>
                  <a:pt x="3474" y="173"/>
                </a:lnTo>
                <a:lnTo>
                  <a:pt x="3463" y="169"/>
                </a:lnTo>
                <a:lnTo>
                  <a:pt x="3459" y="166"/>
                </a:lnTo>
                <a:lnTo>
                  <a:pt x="3455" y="164"/>
                </a:lnTo>
                <a:lnTo>
                  <a:pt x="3451" y="161"/>
                </a:lnTo>
                <a:lnTo>
                  <a:pt x="3447" y="158"/>
                </a:lnTo>
                <a:lnTo>
                  <a:pt x="3444" y="155"/>
                </a:lnTo>
                <a:lnTo>
                  <a:pt x="3442" y="151"/>
                </a:lnTo>
                <a:lnTo>
                  <a:pt x="3440" y="147"/>
                </a:lnTo>
                <a:lnTo>
                  <a:pt x="3437" y="143"/>
                </a:lnTo>
                <a:lnTo>
                  <a:pt x="3435" y="139"/>
                </a:lnTo>
                <a:lnTo>
                  <a:pt x="3434" y="135"/>
                </a:lnTo>
                <a:lnTo>
                  <a:pt x="3434" y="130"/>
                </a:lnTo>
                <a:lnTo>
                  <a:pt x="3434" y="125"/>
                </a:lnTo>
                <a:lnTo>
                  <a:pt x="3434" y="119"/>
                </a:lnTo>
                <a:lnTo>
                  <a:pt x="3435" y="113"/>
                </a:lnTo>
                <a:lnTo>
                  <a:pt x="3437" y="107"/>
                </a:lnTo>
                <a:lnTo>
                  <a:pt x="3440" y="102"/>
                </a:lnTo>
                <a:lnTo>
                  <a:pt x="3443" y="97"/>
                </a:lnTo>
                <a:lnTo>
                  <a:pt x="3446" y="93"/>
                </a:lnTo>
                <a:lnTo>
                  <a:pt x="3450" y="89"/>
                </a:lnTo>
                <a:lnTo>
                  <a:pt x="3455" y="85"/>
                </a:lnTo>
                <a:lnTo>
                  <a:pt x="3460" y="81"/>
                </a:lnTo>
                <a:lnTo>
                  <a:pt x="3466" y="78"/>
                </a:lnTo>
                <a:lnTo>
                  <a:pt x="3472" y="76"/>
                </a:lnTo>
                <a:lnTo>
                  <a:pt x="3479" y="74"/>
                </a:lnTo>
                <a:lnTo>
                  <a:pt x="3482" y="73"/>
                </a:lnTo>
                <a:lnTo>
                  <a:pt x="3486" y="72"/>
                </a:lnTo>
                <a:lnTo>
                  <a:pt x="3493" y="71"/>
                </a:lnTo>
                <a:lnTo>
                  <a:pt x="3501" y="70"/>
                </a:lnTo>
                <a:lnTo>
                  <a:pt x="3510" y="70"/>
                </a:lnTo>
                <a:lnTo>
                  <a:pt x="3518" y="70"/>
                </a:lnTo>
                <a:lnTo>
                  <a:pt x="3525" y="71"/>
                </a:lnTo>
                <a:lnTo>
                  <a:pt x="3533" y="72"/>
                </a:lnTo>
                <a:lnTo>
                  <a:pt x="3540" y="74"/>
                </a:lnTo>
                <a:lnTo>
                  <a:pt x="3546" y="76"/>
                </a:lnTo>
                <a:lnTo>
                  <a:pt x="3552" y="78"/>
                </a:lnTo>
                <a:lnTo>
                  <a:pt x="3557" y="81"/>
                </a:lnTo>
                <a:lnTo>
                  <a:pt x="3562" y="84"/>
                </a:lnTo>
                <a:lnTo>
                  <a:pt x="3567" y="88"/>
                </a:lnTo>
                <a:lnTo>
                  <a:pt x="3571" y="92"/>
                </a:lnTo>
                <a:lnTo>
                  <a:pt x="3575" y="96"/>
                </a:lnTo>
                <a:lnTo>
                  <a:pt x="3578" y="101"/>
                </a:lnTo>
                <a:lnTo>
                  <a:pt x="3580" y="106"/>
                </a:lnTo>
                <a:lnTo>
                  <a:pt x="3582" y="111"/>
                </a:lnTo>
                <a:lnTo>
                  <a:pt x="3584" y="117"/>
                </a:lnTo>
                <a:lnTo>
                  <a:pt x="3585" y="123"/>
                </a:lnTo>
                <a:close/>
                <a:moveTo>
                  <a:pt x="3714" y="72"/>
                </a:moveTo>
                <a:lnTo>
                  <a:pt x="3714" y="109"/>
                </a:lnTo>
                <a:lnTo>
                  <a:pt x="3680" y="109"/>
                </a:lnTo>
                <a:lnTo>
                  <a:pt x="3680" y="195"/>
                </a:lnTo>
                <a:lnTo>
                  <a:pt x="3681" y="199"/>
                </a:lnTo>
                <a:lnTo>
                  <a:pt x="3682" y="203"/>
                </a:lnTo>
                <a:lnTo>
                  <a:pt x="3682" y="205"/>
                </a:lnTo>
                <a:lnTo>
                  <a:pt x="3683" y="206"/>
                </a:lnTo>
                <a:lnTo>
                  <a:pt x="3685" y="208"/>
                </a:lnTo>
                <a:lnTo>
                  <a:pt x="3687" y="210"/>
                </a:lnTo>
                <a:lnTo>
                  <a:pt x="3690" y="211"/>
                </a:lnTo>
                <a:lnTo>
                  <a:pt x="3693" y="212"/>
                </a:lnTo>
                <a:lnTo>
                  <a:pt x="3697" y="212"/>
                </a:lnTo>
                <a:lnTo>
                  <a:pt x="3704" y="211"/>
                </a:lnTo>
                <a:lnTo>
                  <a:pt x="3709" y="210"/>
                </a:lnTo>
                <a:lnTo>
                  <a:pt x="3717" y="247"/>
                </a:lnTo>
                <a:lnTo>
                  <a:pt x="3707" y="250"/>
                </a:lnTo>
                <a:lnTo>
                  <a:pt x="3699" y="251"/>
                </a:lnTo>
                <a:lnTo>
                  <a:pt x="3690" y="252"/>
                </a:lnTo>
                <a:lnTo>
                  <a:pt x="3684" y="252"/>
                </a:lnTo>
                <a:lnTo>
                  <a:pt x="3678" y="251"/>
                </a:lnTo>
                <a:lnTo>
                  <a:pt x="3672" y="250"/>
                </a:lnTo>
                <a:lnTo>
                  <a:pt x="3666" y="249"/>
                </a:lnTo>
                <a:lnTo>
                  <a:pt x="3661" y="248"/>
                </a:lnTo>
                <a:lnTo>
                  <a:pt x="3656" y="245"/>
                </a:lnTo>
                <a:lnTo>
                  <a:pt x="3652" y="243"/>
                </a:lnTo>
                <a:lnTo>
                  <a:pt x="3647" y="240"/>
                </a:lnTo>
                <a:lnTo>
                  <a:pt x="3644" y="237"/>
                </a:lnTo>
                <a:lnTo>
                  <a:pt x="3640" y="233"/>
                </a:lnTo>
                <a:lnTo>
                  <a:pt x="3638" y="229"/>
                </a:lnTo>
                <a:lnTo>
                  <a:pt x="3635" y="224"/>
                </a:lnTo>
                <a:lnTo>
                  <a:pt x="3634" y="219"/>
                </a:lnTo>
                <a:lnTo>
                  <a:pt x="3632" y="213"/>
                </a:lnTo>
                <a:lnTo>
                  <a:pt x="3632" y="208"/>
                </a:lnTo>
                <a:lnTo>
                  <a:pt x="3631" y="201"/>
                </a:lnTo>
                <a:lnTo>
                  <a:pt x="3631" y="109"/>
                </a:lnTo>
                <a:lnTo>
                  <a:pt x="3607" y="109"/>
                </a:lnTo>
                <a:lnTo>
                  <a:pt x="3607" y="72"/>
                </a:lnTo>
                <a:lnTo>
                  <a:pt x="3631" y="72"/>
                </a:lnTo>
                <a:lnTo>
                  <a:pt x="3631" y="30"/>
                </a:lnTo>
                <a:lnTo>
                  <a:pt x="3680" y="30"/>
                </a:lnTo>
                <a:lnTo>
                  <a:pt x="3680" y="72"/>
                </a:lnTo>
                <a:lnTo>
                  <a:pt x="3714" y="72"/>
                </a:lnTo>
                <a:close/>
                <a:moveTo>
                  <a:pt x="3821" y="253"/>
                </a:moveTo>
                <a:lnTo>
                  <a:pt x="3808" y="252"/>
                </a:lnTo>
                <a:lnTo>
                  <a:pt x="3801" y="251"/>
                </a:lnTo>
                <a:lnTo>
                  <a:pt x="3796" y="250"/>
                </a:lnTo>
                <a:lnTo>
                  <a:pt x="3784" y="246"/>
                </a:lnTo>
                <a:lnTo>
                  <a:pt x="3779" y="244"/>
                </a:lnTo>
                <a:lnTo>
                  <a:pt x="3774" y="241"/>
                </a:lnTo>
                <a:lnTo>
                  <a:pt x="3765" y="235"/>
                </a:lnTo>
                <a:lnTo>
                  <a:pt x="3761" y="231"/>
                </a:lnTo>
                <a:lnTo>
                  <a:pt x="3757" y="227"/>
                </a:lnTo>
                <a:lnTo>
                  <a:pt x="3750" y="219"/>
                </a:lnTo>
                <a:lnTo>
                  <a:pt x="3747" y="214"/>
                </a:lnTo>
                <a:lnTo>
                  <a:pt x="3744" y="209"/>
                </a:lnTo>
                <a:lnTo>
                  <a:pt x="3740" y="198"/>
                </a:lnTo>
                <a:lnTo>
                  <a:pt x="3738" y="193"/>
                </a:lnTo>
                <a:lnTo>
                  <a:pt x="3736" y="187"/>
                </a:lnTo>
                <a:lnTo>
                  <a:pt x="3735" y="181"/>
                </a:lnTo>
                <a:lnTo>
                  <a:pt x="3734" y="175"/>
                </a:lnTo>
                <a:lnTo>
                  <a:pt x="3734" y="168"/>
                </a:lnTo>
                <a:lnTo>
                  <a:pt x="3734" y="161"/>
                </a:lnTo>
                <a:lnTo>
                  <a:pt x="3734" y="155"/>
                </a:lnTo>
                <a:lnTo>
                  <a:pt x="3734" y="148"/>
                </a:lnTo>
                <a:lnTo>
                  <a:pt x="3735" y="142"/>
                </a:lnTo>
                <a:lnTo>
                  <a:pt x="3736" y="136"/>
                </a:lnTo>
                <a:lnTo>
                  <a:pt x="3740" y="124"/>
                </a:lnTo>
                <a:lnTo>
                  <a:pt x="3742" y="119"/>
                </a:lnTo>
                <a:lnTo>
                  <a:pt x="3744" y="114"/>
                </a:lnTo>
                <a:lnTo>
                  <a:pt x="3750" y="104"/>
                </a:lnTo>
                <a:lnTo>
                  <a:pt x="3753" y="99"/>
                </a:lnTo>
                <a:lnTo>
                  <a:pt x="3757" y="95"/>
                </a:lnTo>
                <a:lnTo>
                  <a:pt x="3761" y="91"/>
                </a:lnTo>
                <a:lnTo>
                  <a:pt x="3765" y="88"/>
                </a:lnTo>
                <a:lnTo>
                  <a:pt x="3770" y="85"/>
                </a:lnTo>
                <a:lnTo>
                  <a:pt x="3774" y="82"/>
                </a:lnTo>
                <a:lnTo>
                  <a:pt x="3779" y="79"/>
                </a:lnTo>
                <a:lnTo>
                  <a:pt x="3784" y="77"/>
                </a:lnTo>
                <a:lnTo>
                  <a:pt x="3790" y="75"/>
                </a:lnTo>
                <a:lnTo>
                  <a:pt x="3796" y="73"/>
                </a:lnTo>
                <a:lnTo>
                  <a:pt x="3801" y="72"/>
                </a:lnTo>
                <a:lnTo>
                  <a:pt x="3808" y="71"/>
                </a:lnTo>
                <a:lnTo>
                  <a:pt x="3821" y="70"/>
                </a:lnTo>
                <a:lnTo>
                  <a:pt x="3834" y="71"/>
                </a:lnTo>
                <a:lnTo>
                  <a:pt x="3840" y="72"/>
                </a:lnTo>
                <a:lnTo>
                  <a:pt x="3846" y="73"/>
                </a:lnTo>
                <a:lnTo>
                  <a:pt x="3857" y="77"/>
                </a:lnTo>
                <a:lnTo>
                  <a:pt x="3862" y="79"/>
                </a:lnTo>
                <a:lnTo>
                  <a:pt x="3867" y="82"/>
                </a:lnTo>
                <a:lnTo>
                  <a:pt x="3876" y="88"/>
                </a:lnTo>
                <a:lnTo>
                  <a:pt x="3880" y="91"/>
                </a:lnTo>
                <a:lnTo>
                  <a:pt x="3884" y="95"/>
                </a:lnTo>
                <a:lnTo>
                  <a:pt x="3891" y="104"/>
                </a:lnTo>
                <a:lnTo>
                  <a:pt x="3894" y="109"/>
                </a:lnTo>
                <a:lnTo>
                  <a:pt x="3897" y="114"/>
                </a:lnTo>
                <a:lnTo>
                  <a:pt x="3903" y="124"/>
                </a:lnTo>
                <a:lnTo>
                  <a:pt x="3904" y="130"/>
                </a:lnTo>
                <a:lnTo>
                  <a:pt x="3906" y="136"/>
                </a:lnTo>
                <a:lnTo>
                  <a:pt x="3907" y="142"/>
                </a:lnTo>
                <a:lnTo>
                  <a:pt x="3908" y="148"/>
                </a:lnTo>
                <a:lnTo>
                  <a:pt x="3908" y="155"/>
                </a:lnTo>
                <a:lnTo>
                  <a:pt x="3909" y="161"/>
                </a:lnTo>
                <a:lnTo>
                  <a:pt x="3908" y="168"/>
                </a:lnTo>
                <a:lnTo>
                  <a:pt x="3908" y="175"/>
                </a:lnTo>
                <a:lnTo>
                  <a:pt x="3907" y="181"/>
                </a:lnTo>
                <a:lnTo>
                  <a:pt x="3906" y="187"/>
                </a:lnTo>
                <a:lnTo>
                  <a:pt x="3903" y="198"/>
                </a:lnTo>
                <a:lnTo>
                  <a:pt x="3900" y="204"/>
                </a:lnTo>
                <a:lnTo>
                  <a:pt x="3897" y="209"/>
                </a:lnTo>
                <a:lnTo>
                  <a:pt x="3891" y="219"/>
                </a:lnTo>
                <a:lnTo>
                  <a:pt x="3888" y="223"/>
                </a:lnTo>
                <a:lnTo>
                  <a:pt x="3884" y="227"/>
                </a:lnTo>
                <a:lnTo>
                  <a:pt x="3880" y="231"/>
                </a:lnTo>
                <a:lnTo>
                  <a:pt x="3876" y="235"/>
                </a:lnTo>
                <a:lnTo>
                  <a:pt x="3872" y="238"/>
                </a:lnTo>
                <a:lnTo>
                  <a:pt x="3867" y="241"/>
                </a:lnTo>
                <a:lnTo>
                  <a:pt x="3862" y="244"/>
                </a:lnTo>
                <a:lnTo>
                  <a:pt x="3857" y="246"/>
                </a:lnTo>
                <a:lnTo>
                  <a:pt x="3851" y="248"/>
                </a:lnTo>
                <a:lnTo>
                  <a:pt x="3846" y="250"/>
                </a:lnTo>
                <a:lnTo>
                  <a:pt x="3840" y="251"/>
                </a:lnTo>
                <a:lnTo>
                  <a:pt x="3834" y="252"/>
                </a:lnTo>
                <a:lnTo>
                  <a:pt x="3821" y="253"/>
                </a:lnTo>
                <a:close/>
                <a:moveTo>
                  <a:pt x="3821" y="215"/>
                </a:moveTo>
                <a:lnTo>
                  <a:pt x="3825" y="214"/>
                </a:lnTo>
                <a:lnTo>
                  <a:pt x="3829" y="214"/>
                </a:lnTo>
                <a:lnTo>
                  <a:pt x="3833" y="212"/>
                </a:lnTo>
                <a:lnTo>
                  <a:pt x="3837" y="211"/>
                </a:lnTo>
                <a:lnTo>
                  <a:pt x="3840" y="209"/>
                </a:lnTo>
                <a:lnTo>
                  <a:pt x="3843" y="206"/>
                </a:lnTo>
                <a:lnTo>
                  <a:pt x="3846" y="203"/>
                </a:lnTo>
                <a:lnTo>
                  <a:pt x="3848" y="199"/>
                </a:lnTo>
                <a:lnTo>
                  <a:pt x="3851" y="195"/>
                </a:lnTo>
                <a:lnTo>
                  <a:pt x="3852" y="191"/>
                </a:lnTo>
                <a:lnTo>
                  <a:pt x="3854" y="187"/>
                </a:lnTo>
                <a:lnTo>
                  <a:pt x="3855" y="182"/>
                </a:lnTo>
                <a:lnTo>
                  <a:pt x="3857" y="172"/>
                </a:lnTo>
                <a:lnTo>
                  <a:pt x="3858" y="167"/>
                </a:lnTo>
                <a:lnTo>
                  <a:pt x="3858" y="161"/>
                </a:lnTo>
                <a:lnTo>
                  <a:pt x="3857" y="150"/>
                </a:lnTo>
                <a:lnTo>
                  <a:pt x="3855" y="140"/>
                </a:lnTo>
                <a:lnTo>
                  <a:pt x="3854" y="135"/>
                </a:lnTo>
                <a:lnTo>
                  <a:pt x="3852" y="131"/>
                </a:lnTo>
                <a:lnTo>
                  <a:pt x="3848" y="123"/>
                </a:lnTo>
                <a:lnTo>
                  <a:pt x="3846" y="119"/>
                </a:lnTo>
                <a:lnTo>
                  <a:pt x="3843" y="116"/>
                </a:lnTo>
                <a:lnTo>
                  <a:pt x="3840" y="113"/>
                </a:lnTo>
                <a:lnTo>
                  <a:pt x="3837" y="111"/>
                </a:lnTo>
                <a:lnTo>
                  <a:pt x="3833" y="110"/>
                </a:lnTo>
                <a:lnTo>
                  <a:pt x="3829" y="108"/>
                </a:lnTo>
                <a:lnTo>
                  <a:pt x="3825" y="108"/>
                </a:lnTo>
                <a:lnTo>
                  <a:pt x="3821" y="107"/>
                </a:lnTo>
                <a:lnTo>
                  <a:pt x="3816" y="108"/>
                </a:lnTo>
                <a:lnTo>
                  <a:pt x="3812" y="108"/>
                </a:lnTo>
                <a:lnTo>
                  <a:pt x="3808" y="110"/>
                </a:lnTo>
                <a:lnTo>
                  <a:pt x="3805" y="111"/>
                </a:lnTo>
                <a:lnTo>
                  <a:pt x="3801" y="113"/>
                </a:lnTo>
                <a:lnTo>
                  <a:pt x="3798" y="116"/>
                </a:lnTo>
                <a:lnTo>
                  <a:pt x="3795" y="119"/>
                </a:lnTo>
                <a:lnTo>
                  <a:pt x="3793" y="123"/>
                </a:lnTo>
                <a:lnTo>
                  <a:pt x="3789" y="131"/>
                </a:lnTo>
                <a:lnTo>
                  <a:pt x="3787" y="135"/>
                </a:lnTo>
                <a:lnTo>
                  <a:pt x="3786" y="140"/>
                </a:lnTo>
                <a:lnTo>
                  <a:pt x="3785" y="145"/>
                </a:lnTo>
                <a:lnTo>
                  <a:pt x="3784" y="150"/>
                </a:lnTo>
                <a:lnTo>
                  <a:pt x="3784" y="155"/>
                </a:lnTo>
                <a:lnTo>
                  <a:pt x="3783" y="161"/>
                </a:lnTo>
                <a:lnTo>
                  <a:pt x="3784" y="172"/>
                </a:lnTo>
                <a:lnTo>
                  <a:pt x="3786" y="182"/>
                </a:lnTo>
                <a:lnTo>
                  <a:pt x="3787" y="187"/>
                </a:lnTo>
                <a:lnTo>
                  <a:pt x="3789" y="191"/>
                </a:lnTo>
                <a:lnTo>
                  <a:pt x="3791" y="195"/>
                </a:lnTo>
                <a:lnTo>
                  <a:pt x="3793" y="199"/>
                </a:lnTo>
                <a:lnTo>
                  <a:pt x="3795" y="203"/>
                </a:lnTo>
                <a:lnTo>
                  <a:pt x="3798" y="206"/>
                </a:lnTo>
                <a:lnTo>
                  <a:pt x="3801" y="209"/>
                </a:lnTo>
                <a:lnTo>
                  <a:pt x="3805" y="211"/>
                </a:lnTo>
                <a:lnTo>
                  <a:pt x="3808" y="212"/>
                </a:lnTo>
                <a:lnTo>
                  <a:pt x="3812" y="214"/>
                </a:lnTo>
                <a:lnTo>
                  <a:pt x="3816" y="214"/>
                </a:lnTo>
                <a:lnTo>
                  <a:pt x="3821" y="215"/>
                </a:lnTo>
                <a:close/>
                <a:moveTo>
                  <a:pt x="1623" y="930"/>
                </a:moveTo>
                <a:lnTo>
                  <a:pt x="1569" y="930"/>
                </a:lnTo>
                <a:lnTo>
                  <a:pt x="1651" y="694"/>
                </a:lnTo>
                <a:lnTo>
                  <a:pt x="1715" y="694"/>
                </a:lnTo>
                <a:lnTo>
                  <a:pt x="1797" y="930"/>
                </a:lnTo>
                <a:lnTo>
                  <a:pt x="1743" y="930"/>
                </a:lnTo>
                <a:lnTo>
                  <a:pt x="1726" y="876"/>
                </a:lnTo>
                <a:lnTo>
                  <a:pt x="1641" y="876"/>
                </a:lnTo>
                <a:lnTo>
                  <a:pt x="1623" y="930"/>
                </a:lnTo>
                <a:close/>
                <a:moveTo>
                  <a:pt x="1653" y="837"/>
                </a:moveTo>
                <a:lnTo>
                  <a:pt x="1713" y="837"/>
                </a:lnTo>
                <a:lnTo>
                  <a:pt x="1684" y="748"/>
                </a:lnTo>
                <a:lnTo>
                  <a:pt x="1653" y="837"/>
                </a:lnTo>
                <a:close/>
                <a:moveTo>
                  <a:pt x="1874" y="933"/>
                </a:moveTo>
                <a:lnTo>
                  <a:pt x="1867" y="933"/>
                </a:lnTo>
                <a:lnTo>
                  <a:pt x="1861" y="932"/>
                </a:lnTo>
                <a:lnTo>
                  <a:pt x="1856" y="931"/>
                </a:lnTo>
                <a:lnTo>
                  <a:pt x="1850" y="930"/>
                </a:lnTo>
                <a:lnTo>
                  <a:pt x="1845" y="928"/>
                </a:lnTo>
                <a:lnTo>
                  <a:pt x="1840" y="926"/>
                </a:lnTo>
                <a:lnTo>
                  <a:pt x="1836" y="923"/>
                </a:lnTo>
                <a:lnTo>
                  <a:pt x="1832" y="920"/>
                </a:lnTo>
                <a:lnTo>
                  <a:pt x="1828" y="916"/>
                </a:lnTo>
                <a:lnTo>
                  <a:pt x="1824" y="913"/>
                </a:lnTo>
                <a:lnTo>
                  <a:pt x="1821" y="908"/>
                </a:lnTo>
                <a:lnTo>
                  <a:pt x="1820" y="906"/>
                </a:lnTo>
                <a:lnTo>
                  <a:pt x="1819" y="903"/>
                </a:lnTo>
                <a:lnTo>
                  <a:pt x="1817" y="898"/>
                </a:lnTo>
                <a:lnTo>
                  <a:pt x="1816" y="893"/>
                </a:lnTo>
                <a:lnTo>
                  <a:pt x="1815" y="887"/>
                </a:lnTo>
                <a:lnTo>
                  <a:pt x="1815" y="880"/>
                </a:lnTo>
                <a:lnTo>
                  <a:pt x="1815" y="871"/>
                </a:lnTo>
                <a:lnTo>
                  <a:pt x="1817" y="863"/>
                </a:lnTo>
                <a:lnTo>
                  <a:pt x="1818" y="859"/>
                </a:lnTo>
                <a:lnTo>
                  <a:pt x="1820" y="856"/>
                </a:lnTo>
                <a:lnTo>
                  <a:pt x="1824" y="849"/>
                </a:lnTo>
                <a:lnTo>
                  <a:pt x="1827" y="847"/>
                </a:lnTo>
                <a:lnTo>
                  <a:pt x="1829" y="844"/>
                </a:lnTo>
                <a:lnTo>
                  <a:pt x="1832" y="842"/>
                </a:lnTo>
                <a:lnTo>
                  <a:pt x="1835" y="840"/>
                </a:lnTo>
                <a:lnTo>
                  <a:pt x="1838" y="838"/>
                </a:lnTo>
                <a:lnTo>
                  <a:pt x="1841" y="836"/>
                </a:lnTo>
                <a:lnTo>
                  <a:pt x="1845" y="834"/>
                </a:lnTo>
                <a:lnTo>
                  <a:pt x="1849" y="833"/>
                </a:lnTo>
                <a:lnTo>
                  <a:pt x="1856" y="831"/>
                </a:lnTo>
                <a:lnTo>
                  <a:pt x="1864" y="829"/>
                </a:lnTo>
                <a:lnTo>
                  <a:pt x="1873" y="827"/>
                </a:lnTo>
                <a:lnTo>
                  <a:pt x="1881" y="826"/>
                </a:lnTo>
                <a:lnTo>
                  <a:pt x="1901" y="824"/>
                </a:lnTo>
                <a:lnTo>
                  <a:pt x="1908" y="822"/>
                </a:lnTo>
                <a:lnTo>
                  <a:pt x="1914" y="821"/>
                </a:lnTo>
                <a:lnTo>
                  <a:pt x="1918" y="820"/>
                </a:lnTo>
                <a:lnTo>
                  <a:pt x="1920" y="818"/>
                </a:lnTo>
                <a:lnTo>
                  <a:pt x="1922" y="817"/>
                </a:lnTo>
                <a:lnTo>
                  <a:pt x="1923" y="816"/>
                </a:lnTo>
                <a:lnTo>
                  <a:pt x="1923" y="814"/>
                </a:lnTo>
                <a:lnTo>
                  <a:pt x="1924" y="812"/>
                </a:lnTo>
                <a:lnTo>
                  <a:pt x="1924" y="810"/>
                </a:lnTo>
                <a:lnTo>
                  <a:pt x="1924" y="805"/>
                </a:lnTo>
                <a:lnTo>
                  <a:pt x="1922" y="800"/>
                </a:lnTo>
                <a:lnTo>
                  <a:pt x="1921" y="798"/>
                </a:lnTo>
                <a:lnTo>
                  <a:pt x="1920" y="796"/>
                </a:lnTo>
                <a:lnTo>
                  <a:pt x="1919" y="794"/>
                </a:lnTo>
                <a:lnTo>
                  <a:pt x="1917" y="793"/>
                </a:lnTo>
                <a:lnTo>
                  <a:pt x="1913" y="790"/>
                </a:lnTo>
                <a:lnTo>
                  <a:pt x="1909" y="788"/>
                </a:lnTo>
                <a:lnTo>
                  <a:pt x="1904" y="787"/>
                </a:lnTo>
                <a:lnTo>
                  <a:pt x="1898" y="787"/>
                </a:lnTo>
                <a:lnTo>
                  <a:pt x="1892" y="787"/>
                </a:lnTo>
                <a:lnTo>
                  <a:pt x="1886" y="788"/>
                </a:lnTo>
                <a:lnTo>
                  <a:pt x="1881" y="790"/>
                </a:lnTo>
                <a:lnTo>
                  <a:pt x="1877" y="792"/>
                </a:lnTo>
                <a:lnTo>
                  <a:pt x="1873" y="795"/>
                </a:lnTo>
                <a:lnTo>
                  <a:pt x="1870" y="799"/>
                </a:lnTo>
                <a:lnTo>
                  <a:pt x="1868" y="803"/>
                </a:lnTo>
                <a:lnTo>
                  <a:pt x="1867" y="805"/>
                </a:lnTo>
                <a:lnTo>
                  <a:pt x="1866" y="807"/>
                </a:lnTo>
                <a:lnTo>
                  <a:pt x="1821" y="803"/>
                </a:lnTo>
                <a:lnTo>
                  <a:pt x="1823" y="797"/>
                </a:lnTo>
                <a:lnTo>
                  <a:pt x="1825" y="792"/>
                </a:lnTo>
                <a:lnTo>
                  <a:pt x="1827" y="787"/>
                </a:lnTo>
                <a:lnTo>
                  <a:pt x="1830" y="782"/>
                </a:lnTo>
                <a:lnTo>
                  <a:pt x="1833" y="777"/>
                </a:lnTo>
                <a:lnTo>
                  <a:pt x="1837" y="773"/>
                </a:lnTo>
                <a:lnTo>
                  <a:pt x="1841" y="769"/>
                </a:lnTo>
                <a:lnTo>
                  <a:pt x="1846" y="765"/>
                </a:lnTo>
                <a:lnTo>
                  <a:pt x="1851" y="762"/>
                </a:lnTo>
                <a:lnTo>
                  <a:pt x="1857" y="759"/>
                </a:lnTo>
                <a:lnTo>
                  <a:pt x="1863" y="756"/>
                </a:lnTo>
                <a:lnTo>
                  <a:pt x="1869" y="754"/>
                </a:lnTo>
                <a:lnTo>
                  <a:pt x="1876" y="753"/>
                </a:lnTo>
                <a:lnTo>
                  <a:pt x="1883" y="752"/>
                </a:lnTo>
                <a:lnTo>
                  <a:pt x="1890" y="751"/>
                </a:lnTo>
                <a:lnTo>
                  <a:pt x="1898" y="751"/>
                </a:lnTo>
                <a:lnTo>
                  <a:pt x="1908" y="751"/>
                </a:lnTo>
                <a:lnTo>
                  <a:pt x="1917" y="752"/>
                </a:lnTo>
                <a:lnTo>
                  <a:pt x="1926" y="754"/>
                </a:lnTo>
                <a:lnTo>
                  <a:pt x="1935" y="757"/>
                </a:lnTo>
                <a:lnTo>
                  <a:pt x="1943" y="761"/>
                </a:lnTo>
                <a:lnTo>
                  <a:pt x="1947" y="763"/>
                </a:lnTo>
                <a:lnTo>
                  <a:pt x="1950" y="765"/>
                </a:lnTo>
                <a:lnTo>
                  <a:pt x="1957" y="770"/>
                </a:lnTo>
                <a:lnTo>
                  <a:pt x="1963" y="776"/>
                </a:lnTo>
                <a:lnTo>
                  <a:pt x="1965" y="780"/>
                </a:lnTo>
                <a:lnTo>
                  <a:pt x="1967" y="784"/>
                </a:lnTo>
                <a:lnTo>
                  <a:pt x="1969" y="787"/>
                </a:lnTo>
                <a:lnTo>
                  <a:pt x="1970" y="792"/>
                </a:lnTo>
                <a:lnTo>
                  <a:pt x="1972" y="796"/>
                </a:lnTo>
                <a:lnTo>
                  <a:pt x="1972" y="801"/>
                </a:lnTo>
                <a:lnTo>
                  <a:pt x="1973" y="806"/>
                </a:lnTo>
                <a:lnTo>
                  <a:pt x="1973" y="811"/>
                </a:lnTo>
                <a:lnTo>
                  <a:pt x="1973" y="930"/>
                </a:lnTo>
                <a:lnTo>
                  <a:pt x="1927" y="930"/>
                </a:lnTo>
                <a:lnTo>
                  <a:pt x="1927" y="905"/>
                </a:lnTo>
                <a:lnTo>
                  <a:pt x="1922" y="911"/>
                </a:lnTo>
                <a:lnTo>
                  <a:pt x="1917" y="917"/>
                </a:lnTo>
                <a:lnTo>
                  <a:pt x="1912" y="921"/>
                </a:lnTo>
                <a:lnTo>
                  <a:pt x="1906" y="925"/>
                </a:lnTo>
                <a:lnTo>
                  <a:pt x="1899" y="929"/>
                </a:lnTo>
                <a:lnTo>
                  <a:pt x="1891" y="931"/>
                </a:lnTo>
                <a:lnTo>
                  <a:pt x="1887" y="932"/>
                </a:lnTo>
                <a:lnTo>
                  <a:pt x="1883" y="933"/>
                </a:lnTo>
                <a:lnTo>
                  <a:pt x="1874" y="933"/>
                </a:lnTo>
                <a:close/>
                <a:moveTo>
                  <a:pt x="1888" y="899"/>
                </a:moveTo>
                <a:lnTo>
                  <a:pt x="1895" y="899"/>
                </a:lnTo>
                <a:lnTo>
                  <a:pt x="1902" y="897"/>
                </a:lnTo>
                <a:lnTo>
                  <a:pt x="1905" y="896"/>
                </a:lnTo>
                <a:lnTo>
                  <a:pt x="1908" y="894"/>
                </a:lnTo>
                <a:lnTo>
                  <a:pt x="1914" y="890"/>
                </a:lnTo>
                <a:lnTo>
                  <a:pt x="1916" y="888"/>
                </a:lnTo>
                <a:lnTo>
                  <a:pt x="1919" y="885"/>
                </a:lnTo>
                <a:lnTo>
                  <a:pt x="1922" y="879"/>
                </a:lnTo>
                <a:lnTo>
                  <a:pt x="1924" y="873"/>
                </a:lnTo>
                <a:lnTo>
                  <a:pt x="1924" y="870"/>
                </a:lnTo>
                <a:lnTo>
                  <a:pt x="1924" y="867"/>
                </a:lnTo>
                <a:lnTo>
                  <a:pt x="1924" y="848"/>
                </a:lnTo>
                <a:lnTo>
                  <a:pt x="1921" y="850"/>
                </a:lnTo>
                <a:lnTo>
                  <a:pt x="1915" y="851"/>
                </a:lnTo>
                <a:lnTo>
                  <a:pt x="1903" y="854"/>
                </a:lnTo>
                <a:lnTo>
                  <a:pt x="1890" y="856"/>
                </a:lnTo>
                <a:lnTo>
                  <a:pt x="1884" y="857"/>
                </a:lnTo>
                <a:lnTo>
                  <a:pt x="1879" y="859"/>
                </a:lnTo>
                <a:lnTo>
                  <a:pt x="1874" y="861"/>
                </a:lnTo>
                <a:lnTo>
                  <a:pt x="1870" y="863"/>
                </a:lnTo>
                <a:lnTo>
                  <a:pt x="1866" y="866"/>
                </a:lnTo>
                <a:lnTo>
                  <a:pt x="1864" y="870"/>
                </a:lnTo>
                <a:lnTo>
                  <a:pt x="1863" y="872"/>
                </a:lnTo>
                <a:lnTo>
                  <a:pt x="1862" y="874"/>
                </a:lnTo>
                <a:lnTo>
                  <a:pt x="1862" y="879"/>
                </a:lnTo>
                <a:lnTo>
                  <a:pt x="1862" y="884"/>
                </a:lnTo>
                <a:lnTo>
                  <a:pt x="1863" y="888"/>
                </a:lnTo>
                <a:lnTo>
                  <a:pt x="1865" y="890"/>
                </a:lnTo>
                <a:lnTo>
                  <a:pt x="1866" y="891"/>
                </a:lnTo>
                <a:lnTo>
                  <a:pt x="1869" y="894"/>
                </a:lnTo>
                <a:lnTo>
                  <a:pt x="1873" y="896"/>
                </a:lnTo>
                <a:lnTo>
                  <a:pt x="1875" y="897"/>
                </a:lnTo>
                <a:lnTo>
                  <a:pt x="1877" y="898"/>
                </a:lnTo>
                <a:lnTo>
                  <a:pt x="1882" y="899"/>
                </a:lnTo>
                <a:lnTo>
                  <a:pt x="1888" y="899"/>
                </a:lnTo>
                <a:close/>
                <a:moveTo>
                  <a:pt x="2063" y="930"/>
                </a:moveTo>
                <a:lnTo>
                  <a:pt x="2013" y="930"/>
                </a:lnTo>
                <a:lnTo>
                  <a:pt x="2013" y="694"/>
                </a:lnTo>
                <a:lnTo>
                  <a:pt x="2063" y="694"/>
                </a:lnTo>
                <a:lnTo>
                  <a:pt x="2063" y="930"/>
                </a:lnTo>
                <a:close/>
                <a:moveTo>
                  <a:pt x="2197" y="753"/>
                </a:moveTo>
                <a:lnTo>
                  <a:pt x="2197" y="790"/>
                </a:lnTo>
                <a:lnTo>
                  <a:pt x="2164" y="790"/>
                </a:lnTo>
                <a:lnTo>
                  <a:pt x="2164" y="876"/>
                </a:lnTo>
                <a:lnTo>
                  <a:pt x="2164" y="880"/>
                </a:lnTo>
                <a:lnTo>
                  <a:pt x="2165" y="884"/>
                </a:lnTo>
                <a:lnTo>
                  <a:pt x="2166" y="886"/>
                </a:lnTo>
                <a:lnTo>
                  <a:pt x="2167" y="887"/>
                </a:lnTo>
                <a:lnTo>
                  <a:pt x="2169" y="889"/>
                </a:lnTo>
                <a:lnTo>
                  <a:pt x="2171" y="891"/>
                </a:lnTo>
                <a:lnTo>
                  <a:pt x="2174" y="892"/>
                </a:lnTo>
                <a:lnTo>
                  <a:pt x="2177" y="893"/>
                </a:lnTo>
                <a:lnTo>
                  <a:pt x="2181" y="893"/>
                </a:lnTo>
                <a:lnTo>
                  <a:pt x="2188" y="892"/>
                </a:lnTo>
                <a:lnTo>
                  <a:pt x="2193" y="891"/>
                </a:lnTo>
                <a:lnTo>
                  <a:pt x="2201" y="928"/>
                </a:lnTo>
                <a:lnTo>
                  <a:pt x="2190" y="930"/>
                </a:lnTo>
                <a:lnTo>
                  <a:pt x="2183" y="932"/>
                </a:lnTo>
                <a:lnTo>
                  <a:pt x="2174" y="932"/>
                </a:lnTo>
                <a:lnTo>
                  <a:pt x="2168" y="932"/>
                </a:lnTo>
                <a:lnTo>
                  <a:pt x="2161" y="932"/>
                </a:lnTo>
                <a:lnTo>
                  <a:pt x="2156" y="931"/>
                </a:lnTo>
                <a:lnTo>
                  <a:pt x="2150" y="930"/>
                </a:lnTo>
                <a:lnTo>
                  <a:pt x="2145" y="928"/>
                </a:lnTo>
                <a:lnTo>
                  <a:pt x="2140" y="926"/>
                </a:lnTo>
                <a:lnTo>
                  <a:pt x="2135" y="924"/>
                </a:lnTo>
                <a:lnTo>
                  <a:pt x="2131" y="921"/>
                </a:lnTo>
                <a:lnTo>
                  <a:pt x="2127" y="917"/>
                </a:lnTo>
                <a:lnTo>
                  <a:pt x="2124" y="914"/>
                </a:lnTo>
                <a:lnTo>
                  <a:pt x="2121" y="909"/>
                </a:lnTo>
                <a:lnTo>
                  <a:pt x="2119" y="905"/>
                </a:lnTo>
                <a:lnTo>
                  <a:pt x="2117" y="900"/>
                </a:lnTo>
                <a:lnTo>
                  <a:pt x="2116" y="894"/>
                </a:lnTo>
                <a:lnTo>
                  <a:pt x="2115" y="888"/>
                </a:lnTo>
                <a:lnTo>
                  <a:pt x="2115" y="882"/>
                </a:lnTo>
                <a:lnTo>
                  <a:pt x="2115" y="790"/>
                </a:lnTo>
                <a:lnTo>
                  <a:pt x="2091" y="790"/>
                </a:lnTo>
                <a:lnTo>
                  <a:pt x="2091" y="753"/>
                </a:lnTo>
                <a:lnTo>
                  <a:pt x="2115" y="753"/>
                </a:lnTo>
                <a:lnTo>
                  <a:pt x="2115" y="711"/>
                </a:lnTo>
                <a:lnTo>
                  <a:pt x="2164" y="711"/>
                </a:lnTo>
                <a:lnTo>
                  <a:pt x="2164" y="753"/>
                </a:lnTo>
                <a:lnTo>
                  <a:pt x="2197" y="753"/>
                </a:lnTo>
                <a:close/>
                <a:moveTo>
                  <a:pt x="2304" y="933"/>
                </a:moveTo>
                <a:lnTo>
                  <a:pt x="2291" y="933"/>
                </a:lnTo>
                <a:lnTo>
                  <a:pt x="2285" y="932"/>
                </a:lnTo>
                <a:lnTo>
                  <a:pt x="2279" y="930"/>
                </a:lnTo>
                <a:lnTo>
                  <a:pt x="2268" y="927"/>
                </a:lnTo>
                <a:lnTo>
                  <a:pt x="2263" y="925"/>
                </a:lnTo>
                <a:lnTo>
                  <a:pt x="2258" y="922"/>
                </a:lnTo>
                <a:lnTo>
                  <a:pt x="2249" y="916"/>
                </a:lnTo>
                <a:lnTo>
                  <a:pt x="2245" y="912"/>
                </a:lnTo>
                <a:lnTo>
                  <a:pt x="2241" y="908"/>
                </a:lnTo>
                <a:lnTo>
                  <a:pt x="2234" y="900"/>
                </a:lnTo>
                <a:lnTo>
                  <a:pt x="2231" y="895"/>
                </a:lnTo>
                <a:lnTo>
                  <a:pt x="2228" y="890"/>
                </a:lnTo>
                <a:lnTo>
                  <a:pt x="2223" y="879"/>
                </a:lnTo>
                <a:lnTo>
                  <a:pt x="2221" y="874"/>
                </a:lnTo>
                <a:lnTo>
                  <a:pt x="2220" y="868"/>
                </a:lnTo>
                <a:lnTo>
                  <a:pt x="2219" y="862"/>
                </a:lnTo>
                <a:lnTo>
                  <a:pt x="2218" y="855"/>
                </a:lnTo>
                <a:lnTo>
                  <a:pt x="2218" y="849"/>
                </a:lnTo>
                <a:lnTo>
                  <a:pt x="2217" y="842"/>
                </a:lnTo>
                <a:lnTo>
                  <a:pt x="2218" y="835"/>
                </a:lnTo>
                <a:lnTo>
                  <a:pt x="2218" y="829"/>
                </a:lnTo>
                <a:lnTo>
                  <a:pt x="2219" y="823"/>
                </a:lnTo>
                <a:lnTo>
                  <a:pt x="2220" y="816"/>
                </a:lnTo>
                <a:lnTo>
                  <a:pt x="2223" y="805"/>
                </a:lnTo>
                <a:lnTo>
                  <a:pt x="2225" y="799"/>
                </a:lnTo>
                <a:lnTo>
                  <a:pt x="2228" y="794"/>
                </a:lnTo>
                <a:lnTo>
                  <a:pt x="2234" y="785"/>
                </a:lnTo>
                <a:lnTo>
                  <a:pt x="2237" y="780"/>
                </a:lnTo>
                <a:lnTo>
                  <a:pt x="2241" y="776"/>
                </a:lnTo>
                <a:lnTo>
                  <a:pt x="2245" y="772"/>
                </a:lnTo>
                <a:lnTo>
                  <a:pt x="2249" y="769"/>
                </a:lnTo>
                <a:lnTo>
                  <a:pt x="2253" y="765"/>
                </a:lnTo>
                <a:lnTo>
                  <a:pt x="2258" y="762"/>
                </a:lnTo>
                <a:lnTo>
                  <a:pt x="2263" y="760"/>
                </a:lnTo>
                <a:lnTo>
                  <a:pt x="2268" y="757"/>
                </a:lnTo>
                <a:lnTo>
                  <a:pt x="2274" y="755"/>
                </a:lnTo>
                <a:lnTo>
                  <a:pt x="2279" y="754"/>
                </a:lnTo>
                <a:lnTo>
                  <a:pt x="2285" y="752"/>
                </a:lnTo>
                <a:lnTo>
                  <a:pt x="2291" y="752"/>
                </a:lnTo>
                <a:lnTo>
                  <a:pt x="2304" y="751"/>
                </a:lnTo>
                <a:lnTo>
                  <a:pt x="2317" y="752"/>
                </a:lnTo>
                <a:lnTo>
                  <a:pt x="2323" y="752"/>
                </a:lnTo>
                <a:lnTo>
                  <a:pt x="2329" y="754"/>
                </a:lnTo>
                <a:lnTo>
                  <a:pt x="2340" y="757"/>
                </a:lnTo>
                <a:lnTo>
                  <a:pt x="2346" y="760"/>
                </a:lnTo>
                <a:lnTo>
                  <a:pt x="2351" y="762"/>
                </a:lnTo>
                <a:lnTo>
                  <a:pt x="2360" y="769"/>
                </a:lnTo>
                <a:lnTo>
                  <a:pt x="2364" y="772"/>
                </a:lnTo>
                <a:lnTo>
                  <a:pt x="2368" y="776"/>
                </a:lnTo>
                <a:lnTo>
                  <a:pt x="2375" y="785"/>
                </a:lnTo>
                <a:lnTo>
                  <a:pt x="2378" y="789"/>
                </a:lnTo>
                <a:lnTo>
                  <a:pt x="2381" y="794"/>
                </a:lnTo>
                <a:lnTo>
                  <a:pt x="2385" y="805"/>
                </a:lnTo>
                <a:lnTo>
                  <a:pt x="2387" y="811"/>
                </a:lnTo>
                <a:lnTo>
                  <a:pt x="2389" y="816"/>
                </a:lnTo>
                <a:lnTo>
                  <a:pt x="2390" y="823"/>
                </a:lnTo>
                <a:lnTo>
                  <a:pt x="2391" y="829"/>
                </a:lnTo>
                <a:lnTo>
                  <a:pt x="2391" y="835"/>
                </a:lnTo>
                <a:lnTo>
                  <a:pt x="2391" y="842"/>
                </a:lnTo>
                <a:lnTo>
                  <a:pt x="2391" y="849"/>
                </a:lnTo>
                <a:lnTo>
                  <a:pt x="2391" y="855"/>
                </a:lnTo>
                <a:lnTo>
                  <a:pt x="2390" y="862"/>
                </a:lnTo>
                <a:lnTo>
                  <a:pt x="2389" y="868"/>
                </a:lnTo>
                <a:lnTo>
                  <a:pt x="2385" y="879"/>
                </a:lnTo>
                <a:lnTo>
                  <a:pt x="2383" y="885"/>
                </a:lnTo>
                <a:lnTo>
                  <a:pt x="2381" y="890"/>
                </a:lnTo>
                <a:lnTo>
                  <a:pt x="2375" y="900"/>
                </a:lnTo>
                <a:lnTo>
                  <a:pt x="2372" y="904"/>
                </a:lnTo>
                <a:lnTo>
                  <a:pt x="2368" y="908"/>
                </a:lnTo>
                <a:lnTo>
                  <a:pt x="2364" y="912"/>
                </a:lnTo>
                <a:lnTo>
                  <a:pt x="2360" y="916"/>
                </a:lnTo>
                <a:lnTo>
                  <a:pt x="2355" y="919"/>
                </a:lnTo>
                <a:lnTo>
                  <a:pt x="2351" y="922"/>
                </a:lnTo>
                <a:lnTo>
                  <a:pt x="2346" y="925"/>
                </a:lnTo>
                <a:lnTo>
                  <a:pt x="2340" y="927"/>
                </a:lnTo>
                <a:lnTo>
                  <a:pt x="2335" y="929"/>
                </a:lnTo>
                <a:lnTo>
                  <a:pt x="2329" y="930"/>
                </a:lnTo>
                <a:lnTo>
                  <a:pt x="2323" y="932"/>
                </a:lnTo>
                <a:lnTo>
                  <a:pt x="2317" y="933"/>
                </a:lnTo>
                <a:lnTo>
                  <a:pt x="2304" y="933"/>
                </a:lnTo>
                <a:close/>
                <a:moveTo>
                  <a:pt x="2305" y="895"/>
                </a:moveTo>
                <a:lnTo>
                  <a:pt x="2309" y="895"/>
                </a:lnTo>
                <a:lnTo>
                  <a:pt x="2313" y="894"/>
                </a:lnTo>
                <a:lnTo>
                  <a:pt x="2317" y="893"/>
                </a:lnTo>
                <a:lnTo>
                  <a:pt x="2321" y="892"/>
                </a:lnTo>
                <a:lnTo>
                  <a:pt x="2324" y="889"/>
                </a:lnTo>
                <a:lnTo>
                  <a:pt x="2327" y="887"/>
                </a:lnTo>
                <a:lnTo>
                  <a:pt x="2330" y="884"/>
                </a:lnTo>
                <a:lnTo>
                  <a:pt x="2332" y="880"/>
                </a:lnTo>
                <a:lnTo>
                  <a:pt x="2334" y="876"/>
                </a:lnTo>
                <a:lnTo>
                  <a:pt x="2336" y="872"/>
                </a:lnTo>
                <a:lnTo>
                  <a:pt x="2338" y="868"/>
                </a:lnTo>
                <a:lnTo>
                  <a:pt x="2339" y="863"/>
                </a:lnTo>
                <a:lnTo>
                  <a:pt x="2341" y="853"/>
                </a:lnTo>
                <a:lnTo>
                  <a:pt x="2341" y="847"/>
                </a:lnTo>
                <a:lnTo>
                  <a:pt x="2342" y="842"/>
                </a:lnTo>
                <a:lnTo>
                  <a:pt x="2341" y="831"/>
                </a:lnTo>
                <a:lnTo>
                  <a:pt x="2339" y="821"/>
                </a:lnTo>
                <a:lnTo>
                  <a:pt x="2338" y="816"/>
                </a:lnTo>
                <a:lnTo>
                  <a:pt x="2336" y="812"/>
                </a:lnTo>
                <a:lnTo>
                  <a:pt x="2332" y="803"/>
                </a:lnTo>
                <a:lnTo>
                  <a:pt x="2330" y="800"/>
                </a:lnTo>
                <a:lnTo>
                  <a:pt x="2327" y="797"/>
                </a:lnTo>
                <a:lnTo>
                  <a:pt x="2324" y="794"/>
                </a:lnTo>
                <a:lnTo>
                  <a:pt x="2321" y="792"/>
                </a:lnTo>
                <a:lnTo>
                  <a:pt x="2317" y="790"/>
                </a:lnTo>
                <a:lnTo>
                  <a:pt x="2313" y="789"/>
                </a:lnTo>
                <a:lnTo>
                  <a:pt x="2309" y="788"/>
                </a:lnTo>
                <a:lnTo>
                  <a:pt x="2305" y="788"/>
                </a:lnTo>
                <a:lnTo>
                  <a:pt x="2300" y="788"/>
                </a:lnTo>
                <a:lnTo>
                  <a:pt x="2296" y="789"/>
                </a:lnTo>
                <a:lnTo>
                  <a:pt x="2292" y="790"/>
                </a:lnTo>
                <a:lnTo>
                  <a:pt x="2288" y="792"/>
                </a:lnTo>
                <a:lnTo>
                  <a:pt x="2285" y="794"/>
                </a:lnTo>
                <a:lnTo>
                  <a:pt x="2282" y="797"/>
                </a:lnTo>
                <a:lnTo>
                  <a:pt x="2279" y="800"/>
                </a:lnTo>
                <a:lnTo>
                  <a:pt x="2277" y="803"/>
                </a:lnTo>
                <a:lnTo>
                  <a:pt x="2272" y="812"/>
                </a:lnTo>
                <a:lnTo>
                  <a:pt x="2271" y="816"/>
                </a:lnTo>
                <a:lnTo>
                  <a:pt x="2270" y="821"/>
                </a:lnTo>
                <a:lnTo>
                  <a:pt x="2269" y="826"/>
                </a:lnTo>
                <a:lnTo>
                  <a:pt x="2268" y="831"/>
                </a:lnTo>
                <a:lnTo>
                  <a:pt x="2267" y="836"/>
                </a:lnTo>
                <a:lnTo>
                  <a:pt x="2267" y="842"/>
                </a:lnTo>
                <a:lnTo>
                  <a:pt x="2268" y="853"/>
                </a:lnTo>
                <a:lnTo>
                  <a:pt x="2270" y="863"/>
                </a:lnTo>
                <a:lnTo>
                  <a:pt x="2271" y="868"/>
                </a:lnTo>
                <a:lnTo>
                  <a:pt x="2272" y="872"/>
                </a:lnTo>
                <a:lnTo>
                  <a:pt x="2274" y="876"/>
                </a:lnTo>
                <a:lnTo>
                  <a:pt x="2277" y="880"/>
                </a:lnTo>
                <a:lnTo>
                  <a:pt x="2279" y="884"/>
                </a:lnTo>
                <a:lnTo>
                  <a:pt x="2282" y="887"/>
                </a:lnTo>
                <a:lnTo>
                  <a:pt x="2285" y="889"/>
                </a:lnTo>
                <a:lnTo>
                  <a:pt x="2288" y="892"/>
                </a:lnTo>
                <a:lnTo>
                  <a:pt x="2292" y="893"/>
                </a:lnTo>
                <a:lnTo>
                  <a:pt x="2296" y="894"/>
                </a:lnTo>
                <a:lnTo>
                  <a:pt x="2300" y="895"/>
                </a:lnTo>
                <a:lnTo>
                  <a:pt x="2305" y="895"/>
                </a:lnTo>
                <a:close/>
                <a:moveTo>
                  <a:pt x="2646" y="694"/>
                </a:moveTo>
                <a:lnTo>
                  <a:pt x="2696" y="694"/>
                </a:lnTo>
                <a:lnTo>
                  <a:pt x="2696" y="847"/>
                </a:lnTo>
                <a:lnTo>
                  <a:pt x="2696" y="854"/>
                </a:lnTo>
                <a:lnTo>
                  <a:pt x="2695" y="860"/>
                </a:lnTo>
                <a:lnTo>
                  <a:pt x="2694" y="866"/>
                </a:lnTo>
                <a:lnTo>
                  <a:pt x="2693" y="871"/>
                </a:lnTo>
                <a:lnTo>
                  <a:pt x="2691" y="877"/>
                </a:lnTo>
                <a:lnTo>
                  <a:pt x="2689" y="882"/>
                </a:lnTo>
                <a:lnTo>
                  <a:pt x="2686" y="887"/>
                </a:lnTo>
                <a:lnTo>
                  <a:pt x="2684" y="892"/>
                </a:lnTo>
                <a:lnTo>
                  <a:pt x="2680" y="897"/>
                </a:lnTo>
                <a:lnTo>
                  <a:pt x="2677" y="901"/>
                </a:lnTo>
                <a:lnTo>
                  <a:pt x="2673" y="906"/>
                </a:lnTo>
                <a:lnTo>
                  <a:pt x="2669" y="910"/>
                </a:lnTo>
                <a:lnTo>
                  <a:pt x="2664" y="913"/>
                </a:lnTo>
                <a:lnTo>
                  <a:pt x="2660" y="917"/>
                </a:lnTo>
                <a:lnTo>
                  <a:pt x="2655" y="920"/>
                </a:lnTo>
                <a:lnTo>
                  <a:pt x="2649" y="922"/>
                </a:lnTo>
                <a:lnTo>
                  <a:pt x="2638" y="927"/>
                </a:lnTo>
                <a:lnTo>
                  <a:pt x="2632" y="929"/>
                </a:lnTo>
                <a:lnTo>
                  <a:pt x="2626" y="930"/>
                </a:lnTo>
                <a:lnTo>
                  <a:pt x="2619" y="932"/>
                </a:lnTo>
                <a:lnTo>
                  <a:pt x="2612" y="932"/>
                </a:lnTo>
                <a:lnTo>
                  <a:pt x="2605" y="933"/>
                </a:lnTo>
                <a:lnTo>
                  <a:pt x="2598" y="933"/>
                </a:lnTo>
                <a:lnTo>
                  <a:pt x="2591" y="933"/>
                </a:lnTo>
                <a:lnTo>
                  <a:pt x="2584" y="932"/>
                </a:lnTo>
                <a:lnTo>
                  <a:pt x="2577" y="932"/>
                </a:lnTo>
                <a:lnTo>
                  <a:pt x="2571" y="930"/>
                </a:lnTo>
                <a:lnTo>
                  <a:pt x="2558" y="927"/>
                </a:lnTo>
                <a:lnTo>
                  <a:pt x="2552" y="925"/>
                </a:lnTo>
                <a:lnTo>
                  <a:pt x="2547" y="922"/>
                </a:lnTo>
                <a:lnTo>
                  <a:pt x="2541" y="920"/>
                </a:lnTo>
                <a:lnTo>
                  <a:pt x="2536" y="917"/>
                </a:lnTo>
                <a:lnTo>
                  <a:pt x="2527" y="910"/>
                </a:lnTo>
                <a:lnTo>
                  <a:pt x="2518" y="901"/>
                </a:lnTo>
                <a:lnTo>
                  <a:pt x="2515" y="897"/>
                </a:lnTo>
                <a:lnTo>
                  <a:pt x="2512" y="892"/>
                </a:lnTo>
                <a:lnTo>
                  <a:pt x="2509" y="887"/>
                </a:lnTo>
                <a:lnTo>
                  <a:pt x="2506" y="882"/>
                </a:lnTo>
                <a:lnTo>
                  <a:pt x="2504" y="877"/>
                </a:lnTo>
                <a:lnTo>
                  <a:pt x="2502" y="871"/>
                </a:lnTo>
                <a:lnTo>
                  <a:pt x="2501" y="866"/>
                </a:lnTo>
                <a:lnTo>
                  <a:pt x="2500" y="860"/>
                </a:lnTo>
                <a:lnTo>
                  <a:pt x="2500" y="854"/>
                </a:lnTo>
                <a:lnTo>
                  <a:pt x="2499" y="847"/>
                </a:lnTo>
                <a:lnTo>
                  <a:pt x="2499" y="694"/>
                </a:lnTo>
                <a:lnTo>
                  <a:pt x="2550" y="694"/>
                </a:lnTo>
                <a:lnTo>
                  <a:pt x="2550" y="843"/>
                </a:lnTo>
                <a:lnTo>
                  <a:pt x="2551" y="853"/>
                </a:lnTo>
                <a:lnTo>
                  <a:pt x="2552" y="857"/>
                </a:lnTo>
                <a:lnTo>
                  <a:pt x="2553" y="861"/>
                </a:lnTo>
                <a:lnTo>
                  <a:pt x="2555" y="865"/>
                </a:lnTo>
                <a:lnTo>
                  <a:pt x="2558" y="869"/>
                </a:lnTo>
                <a:lnTo>
                  <a:pt x="2560" y="873"/>
                </a:lnTo>
                <a:lnTo>
                  <a:pt x="2563" y="876"/>
                </a:lnTo>
                <a:lnTo>
                  <a:pt x="2567" y="879"/>
                </a:lnTo>
                <a:lnTo>
                  <a:pt x="2570" y="882"/>
                </a:lnTo>
                <a:lnTo>
                  <a:pt x="2574" y="884"/>
                </a:lnTo>
                <a:lnTo>
                  <a:pt x="2579" y="886"/>
                </a:lnTo>
                <a:lnTo>
                  <a:pt x="2583" y="887"/>
                </a:lnTo>
                <a:lnTo>
                  <a:pt x="2588" y="889"/>
                </a:lnTo>
                <a:lnTo>
                  <a:pt x="2598" y="889"/>
                </a:lnTo>
                <a:lnTo>
                  <a:pt x="2608" y="889"/>
                </a:lnTo>
                <a:lnTo>
                  <a:pt x="2613" y="887"/>
                </a:lnTo>
                <a:lnTo>
                  <a:pt x="2618" y="886"/>
                </a:lnTo>
                <a:lnTo>
                  <a:pt x="2622" y="884"/>
                </a:lnTo>
                <a:lnTo>
                  <a:pt x="2626" y="882"/>
                </a:lnTo>
                <a:lnTo>
                  <a:pt x="2629" y="879"/>
                </a:lnTo>
                <a:lnTo>
                  <a:pt x="2633" y="876"/>
                </a:lnTo>
                <a:lnTo>
                  <a:pt x="2636" y="873"/>
                </a:lnTo>
                <a:lnTo>
                  <a:pt x="2639" y="869"/>
                </a:lnTo>
                <a:lnTo>
                  <a:pt x="2641" y="865"/>
                </a:lnTo>
                <a:lnTo>
                  <a:pt x="2643" y="861"/>
                </a:lnTo>
                <a:lnTo>
                  <a:pt x="2644" y="857"/>
                </a:lnTo>
                <a:lnTo>
                  <a:pt x="2645" y="853"/>
                </a:lnTo>
                <a:lnTo>
                  <a:pt x="2646" y="848"/>
                </a:lnTo>
                <a:lnTo>
                  <a:pt x="2646" y="843"/>
                </a:lnTo>
                <a:lnTo>
                  <a:pt x="2646" y="694"/>
                </a:lnTo>
                <a:close/>
                <a:moveTo>
                  <a:pt x="2788" y="828"/>
                </a:moveTo>
                <a:lnTo>
                  <a:pt x="2788" y="930"/>
                </a:lnTo>
                <a:lnTo>
                  <a:pt x="2739" y="930"/>
                </a:lnTo>
                <a:lnTo>
                  <a:pt x="2739" y="753"/>
                </a:lnTo>
                <a:lnTo>
                  <a:pt x="2786" y="753"/>
                </a:lnTo>
                <a:lnTo>
                  <a:pt x="2786" y="784"/>
                </a:lnTo>
                <a:lnTo>
                  <a:pt x="2790" y="777"/>
                </a:lnTo>
                <a:lnTo>
                  <a:pt x="2796" y="770"/>
                </a:lnTo>
                <a:lnTo>
                  <a:pt x="2801" y="765"/>
                </a:lnTo>
                <a:lnTo>
                  <a:pt x="2808" y="760"/>
                </a:lnTo>
                <a:lnTo>
                  <a:pt x="2815" y="756"/>
                </a:lnTo>
                <a:lnTo>
                  <a:pt x="2819" y="754"/>
                </a:lnTo>
                <a:lnTo>
                  <a:pt x="2823" y="753"/>
                </a:lnTo>
                <a:lnTo>
                  <a:pt x="2832" y="751"/>
                </a:lnTo>
                <a:lnTo>
                  <a:pt x="2836" y="751"/>
                </a:lnTo>
                <a:lnTo>
                  <a:pt x="2841" y="751"/>
                </a:lnTo>
                <a:lnTo>
                  <a:pt x="2848" y="751"/>
                </a:lnTo>
                <a:lnTo>
                  <a:pt x="2854" y="752"/>
                </a:lnTo>
                <a:lnTo>
                  <a:pt x="2860" y="753"/>
                </a:lnTo>
                <a:lnTo>
                  <a:pt x="2866" y="755"/>
                </a:lnTo>
                <a:lnTo>
                  <a:pt x="2871" y="758"/>
                </a:lnTo>
                <a:lnTo>
                  <a:pt x="2876" y="761"/>
                </a:lnTo>
                <a:lnTo>
                  <a:pt x="2881" y="764"/>
                </a:lnTo>
                <a:lnTo>
                  <a:pt x="2885" y="769"/>
                </a:lnTo>
                <a:lnTo>
                  <a:pt x="2889" y="773"/>
                </a:lnTo>
                <a:lnTo>
                  <a:pt x="2893" y="778"/>
                </a:lnTo>
                <a:lnTo>
                  <a:pt x="2895" y="784"/>
                </a:lnTo>
                <a:lnTo>
                  <a:pt x="2897" y="787"/>
                </a:lnTo>
                <a:lnTo>
                  <a:pt x="2898" y="790"/>
                </a:lnTo>
                <a:lnTo>
                  <a:pt x="2900" y="796"/>
                </a:lnTo>
                <a:lnTo>
                  <a:pt x="2901" y="803"/>
                </a:lnTo>
                <a:lnTo>
                  <a:pt x="2902" y="810"/>
                </a:lnTo>
                <a:lnTo>
                  <a:pt x="2902" y="817"/>
                </a:lnTo>
                <a:lnTo>
                  <a:pt x="2902" y="930"/>
                </a:lnTo>
                <a:lnTo>
                  <a:pt x="2853" y="930"/>
                </a:lnTo>
                <a:lnTo>
                  <a:pt x="2853" y="826"/>
                </a:lnTo>
                <a:lnTo>
                  <a:pt x="2853" y="818"/>
                </a:lnTo>
                <a:lnTo>
                  <a:pt x="2852" y="815"/>
                </a:lnTo>
                <a:lnTo>
                  <a:pt x="2851" y="812"/>
                </a:lnTo>
                <a:lnTo>
                  <a:pt x="2848" y="806"/>
                </a:lnTo>
                <a:lnTo>
                  <a:pt x="2847" y="803"/>
                </a:lnTo>
                <a:lnTo>
                  <a:pt x="2845" y="801"/>
                </a:lnTo>
                <a:lnTo>
                  <a:pt x="2840" y="797"/>
                </a:lnTo>
                <a:lnTo>
                  <a:pt x="2837" y="795"/>
                </a:lnTo>
                <a:lnTo>
                  <a:pt x="2835" y="794"/>
                </a:lnTo>
                <a:lnTo>
                  <a:pt x="2829" y="792"/>
                </a:lnTo>
                <a:lnTo>
                  <a:pt x="2825" y="792"/>
                </a:lnTo>
                <a:lnTo>
                  <a:pt x="2822" y="792"/>
                </a:lnTo>
                <a:lnTo>
                  <a:pt x="2814" y="792"/>
                </a:lnTo>
                <a:lnTo>
                  <a:pt x="2808" y="794"/>
                </a:lnTo>
                <a:lnTo>
                  <a:pt x="2805" y="795"/>
                </a:lnTo>
                <a:lnTo>
                  <a:pt x="2802" y="797"/>
                </a:lnTo>
                <a:lnTo>
                  <a:pt x="2800" y="799"/>
                </a:lnTo>
                <a:lnTo>
                  <a:pt x="2797" y="801"/>
                </a:lnTo>
                <a:lnTo>
                  <a:pt x="2795" y="804"/>
                </a:lnTo>
                <a:lnTo>
                  <a:pt x="2793" y="806"/>
                </a:lnTo>
                <a:lnTo>
                  <a:pt x="2792" y="809"/>
                </a:lnTo>
                <a:lnTo>
                  <a:pt x="2790" y="812"/>
                </a:lnTo>
                <a:lnTo>
                  <a:pt x="2789" y="820"/>
                </a:lnTo>
                <a:lnTo>
                  <a:pt x="2788" y="824"/>
                </a:lnTo>
                <a:lnTo>
                  <a:pt x="2788" y="828"/>
                </a:lnTo>
                <a:close/>
                <a:moveTo>
                  <a:pt x="2966" y="730"/>
                </a:moveTo>
                <a:lnTo>
                  <a:pt x="2961" y="730"/>
                </a:lnTo>
                <a:lnTo>
                  <a:pt x="2956" y="729"/>
                </a:lnTo>
                <a:lnTo>
                  <a:pt x="2952" y="726"/>
                </a:lnTo>
                <a:lnTo>
                  <a:pt x="2948" y="723"/>
                </a:lnTo>
                <a:lnTo>
                  <a:pt x="2944" y="719"/>
                </a:lnTo>
                <a:lnTo>
                  <a:pt x="2942" y="715"/>
                </a:lnTo>
                <a:lnTo>
                  <a:pt x="2940" y="710"/>
                </a:lnTo>
                <a:lnTo>
                  <a:pt x="2940" y="705"/>
                </a:lnTo>
                <a:lnTo>
                  <a:pt x="2940" y="701"/>
                </a:lnTo>
                <a:lnTo>
                  <a:pt x="2942" y="696"/>
                </a:lnTo>
                <a:lnTo>
                  <a:pt x="2944" y="692"/>
                </a:lnTo>
                <a:lnTo>
                  <a:pt x="2948" y="688"/>
                </a:lnTo>
                <a:lnTo>
                  <a:pt x="2952" y="685"/>
                </a:lnTo>
                <a:lnTo>
                  <a:pt x="2956" y="683"/>
                </a:lnTo>
                <a:lnTo>
                  <a:pt x="2961" y="681"/>
                </a:lnTo>
                <a:lnTo>
                  <a:pt x="2966" y="681"/>
                </a:lnTo>
                <a:lnTo>
                  <a:pt x="2972" y="681"/>
                </a:lnTo>
                <a:lnTo>
                  <a:pt x="2977" y="683"/>
                </a:lnTo>
                <a:lnTo>
                  <a:pt x="2982" y="685"/>
                </a:lnTo>
                <a:lnTo>
                  <a:pt x="2986" y="688"/>
                </a:lnTo>
                <a:lnTo>
                  <a:pt x="2990" y="692"/>
                </a:lnTo>
                <a:lnTo>
                  <a:pt x="2992" y="696"/>
                </a:lnTo>
                <a:lnTo>
                  <a:pt x="2994" y="701"/>
                </a:lnTo>
                <a:lnTo>
                  <a:pt x="2994" y="705"/>
                </a:lnTo>
                <a:lnTo>
                  <a:pt x="2994" y="710"/>
                </a:lnTo>
                <a:lnTo>
                  <a:pt x="2992" y="715"/>
                </a:lnTo>
                <a:lnTo>
                  <a:pt x="2990" y="719"/>
                </a:lnTo>
                <a:lnTo>
                  <a:pt x="2986" y="723"/>
                </a:lnTo>
                <a:lnTo>
                  <a:pt x="2982" y="726"/>
                </a:lnTo>
                <a:lnTo>
                  <a:pt x="2977" y="729"/>
                </a:lnTo>
                <a:lnTo>
                  <a:pt x="2972" y="730"/>
                </a:lnTo>
                <a:lnTo>
                  <a:pt x="2966" y="730"/>
                </a:lnTo>
                <a:close/>
                <a:moveTo>
                  <a:pt x="2942" y="753"/>
                </a:moveTo>
                <a:lnTo>
                  <a:pt x="2992" y="753"/>
                </a:lnTo>
                <a:lnTo>
                  <a:pt x="2992" y="930"/>
                </a:lnTo>
                <a:lnTo>
                  <a:pt x="2942" y="930"/>
                </a:lnTo>
                <a:lnTo>
                  <a:pt x="2942" y="753"/>
                </a:lnTo>
                <a:close/>
                <a:moveTo>
                  <a:pt x="3195" y="753"/>
                </a:moveTo>
                <a:lnTo>
                  <a:pt x="3134" y="930"/>
                </a:lnTo>
                <a:lnTo>
                  <a:pt x="3078" y="930"/>
                </a:lnTo>
                <a:lnTo>
                  <a:pt x="3017" y="753"/>
                </a:lnTo>
                <a:lnTo>
                  <a:pt x="3068" y="753"/>
                </a:lnTo>
                <a:lnTo>
                  <a:pt x="3105" y="880"/>
                </a:lnTo>
                <a:lnTo>
                  <a:pt x="3143" y="753"/>
                </a:lnTo>
                <a:lnTo>
                  <a:pt x="3195" y="753"/>
                </a:lnTo>
                <a:close/>
                <a:moveTo>
                  <a:pt x="3294" y="933"/>
                </a:moveTo>
                <a:lnTo>
                  <a:pt x="3287" y="933"/>
                </a:lnTo>
                <a:lnTo>
                  <a:pt x="3280" y="933"/>
                </a:lnTo>
                <a:lnTo>
                  <a:pt x="3268" y="931"/>
                </a:lnTo>
                <a:lnTo>
                  <a:pt x="3263" y="929"/>
                </a:lnTo>
                <a:lnTo>
                  <a:pt x="3257" y="927"/>
                </a:lnTo>
                <a:lnTo>
                  <a:pt x="3247" y="922"/>
                </a:lnTo>
                <a:lnTo>
                  <a:pt x="3242" y="919"/>
                </a:lnTo>
                <a:lnTo>
                  <a:pt x="3237" y="916"/>
                </a:lnTo>
                <a:lnTo>
                  <a:pt x="3233" y="913"/>
                </a:lnTo>
                <a:lnTo>
                  <a:pt x="3229" y="909"/>
                </a:lnTo>
                <a:lnTo>
                  <a:pt x="3222" y="900"/>
                </a:lnTo>
                <a:lnTo>
                  <a:pt x="3219" y="896"/>
                </a:lnTo>
                <a:lnTo>
                  <a:pt x="3216" y="891"/>
                </a:lnTo>
                <a:lnTo>
                  <a:pt x="3212" y="880"/>
                </a:lnTo>
                <a:lnTo>
                  <a:pt x="3210" y="874"/>
                </a:lnTo>
                <a:lnTo>
                  <a:pt x="3209" y="868"/>
                </a:lnTo>
                <a:lnTo>
                  <a:pt x="3207" y="862"/>
                </a:lnTo>
                <a:lnTo>
                  <a:pt x="3207" y="856"/>
                </a:lnTo>
                <a:lnTo>
                  <a:pt x="3206" y="849"/>
                </a:lnTo>
                <a:lnTo>
                  <a:pt x="3206" y="842"/>
                </a:lnTo>
                <a:lnTo>
                  <a:pt x="3206" y="836"/>
                </a:lnTo>
                <a:lnTo>
                  <a:pt x="3207" y="829"/>
                </a:lnTo>
                <a:lnTo>
                  <a:pt x="3207" y="823"/>
                </a:lnTo>
                <a:lnTo>
                  <a:pt x="3209" y="817"/>
                </a:lnTo>
                <a:lnTo>
                  <a:pt x="3212" y="805"/>
                </a:lnTo>
                <a:lnTo>
                  <a:pt x="3214" y="800"/>
                </a:lnTo>
                <a:lnTo>
                  <a:pt x="3216" y="794"/>
                </a:lnTo>
                <a:lnTo>
                  <a:pt x="3222" y="785"/>
                </a:lnTo>
                <a:lnTo>
                  <a:pt x="3226" y="780"/>
                </a:lnTo>
                <a:lnTo>
                  <a:pt x="3229" y="776"/>
                </a:lnTo>
                <a:lnTo>
                  <a:pt x="3233" y="772"/>
                </a:lnTo>
                <a:lnTo>
                  <a:pt x="3237" y="769"/>
                </a:lnTo>
                <a:lnTo>
                  <a:pt x="3246" y="762"/>
                </a:lnTo>
                <a:lnTo>
                  <a:pt x="3251" y="760"/>
                </a:lnTo>
                <a:lnTo>
                  <a:pt x="3256" y="757"/>
                </a:lnTo>
                <a:lnTo>
                  <a:pt x="3262" y="755"/>
                </a:lnTo>
                <a:lnTo>
                  <a:pt x="3267" y="754"/>
                </a:lnTo>
                <a:lnTo>
                  <a:pt x="3273" y="752"/>
                </a:lnTo>
                <a:lnTo>
                  <a:pt x="3279" y="752"/>
                </a:lnTo>
                <a:lnTo>
                  <a:pt x="3292" y="751"/>
                </a:lnTo>
                <a:lnTo>
                  <a:pt x="3303" y="751"/>
                </a:lnTo>
                <a:lnTo>
                  <a:pt x="3314" y="753"/>
                </a:lnTo>
                <a:lnTo>
                  <a:pt x="3319" y="755"/>
                </a:lnTo>
                <a:lnTo>
                  <a:pt x="3324" y="756"/>
                </a:lnTo>
                <a:lnTo>
                  <a:pt x="3334" y="761"/>
                </a:lnTo>
                <a:lnTo>
                  <a:pt x="3343" y="766"/>
                </a:lnTo>
                <a:lnTo>
                  <a:pt x="3347" y="770"/>
                </a:lnTo>
                <a:lnTo>
                  <a:pt x="3351" y="773"/>
                </a:lnTo>
                <a:lnTo>
                  <a:pt x="3358" y="781"/>
                </a:lnTo>
                <a:lnTo>
                  <a:pt x="3361" y="786"/>
                </a:lnTo>
                <a:lnTo>
                  <a:pt x="3364" y="791"/>
                </a:lnTo>
                <a:lnTo>
                  <a:pt x="3366" y="796"/>
                </a:lnTo>
                <a:lnTo>
                  <a:pt x="3368" y="801"/>
                </a:lnTo>
                <a:lnTo>
                  <a:pt x="3370" y="807"/>
                </a:lnTo>
                <a:lnTo>
                  <a:pt x="3372" y="813"/>
                </a:lnTo>
                <a:lnTo>
                  <a:pt x="3373" y="819"/>
                </a:lnTo>
                <a:lnTo>
                  <a:pt x="3374" y="826"/>
                </a:lnTo>
                <a:lnTo>
                  <a:pt x="3374" y="833"/>
                </a:lnTo>
                <a:lnTo>
                  <a:pt x="3375" y="841"/>
                </a:lnTo>
                <a:lnTo>
                  <a:pt x="3375" y="854"/>
                </a:lnTo>
                <a:lnTo>
                  <a:pt x="3254" y="854"/>
                </a:lnTo>
                <a:lnTo>
                  <a:pt x="3254" y="859"/>
                </a:lnTo>
                <a:lnTo>
                  <a:pt x="3255" y="863"/>
                </a:lnTo>
                <a:lnTo>
                  <a:pt x="3256" y="868"/>
                </a:lnTo>
                <a:lnTo>
                  <a:pt x="3257" y="872"/>
                </a:lnTo>
                <a:lnTo>
                  <a:pt x="3260" y="879"/>
                </a:lnTo>
                <a:lnTo>
                  <a:pt x="3263" y="882"/>
                </a:lnTo>
                <a:lnTo>
                  <a:pt x="3265" y="885"/>
                </a:lnTo>
                <a:lnTo>
                  <a:pt x="3268" y="888"/>
                </a:lnTo>
                <a:lnTo>
                  <a:pt x="3271" y="890"/>
                </a:lnTo>
                <a:lnTo>
                  <a:pt x="3274" y="892"/>
                </a:lnTo>
                <a:lnTo>
                  <a:pt x="3278" y="894"/>
                </a:lnTo>
                <a:lnTo>
                  <a:pt x="3282" y="895"/>
                </a:lnTo>
                <a:lnTo>
                  <a:pt x="3286" y="896"/>
                </a:lnTo>
                <a:lnTo>
                  <a:pt x="3294" y="897"/>
                </a:lnTo>
                <a:lnTo>
                  <a:pt x="3300" y="896"/>
                </a:lnTo>
                <a:lnTo>
                  <a:pt x="3306" y="895"/>
                </a:lnTo>
                <a:lnTo>
                  <a:pt x="3311" y="894"/>
                </a:lnTo>
                <a:lnTo>
                  <a:pt x="3316" y="892"/>
                </a:lnTo>
                <a:lnTo>
                  <a:pt x="3318" y="890"/>
                </a:lnTo>
                <a:lnTo>
                  <a:pt x="3320" y="889"/>
                </a:lnTo>
                <a:lnTo>
                  <a:pt x="3323" y="885"/>
                </a:lnTo>
                <a:lnTo>
                  <a:pt x="3326" y="881"/>
                </a:lnTo>
                <a:lnTo>
                  <a:pt x="3328" y="876"/>
                </a:lnTo>
                <a:lnTo>
                  <a:pt x="3374" y="879"/>
                </a:lnTo>
                <a:lnTo>
                  <a:pt x="3372" y="885"/>
                </a:lnTo>
                <a:lnTo>
                  <a:pt x="3370" y="891"/>
                </a:lnTo>
                <a:lnTo>
                  <a:pt x="3367" y="896"/>
                </a:lnTo>
                <a:lnTo>
                  <a:pt x="3364" y="901"/>
                </a:lnTo>
                <a:lnTo>
                  <a:pt x="3361" y="906"/>
                </a:lnTo>
                <a:lnTo>
                  <a:pt x="3357" y="911"/>
                </a:lnTo>
                <a:lnTo>
                  <a:pt x="3352" y="915"/>
                </a:lnTo>
                <a:lnTo>
                  <a:pt x="3347" y="919"/>
                </a:lnTo>
                <a:lnTo>
                  <a:pt x="3342" y="922"/>
                </a:lnTo>
                <a:lnTo>
                  <a:pt x="3336" y="925"/>
                </a:lnTo>
                <a:lnTo>
                  <a:pt x="3330" y="928"/>
                </a:lnTo>
                <a:lnTo>
                  <a:pt x="3323" y="930"/>
                </a:lnTo>
                <a:lnTo>
                  <a:pt x="3320" y="930"/>
                </a:lnTo>
                <a:lnTo>
                  <a:pt x="3316" y="931"/>
                </a:lnTo>
                <a:lnTo>
                  <a:pt x="3309" y="932"/>
                </a:lnTo>
                <a:lnTo>
                  <a:pt x="3302" y="933"/>
                </a:lnTo>
                <a:lnTo>
                  <a:pt x="3294" y="933"/>
                </a:lnTo>
                <a:close/>
                <a:moveTo>
                  <a:pt x="3254" y="824"/>
                </a:moveTo>
                <a:lnTo>
                  <a:pt x="3329" y="824"/>
                </a:lnTo>
                <a:lnTo>
                  <a:pt x="3328" y="820"/>
                </a:lnTo>
                <a:lnTo>
                  <a:pt x="3328" y="816"/>
                </a:lnTo>
                <a:lnTo>
                  <a:pt x="3327" y="813"/>
                </a:lnTo>
                <a:lnTo>
                  <a:pt x="3326" y="809"/>
                </a:lnTo>
                <a:lnTo>
                  <a:pt x="3324" y="806"/>
                </a:lnTo>
                <a:lnTo>
                  <a:pt x="3323" y="803"/>
                </a:lnTo>
                <a:lnTo>
                  <a:pt x="3321" y="800"/>
                </a:lnTo>
                <a:lnTo>
                  <a:pt x="3318" y="798"/>
                </a:lnTo>
                <a:lnTo>
                  <a:pt x="3313" y="793"/>
                </a:lnTo>
                <a:lnTo>
                  <a:pt x="3307" y="790"/>
                </a:lnTo>
                <a:lnTo>
                  <a:pt x="3300" y="788"/>
                </a:lnTo>
                <a:lnTo>
                  <a:pt x="3292" y="787"/>
                </a:lnTo>
                <a:lnTo>
                  <a:pt x="3285" y="788"/>
                </a:lnTo>
                <a:lnTo>
                  <a:pt x="3281" y="789"/>
                </a:lnTo>
                <a:lnTo>
                  <a:pt x="3278" y="790"/>
                </a:lnTo>
                <a:lnTo>
                  <a:pt x="3271" y="793"/>
                </a:lnTo>
                <a:lnTo>
                  <a:pt x="3268" y="796"/>
                </a:lnTo>
                <a:lnTo>
                  <a:pt x="3266" y="798"/>
                </a:lnTo>
                <a:lnTo>
                  <a:pt x="3261" y="804"/>
                </a:lnTo>
                <a:lnTo>
                  <a:pt x="3258" y="810"/>
                </a:lnTo>
                <a:lnTo>
                  <a:pt x="3256" y="813"/>
                </a:lnTo>
                <a:lnTo>
                  <a:pt x="3255" y="816"/>
                </a:lnTo>
                <a:lnTo>
                  <a:pt x="3254" y="824"/>
                </a:lnTo>
                <a:close/>
                <a:moveTo>
                  <a:pt x="3409" y="930"/>
                </a:moveTo>
                <a:lnTo>
                  <a:pt x="3409" y="753"/>
                </a:lnTo>
                <a:lnTo>
                  <a:pt x="3457" y="753"/>
                </a:lnTo>
                <a:lnTo>
                  <a:pt x="3457" y="784"/>
                </a:lnTo>
                <a:lnTo>
                  <a:pt x="3461" y="776"/>
                </a:lnTo>
                <a:lnTo>
                  <a:pt x="3465" y="769"/>
                </a:lnTo>
                <a:lnTo>
                  <a:pt x="3470" y="764"/>
                </a:lnTo>
                <a:lnTo>
                  <a:pt x="3475" y="759"/>
                </a:lnTo>
                <a:lnTo>
                  <a:pt x="3478" y="757"/>
                </a:lnTo>
                <a:lnTo>
                  <a:pt x="3481" y="755"/>
                </a:lnTo>
                <a:lnTo>
                  <a:pt x="3487" y="753"/>
                </a:lnTo>
                <a:lnTo>
                  <a:pt x="3494" y="751"/>
                </a:lnTo>
                <a:lnTo>
                  <a:pt x="3501" y="751"/>
                </a:lnTo>
                <a:lnTo>
                  <a:pt x="3509" y="751"/>
                </a:lnTo>
                <a:lnTo>
                  <a:pt x="3517" y="752"/>
                </a:lnTo>
                <a:lnTo>
                  <a:pt x="3517" y="796"/>
                </a:lnTo>
                <a:lnTo>
                  <a:pt x="3513" y="795"/>
                </a:lnTo>
                <a:lnTo>
                  <a:pt x="3507" y="794"/>
                </a:lnTo>
                <a:lnTo>
                  <a:pt x="3496" y="793"/>
                </a:lnTo>
                <a:lnTo>
                  <a:pt x="3488" y="794"/>
                </a:lnTo>
                <a:lnTo>
                  <a:pt x="3485" y="795"/>
                </a:lnTo>
                <a:lnTo>
                  <a:pt x="3481" y="796"/>
                </a:lnTo>
                <a:lnTo>
                  <a:pt x="3478" y="797"/>
                </a:lnTo>
                <a:lnTo>
                  <a:pt x="3475" y="799"/>
                </a:lnTo>
                <a:lnTo>
                  <a:pt x="3472" y="801"/>
                </a:lnTo>
                <a:lnTo>
                  <a:pt x="3469" y="803"/>
                </a:lnTo>
                <a:lnTo>
                  <a:pt x="3465" y="809"/>
                </a:lnTo>
                <a:lnTo>
                  <a:pt x="3463" y="812"/>
                </a:lnTo>
                <a:lnTo>
                  <a:pt x="3461" y="815"/>
                </a:lnTo>
                <a:lnTo>
                  <a:pt x="3460" y="818"/>
                </a:lnTo>
                <a:lnTo>
                  <a:pt x="3459" y="822"/>
                </a:lnTo>
                <a:lnTo>
                  <a:pt x="3459" y="826"/>
                </a:lnTo>
                <a:lnTo>
                  <a:pt x="3459" y="830"/>
                </a:lnTo>
                <a:lnTo>
                  <a:pt x="3459" y="930"/>
                </a:lnTo>
                <a:lnTo>
                  <a:pt x="3409" y="930"/>
                </a:lnTo>
                <a:close/>
                <a:moveTo>
                  <a:pt x="3690" y="804"/>
                </a:moveTo>
                <a:lnTo>
                  <a:pt x="3645" y="806"/>
                </a:lnTo>
                <a:lnTo>
                  <a:pt x="3644" y="802"/>
                </a:lnTo>
                <a:lnTo>
                  <a:pt x="3642" y="798"/>
                </a:lnTo>
                <a:lnTo>
                  <a:pt x="3639" y="795"/>
                </a:lnTo>
                <a:lnTo>
                  <a:pt x="3636" y="792"/>
                </a:lnTo>
                <a:lnTo>
                  <a:pt x="3632" y="789"/>
                </a:lnTo>
                <a:lnTo>
                  <a:pt x="3627" y="787"/>
                </a:lnTo>
                <a:lnTo>
                  <a:pt x="3622" y="786"/>
                </a:lnTo>
                <a:lnTo>
                  <a:pt x="3616" y="786"/>
                </a:lnTo>
                <a:lnTo>
                  <a:pt x="3610" y="786"/>
                </a:lnTo>
                <a:lnTo>
                  <a:pt x="3605" y="787"/>
                </a:lnTo>
                <a:lnTo>
                  <a:pt x="3601" y="788"/>
                </a:lnTo>
                <a:lnTo>
                  <a:pt x="3596" y="790"/>
                </a:lnTo>
                <a:lnTo>
                  <a:pt x="3593" y="793"/>
                </a:lnTo>
                <a:lnTo>
                  <a:pt x="3591" y="796"/>
                </a:lnTo>
                <a:lnTo>
                  <a:pt x="3589" y="799"/>
                </a:lnTo>
                <a:lnTo>
                  <a:pt x="3589" y="803"/>
                </a:lnTo>
                <a:lnTo>
                  <a:pt x="3589" y="806"/>
                </a:lnTo>
                <a:lnTo>
                  <a:pt x="3590" y="809"/>
                </a:lnTo>
                <a:lnTo>
                  <a:pt x="3591" y="811"/>
                </a:lnTo>
                <a:lnTo>
                  <a:pt x="3594" y="814"/>
                </a:lnTo>
                <a:lnTo>
                  <a:pt x="3597" y="816"/>
                </a:lnTo>
                <a:lnTo>
                  <a:pt x="3601" y="818"/>
                </a:lnTo>
                <a:lnTo>
                  <a:pt x="3605" y="819"/>
                </a:lnTo>
                <a:lnTo>
                  <a:pt x="3611" y="821"/>
                </a:lnTo>
                <a:lnTo>
                  <a:pt x="3643" y="827"/>
                </a:lnTo>
                <a:lnTo>
                  <a:pt x="3649" y="829"/>
                </a:lnTo>
                <a:lnTo>
                  <a:pt x="3655" y="830"/>
                </a:lnTo>
                <a:lnTo>
                  <a:pt x="3660" y="832"/>
                </a:lnTo>
                <a:lnTo>
                  <a:pt x="3665" y="834"/>
                </a:lnTo>
                <a:lnTo>
                  <a:pt x="3674" y="839"/>
                </a:lnTo>
                <a:lnTo>
                  <a:pt x="3681" y="844"/>
                </a:lnTo>
                <a:lnTo>
                  <a:pt x="3684" y="848"/>
                </a:lnTo>
                <a:lnTo>
                  <a:pt x="3687" y="851"/>
                </a:lnTo>
                <a:lnTo>
                  <a:pt x="3689" y="854"/>
                </a:lnTo>
                <a:lnTo>
                  <a:pt x="3691" y="858"/>
                </a:lnTo>
                <a:lnTo>
                  <a:pt x="3693" y="866"/>
                </a:lnTo>
                <a:lnTo>
                  <a:pt x="3694" y="870"/>
                </a:lnTo>
                <a:lnTo>
                  <a:pt x="3694" y="875"/>
                </a:lnTo>
                <a:lnTo>
                  <a:pt x="3694" y="879"/>
                </a:lnTo>
                <a:lnTo>
                  <a:pt x="3694" y="883"/>
                </a:lnTo>
                <a:lnTo>
                  <a:pt x="3693" y="888"/>
                </a:lnTo>
                <a:lnTo>
                  <a:pt x="3692" y="891"/>
                </a:lnTo>
                <a:lnTo>
                  <a:pt x="3690" y="895"/>
                </a:lnTo>
                <a:lnTo>
                  <a:pt x="3688" y="899"/>
                </a:lnTo>
                <a:lnTo>
                  <a:pt x="3686" y="902"/>
                </a:lnTo>
                <a:lnTo>
                  <a:pt x="3684" y="906"/>
                </a:lnTo>
                <a:lnTo>
                  <a:pt x="3678" y="912"/>
                </a:lnTo>
                <a:lnTo>
                  <a:pt x="3672" y="917"/>
                </a:lnTo>
                <a:lnTo>
                  <a:pt x="3664" y="922"/>
                </a:lnTo>
                <a:lnTo>
                  <a:pt x="3656" y="926"/>
                </a:lnTo>
                <a:lnTo>
                  <a:pt x="3647" y="929"/>
                </a:lnTo>
                <a:lnTo>
                  <a:pt x="3637" y="931"/>
                </a:lnTo>
                <a:lnTo>
                  <a:pt x="3627" y="933"/>
                </a:lnTo>
                <a:lnTo>
                  <a:pt x="3615" y="933"/>
                </a:lnTo>
                <a:lnTo>
                  <a:pt x="3607" y="933"/>
                </a:lnTo>
                <a:lnTo>
                  <a:pt x="3599" y="932"/>
                </a:lnTo>
                <a:lnTo>
                  <a:pt x="3591" y="931"/>
                </a:lnTo>
                <a:lnTo>
                  <a:pt x="3584" y="930"/>
                </a:lnTo>
                <a:lnTo>
                  <a:pt x="3577" y="928"/>
                </a:lnTo>
                <a:lnTo>
                  <a:pt x="3571" y="925"/>
                </a:lnTo>
                <a:lnTo>
                  <a:pt x="3565" y="922"/>
                </a:lnTo>
                <a:lnTo>
                  <a:pt x="3560" y="919"/>
                </a:lnTo>
                <a:lnTo>
                  <a:pt x="3555" y="915"/>
                </a:lnTo>
                <a:lnTo>
                  <a:pt x="3550" y="911"/>
                </a:lnTo>
                <a:lnTo>
                  <a:pt x="3546" y="906"/>
                </a:lnTo>
                <a:lnTo>
                  <a:pt x="3543" y="901"/>
                </a:lnTo>
                <a:lnTo>
                  <a:pt x="3540" y="896"/>
                </a:lnTo>
                <a:lnTo>
                  <a:pt x="3538" y="891"/>
                </a:lnTo>
                <a:lnTo>
                  <a:pt x="3536" y="885"/>
                </a:lnTo>
                <a:lnTo>
                  <a:pt x="3535" y="879"/>
                </a:lnTo>
                <a:lnTo>
                  <a:pt x="3584" y="876"/>
                </a:lnTo>
                <a:lnTo>
                  <a:pt x="3585" y="881"/>
                </a:lnTo>
                <a:lnTo>
                  <a:pt x="3587" y="886"/>
                </a:lnTo>
                <a:lnTo>
                  <a:pt x="3590" y="889"/>
                </a:lnTo>
                <a:lnTo>
                  <a:pt x="3594" y="892"/>
                </a:lnTo>
                <a:lnTo>
                  <a:pt x="3599" y="895"/>
                </a:lnTo>
                <a:lnTo>
                  <a:pt x="3604" y="897"/>
                </a:lnTo>
                <a:lnTo>
                  <a:pt x="3609" y="898"/>
                </a:lnTo>
                <a:lnTo>
                  <a:pt x="3616" y="898"/>
                </a:lnTo>
                <a:lnTo>
                  <a:pt x="3622" y="898"/>
                </a:lnTo>
                <a:lnTo>
                  <a:pt x="3627" y="897"/>
                </a:lnTo>
                <a:lnTo>
                  <a:pt x="3632" y="895"/>
                </a:lnTo>
                <a:lnTo>
                  <a:pt x="3634" y="894"/>
                </a:lnTo>
                <a:lnTo>
                  <a:pt x="3636" y="893"/>
                </a:lnTo>
                <a:lnTo>
                  <a:pt x="3640" y="890"/>
                </a:lnTo>
                <a:lnTo>
                  <a:pt x="3642" y="887"/>
                </a:lnTo>
                <a:lnTo>
                  <a:pt x="3643" y="886"/>
                </a:lnTo>
                <a:lnTo>
                  <a:pt x="3644" y="884"/>
                </a:lnTo>
                <a:lnTo>
                  <a:pt x="3644" y="880"/>
                </a:lnTo>
                <a:lnTo>
                  <a:pt x="3644" y="877"/>
                </a:lnTo>
                <a:lnTo>
                  <a:pt x="3643" y="874"/>
                </a:lnTo>
                <a:lnTo>
                  <a:pt x="3641" y="871"/>
                </a:lnTo>
                <a:lnTo>
                  <a:pt x="3639" y="869"/>
                </a:lnTo>
                <a:lnTo>
                  <a:pt x="3635" y="867"/>
                </a:lnTo>
                <a:lnTo>
                  <a:pt x="3631" y="865"/>
                </a:lnTo>
                <a:lnTo>
                  <a:pt x="3627" y="864"/>
                </a:lnTo>
                <a:lnTo>
                  <a:pt x="3622" y="862"/>
                </a:lnTo>
                <a:lnTo>
                  <a:pt x="3591" y="856"/>
                </a:lnTo>
                <a:lnTo>
                  <a:pt x="3585" y="855"/>
                </a:lnTo>
                <a:lnTo>
                  <a:pt x="3579" y="853"/>
                </a:lnTo>
                <a:lnTo>
                  <a:pt x="3569" y="849"/>
                </a:lnTo>
                <a:lnTo>
                  <a:pt x="3564" y="847"/>
                </a:lnTo>
                <a:lnTo>
                  <a:pt x="3560" y="844"/>
                </a:lnTo>
                <a:lnTo>
                  <a:pt x="3556" y="842"/>
                </a:lnTo>
                <a:lnTo>
                  <a:pt x="3553" y="839"/>
                </a:lnTo>
                <a:lnTo>
                  <a:pt x="3550" y="835"/>
                </a:lnTo>
                <a:lnTo>
                  <a:pt x="3547" y="832"/>
                </a:lnTo>
                <a:lnTo>
                  <a:pt x="3545" y="828"/>
                </a:lnTo>
                <a:lnTo>
                  <a:pt x="3543" y="824"/>
                </a:lnTo>
                <a:lnTo>
                  <a:pt x="3542" y="820"/>
                </a:lnTo>
                <a:lnTo>
                  <a:pt x="3541" y="815"/>
                </a:lnTo>
                <a:lnTo>
                  <a:pt x="3540" y="811"/>
                </a:lnTo>
                <a:lnTo>
                  <a:pt x="3540" y="806"/>
                </a:lnTo>
                <a:lnTo>
                  <a:pt x="3540" y="800"/>
                </a:lnTo>
                <a:lnTo>
                  <a:pt x="3541" y="794"/>
                </a:lnTo>
                <a:lnTo>
                  <a:pt x="3543" y="788"/>
                </a:lnTo>
                <a:lnTo>
                  <a:pt x="3545" y="783"/>
                </a:lnTo>
                <a:lnTo>
                  <a:pt x="3548" y="778"/>
                </a:lnTo>
                <a:lnTo>
                  <a:pt x="3551" y="774"/>
                </a:lnTo>
                <a:lnTo>
                  <a:pt x="3556" y="769"/>
                </a:lnTo>
                <a:lnTo>
                  <a:pt x="3560" y="766"/>
                </a:lnTo>
                <a:lnTo>
                  <a:pt x="3566" y="762"/>
                </a:lnTo>
                <a:lnTo>
                  <a:pt x="3572" y="759"/>
                </a:lnTo>
                <a:lnTo>
                  <a:pt x="3578" y="757"/>
                </a:lnTo>
                <a:lnTo>
                  <a:pt x="3584" y="754"/>
                </a:lnTo>
                <a:lnTo>
                  <a:pt x="3588" y="754"/>
                </a:lnTo>
                <a:lnTo>
                  <a:pt x="3591" y="753"/>
                </a:lnTo>
                <a:lnTo>
                  <a:pt x="3599" y="752"/>
                </a:lnTo>
                <a:lnTo>
                  <a:pt x="3607" y="751"/>
                </a:lnTo>
                <a:lnTo>
                  <a:pt x="3615" y="751"/>
                </a:lnTo>
                <a:lnTo>
                  <a:pt x="3623" y="751"/>
                </a:lnTo>
                <a:lnTo>
                  <a:pt x="3631" y="752"/>
                </a:lnTo>
                <a:lnTo>
                  <a:pt x="3638" y="753"/>
                </a:lnTo>
                <a:lnTo>
                  <a:pt x="3645" y="754"/>
                </a:lnTo>
                <a:lnTo>
                  <a:pt x="3651" y="756"/>
                </a:lnTo>
                <a:lnTo>
                  <a:pt x="3657" y="759"/>
                </a:lnTo>
                <a:lnTo>
                  <a:pt x="3663" y="762"/>
                </a:lnTo>
                <a:lnTo>
                  <a:pt x="3668" y="765"/>
                </a:lnTo>
                <a:lnTo>
                  <a:pt x="3672" y="769"/>
                </a:lnTo>
                <a:lnTo>
                  <a:pt x="3676" y="773"/>
                </a:lnTo>
                <a:lnTo>
                  <a:pt x="3680" y="777"/>
                </a:lnTo>
                <a:lnTo>
                  <a:pt x="3683" y="782"/>
                </a:lnTo>
                <a:lnTo>
                  <a:pt x="3685" y="787"/>
                </a:lnTo>
                <a:lnTo>
                  <a:pt x="3688" y="792"/>
                </a:lnTo>
                <a:lnTo>
                  <a:pt x="3689" y="798"/>
                </a:lnTo>
                <a:lnTo>
                  <a:pt x="3690" y="804"/>
                </a:lnTo>
                <a:close/>
                <a:moveTo>
                  <a:pt x="3751" y="730"/>
                </a:moveTo>
                <a:lnTo>
                  <a:pt x="3746" y="730"/>
                </a:lnTo>
                <a:lnTo>
                  <a:pt x="3741" y="729"/>
                </a:lnTo>
                <a:lnTo>
                  <a:pt x="3736" y="726"/>
                </a:lnTo>
                <a:lnTo>
                  <a:pt x="3732" y="723"/>
                </a:lnTo>
                <a:lnTo>
                  <a:pt x="3729" y="719"/>
                </a:lnTo>
                <a:lnTo>
                  <a:pt x="3726" y="715"/>
                </a:lnTo>
                <a:lnTo>
                  <a:pt x="3725" y="710"/>
                </a:lnTo>
                <a:lnTo>
                  <a:pt x="3724" y="705"/>
                </a:lnTo>
                <a:lnTo>
                  <a:pt x="3725" y="701"/>
                </a:lnTo>
                <a:lnTo>
                  <a:pt x="3726" y="696"/>
                </a:lnTo>
                <a:lnTo>
                  <a:pt x="3729" y="692"/>
                </a:lnTo>
                <a:lnTo>
                  <a:pt x="3732" y="688"/>
                </a:lnTo>
                <a:lnTo>
                  <a:pt x="3736" y="685"/>
                </a:lnTo>
                <a:lnTo>
                  <a:pt x="3741" y="683"/>
                </a:lnTo>
                <a:lnTo>
                  <a:pt x="3746" y="681"/>
                </a:lnTo>
                <a:lnTo>
                  <a:pt x="3751" y="681"/>
                </a:lnTo>
                <a:lnTo>
                  <a:pt x="3756" y="681"/>
                </a:lnTo>
                <a:lnTo>
                  <a:pt x="3761" y="683"/>
                </a:lnTo>
                <a:lnTo>
                  <a:pt x="3765" y="685"/>
                </a:lnTo>
                <a:lnTo>
                  <a:pt x="3770" y="688"/>
                </a:lnTo>
                <a:lnTo>
                  <a:pt x="3773" y="692"/>
                </a:lnTo>
                <a:lnTo>
                  <a:pt x="3775" y="696"/>
                </a:lnTo>
                <a:lnTo>
                  <a:pt x="3777" y="701"/>
                </a:lnTo>
                <a:lnTo>
                  <a:pt x="3777" y="705"/>
                </a:lnTo>
                <a:lnTo>
                  <a:pt x="3777" y="710"/>
                </a:lnTo>
                <a:lnTo>
                  <a:pt x="3775" y="715"/>
                </a:lnTo>
                <a:lnTo>
                  <a:pt x="3773" y="719"/>
                </a:lnTo>
                <a:lnTo>
                  <a:pt x="3770" y="723"/>
                </a:lnTo>
                <a:lnTo>
                  <a:pt x="3765" y="726"/>
                </a:lnTo>
                <a:lnTo>
                  <a:pt x="3761" y="729"/>
                </a:lnTo>
                <a:lnTo>
                  <a:pt x="3756" y="730"/>
                </a:lnTo>
                <a:lnTo>
                  <a:pt x="3751" y="730"/>
                </a:lnTo>
                <a:close/>
                <a:moveTo>
                  <a:pt x="3726" y="753"/>
                </a:moveTo>
                <a:lnTo>
                  <a:pt x="3775" y="753"/>
                </a:lnTo>
                <a:lnTo>
                  <a:pt x="3775" y="930"/>
                </a:lnTo>
                <a:lnTo>
                  <a:pt x="3726" y="930"/>
                </a:lnTo>
                <a:lnTo>
                  <a:pt x="3726" y="753"/>
                </a:lnTo>
                <a:close/>
                <a:moveTo>
                  <a:pt x="3908" y="753"/>
                </a:moveTo>
                <a:lnTo>
                  <a:pt x="3908" y="790"/>
                </a:lnTo>
                <a:lnTo>
                  <a:pt x="3874" y="790"/>
                </a:lnTo>
                <a:lnTo>
                  <a:pt x="3874" y="876"/>
                </a:lnTo>
                <a:lnTo>
                  <a:pt x="3874" y="880"/>
                </a:lnTo>
                <a:lnTo>
                  <a:pt x="3875" y="884"/>
                </a:lnTo>
                <a:lnTo>
                  <a:pt x="3876" y="886"/>
                </a:lnTo>
                <a:lnTo>
                  <a:pt x="3877" y="887"/>
                </a:lnTo>
                <a:lnTo>
                  <a:pt x="3879" y="889"/>
                </a:lnTo>
                <a:lnTo>
                  <a:pt x="3881" y="891"/>
                </a:lnTo>
                <a:lnTo>
                  <a:pt x="3884" y="892"/>
                </a:lnTo>
                <a:lnTo>
                  <a:pt x="3887" y="893"/>
                </a:lnTo>
                <a:lnTo>
                  <a:pt x="3891" y="893"/>
                </a:lnTo>
                <a:lnTo>
                  <a:pt x="3899" y="892"/>
                </a:lnTo>
                <a:lnTo>
                  <a:pt x="3904" y="891"/>
                </a:lnTo>
                <a:lnTo>
                  <a:pt x="3912" y="928"/>
                </a:lnTo>
                <a:lnTo>
                  <a:pt x="3901" y="930"/>
                </a:lnTo>
                <a:lnTo>
                  <a:pt x="3893" y="932"/>
                </a:lnTo>
                <a:lnTo>
                  <a:pt x="3884" y="932"/>
                </a:lnTo>
                <a:lnTo>
                  <a:pt x="3878" y="932"/>
                </a:lnTo>
                <a:lnTo>
                  <a:pt x="3871" y="932"/>
                </a:lnTo>
                <a:lnTo>
                  <a:pt x="3866" y="931"/>
                </a:lnTo>
                <a:lnTo>
                  <a:pt x="3860" y="930"/>
                </a:lnTo>
                <a:lnTo>
                  <a:pt x="3855" y="928"/>
                </a:lnTo>
                <a:lnTo>
                  <a:pt x="3850" y="926"/>
                </a:lnTo>
                <a:lnTo>
                  <a:pt x="3845" y="924"/>
                </a:lnTo>
                <a:lnTo>
                  <a:pt x="3841" y="921"/>
                </a:lnTo>
                <a:lnTo>
                  <a:pt x="3837" y="917"/>
                </a:lnTo>
                <a:lnTo>
                  <a:pt x="3834" y="914"/>
                </a:lnTo>
                <a:lnTo>
                  <a:pt x="3831" y="909"/>
                </a:lnTo>
                <a:lnTo>
                  <a:pt x="3829" y="905"/>
                </a:lnTo>
                <a:lnTo>
                  <a:pt x="3827" y="900"/>
                </a:lnTo>
                <a:lnTo>
                  <a:pt x="3826" y="894"/>
                </a:lnTo>
                <a:lnTo>
                  <a:pt x="3825" y="888"/>
                </a:lnTo>
                <a:lnTo>
                  <a:pt x="3825" y="882"/>
                </a:lnTo>
                <a:lnTo>
                  <a:pt x="3825" y="790"/>
                </a:lnTo>
                <a:lnTo>
                  <a:pt x="3801" y="790"/>
                </a:lnTo>
                <a:lnTo>
                  <a:pt x="3801" y="753"/>
                </a:lnTo>
                <a:lnTo>
                  <a:pt x="3825" y="753"/>
                </a:lnTo>
                <a:lnTo>
                  <a:pt x="3825" y="711"/>
                </a:lnTo>
                <a:lnTo>
                  <a:pt x="3874" y="711"/>
                </a:lnTo>
                <a:lnTo>
                  <a:pt x="3874" y="753"/>
                </a:lnTo>
                <a:lnTo>
                  <a:pt x="3908" y="753"/>
                </a:lnTo>
                <a:close/>
                <a:moveTo>
                  <a:pt x="3974" y="996"/>
                </a:moveTo>
                <a:lnTo>
                  <a:pt x="3965" y="996"/>
                </a:lnTo>
                <a:lnTo>
                  <a:pt x="3956" y="995"/>
                </a:lnTo>
                <a:lnTo>
                  <a:pt x="3949" y="993"/>
                </a:lnTo>
                <a:lnTo>
                  <a:pt x="3943" y="991"/>
                </a:lnTo>
                <a:lnTo>
                  <a:pt x="3954" y="954"/>
                </a:lnTo>
                <a:lnTo>
                  <a:pt x="3960" y="956"/>
                </a:lnTo>
                <a:lnTo>
                  <a:pt x="3966" y="957"/>
                </a:lnTo>
                <a:lnTo>
                  <a:pt x="3971" y="957"/>
                </a:lnTo>
                <a:lnTo>
                  <a:pt x="3976" y="957"/>
                </a:lnTo>
                <a:lnTo>
                  <a:pt x="3978" y="956"/>
                </a:lnTo>
                <a:lnTo>
                  <a:pt x="3980" y="955"/>
                </a:lnTo>
                <a:lnTo>
                  <a:pt x="3984" y="952"/>
                </a:lnTo>
                <a:lnTo>
                  <a:pt x="3987" y="948"/>
                </a:lnTo>
                <a:lnTo>
                  <a:pt x="3990" y="942"/>
                </a:lnTo>
                <a:lnTo>
                  <a:pt x="3993" y="935"/>
                </a:lnTo>
                <a:lnTo>
                  <a:pt x="3930" y="753"/>
                </a:lnTo>
                <a:lnTo>
                  <a:pt x="3981" y="753"/>
                </a:lnTo>
                <a:lnTo>
                  <a:pt x="4018" y="883"/>
                </a:lnTo>
                <a:lnTo>
                  <a:pt x="4056" y="753"/>
                </a:lnTo>
                <a:lnTo>
                  <a:pt x="4108" y="753"/>
                </a:lnTo>
                <a:lnTo>
                  <a:pt x="4040" y="949"/>
                </a:lnTo>
                <a:lnTo>
                  <a:pt x="4035" y="959"/>
                </a:lnTo>
                <a:lnTo>
                  <a:pt x="4033" y="964"/>
                </a:lnTo>
                <a:lnTo>
                  <a:pt x="4030" y="968"/>
                </a:lnTo>
                <a:lnTo>
                  <a:pt x="4024" y="976"/>
                </a:lnTo>
                <a:lnTo>
                  <a:pt x="4017" y="983"/>
                </a:lnTo>
                <a:lnTo>
                  <a:pt x="4013" y="986"/>
                </a:lnTo>
                <a:lnTo>
                  <a:pt x="4008" y="989"/>
                </a:lnTo>
                <a:lnTo>
                  <a:pt x="4003" y="991"/>
                </a:lnTo>
                <a:lnTo>
                  <a:pt x="3998" y="993"/>
                </a:lnTo>
                <a:lnTo>
                  <a:pt x="3993" y="994"/>
                </a:lnTo>
                <a:lnTo>
                  <a:pt x="3987" y="995"/>
                </a:lnTo>
                <a:lnTo>
                  <a:pt x="3980" y="996"/>
                </a:lnTo>
                <a:lnTo>
                  <a:pt x="3974" y="996"/>
                </a:lnTo>
                <a:close/>
                <a:moveTo>
                  <a:pt x="1623" y="590"/>
                </a:moveTo>
                <a:lnTo>
                  <a:pt x="1569" y="590"/>
                </a:lnTo>
                <a:lnTo>
                  <a:pt x="1651" y="354"/>
                </a:lnTo>
                <a:lnTo>
                  <a:pt x="1715" y="354"/>
                </a:lnTo>
                <a:lnTo>
                  <a:pt x="1797" y="590"/>
                </a:lnTo>
                <a:lnTo>
                  <a:pt x="1743" y="590"/>
                </a:lnTo>
                <a:lnTo>
                  <a:pt x="1726" y="536"/>
                </a:lnTo>
                <a:lnTo>
                  <a:pt x="1641" y="536"/>
                </a:lnTo>
                <a:lnTo>
                  <a:pt x="1623" y="590"/>
                </a:lnTo>
                <a:close/>
                <a:moveTo>
                  <a:pt x="1653" y="497"/>
                </a:moveTo>
                <a:lnTo>
                  <a:pt x="1713" y="497"/>
                </a:lnTo>
                <a:lnTo>
                  <a:pt x="1684" y="408"/>
                </a:lnTo>
                <a:lnTo>
                  <a:pt x="1653" y="497"/>
                </a:lnTo>
                <a:close/>
                <a:moveTo>
                  <a:pt x="1874" y="593"/>
                </a:moveTo>
                <a:lnTo>
                  <a:pt x="1867" y="593"/>
                </a:lnTo>
                <a:lnTo>
                  <a:pt x="1861" y="592"/>
                </a:lnTo>
                <a:lnTo>
                  <a:pt x="1856" y="591"/>
                </a:lnTo>
                <a:lnTo>
                  <a:pt x="1850" y="590"/>
                </a:lnTo>
                <a:lnTo>
                  <a:pt x="1845" y="588"/>
                </a:lnTo>
                <a:lnTo>
                  <a:pt x="1840" y="586"/>
                </a:lnTo>
                <a:lnTo>
                  <a:pt x="1836" y="583"/>
                </a:lnTo>
                <a:lnTo>
                  <a:pt x="1832" y="580"/>
                </a:lnTo>
                <a:lnTo>
                  <a:pt x="1828" y="576"/>
                </a:lnTo>
                <a:lnTo>
                  <a:pt x="1824" y="572"/>
                </a:lnTo>
                <a:lnTo>
                  <a:pt x="1821" y="568"/>
                </a:lnTo>
                <a:lnTo>
                  <a:pt x="1820" y="566"/>
                </a:lnTo>
                <a:lnTo>
                  <a:pt x="1819" y="563"/>
                </a:lnTo>
                <a:lnTo>
                  <a:pt x="1817" y="558"/>
                </a:lnTo>
                <a:lnTo>
                  <a:pt x="1816" y="553"/>
                </a:lnTo>
                <a:lnTo>
                  <a:pt x="1815" y="547"/>
                </a:lnTo>
                <a:lnTo>
                  <a:pt x="1815" y="540"/>
                </a:lnTo>
                <a:lnTo>
                  <a:pt x="1815" y="531"/>
                </a:lnTo>
                <a:lnTo>
                  <a:pt x="1817" y="523"/>
                </a:lnTo>
                <a:lnTo>
                  <a:pt x="1818" y="519"/>
                </a:lnTo>
                <a:lnTo>
                  <a:pt x="1820" y="515"/>
                </a:lnTo>
                <a:lnTo>
                  <a:pt x="1824" y="509"/>
                </a:lnTo>
                <a:lnTo>
                  <a:pt x="1827" y="507"/>
                </a:lnTo>
                <a:lnTo>
                  <a:pt x="1829" y="504"/>
                </a:lnTo>
                <a:lnTo>
                  <a:pt x="1832" y="502"/>
                </a:lnTo>
                <a:lnTo>
                  <a:pt x="1835" y="499"/>
                </a:lnTo>
                <a:lnTo>
                  <a:pt x="1838" y="497"/>
                </a:lnTo>
                <a:lnTo>
                  <a:pt x="1841" y="496"/>
                </a:lnTo>
                <a:lnTo>
                  <a:pt x="1845" y="494"/>
                </a:lnTo>
                <a:lnTo>
                  <a:pt x="1849" y="493"/>
                </a:lnTo>
                <a:lnTo>
                  <a:pt x="1856" y="490"/>
                </a:lnTo>
                <a:lnTo>
                  <a:pt x="1864" y="488"/>
                </a:lnTo>
                <a:lnTo>
                  <a:pt x="1873" y="487"/>
                </a:lnTo>
                <a:lnTo>
                  <a:pt x="1881" y="486"/>
                </a:lnTo>
                <a:lnTo>
                  <a:pt x="1901" y="484"/>
                </a:lnTo>
                <a:lnTo>
                  <a:pt x="1908" y="482"/>
                </a:lnTo>
                <a:lnTo>
                  <a:pt x="1914" y="481"/>
                </a:lnTo>
                <a:lnTo>
                  <a:pt x="1918" y="479"/>
                </a:lnTo>
                <a:lnTo>
                  <a:pt x="1920" y="478"/>
                </a:lnTo>
                <a:lnTo>
                  <a:pt x="1922" y="477"/>
                </a:lnTo>
                <a:lnTo>
                  <a:pt x="1923" y="476"/>
                </a:lnTo>
                <a:lnTo>
                  <a:pt x="1923" y="474"/>
                </a:lnTo>
                <a:lnTo>
                  <a:pt x="1924" y="472"/>
                </a:lnTo>
                <a:lnTo>
                  <a:pt x="1924" y="470"/>
                </a:lnTo>
                <a:lnTo>
                  <a:pt x="1924" y="464"/>
                </a:lnTo>
                <a:lnTo>
                  <a:pt x="1922" y="460"/>
                </a:lnTo>
                <a:lnTo>
                  <a:pt x="1921" y="458"/>
                </a:lnTo>
                <a:lnTo>
                  <a:pt x="1920" y="456"/>
                </a:lnTo>
                <a:lnTo>
                  <a:pt x="1919" y="454"/>
                </a:lnTo>
                <a:lnTo>
                  <a:pt x="1917" y="452"/>
                </a:lnTo>
                <a:lnTo>
                  <a:pt x="1913" y="450"/>
                </a:lnTo>
                <a:lnTo>
                  <a:pt x="1909" y="448"/>
                </a:lnTo>
                <a:lnTo>
                  <a:pt x="1904" y="447"/>
                </a:lnTo>
                <a:lnTo>
                  <a:pt x="1898" y="446"/>
                </a:lnTo>
                <a:lnTo>
                  <a:pt x="1892" y="447"/>
                </a:lnTo>
                <a:lnTo>
                  <a:pt x="1886" y="448"/>
                </a:lnTo>
                <a:lnTo>
                  <a:pt x="1881" y="450"/>
                </a:lnTo>
                <a:lnTo>
                  <a:pt x="1877" y="452"/>
                </a:lnTo>
                <a:lnTo>
                  <a:pt x="1873" y="455"/>
                </a:lnTo>
                <a:lnTo>
                  <a:pt x="1870" y="459"/>
                </a:lnTo>
                <a:lnTo>
                  <a:pt x="1868" y="463"/>
                </a:lnTo>
                <a:lnTo>
                  <a:pt x="1867" y="465"/>
                </a:lnTo>
                <a:lnTo>
                  <a:pt x="1866" y="467"/>
                </a:lnTo>
                <a:lnTo>
                  <a:pt x="1821" y="463"/>
                </a:lnTo>
                <a:lnTo>
                  <a:pt x="1823" y="457"/>
                </a:lnTo>
                <a:lnTo>
                  <a:pt x="1825" y="452"/>
                </a:lnTo>
                <a:lnTo>
                  <a:pt x="1827" y="446"/>
                </a:lnTo>
                <a:lnTo>
                  <a:pt x="1830" y="441"/>
                </a:lnTo>
                <a:lnTo>
                  <a:pt x="1833" y="437"/>
                </a:lnTo>
                <a:lnTo>
                  <a:pt x="1837" y="432"/>
                </a:lnTo>
                <a:lnTo>
                  <a:pt x="1841" y="428"/>
                </a:lnTo>
                <a:lnTo>
                  <a:pt x="1846" y="425"/>
                </a:lnTo>
                <a:lnTo>
                  <a:pt x="1851" y="421"/>
                </a:lnTo>
                <a:lnTo>
                  <a:pt x="1857" y="419"/>
                </a:lnTo>
                <a:lnTo>
                  <a:pt x="1863" y="416"/>
                </a:lnTo>
                <a:lnTo>
                  <a:pt x="1869" y="414"/>
                </a:lnTo>
                <a:lnTo>
                  <a:pt x="1876" y="413"/>
                </a:lnTo>
                <a:lnTo>
                  <a:pt x="1883" y="412"/>
                </a:lnTo>
                <a:lnTo>
                  <a:pt x="1890" y="411"/>
                </a:lnTo>
                <a:lnTo>
                  <a:pt x="1898" y="411"/>
                </a:lnTo>
                <a:lnTo>
                  <a:pt x="1908" y="411"/>
                </a:lnTo>
                <a:lnTo>
                  <a:pt x="1917" y="412"/>
                </a:lnTo>
                <a:lnTo>
                  <a:pt x="1926" y="414"/>
                </a:lnTo>
                <a:lnTo>
                  <a:pt x="1935" y="417"/>
                </a:lnTo>
                <a:lnTo>
                  <a:pt x="1943" y="420"/>
                </a:lnTo>
                <a:lnTo>
                  <a:pt x="1947" y="422"/>
                </a:lnTo>
                <a:lnTo>
                  <a:pt x="1950" y="425"/>
                </a:lnTo>
                <a:lnTo>
                  <a:pt x="1957" y="430"/>
                </a:lnTo>
                <a:lnTo>
                  <a:pt x="1963" y="436"/>
                </a:lnTo>
                <a:lnTo>
                  <a:pt x="1965" y="440"/>
                </a:lnTo>
                <a:lnTo>
                  <a:pt x="1967" y="443"/>
                </a:lnTo>
                <a:lnTo>
                  <a:pt x="1969" y="447"/>
                </a:lnTo>
                <a:lnTo>
                  <a:pt x="1970" y="451"/>
                </a:lnTo>
                <a:lnTo>
                  <a:pt x="1972" y="456"/>
                </a:lnTo>
                <a:lnTo>
                  <a:pt x="1972" y="460"/>
                </a:lnTo>
                <a:lnTo>
                  <a:pt x="1973" y="465"/>
                </a:lnTo>
                <a:lnTo>
                  <a:pt x="1973" y="470"/>
                </a:lnTo>
                <a:lnTo>
                  <a:pt x="1973" y="590"/>
                </a:lnTo>
                <a:lnTo>
                  <a:pt x="1927" y="590"/>
                </a:lnTo>
                <a:lnTo>
                  <a:pt x="1927" y="565"/>
                </a:lnTo>
                <a:lnTo>
                  <a:pt x="1922" y="571"/>
                </a:lnTo>
                <a:lnTo>
                  <a:pt x="1917" y="576"/>
                </a:lnTo>
                <a:lnTo>
                  <a:pt x="1912" y="581"/>
                </a:lnTo>
                <a:lnTo>
                  <a:pt x="1906" y="585"/>
                </a:lnTo>
                <a:lnTo>
                  <a:pt x="1899" y="589"/>
                </a:lnTo>
                <a:lnTo>
                  <a:pt x="1891" y="591"/>
                </a:lnTo>
                <a:lnTo>
                  <a:pt x="1887" y="592"/>
                </a:lnTo>
                <a:lnTo>
                  <a:pt x="1883" y="592"/>
                </a:lnTo>
                <a:lnTo>
                  <a:pt x="1874" y="593"/>
                </a:lnTo>
                <a:close/>
                <a:moveTo>
                  <a:pt x="1888" y="559"/>
                </a:moveTo>
                <a:lnTo>
                  <a:pt x="1895" y="559"/>
                </a:lnTo>
                <a:lnTo>
                  <a:pt x="1902" y="557"/>
                </a:lnTo>
                <a:lnTo>
                  <a:pt x="1905" y="556"/>
                </a:lnTo>
                <a:lnTo>
                  <a:pt x="1908" y="554"/>
                </a:lnTo>
                <a:lnTo>
                  <a:pt x="1914" y="550"/>
                </a:lnTo>
                <a:lnTo>
                  <a:pt x="1916" y="547"/>
                </a:lnTo>
                <a:lnTo>
                  <a:pt x="1919" y="545"/>
                </a:lnTo>
                <a:lnTo>
                  <a:pt x="1922" y="539"/>
                </a:lnTo>
                <a:lnTo>
                  <a:pt x="1924" y="533"/>
                </a:lnTo>
                <a:lnTo>
                  <a:pt x="1924" y="530"/>
                </a:lnTo>
                <a:lnTo>
                  <a:pt x="1924" y="527"/>
                </a:lnTo>
                <a:lnTo>
                  <a:pt x="1924" y="508"/>
                </a:lnTo>
                <a:lnTo>
                  <a:pt x="1921" y="510"/>
                </a:lnTo>
                <a:lnTo>
                  <a:pt x="1915" y="511"/>
                </a:lnTo>
                <a:lnTo>
                  <a:pt x="1903" y="514"/>
                </a:lnTo>
                <a:lnTo>
                  <a:pt x="1890" y="516"/>
                </a:lnTo>
                <a:lnTo>
                  <a:pt x="1884" y="517"/>
                </a:lnTo>
                <a:lnTo>
                  <a:pt x="1879" y="518"/>
                </a:lnTo>
                <a:lnTo>
                  <a:pt x="1874" y="520"/>
                </a:lnTo>
                <a:lnTo>
                  <a:pt x="1870" y="523"/>
                </a:lnTo>
                <a:lnTo>
                  <a:pt x="1866" y="526"/>
                </a:lnTo>
                <a:lnTo>
                  <a:pt x="1864" y="530"/>
                </a:lnTo>
                <a:lnTo>
                  <a:pt x="1863" y="532"/>
                </a:lnTo>
                <a:lnTo>
                  <a:pt x="1862" y="534"/>
                </a:lnTo>
                <a:lnTo>
                  <a:pt x="1862" y="539"/>
                </a:lnTo>
                <a:lnTo>
                  <a:pt x="1862" y="543"/>
                </a:lnTo>
                <a:lnTo>
                  <a:pt x="1863" y="548"/>
                </a:lnTo>
                <a:lnTo>
                  <a:pt x="1865" y="549"/>
                </a:lnTo>
                <a:lnTo>
                  <a:pt x="1866" y="551"/>
                </a:lnTo>
                <a:lnTo>
                  <a:pt x="1869" y="554"/>
                </a:lnTo>
                <a:lnTo>
                  <a:pt x="1873" y="556"/>
                </a:lnTo>
                <a:lnTo>
                  <a:pt x="1875" y="557"/>
                </a:lnTo>
                <a:lnTo>
                  <a:pt x="1877" y="558"/>
                </a:lnTo>
                <a:lnTo>
                  <a:pt x="1882" y="559"/>
                </a:lnTo>
                <a:lnTo>
                  <a:pt x="1888" y="559"/>
                </a:lnTo>
                <a:close/>
                <a:moveTo>
                  <a:pt x="2063" y="590"/>
                </a:moveTo>
                <a:lnTo>
                  <a:pt x="2013" y="590"/>
                </a:lnTo>
                <a:lnTo>
                  <a:pt x="2013" y="354"/>
                </a:lnTo>
                <a:lnTo>
                  <a:pt x="2063" y="354"/>
                </a:lnTo>
                <a:lnTo>
                  <a:pt x="2063" y="590"/>
                </a:lnTo>
                <a:close/>
                <a:moveTo>
                  <a:pt x="2197" y="413"/>
                </a:moveTo>
                <a:lnTo>
                  <a:pt x="2197" y="450"/>
                </a:lnTo>
                <a:lnTo>
                  <a:pt x="2164" y="450"/>
                </a:lnTo>
                <a:lnTo>
                  <a:pt x="2164" y="535"/>
                </a:lnTo>
                <a:lnTo>
                  <a:pt x="2164" y="540"/>
                </a:lnTo>
                <a:lnTo>
                  <a:pt x="2165" y="544"/>
                </a:lnTo>
                <a:lnTo>
                  <a:pt x="2166" y="545"/>
                </a:lnTo>
                <a:lnTo>
                  <a:pt x="2167" y="547"/>
                </a:lnTo>
                <a:lnTo>
                  <a:pt x="2169" y="549"/>
                </a:lnTo>
                <a:lnTo>
                  <a:pt x="2171" y="551"/>
                </a:lnTo>
                <a:lnTo>
                  <a:pt x="2174" y="552"/>
                </a:lnTo>
                <a:lnTo>
                  <a:pt x="2177" y="552"/>
                </a:lnTo>
                <a:lnTo>
                  <a:pt x="2181" y="553"/>
                </a:lnTo>
                <a:lnTo>
                  <a:pt x="2188" y="552"/>
                </a:lnTo>
                <a:lnTo>
                  <a:pt x="2193" y="551"/>
                </a:lnTo>
                <a:lnTo>
                  <a:pt x="2201" y="587"/>
                </a:lnTo>
                <a:lnTo>
                  <a:pt x="2190" y="590"/>
                </a:lnTo>
                <a:lnTo>
                  <a:pt x="2183" y="591"/>
                </a:lnTo>
                <a:lnTo>
                  <a:pt x="2174" y="592"/>
                </a:lnTo>
                <a:lnTo>
                  <a:pt x="2168" y="592"/>
                </a:lnTo>
                <a:lnTo>
                  <a:pt x="2161" y="592"/>
                </a:lnTo>
                <a:lnTo>
                  <a:pt x="2156" y="591"/>
                </a:lnTo>
                <a:lnTo>
                  <a:pt x="2150" y="590"/>
                </a:lnTo>
                <a:lnTo>
                  <a:pt x="2145" y="588"/>
                </a:lnTo>
                <a:lnTo>
                  <a:pt x="2140" y="586"/>
                </a:lnTo>
                <a:lnTo>
                  <a:pt x="2135" y="583"/>
                </a:lnTo>
                <a:lnTo>
                  <a:pt x="2131" y="581"/>
                </a:lnTo>
                <a:lnTo>
                  <a:pt x="2127" y="577"/>
                </a:lnTo>
                <a:lnTo>
                  <a:pt x="2124" y="573"/>
                </a:lnTo>
                <a:lnTo>
                  <a:pt x="2121" y="569"/>
                </a:lnTo>
                <a:lnTo>
                  <a:pt x="2119" y="564"/>
                </a:lnTo>
                <a:lnTo>
                  <a:pt x="2117" y="559"/>
                </a:lnTo>
                <a:lnTo>
                  <a:pt x="2116" y="554"/>
                </a:lnTo>
                <a:lnTo>
                  <a:pt x="2115" y="548"/>
                </a:lnTo>
                <a:lnTo>
                  <a:pt x="2115" y="542"/>
                </a:lnTo>
                <a:lnTo>
                  <a:pt x="2115" y="450"/>
                </a:lnTo>
                <a:lnTo>
                  <a:pt x="2091" y="450"/>
                </a:lnTo>
                <a:lnTo>
                  <a:pt x="2091" y="413"/>
                </a:lnTo>
                <a:lnTo>
                  <a:pt x="2115" y="413"/>
                </a:lnTo>
                <a:lnTo>
                  <a:pt x="2115" y="371"/>
                </a:lnTo>
                <a:lnTo>
                  <a:pt x="2164" y="371"/>
                </a:lnTo>
                <a:lnTo>
                  <a:pt x="2164" y="413"/>
                </a:lnTo>
                <a:lnTo>
                  <a:pt x="2197" y="413"/>
                </a:lnTo>
                <a:close/>
                <a:moveTo>
                  <a:pt x="2304" y="593"/>
                </a:moveTo>
                <a:lnTo>
                  <a:pt x="2291" y="592"/>
                </a:lnTo>
                <a:lnTo>
                  <a:pt x="2285" y="591"/>
                </a:lnTo>
                <a:lnTo>
                  <a:pt x="2279" y="590"/>
                </a:lnTo>
                <a:lnTo>
                  <a:pt x="2268" y="587"/>
                </a:lnTo>
                <a:lnTo>
                  <a:pt x="2263" y="584"/>
                </a:lnTo>
                <a:lnTo>
                  <a:pt x="2258" y="582"/>
                </a:lnTo>
                <a:lnTo>
                  <a:pt x="2249" y="575"/>
                </a:lnTo>
                <a:lnTo>
                  <a:pt x="2245" y="572"/>
                </a:lnTo>
                <a:lnTo>
                  <a:pt x="2241" y="568"/>
                </a:lnTo>
                <a:lnTo>
                  <a:pt x="2234" y="559"/>
                </a:lnTo>
                <a:lnTo>
                  <a:pt x="2231" y="555"/>
                </a:lnTo>
                <a:lnTo>
                  <a:pt x="2228" y="550"/>
                </a:lnTo>
                <a:lnTo>
                  <a:pt x="2223" y="539"/>
                </a:lnTo>
                <a:lnTo>
                  <a:pt x="2221" y="533"/>
                </a:lnTo>
                <a:lnTo>
                  <a:pt x="2220" y="527"/>
                </a:lnTo>
                <a:lnTo>
                  <a:pt x="2219" y="521"/>
                </a:lnTo>
                <a:lnTo>
                  <a:pt x="2218" y="515"/>
                </a:lnTo>
                <a:lnTo>
                  <a:pt x="2218" y="509"/>
                </a:lnTo>
                <a:lnTo>
                  <a:pt x="2217" y="502"/>
                </a:lnTo>
                <a:lnTo>
                  <a:pt x="2218" y="495"/>
                </a:lnTo>
                <a:lnTo>
                  <a:pt x="2218" y="489"/>
                </a:lnTo>
                <a:lnTo>
                  <a:pt x="2219" y="482"/>
                </a:lnTo>
                <a:lnTo>
                  <a:pt x="2220" y="476"/>
                </a:lnTo>
                <a:lnTo>
                  <a:pt x="2223" y="465"/>
                </a:lnTo>
                <a:lnTo>
                  <a:pt x="2225" y="459"/>
                </a:lnTo>
                <a:lnTo>
                  <a:pt x="2228" y="454"/>
                </a:lnTo>
                <a:lnTo>
                  <a:pt x="2234" y="444"/>
                </a:lnTo>
                <a:lnTo>
                  <a:pt x="2237" y="440"/>
                </a:lnTo>
                <a:lnTo>
                  <a:pt x="2241" y="436"/>
                </a:lnTo>
                <a:lnTo>
                  <a:pt x="2245" y="432"/>
                </a:lnTo>
                <a:lnTo>
                  <a:pt x="2249" y="428"/>
                </a:lnTo>
                <a:lnTo>
                  <a:pt x="2253" y="425"/>
                </a:lnTo>
                <a:lnTo>
                  <a:pt x="2258" y="422"/>
                </a:lnTo>
                <a:lnTo>
                  <a:pt x="2263" y="419"/>
                </a:lnTo>
                <a:lnTo>
                  <a:pt x="2268" y="417"/>
                </a:lnTo>
                <a:lnTo>
                  <a:pt x="2274" y="415"/>
                </a:lnTo>
                <a:lnTo>
                  <a:pt x="2279" y="413"/>
                </a:lnTo>
                <a:lnTo>
                  <a:pt x="2285" y="412"/>
                </a:lnTo>
                <a:lnTo>
                  <a:pt x="2291" y="411"/>
                </a:lnTo>
                <a:lnTo>
                  <a:pt x="2304" y="411"/>
                </a:lnTo>
                <a:lnTo>
                  <a:pt x="2317" y="411"/>
                </a:lnTo>
                <a:lnTo>
                  <a:pt x="2323" y="412"/>
                </a:lnTo>
                <a:lnTo>
                  <a:pt x="2329" y="413"/>
                </a:lnTo>
                <a:lnTo>
                  <a:pt x="2340" y="417"/>
                </a:lnTo>
                <a:lnTo>
                  <a:pt x="2346" y="419"/>
                </a:lnTo>
                <a:lnTo>
                  <a:pt x="2351" y="422"/>
                </a:lnTo>
                <a:lnTo>
                  <a:pt x="2360" y="428"/>
                </a:lnTo>
                <a:lnTo>
                  <a:pt x="2364" y="432"/>
                </a:lnTo>
                <a:lnTo>
                  <a:pt x="2368" y="436"/>
                </a:lnTo>
                <a:lnTo>
                  <a:pt x="2375" y="444"/>
                </a:lnTo>
                <a:lnTo>
                  <a:pt x="2378" y="449"/>
                </a:lnTo>
                <a:lnTo>
                  <a:pt x="2381" y="454"/>
                </a:lnTo>
                <a:lnTo>
                  <a:pt x="2385" y="465"/>
                </a:lnTo>
                <a:lnTo>
                  <a:pt x="2387" y="470"/>
                </a:lnTo>
                <a:lnTo>
                  <a:pt x="2389" y="476"/>
                </a:lnTo>
                <a:lnTo>
                  <a:pt x="2390" y="482"/>
                </a:lnTo>
                <a:lnTo>
                  <a:pt x="2391" y="489"/>
                </a:lnTo>
                <a:lnTo>
                  <a:pt x="2391" y="495"/>
                </a:lnTo>
                <a:lnTo>
                  <a:pt x="2391" y="502"/>
                </a:lnTo>
                <a:lnTo>
                  <a:pt x="2391" y="509"/>
                </a:lnTo>
                <a:lnTo>
                  <a:pt x="2391" y="515"/>
                </a:lnTo>
                <a:lnTo>
                  <a:pt x="2390" y="521"/>
                </a:lnTo>
                <a:lnTo>
                  <a:pt x="2389" y="527"/>
                </a:lnTo>
                <a:lnTo>
                  <a:pt x="2385" y="539"/>
                </a:lnTo>
                <a:lnTo>
                  <a:pt x="2383" y="544"/>
                </a:lnTo>
                <a:lnTo>
                  <a:pt x="2381" y="550"/>
                </a:lnTo>
                <a:lnTo>
                  <a:pt x="2375" y="559"/>
                </a:lnTo>
                <a:lnTo>
                  <a:pt x="2372" y="564"/>
                </a:lnTo>
                <a:lnTo>
                  <a:pt x="2368" y="568"/>
                </a:lnTo>
                <a:lnTo>
                  <a:pt x="2364" y="572"/>
                </a:lnTo>
                <a:lnTo>
                  <a:pt x="2360" y="575"/>
                </a:lnTo>
                <a:lnTo>
                  <a:pt x="2355" y="579"/>
                </a:lnTo>
                <a:lnTo>
                  <a:pt x="2351" y="582"/>
                </a:lnTo>
                <a:lnTo>
                  <a:pt x="2346" y="584"/>
                </a:lnTo>
                <a:lnTo>
                  <a:pt x="2340" y="587"/>
                </a:lnTo>
                <a:lnTo>
                  <a:pt x="2335" y="589"/>
                </a:lnTo>
                <a:lnTo>
                  <a:pt x="2329" y="590"/>
                </a:lnTo>
                <a:lnTo>
                  <a:pt x="2323" y="591"/>
                </a:lnTo>
                <a:lnTo>
                  <a:pt x="2317" y="592"/>
                </a:lnTo>
                <a:lnTo>
                  <a:pt x="2304" y="593"/>
                </a:lnTo>
                <a:close/>
                <a:moveTo>
                  <a:pt x="2305" y="555"/>
                </a:moveTo>
                <a:lnTo>
                  <a:pt x="2309" y="555"/>
                </a:lnTo>
                <a:lnTo>
                  <a:pt x="2313" y="554"/>
                </a:lnTo>
                <a:lnTo>
                  <a:pt x="2317" y="553"/>
                </a:lnTo>
                <a:lnTo>
                  <a:pt x="2321" y="551"/>
                </a:lnTo>
                <a:lnTo>
                  <a:pt x="2324" y="549"/>
                </a:lnTo>
                <a:lnTo>
                  <a:pt x="2327" y="547"/>
                </a:lnTo>
                <a:lnTo>
                  <a:pt x="2330" y="544"/>
                </a:lnTo>
                <a:lnTo>
                  <a:pt x="2332" y="540"/>
                </a:lnTo>
                <a:lnTo>
                  <a:pt x="2334" y="536"/>
                </a:lnTo>
                <a:lnTo>
                  <a:pt x="2336" y="532"/>
                </a:lnTo>
                <a:lnTo>
                  <a:pt x="2338" y="527"/>
                </a:lnTo>
                <a:lnTo>
                  <a:pt x="2339" y="523"/>
                </a:lnTo>
                <a:lnTo>
                  <a:pt x="2341" y="513"/>
                </a:lnTo>
                <a:lnTo>
                  <a:pt x="2341" y="507"/>
                </a:lnTo>
                <a:lnTo>
                  <a:pt x="2342" y="502"/>
                </a:lnTo>
                <a:lnTo>
                  <a:pt x="2341" y="491"/>
                </a:lnTo>
                <a:lnTo>
                  <a:pt x="2339" y="480"/>
                </a:lnTo>
                <a:lnTo>
                  <a:pt x="2338" y="476"/>
                </a:lnTo>
                <a:lnTo>
                  <a:pt x="2336" y="471"/>
                </a:lnTo>
                <a:lnTo>
                  <a:pt x="2332" y="463"/>
                </a:lnTo>
                <a:lnTo>
                  <a:pt x="2330" y="460"/>
                </a:lnTo>
                <a:lnTo>
                  <a:pt x="2327" y="457"/>
                </a:lnTo>
                <a:lnTo>
                  <a:pt x="2324" y="454"/>
                </a:lnTo>
                <a:lnTo>
                  <a:pt x="2321" y="452"/>
                </a:lnTo>
                <a:lnTo>
                  <a:pt x="2317" y="450"/>
                </a:lnTo>
                <a:lnTo>
                  <a:pt x="2313" y="449"/>
                </a:lnTo>
                <a:lnTo>
                  <a:pt x="2309" y="448"/>
                </a:lnTo>
                <a:lnTo>
                  <a:pt x="2305" y="448"/>
                </a:lnTo>
                <a:lnTo>
                  <a:pt x="2300" y="448"/>
                </a:lnTo>
                <a:lnTo>
                  <a:pt x="2296" y="449"/>
                </a:lnTo>
                <a:lnTo>
                  <a:pt x="2292" y="450"/>
                </a:lnTo>
                <a:lnTo>
                  <a:pt x="2288" y="452"/>
                </a:lnTo>
                <a:lnTo>
                  <a:pt x="2285" y="454"/>
                </a:lnTo>
                <a:lnTo>
                  <a:pt x="2282" y="457"/>
                </a:lnTo>
                <a:lnTo>
                  <a:pt x="2279" y="460"/>
                </a:lnTo>
                <a:lnTo>
                  <a:pt x="2277" y="463"/>
                </a:lnTo>
                <a:lnTo>
                  <a:pt x="2272" y="471"/>
                </a:lnTo>
                <a:lnTo>
                  <a:pt x="2271" y="476"/>
                </a:lnTo>
                <a:lnTo>
                  <a:pt x="2270" y="480"/>
                </a:lnTo>
                <a:lnTo>
                  <a:pt x="2269" y="485"/>
                </a:lnTo>
                <a:lnTo>
                  <a:pt x="2268" y="491"/>
                </a:lnTo>
                <a:lnTo>
                  <a:pt x="2267" y="496"/>
                </a:lnTo>
                <a:lnTo>
                  <a:pt x="2267" y="502"/>
                </a:lnTo>
                <a:lnTo>
                  <a:pt x="2268" y="513"/>
                </a:lnTo>
                <a:lnTo>
                  <a:pt x="2270" y="523"/>
                </a:lnTo>
                <a:lnTo>
                  <a:pt x="2271" y="527"/>
                </a:lnTo>
                <a:lnTo>
                  <a:pt x="2272" y="532"/>
                </a:lnTo>
                <a:lnTo>
                  <a:pt x="2274" y="536"/>
                </a:lnTo>
                <a:lnTo>
                  <a:pt x="2277" y="540"/>
                </a:lnTo>
                <a:lnTo>
                  <a:pt x="2279" y="544"/>
                </a:lnTo>
                <a:lnTo>
                  <a:pt x="2282" y="547"/>
                </a:lnTo>
                <a:lnTo>
                  <a:pt x="2285" y="549"/>
                </a:lnTo>
                <a:lnTo>
                  <a:pt x="2288" y="551"/>
                </a:lnTo>
                <a:lnTo>
                  <a:pt x="2292" y="553"/>
                </a:lnTo>
                <a:lnTo>
                  <a:pt x="2296" y="554"/>
                </a:lnTo>
                <a:lnTo>
                  <a:pt x="2300" y="555"/>
                </a:lnTo>
                <a:lnTo>
                  <a:pt x="2305" y="555"/>
                </a:lnTo>
                <a:close/>
                <a:moveTo>
                  <a:pt x="2539" y="512"/>
                </a:moveTo>
                <a:lnTo>
                  <a:pt x="2430" y="512"/>
                </a:lnTo>
                <a:lnTo>
                  <a:pt x="2430" y="473"/>
                </a:lnTo>
                <a:lnTo>
                  <a:pt x="2539" y="473"/>
                </a:lnTo>
                <a:lnTo>
                  <a:pt x="2539" y="512"/>
                </a:lnTo>
                <a:close/>
                <a:moveTo>
                  <a:pt x="2695" y="514"/>
                </a:moveTo>
                <a:lnTo>
                  <a:pt x="2695" y="413"/>
                </a:lnTo>
                <a:lnTo>
                  <a:pt x="2744" y="413"/>
                </a:lnTo>
                <a:lnTo>
                  <a:pt x="2744" y="590"/>
                </a:lnTo>
                <a:lnTo>
                  <a:pt x="2697" y="590"/>
                </a:lnTo>
                <a:lnTo>
                  <a:pt x="2697" y="558"/>
                </a:lnTo>
                <a:lnTo>
                  <a:pt x="2693" y="565"/>
                </a:lnTo>
                <a:lnTo>
                  <a:pt x="2688" y="572"/>
                </a:lnTo>
                <a:lnTo>
                  <a:pt x="2682" y="577"/>
                </a:lnTo>
                <a:lnTo>
                  <a:pt x="2675" y="583"/>
                </a:lnTo>
                <a:lnTo>
                  <a:pt x="2672" y="585"/>
                </a:lnTo>
                <a:lnTo>
                  <a:pt x="2668" y="587"/>
                </a:lnTo>
                <a:lnTo>
                  <a:pt x="2666" y="588"/>
                </a:lnTo>
                <a:lnTo>
                  <a:pt x="2664" y="588"/>
                </a:lnTo>
                <a:lnTo>
                  <a:pt x="2660" y="590"/>
                </a:lnTo>
                <a:lnTo>
                  <a:pt x="2651" y="591"/>
                </a:lnTo>
                <a:lnTo>
                  <a:pt x="2647" y="592"/>
                </a:lnTo>
                <a:lnTo>
                  <a:pt x="2642" y="592"/>
                </a:lnTo>
                <a:lnTo>
                  <a:pt x="2635" y="592"/>
                </a:lnTo>
                <a:lnTo>
                  <a:pt x="2629" y="591"/>
                </a:lnTo>
                <a:lnTo>
                  <a:pt x="2623" y="589"/>
                </a:lnTo>
                <a:lnTo>
                  <a:pt x="2618" y="588"/>
                </a:lnTo>
                <a:lnTo>
                  <a:pt x="2612" y="585"/>
                </a:lnTo>
                <a:lnTo>
                  <a:pt x="2607" y="582"/>
                </a:lnTo>
                <a:lnTo>
                  <a:pt x="2603" y="578"/>
                </a:lnTo>
                <a:lnTo>
                  <a:pt x="2598" y="574"/>
                </a:lnTo>
                <a:lnTo>
                  <a:pt x="2596" y="572"/>
                </a:lnTo>
                <a:lnTo>
                  <a:pt x="2595" y="570"/>
                </a:lnTo>
                <a:lnTo>
                  <a:pt x="2591" y="564"/>
                </a:lnTo>
                <a:lnTo>
                  <a:pt x="2588" y="559"/>
                </a:lnTo>
                <a:lnTo>
                  <a:pt x="2587" y="556"/>
                </a:lnTo>
                <a:lnTo>
                  <a:pt x="2586" y="553"/>
                </a:lnTo>
                <a:lnTo>
                  <a:pt x="2584" y="547"/>
                </a:lnTo>
                <a:lnTo>
                  <a:pt x="2583" y="540"/>
                </a:lnTo>
                <a:lnTo>
                  <a:pt x="2582" y="533"/>
                </a:lnTo>
                <a:lnTo>
                  <a:pt x="2582" y="525"/>
                </a:lnTo>
                <a:lnTo>
                  <a:pt x="2582" y="413"/>
                </a:lnTo>
                <a:lnTo>
                  <a:pt x="2631" y="413"/>
                </a:lnTo>
                <a:lnTo>
                  <a:pt x="2631" y="517"/>
                </a:lnTo>
                <a:lnTo>
                  <a:pt x="2631" y="524"/>
                </a:lnTo>
                <a:lnTo>
                  <a:pt x="2633" y="531"/>
                </a:lnTo>
                <a:lnTo>
                  <a:pt x="2636" y="536"/>
                </a:lnTo>
                <a:lnTo>
                  <a:pt x="2637" y="539"/>
                </a:lnTo>
                <a:lnTo>
                  <a:pt x="2639" y="541"/>
                </a:lnTo>
                <a:lnTo>
                  <a:pt x="2644" y="545"/>
                </a:lnTo>
                <a:lnTo>
                  <a:pt x="2646" y="547"/>
                </a:lnTo>
                <a:lnTo>
                  <a:pt x="2649" y="548"/>
                </a:lnTo>
                <a:lnTo>
                  <a:pt x="2655" y="550"/>
                </a:lnTo>
                <a:lnTo>
                  <a:pt x="2658" y="550"/>
                </a:lnTo>
                <a:lnTo>
                  <a:pt x="2661" y="551"/>
                </a:lnTo>
                <a:lnTo>
                  <a:pt x="2668" y="550"/>
                </a:lnTo>
                <a:lnTo>
                  <a:pt x="2674" y="548"/>
                </a:lnTo>
                <a:lnTo>
                  <a:pt x="2680" y="545"/>
                </a:lnTo>
                <a:lnTo>
                  <a:pt x="2685" y="541"/>
                </a:lnTo>
                <a:lnTo>
                  <a:pt x="2687" y="539"/>
                </a:lnTo>
                <a:lnTo>
                  <a:pt x="2689" y="536"/>
                </a:lnTo>
                <a:lnTo>
                  <a:pt x="2693" y="530"/>
                </a:lnTo>
                <a:lnTo>
                  <a:pt x="2695" y="523"/>
                </a:lnTo>
                <a:lnTo>
                  <a:pt x="2695" y="519"/>
                </a:lnTo>
                <a:lnTo>
                  <a:pt x="2695" y="514"/>
                </a:lnTo>
                <a:close/>
                <a:moveTo>
                  <a:pt x="2834" y="487"/>
                </a:moveTo>
                <a:lnTo>
                  <a:pt x="2834" y="590"/>
                </a:lnTo>
                <a:lnTo>
                  <a:pt x="2785" y="590"/>
                </a:lnTo>
                <a:lnTo>
                  <a:pt x="2785" y="413"/>
                </a:lnTo>
                <a:lnTo>
                  <a:pt x="2832" y="413"/>
                </a:lnTo>
                <a:lnTo>
                  <a:pt x="2832" y="444"/>
                </a:lnTo>
                <a:lnTo>
                  <a:pt x="2837" y="437"/>
                </a:lnTo>
                <a:lnTo>
                  <a:pt x="2842" y="430"/>
                </a:lnTo>
                <a:lnTo>
                  <a:pt x="2847" y="425"/>
                </a:lnTo>
                <a:lnTo>
                  <a:pt x="2854" y="420"/>
                </a:lnTo>
                <a:lnTo>
                  <a:pt x="2861" y="416"/>
                </a:lnTo>
                <a:lnTo>
                  <a:pt x="2865" y="414"/>
                </a:lnTo>
                <a:lnTo>
                  <a:pt x="2869" y="413"/>
                </a:lnTo>
                <a:lnTo>
                  <a:pt x="2878" y="411"/>
                </a:lnTo>
                <a:lnTo>
                  <a:pt x="2882" y="411"/>
                </a:lnTo>
                <a:lnTo>
                  <a:pt x="2887" y="411"/>
                </a:lnTo>
                <a:lnTo>
                  <a:pt x="2894" y="411"/>
                </a:lnTo>
                <a:lnTo>
                  <a:pt x="2900" y="412"/>
                </a:lnTo>
                <a:lnTo>
                  <a:pt x="2906" y="413"/>
                </a:lnTo>
                <a:lnTo>
                  <a:pt x="2912" y="415"/>
                </a:lnTo>
                <a:lnTo>
                  <a:pt x="2917" y="418"/>
                </a:lnTo>
                <a:lnTo>
                  <a:pt x="2922" y="421"/>
                </a:lnTo>
                <a:lnTo>
                  <a:pt x="2927" y="424"/>
                </a:lnTo>
                <a:lnTo>
                  <a:pt x="2932" y="428"/>
                </a:lnTo>
                <a:lnTo>
                  <a:pt x="2935" y="433"/>
                </a:lnTo>
                <a:lnTo>
                  <a:pt x="2939" y="438"/>
                </a:lnTo>
                <a:lnTo>
                  <a:pt x="2942" y="444"/>
                </a:lnTo>
                <a:lnTo>
                  <a:pt x="2943" y="446"/>
                </a:lnTo>
                <a:lnTo>
                  <a:pt x="2944" y="449"/>
                </a:lnTo>
                <a:lnTo>
                  <a:pt x="2946" y="456"/>
                </a:lnTo>
                <a:lnTo>
                  <a:pt x="2947" y="462"/>
                </a:lnTo>
                <a:lnTo>
                  <a:pt x="2948" y="470"/>
                </a:lnTo>
                <a:lnTo>
                  <a:pt x="2948" y="477"/>
                </a:lnTo>
                <a:lnTo>
                  <a:pt x="2948" y="590"/>
                </a:lnTo>
                <a:lnTo>
                  <a:pt x="2899" y="590"/>
                </a:lnTo>
                <a:lnTo>
                  <a:pt x="2899" y="486"/>
                </a:lnTo>
                <a:lnTo>
                  <a:pt x="2899" y="478"/>
                </a:lnTo>
                <a:lnTo>
                  <a:pt x="2898" y="475"/>
                </a:lnTo>
                <a:lnTo>
                  <a:pt x="2897" y="471"/>
                </a:lnTo>
                <a:lnTo>
                  <a:pt x="2895" y="466"/>
                </a:lnTo>
                <a:lnTo>
                  <a:pt x="2893" y="463"/>
                </a:lnTo>
                <a:lnTo>
                  <a:pt x="2891" y="461"/>
                </a:lnTo>
                <a:lnTo>
                  <a:pt x="2886" y="457"/>
                </a:lnTo>
                <a:lnTo>
                  <a:pt x="2884" y="455"/>
                </a:lnTo>
                <a:lnTo>
                  <a:pt x="2881" y="454"/>
                </a:lnTo>
                <a:lnTo>
                  <a:pt x="2875" y="452"/>
                </a:lnTo>
                <a:lnTo>
                  <a:pt x="2871" y="451"/>
                </a:lnTo>
                <a:lnTo>
                  <a:pt x="2868" y="451"/>
                </a:lnTo>
                <a:lnTo>
                  <a:pt x="2861" y="452"/>
                </a:lnTo>
                <a:lnTo>
                  <a:pt x="2854" y="454"/>
                </a:lnTo>
                <a:lnTo>
                  <a:pt x="2851" y="455"/>
                </a:lnTo>
                <a:lnTo>
                  <a:pt x="2849" y="457"/>
                </a:lnTo>
                <a:lnTo>
                  <a:pt x="2846" y="459"/>
                </a:lnTo>
                <a:lnTo>
                  <a:pt x="2844" y="461"/>
                </a:lnTo>
                <a:lnTo>
                  <a:pt x="2842" y="463"/>
                </a:lnTo>
                <a:lnTo>
                  <a:pt x="2840" y="466"/>
                </a:lnTo>
                <a:lnTo>
                  <a:pt x="2838" y="469"/>
                </a:lnTo>
                <a:lnTo>
                  <a:pt x="2837" y="472"/>
                </a:lnTo>
                <a:lnTo>
                  <a:pt x="2835" y="479"/>
                </a:lnTo>
                <a:lnTo>
                  <a:pt x="2834" y="483"/>
                </a:lnTo>
                <a:lnTo>
                  <a:pt x="2834" y="487"/>
                </a:lnTo>
                <a:close/>
                <a:moveTo>
                  <a:pt x="3014" y="390"/>
                </a:moveTo>
                <a:lnTo>
                  <a:pt x="3008" y="390"/>
                </a:lnTo>
                <a:lnTo>
                  <a:pt x="3004" y="388"/>
                </a:lnTo>
                <a:lnTo>
                  <a:pt x="2999" y="386"/>
                </a:lnTo>
                <a:lnTo>
                  <a:pt x="2995" y="383"/>
                </a:lnTo>
                <a:lnTo>
                  <a:pt x="2992" y="379"/>
                </a:lnTo>
                <a:lnTo>
                  <a:pt x="2989" y="375"/>
                </a:lnTo>
                <a:lnTo>
                  <a:pt x="2988" y="370"/>
                </a:lnTo>
                <a:lnTo>
                  <a:pt x="2987" y="365"/>
                </a:lnTo>
                <a:lnTo>
                  <a:pt x="2988" y="360"/>
                </a:lnTo>
                <a:lnTo>
                  <a:pt x="2989" y="356"/>
                </a:lnTo>
                <a:lnTo>
                  <a:pt x="2992" y="352"/>
                </a:lnTo>
                <a:lnTo>
                  <a:pt x="2995" y="348"/>
                </a:lnTo>
                <a:lnTo>
                  <a:pt x="2999" y="345"/>
                </a:lnTo>
                <a:lnTo>
                  <a:pt x="3004" y="342"/>
                </a:lnTo>
                <a:lnTo>
                  <a:pt x="3008" y="341"/>
                </a:lnTo>
                <a:lnTo>
                  <a:pt x="3014" y="341"/>
                </a:lnTo>
                <a:lnTo>
                  <a:pt x="3019" y="341"/>
                </a:lnTo>
                <a:lnTo>
                  <a:pt x="3024" y="342"/>
                </a:lnTo>
                <a:lnTo>
                  <a:pt x="3028" y="345"/>
                </a:lnTo>
                <a:lnTo>
                  <a:pt x="3032" y="348"/>
                </a:lnTo>
                <a:lnTo>
                  <a:pt x="3036" y="352"/>
                </a:lnTo>
                <a:lnTo>
                  <a:pt x="3038" y="356"/>
                </a:lnTo>
                <a:lnTo>
                  <a:pt x="3040" y="360"/>
                </a:lnTo>
                <a:lnTo>
                  <a:pt x="3040" y="365"/>
                </a:lnTo>
                <a:lnTo>
                  <a:pt x="3040" y="370"/>
                </a:lnTo>
                <a:lnTo>
                  <a:pt x="3038" y="375"/>
                </a:lnTo>
                <a:lnTo>
                  <a:pt x="3036" y="379"/>
                </a:lnTo>
                <a:lnTo>
                  <a:pt x="3032" y="383"/>
                </a:lnTo>
                <a:lnTo>
                  <a:pt x="3028" y="386"/>
                </a:lnTo>
                <a:lnTo>
                  <a:pt x="3024" y="388"/>
                </a:lnTo>
                <a:lnTo>
                  <a:pt x="3019" y="390"/>
                </a:lnTo>
                <a:lnTo>
                  <a:pt x="3014" y="390"/>
                </a:lnTo>
                <a:close/>
                <a:moveTo>
                  <a:pt x="2989" y="413"/>
                </a:moveTo>
                <a:lnTo>
                  <a:pt x="3038" y="413"/>
                </a:lnTo>
                <a:lnTo>
                  <a:pt x="3038" y="590"/>
                </a:lnTo>
                <a:lnTo>
                  <a:pt x="2989" y="590"/>
                </a:lnTo>
                <a:lnTo>
                  <a:pt x="2989" y="413"/>
                </a:lnTo>
                <a:close/>
                <a:moveTo>
                  <a:pt x="3242" y="413"/>
                </a:moveTo>
                <a:lnTo>
                  <a:pt x="3180" y="590"/>
                </a:lnTo>
                <a:lnTo>
                  <a:pt x="3125" y="590"/>
                </a:lnTo>
                <a:lnTo>
                  <a:pt x="3063" y="413"/>
                </a:lnTo>
                <a:lnTo>
                  <a:pt x="3115" y="413"/>
                </a:lnTo>
                <a:lnTo>
                  <a:pt x="3151" y="539"/>
                </a:lnTo>
                <a:lnTo>
                  <a:pt x="3190" y="413"/>
                </a:lnTo>
                <a:lnTo>
                  <a:pt x="3242" y="413"/>
                </a:lnTo>
                <a:close/>
                <a:moveTo>
                  <a:pt x="3340" y="593"/>
                </a:moveTo>
                <a:lnTo>
                  <a:pt x="3333" y="593"/>
                </a:lnTo>
                <a:lnTo>
                  <a:pt x="3327" y="592"/>
                </a:lnTo>
                <a:lnTo>
                  <a:pt x="3315" y="590"/>
                </a:lnTo>
                <a:lnTo>
                  <a:pt x="3309" y="589"/>
                </a:lnTo>
                <a:lnTo>
                  <a:pt x="3303" y="587"/>
                </a:lnTo>
                <a:lnTo>
                  <a:pt x="3293" y="582"/>
                </a:lnTo>
                <a:lnTo>
                  <a:pt x="3288" y="579"/>
                </a:lnTo>
                <a:lnTo>
                  <a:pt x="3284" y="576"/>
                </a:lnTo>
                <a:lnTo>
                  <a:pt x="3279" y="572"/>
                </a:lnTo>
                <a:lnTo>
                  <a:pt x="3276" y="569"/>
                </a:lnTo>
                <a:lnTo>
                  <a:pt x="3269" y="560"/>
                </a:lnTo>
                <a:lnTo>
                  <a:pt x="3266" y="555"/>
                </a:lnTo>
                <a:lnTo>
                  <a:pt x="3263" y="550"/>
                </a:lnTo>
                <a:lnTo>
                  <a:pt x="3258" y="540"/>
                </a:lnTo>
                <a:lnTo>
                  <a:pt x="3256" y="534"/>
                </a:lnTo>
                <a:lnTo>
                  <a:pt x="3255" y="528"/>
                </a:lnTo>
                <a:lnTo>
                  <a:pt x="3254" y="522"/>
                </a:lnTo>
                <a:lnTo>
                  <a:pt x="3253" y="516"/>
                </a:lnTo>
                <a:lnTo>
                  <a:pt x="3252" y="509"/>
                </a:lnTo>
                <a:lnTo>
                  <a:pt x="3252" y="502"/>
                </a:lnTo>
                <a:lnTo>
                  <a:pt x="3252" y="495"/>
                </a:lnTo>
                <a:lnTo>
                  <a:pt x="3253" y="489"/>
                </a:lnTo>
                <a:lnTo>
                  <a:pt x="3254" y="483"/>
                </a:lnTo>
                <a:lnTo>
                  <a:pt x="3255" y="477"/>
                </a:lnTo>
                <a:lnTo>
                  <a:pt x="3258" y="465"/>
                </a:lnTo>
                <a:lnTo>
                  <a:pt x="3260" y="459"/>
                </a:lnTo>
                <a:lnTo>
                  <a:pt x="3263" y="454"/>
                </a:lnTo>
                <a:lnTo>
                  <a:pt x="3269" y="445"/>
                </a:lnTo>
                <a:lnTo>
                  <a:pt x="3272" y="440"/>
                </a:lnTo>
                <a:lnTo>
                  <a:pt x="3275" y="436"/>
                </a:lnTo>
                <a:lnTo>
                  <a:pt x="3279" y="432"/>
                </a:lnTo>
                <a:lnTo>
                  <a:pt x="3283" y="428"/>
                </a:lnTo>
                <a:lnTo>
                  <a:pt x="3293" y="422"/>
                </a:lnTo>
                <a:lnTo>
                  <a:pt x="3297" y="419"/>
                </a:lnTo>
                <a:lnTo>
                  <a:pt x="3303" y="417"/>
                </a:lnTo>
                <a:lnTo>
                  <a:pt x="3308" y="415"/>
                </a:lnTo>
                <a:lnTo>
                  <a:pt x="3314" y="413"/>
                </a:lnTo>
                <a:lnTo>
                  <a:pt x="3319" y="412"/>
                </a:lnTo>
                <a:lnTo>
                  <a:pt x="3325" y="411"/>
                </a:lnTo>
                <a:lnTo>
                  <a:pt x="3338" y="411"/>
                </a:lnTo>
                <a:lnTo>
                  <a:pt x="3349" y="411"/>
                </a:lnTo>
                <a:lnTo>
                  <a:pt x="3360" y="413"/>
                </a:lnTo>
                <a:lnTo>
                  <a:pt x="3365" y="414"/>
                </a:lnTo>
                <a:lnTo>
                  <a:pt x="3370" y="416"/>
                </a:lnTo>
                <a:lnTo>
                  <a:pt x="3380" y="421"/>
                </a:lnTo>
                <a:lnTo>
                  <a:pt x="3389" y="426"/>
                </a:lnTo>
                <a:lnTo>
                  <a:pt x="3393" y="429"/>
                </a:lnTo>
                <a:lnTo>
                  <a:pt x="3397" y="433"/>
                </a:lnTo>
                <a:lnTo>
                  <a:pt x="3404" y="441"/>
                </a:lnTo>
                <a:lnTo>
                  <a:pt x="3407" y="446"/>
                </a:lnTo>
                <a:lnTo>
                  <a:pt x="3410" y="450"/>
                </a:lnTo>
                <a:lnTo>
                  <a:pt x="3412" y="456"/>
                </a:lnTo>
                <a:lnTo>
                  <a:pt x="3415" y="461"/>
                </a:lnTo>
                <a:lnTo>
                  <a:pt x="3417" y="467"/>
                </a:lnTo>
                <a:lnTo>
                  <a:pt x="3418" y="473"/>
                </a:lnTo>
                <a:lnTo>
                  <a:pt x="3419" y="479"/>
                </a:lnTo>
                <a:lnTo>
                  <a:pt x="3420" y="486"/>
                </a:lnTo>
                <a:lnTo>
                  <a:pt x="3421" y="493"/>
                </a:lnTo>
                <a:lnTo>
                  <a:pt x="3421" y="500"/>
                </a:lnTo>
                <a:lnTo>
                  <a:pt x="3421" y="514"/>
                </a:lnTo>
                <a:lnTo>
                  <a:pt x="3301" y="514"/>
                </a:lnTo>
                <a:lnTo>
                  <a:pt x="3301" y="519"/>
                </a:lnTo>
                <a:lnTo>
                  <a:pt x="3301" y="523"/>
                </a:lnTo>
                <a:lnTo>
                  <a:pt x="3302" y="528"/>
                </a:lnTo>
                <a:lnTo>
                  <a:pt x="3303" y="532"/>
                </a:lnTo>
                <a:lnTo>
                  <a:pt x="3307" y="539"/>
                </a:lnTo>
                <a:lnTo>
                  <a:pt x="3309" y="542"/>
                </a:lnTo>
                <a:lnTo>
                  <a:pt x="3311" y="545"/>
                </a:lnTo>
                <a:lnTo>
                  <a:pt x="3314" y="548"/>
                </a:lnTo>
                <a:lnTo>
                  <a:pt x="3317" y="550"/>
                </a:lnTo>
                <a:lnTo>
                  <a:pt x="3321" y="552"/>
                </a:lnTo>
                <a:lnTo>
                  <a:pt x="3324" y="554"/>
                </a:lnTo>
                <a:lnTo>
                  <a:pt x="3328" y="555"/>
                </a:lnTo>
                <a:lnTo>
                  <a:pt x="3332" y="556"/>
                </a:lnTo>
                <a:lnTo>
                  <a:pt x="3341" y="557"/>
                </a:lnTo>
                <a:lnTo>
                  <a:pt x="3347" y="556"/>
                </a:lnTo>
                <a:lnTo>
                  <a:pt x="3352" y="555"/>
                </a:lnTo>
                <a:lnTo>
                  <a:pt x="3357" y="554"/>
                </a:lnTo>
                <a:lnTo>
                  <a:pt x="3362" y="551"/>
                </a:lnTo>
                <a:lnTo>
                  <a:pt x="3364" y="550"/>
                </a:lnTo>
                <a:lnTo>
                  <a:pt x="3366" y="548"/>
                </a:lnTo>
                <a:lnTo>
                  <a:pt x="3370" y="545"/>
                </a:lnTo>
                <a:lnTo>
                  <a:pt x="3372" y="541"/>
                </a:lnTo>
                <a:lnTo>
                  <a:pt x="3375" y="536"/>
                </a:lnTo>
                <a:lnTo>
                  <a:pt x="3420" y="539"/>
                </a:lnTo>
                <a:lnTo>
                  <a:pt x="3418" y="545"/>
                </a:lnTo>
                <a:lnTo>
                  <a:pt x="3416" y="551"/>
                </a:lnTo>
                <a:lnTo>
                  <a:pt x="3414" y="556"/>
                </a:lnTo>
                <a:lnTo>
                  <a:pt x="3411" y="561"/>
                </a:lnTo>
                <a:lnTo>
                  <a:pt x="3407" y="566"/>
                </a:lnTo>
                <a:lnTo>
                  <a:pt x="3403" y="570"/>
                </a:lnTo>
                <a:lnTo>
                  <a:pt x="3399" y="575"/>
                </a:lnTo>
                <a:lnTo>
                  <a:pt x="3394" y="578"/>
                </a:lnTo>
                <a:lnTo>
                  <a:pt x="3388" y="582"/>
                </a:lnTo>
                <a:lnTo>
                  <a:pt x="3382" y="585"/>
                </a:lnTo>
                <a:lnTo>
                  <a:pt x="3376" y="587"/>
                </a:lnTo>
                <a:lnTo>
                  <a:pt x="3370" y="589"/>
                </a:lnTo>
                <a:lnTo>
                  <a:pt x="3366" y="590"/>
                </a:lnTo>
                <a:lnTo>
                  <a:pt x="3363" y="591"/>
                </a:lnTo>
                <a:lnTo>
                  <a:pt x="3355" y="592"/>
                </a:lnTo>
                <a:lnTo>
                  <a:pt x="3348" y="593"/>
                </a:lnTo>
                <a:lnTo>
                  <a:pt x="3340" y="593"/>
                </a:lnTo>
                <a:close/>
                <a:moveTo>
                  <a:pt x="3301" y="483"/>
                </a:moveTo>
                <a:lnTo>
                  <a:pt x="3375" y="483"/>
                </a:lnTo>
                <a:lnTo>
                  <a:pt x="3375" y="480"/>
                </a:lnTo>
                <a:lnTo>
                  <a:pt x="3374" y="476"/>
                </a:lnTo>
                <a:lnTo>
                  <a:pt x="3373" y="472"/>
                </a:lnTo>
                <a:lnTo>
                  <a:pt x="3372" y="469"/>
                </a:lnTo>
                <a:lnTo>
                  <a:pt x="3371" y="466"/>
                </a:lnTo>
                <a:lnTo>
                  <a:pt x="3369" y="463"/>
                </a:lnTo>
                <a:lnTo>
                  <a:pt x="3367" y="460"/>
                </a:lnTo>
                <a:lnTo>
                  <a:pt x="3365" y="457"/>
                </a:lnTo>
                <a:lnTo>
                  <a:pt x="3359" y="453"/>
                </a:lnTo>
                <a:lnTo>
                  <a:pt x="3353" y="450"/>
                </a:lnTo>
                <a:lnTo>
                  <a:pt x="3346" y="448"/>
                </a:lnTo>
                <a:lnTo>
                  <a:pt x="3339" y="447"/>
                </a:lnTo>
                <a:lnTo>
                  <a:pt x="3331" y="448"/>
                </a:lnTo>
                <a:lnTo>
                  <a:pt x="3327" y="449"/>
                </a:lnTo>
                <a:lnTo>
                  <a:pt x="3324" y="450"/>
                </a:lnTo>
                <a:lnTo>
                  <a:pt x="3317" y="453"/>
                </a:lnTo>
                <a:lnTo>
                  <a:pt x="3315" y="455"/>
                </a:lnTo>
                <a:lnTo>
                  <a:pt x="3312" y="458"/>
                </a:lnTo>
                <a:lnTo>
                  <a:pt x="3307" y="463"/>
                </a:lnTo>
                <a:lnTo>
                  <a:pt x="3304" y="470"/>
                </a:lnTo>
                <a:lnTo>
                  <a:pt x="3303" y="473"/>
                </a:lnTo>
                <a:lnTo>
                  <a:pt x="3302" y="476"/>
                </a:lnTo>
                <a:lnTo>
                  <a:pt x="3301" y="483"/>
                </a:lnTo>
                <a:close/>
                <a:moveTo>
                  <a:pt x="3456" y="590"/>
                </a:moveTo>
                <a:lnTo>
                  <a:pt x="3456" y="413"/>
                </a:lnTo>
                <a:lnTo>
                  <a:pt x="3503" y="413"/>
                </a:lnTo>
                <a:lnTo>
                  <a:pt x="3503" y="444"/>
                </a:lnTo>
                <a:lnTo>
                  <a:pt x="3507" y="436"/>
                </a:lnTo>
                <a:lnTo>
                  <a:pt x="3511" y="429"/>
                </a:lnTo>
                <a:lnTo>
                  <a:pt x="3516" y="424"/>
                </a:lnTo>
                <a:lnTo>
                  <a:pt x="3521" y="419"/>
                </a:lnTo>
                <a:lnTo>
                  <a:pt x="3524" y="417"/>
                </a:lnTo>
                <a:lnTo>
                  <a:pt x="3527" y="415"/>
                </a:lnTo>
                <a:lnTo>
                  <a:pt x="3534" y="413"/>
                </a:lnTo>
                <a:lnTo>
                  <a:pt x="3540" y="411"/>
                </a:lnTo>
                <a:lnTo>
                  <a:pt x="3548" y="410"/>
                </a:lnTo>
                <a:lnTo>
                  <a:pt x="3556" y="411"/>
                </a:lnTo>
                <a:lnTo>
                  <a:pt x="3563" y="412"/>
                </a:lnTo>
                <a:lnTo>
                  <a:pt x="3563" y="456"/>
                </a:lnTo>
                <a:lnTo>
                  <a:pt x="3559" y="455"/>
                </a:lnTo>
                <a:lnTo>
                  <a:pt x="3554" y="454"/>
                </a:lnTo>
                <a:lnTo>
                  <a:pt x="3542" y="453"/>
                </a:lnTo>
                <a:lnTo>
                  <a:pt x="3535" y="454"/>
                </a:lnTo>
                <a:lnTo>
                  <a:pt x="3531" y="454"/>
                </a:lnTo>
                <a:lnTo>
                  <a:pt x="3528" y="456"/>
                </a:lnTo>
                <a:lnTo>
                  <a:pt x="3524" y="457"/>
                </a:lnTo>
                <a:lnTo>
                  <a:pt x="3521" y="459"/>
                </a:lnTo>
                <a:lnTo>
                  <a:pt x="3518" y="461"/>
                </a:lnTo>
                <a:lnTo>
                  <a:pt x="3515" y="463"/>
                </a:lnTo>
                <a:lnTo>
                  <a:pt x="3511" y="469"/>
                </a:lnTo>
                <a:lnTo>
                  <a:pt x="3509" y="472"/>
                </a:lnTo>
                <a:lnTo>
                  <a:pt x="3508" y="475"/>
                </a:lnTo>
                <a:lnTo>
                  <a:pt x="3506" y="478"/>
                </a:lnTo>
                <a:lnTo>
                  <a:pt x="3506" y="482"/>
                </a:lnTo>
                <a:lnTo>
                  <a:pt x="3505" y="486"/>
                </a:lnTo>
                <a:lnTo>
                  <a:pt x="3505" y="490"/>
                </a:lnTo>
                <a:lnTo>
                  <a:pt x="3505" y="590"/>
                </a:lnTo>
                <a:lnTo>
                  <a:pt x="3456" y="590"/>
                </a:lnTo>
                <a:close/>
                <a:moveTo>
                  <a:pt x="3736" y="463"/>
                </a:moveTo>
                <a:lnTo>
                  <a:pt x="3692" y="466"/>
                </a:lnTo>
                <a:lnTo>
                  <a:pt x="3690" y="462"/>
                </a:lnTo>
                <a:lnTo>
                  <a:pt x="3688" y="458"/>
                </a:lnTo>
                <a:lnTo>
                  <a:pt x="3686" y="455"/>
                </a:lnTo>
                <a:lnTo>
                  <a:pt x="3682" y="451"/>
                </a:lnTo>
                <a:lnTo>
                  <a:pt x="3678" y="449"/>
                </a:lnTo>
                <a:lnTo>
                  <a:pt x="3673" y="447"/>
                </a:lnTo>
                <a:lnTo>
                  <a:pt x="3668" y="446"/>
                </a:lnTo>
                <a:lnTo>
                  <a:pt x="3662" y="445"/>
                </a:lnTo>
                <a:lnTo>
                  <a:pt x="3656" y="446"/>
                </a:lnTo>
                <a:lnTo>
                  <a:pt x="3651" y="447"/>
                </a:lnTo>
                <a:lnTo>
                  <a:pt x="3647" y="448"/>
                </a:lnTo>
                <a:lnTo>
                  <a:pt x="3643" y="450"/>
                </a:lnTo>
                <a:lnTo>
                  <a:pt x="3639" y="453"/>
                </a:lnTo>
                <a:lnTo>
                  <a:pt x="3637" y="456"/>
                </a:lnTo>
                <a:lnTo>
                  <a:pt x="3635" y="459"/>
                </a:lnTo>
                <a:lnTo>
                  <a:pt x="3635" y="463"/>
                </a:lnTo>
                <a:lnTo>
                  <a:pt x="3635" y="466"/>
                </a:lnTo>
                <a:lnTo>
                  <a:pt x="3636" y="469"/>
                </a:lnTo>
                <a:lnTo>
                  <a:pt x="3638" y="471"/>
                </a:lnTo>
                <a:lnTo>
                  <a:pt x="3640" y="474"/>
                </a:lnTo>
                <a:lnTo>
                  <a:pt x="3643" y="476"/>
                </a:lnTo>
                <a:lnTo>
                  <a:pt x="3647" y="478"/>
                </a:lnTo>
                <a:lnTo>
                  <a:pt x="3652" y="479"/>
                </a:lnTo>
                <a:lnTo>
                  <a:pt x="3657" y="481"/>
                </a:lnTo>
                <a:lnTo>
                  <a:pt x="3689" y="487"/>
                </a:lnTo>
                <a:lnTo>
                  <a:pt x="3696" y="488"/>
                </a:lnTo>
                <a:lnTo>
                  <a:pt x="3701" y="490"/>
                </a:lnTo>
                <a:lnTo>
                  <a:pt x="3707" y="492"/>
                </a:lnTo>
                <a:lnTo>
                  <a:pt x="3712" y="494"/>
                </a:lnTo>
                <a:lnTo>
                  <a:pt x="3720" y="499"/>
                </a:lnTo>
                <a:lnTo>
                  <a:pt x="3728" y="504"/>
                </a:lnTo>
                <a:lnTo>
                  <a:pt x="3731" y="507"/>
                </a:lnTo>
                <a:lnTo>
                  <a:pt x="3733" y="511"/>
                </a:lnTo>
                <a:lnTo>
                  <a:pt x="3735" y="514"/>
                </a:lnTo>
                <a:lnTo>
                  <a:pt x="3737" y="518"/>
                </a:lnTo>
                <a:lnTo>
                  <a:pt x="3740" y="526"/>
                </a:lnTo>
                <a:lnTo>
                  <a:pt x="3740" y="530"/>
                </a:lnTo>
                <a:lnTo>
                  <a:pt x="3740" y="535"/>
                </a:lnTo>
                <a:lnTo>
                  <a:pt x="3740" y="539"/>
                </a:lnTo>
                <a:lnTo>
                  <a:pt x="3740" y="543"/>
                </a:lnTo>
                <a:lnTo>
                  <a:pt x="3739" y="547"/>
                </a:lnTo>
                <a:lnTo>
                  <a:pt x="3738" y="551"/>
                </a:lnTo>
                <a:lnTo>
                  <a:pt x="3736" y="555"/>
                </a:lnTo>
                <a:lnTo>
                  <a:pt x="3735" y="559"/>
                </a:lnTo>
                <a:lnTo>
                  <a:pt x="3733" y="562"/>
                </a:lnTo>
                <a:lnTo>
                  <a:pt x="3730" y="565"/>
                </a:lnTo>
                <a:lnTo>
                  <a:pt x="3725" y="572"/>
                </a:lnTo>
                <a:lnTo>
                  <a:pt x="3718" y="577"/>
                </a:lnTo>
                <a:lnTo>
                  <a:pt x="3711" y="582"/>
                </a:lnTo>
                <a:lnTo>
                  <a:pt x="3702" y="586"/>
                </a:lnTo>
                <a:lnTo>
                  <a:pt x="3693" y="589"/>
                </a:lnTo>
                <a:lnTo>
                  <a:pt x="3683" y="591"/>
                </a:lnTo>
                <a:lnTo>
                  <a:pt x="3673" y="593"/>
                </a:lnTo>
                <a:lnTo>
                  <a:pt x="3662" y="593"/>
                </a:lnTo>
                <a:lnTo>
                  <a:pt x="3653" y="593"/>
                </a:lnTo>
                <a:lnTo>
                  <a:pt x="3645" y="592"/>
                </a:lnTo>
                <a:lnTo>
                  <a:pt x="3637" y="591"/>
                </a:lnTo>
                <a:lnTo>
                  <a:pt x="3630" y="589"/>
                </a:lnTo>
                <a:lnTo>
                  <a:pt x="3623" y="587"/>
                </a:lnTo>
                <a:lnTo>
                  <a:pt x="3617" y="585"/>
                </a:lnTo>
                <a:lnTo>
                  <a:pt x="3611" y="582"/>
                </a:lnTo>
                <a:lnTo>
                  <a:pt x="3606" y="578"/>
                </a:lnTo>
                <a:lnTo>
                  <a:pt x="3601" y="575"/>
                </a:lnTo>
                <a:lnTo>
                  <a:pt x="3596" y="570"/>
                </a:lnTo>
                <a:lnTo>
                  <a:pt x="3593" y="566"/>
                </a:lnTo>
                <a:lnTo>
                  <a:pt x="3589" y="561"/>
                </a:lnTo>
                <a:lnTo>
                  <a:pt x="3587" y="556"/>
                </a:lnTo>
                <a:lnTo>
                  <a:pt x="3584" y="550"/>
                </a:lnTo>
                <a:lnTo>
                  <a:pt x="3583" y="545"/>
                </a:lnTo>
                <a:lnTo>
                  <a:pt x="3582" y="538"/>
                </a:lnTo>
                <a:lnTo>
                  <a:pt x="3630" y="536"/>
                </a:lnTo>
                <a:lnTo>
                  <a:pt x="3631" y="541"/>
                </a:lnTo>
                <a:lnTo>
                  <a:pt x="3634" y="545"/>
                </a:lnTo>
                <a:lnTo>
                  <a:pt x="3637" y="549"/>
                </a:lnTo>
                <a:lnTo>
                  <a:pt x="3640" y="552"/>
                </a:lnTo>
                <a:lnTo>
                  <a:pt x="3645" y="555"/>
                </a:lnTo>
                <a:lnTo>
                  <a:pt x="3650" y="556"/>
                </a:lnTo>
                <a:lnTo>
                  <a:pt x="3656" y="557"/>
                </a:lnTo>
                <a:lnTo>
                  <a:pt x="3662" y="558"/>
                </a:lnTo>
                <a:lnTo>
                  <a:pt x="3668" y="557"/>
                </a:lnTo>
                <a:lnTo>
                  <a:pt x="3673" y="557"/>
                </a:lnTo>
                <a:lnTo>
                  <a:pt x="3678" y="555"/>
                </a:lnTo>
                <a:lnTo>
                  <a:pt x="3681" y="554"/>
                </a:lnTo>
                <a:lnTo>
                  <a:pt x="3683" y="553"/>
                </a:lnTo>
                <a:lnTo>
                  <a:pt x="3686" y="550"/>
                </a:lnTo>
                <a:lnTo>
                  <a:pt x="3689" y="547"/>
                </a:lnTo>
                <a:lnTo>
                  <a:pt x="3689" y="545"/>
                </a:lnTo>
                <a:lnTo>
                  <a:pt x="3690" y="544"/>
                </a:lnTo>
                <a:lnTo>
                  <a:pt x="3691" y="540"/>
                </a:lnTo>
                <a:lnTo>
                  <a:pt x="3690" y="537"/>
                </a:lnTo>
                <a:lnTo>
                  <a:pt x="3689" y="534"/>
                </a:lnTo>
                <a:lnTo>
                  <a:pt x="3687" y="531"/>
                </a:lnTo>
                <a:lnTo>
                  <a:pt x="3685" y="529"/>
                </a:lnTo>
                <a:lnTo>
                  <a:pt x="3682" y="527"/>
                </a:lnTo>
                <a:lnTo>
                  <a:pt x="3678" y="525"/>
                </a:lnTo>
                <a:lnTo>
                  <a:pt x="3673" y="523"/>
                </a:lnTo>
                <a:lnTo>
                  <a:pt x="3668" y="522"/>
                </a:lnTo>
                <a:lnTo>
                  <a:pt x="3637" y="516"/>
                </a:lnTo>
                <a:lnTo>
                  <a:pt x="3631" y="515"/>
                </a:lnTo>
                <a:lnTo>
                  <a:pt x="3625" y="513"/>
                </a:lnTo>
                <a:lnTo>
                  <a:pt x="3615" y="509"/>
                </a:lnTo>
                <a:lnTo>
                  <a:pt x="3610" y="507"/>
                </a:lnTo>
                <a:lnTo>
                  <a:pt x="3606" y="504"/>
                </a:lnTo>
                <a:lnTo>
                  <a:pt x="3602" y="501"/>
                </a:lnTo>
                <a:lnTo>
                  <a:pt x="3599" y="498"/>
                </a:lnTo>
                <a:lnTo>
                  <a:pt x="3596" y="495"/>
                </a:lnTo>
                <a:lnTo>
                  <a:pt x="3593" y="492"/>
                </a:lnTo>
                <a:lnTo>
                  <a:pt x="3591" y="488"/>
                </a:lnTo>
                <a:lnTo>
                  <a:pt x="3589" y="484"/>
                </a:lnTo>
                <a:lnTo>
                  <a:pt x="3588" y="480"/>
                </a:lnTo>
                <a:lnTo>
                  <a:pt x="3587" y="475"/>
                </a:lnTo>
                <a:lnTo>
                  <a:pt x="3586" y="471"/>
                </a:lnTo>
                <a:lnTo>
                  <a:pt x="3586" y="466"/>
                </a:lnTo>
                <a:lnTo>
                  <a:pt x="3587" y="459"/>
                </a:lnTo>
                <a:lnTo>
                  <a:pt x="3587" y="454"/>
                </a:lnTo>
                <a:lnTo>
                  <a:pt x="3589" y="448"/>
                </a:lnTo>
                <a:lnTo>
                  <a:pt x="3591" y="443"/>
                </a:lnTo>
                <a:lnTo>
                  <a:pt x="3594" y="438"/>
                </a:lnTo>
                <a:lnTo>
                  <a:pt x="3598" y="433"/>
                </a:lnTo>
                <a:lnTo>
                  <a:pt x="3602" y="429"/>
                </a:lnTo>
                <a:lnTo>
                  <a:pt x="3607" y="425"/>
                </a:lnTo>
                <a:lnTo>
                  <a:pt x="3612" y="422"/>
                </a:lnTo>
                <a:lnTo>
                  <a:pt x="3618" y="419"/>
                </a:lnTo>
                <a:lnTo>
                  <a:pt x="3624" y="416"/>
                </a:lnTo>
                <a:lnTo>
                  <a:pt x="3631" y="414"/>
                </a:lnTo>
                <a:lnTo>
                  <a:pt x="3634" y="413"/>
                </a:lnTo>
                <a:lnTo>
                  <a:pt x="3638" y="413"/>
                </a:lnTo>
                <a:lnTo>
                  <a:pt x="3645" y="412"/>
                </a:lnTo>
                <a:lnTo>
                  <a:pt x="3653" y="411"/>
                </a:lnTo>
                <a:lnTo>
                  <a:pt x="3661" y="411"/>
                </a:lnTo>
                <a:lnTo>
                  <a:pt x="3669" y="411"/>
                </a:lnTo>
                <a:lnTo>
                  <a:pt x="3677" y="412"/>
                </a:lnTo>
                <a:lnTo>
                  <a:pt x="3684" y="413"/>
                </a:lnTo>
                <a:lnTo>
                  <a:pt x="3691" y="414"/>
                </a:lnTo>
                <a:lnTo>
                  <a:pt x="3697" y="416"/>
                </a:lnTo>
                <a:lnTo>
                  <a:pt x="3703" y="419"/>
                </a:lnTo>
                <a:lnTo>
                  <a:pt x="3709" y="421"/>
                </a:lnTo>
                <a:lnTo>
                  <a:pt x="3714" y="425"/>
                </a:lnTo>
                <a:lnTo>
                  <a:pt x="3718" y="428"/>
                </a:lnTo>
                <a:lnTo>
                  <a:pt x="3723" y="432"/>
                </a:lnTo>
                <a:lnTo>
                  <a:pt x="3726" y="437"/>
                </a:lnTo>
                <a:lnTo>
                  <a:pt x="3728" y="439"/>
                </a:lnTo>
                <a:lnTo>
                  <a:pt x="3729" y="441"/>
                </a:lnTo>
                <a:lnTo>
                  <a:pt x="3732" y="446"/>
                </a:lnTo>
                <a:lnTo>
                  <a:pt x="3734" y="452"/>
                </a:lnTo>
                <a:lnTo>
                  <a:pt x="3735" y="457"/>
                </a:lnTo>
                <a:lnTo>
                  <a:pt x="3736" y="463"/>
                </a:lnTo>
                <a:close/>
                <a:moveTo>
                  <a:pt x="3797" y="390"/>
                </a:moveTo>
                <a:lnTo>
                  <a:pt x="3792" y="390"/>
                </a:lnTo>
                <a:lnTo>
                  <a:pt x="3787" y="388"/>
                </a:lnTo>
                <a:lnTo>
                  <a:pt x="3783" y="386"/>
                </a:lnTo>
                <a:lnTo>
                  <a:pt x="3778" y="383"/>
                </a:lnTo>
                <a:lnTo>
                  <a:pt x="3775" y="379"/>
                </a:lnTo>
                <a:lnTo>
                  <a:pt x="3773" y="375"/>
                </a:lnTo>
                <a:lnTo>
                  <a:pt x="3771" y="370"/>
                </a:lnTo>
                <a:lnTo>
                  <a:pt x="3771" y="365"/>
                </a:lnTo>
                <a:lnTo>
                  <a:pt x="3771" y="360"/>
                </a:lnTo>
                <a:lnTo>
                  <a:pt x="3773" y="356"/>
                </a:lnTo>
                <a:lnTo>
                  <a:pt x="3775" y="352"/>
                </a:lnTo>
                <a:lnTo>
                  <a:pt x="3778" y="348"/>
                </a:lnTo>
                <a:lnTo>
                  <a:pt x="3783" y="345"/>
                </a:lnTo>
                <a:lnTo>
                  <a:pt x="3787" y="342"/>
                </a:lnTo>
                <a:lnTo>
                  <a:pt x="3792" y="341"/>
                </a:lnTo>
                <a:lnTo>
                  <a:pt x="3797" y="341"/>
                </a:lnTo>
                <a:lnTo>
                  <a:pt x="3802" y="341"/>
                </a:lnTo>
                <a:lnTo>
                  <a:pt x="3807" y="342"/>
                </a:lnTo>
                <a:lnTo>
                  <a:pt x="3812" y="345"/>
                </a:lnTo>
                <a:lnTo>
                  <a:pt x="3816" y="348"/>
                </a:lnTo>
                <a:lnTo>
                  <a:pt x="3819" y="352"/>
                </a:lnTo>
                <a:lnTo>
                  <a:pt x="3822" y="356"/>
                </a:lnTo>
                <a:lnTo>
                  <a:pt x="3823" y="360"/>
                </a:lnTo>
                <a:lnTo>
                  <a:pt x="3824" y="365"/>
                </a:lnTo>
                <a:lnTo>
                  <a:pt x="3823" y="370"/>
                </a:lnTo>
                <a:lnTo>
                  <a:pt x="3822" y="375"/>
                </a:lnTo>
                <a:lnTo>
                  <a:pt x="3819" y="379"/>
                </a:lnTo>
                <a:lnTo>
                  <a:pt x="3816" y="383"/>
                </a:lnTo>
                <a:lnTo>
                  <a:pt x="3812" y="386"/>
                </a:lnTo>
                <a:lnTo>
                  <a:pt x="3807" y="388"/>
                </a:lnTo>
                <a:lnTo>
                  <a:pt x="3802" y="390"/>
                </a:lnTo>
                <a:lnTo>
                  <a:pt x="3797" y="390"/>
                </a:lnTo>
                <a:close/>
                <a:moveTo>
                  <a:pt x="3772" y="413"/>
                </a:moveTo>
                <a:lnTo>
                  <a:pt x="3822" y="413"/>
                </a:lnTo>
                <a:lnTo>
                  <a:pt x="3822" y="590"/>
                </a:lnTo>
                <a:lnTo>
                  <a:pt x="3772" y="590"/>
                </a:lnTo>
                <a:lnTo>
                  <a:pt x="3772" y="413"/>
                </a:lnTo>
                <a:close/>
                <a:moveTo>
                  <a:pt x="3955" y="413"/>
                </a:moveTo>
                <a:lnTo>
                  <a:pt x="3955" y="450"/>
                </a:lnTo>
                <a:lnTo>
                  <a:pt x="3921" y="450"/>
                </a:lnTo>
                <a:lnTo>
                  <a:pt x="3921" y="535"/>
                </a:lnTo>
                <a:lnTo>
                  <a:pt x="3922" y="540"/>
                </a:lnTo>
                <a:lnTo>
                  <a:pt x="3923" y="544"/>
                </a:lnTo>
                <a:lnTo>
                  <a:pt x="3923" y="545"/>
                </a:lnTo>
                <a:lnTo>
                  <a:pt x="3924" y="547"/>
                </a:lnTo>
                <a:lnTo>
                  <a:pt x="3926" y="549"/>
                </a:lnTo>
                <a:lnTo>
                  <a:pt x="3929" y="551"/>
                </a:lnTo>
                <a:lnTo>
                  <a:pt x="3931" y="552"/>
                </a:lnTo>
                <a:lnTo>
                  <a:pt x="3935" y="552"/>
                </a:lnTo>
                <a:lnTo>
                  <a:pt x="3938" y="553"/>
                </a:lnTo>
                <a:lnTo>
                  <a:pt x="3945" y="552"/>
                </a:lnTo>
                <a:lnTo>
                  <a:pt x="3950" y="551"/>
                </a:lnTo>
                <a:lnTo>
                  <a:pt x="3958" y="587"/>
                </a:lnTo>
                <a:lnTo>
                  <a:pt x="3948" y="590"/>
                </a:lnTo>
                <a:lnTo>
                  <a:pt x="3940" y="591"/>
                </a:lnTo>
                <a:lnTo>
                  <a:pt x="3931" y="592"/>
                </a:lnTo>
                <a:lnTo>
                  <a:pt x="3925" y="592"/>
                </a:lnTo>
                <a:lnTo>
                  <a:pt x="3919" y="592"/>
                </a:lnTo>
                <a:lnTo>
                  <a:pt x="3913" y="591"/>
                </a:lnTo>
                <a:lnTo>
                  <a:pt x="3907" y="590"/>
                </a:lnTo>
                <a:lnTo>
                  <a:pt x="3902" y="588"/>
                </a:lnTo>
                <a:lnTo>
                  <a:pt x="3896" y="586"/>
                </a:lnTo>
                <a:lnTo>
                  <a:pt x="3892" y="583"/>
                </a:lnTo>
                <a:lnTo>
                  <a:pt x="3887" y="581"/>
                </a:lnTo>
                <a:lnTo>
                  <a:pt x="3884" y="577"/>
                </a:lnTo>
                <a:lnTo>
                  <a:pt x="3880" y="573"/>
                </a:lnTo>
                <a:lnTo>
                  <a:pt x="3878" y="569"/>
                </a:lnTo>
                <a:lnTo>
                  <a:pt x="3875" y="564"/>
                </a:lnTo>
                <a:lnTo>
                  <a:pt x="3874" y="559"/>
                </a:lnTo>
                <a:lnTo>
                  <a:pt x="3872" y="554"/>
                </a:lnTo>
                <a:lnTo>
                  <a:pt x="3872" y="548"/>
                </a:lnTo>
                <a:lnTo>
                  <a:pt x="3871" y="542"/>
                </a:lnTo>
                <a:lnTo>
                  <a:pt x="3871" y="450"/>
                </a:lnTo>
                <a:lnTo>
                  <a:pt x="3847" y="450"/>
                </a:lnTo>
                <a:lnTo>
                  <a:pt x="3847" y="413"/>
                </a:lnTo>
                <a:lnTo>
                  <a:pt x="3871" y="413"/>
                </a:lnTo>
                <a:lnTo>
                  <a:pt x="3871" y="371"/>
                </a:lnTo>
                <a:lnTo>
                  <a:pt x="3921" y="371"/>
                </a:lnTo>
                <a:lnTo>
                  <a:pt x="3921" y="413"/>
                </a:lnTo>
                <a:lnTo>
                  <a:pt x="3955" y="413"/>
                </a:lnTo>
                <a:close/>
                <a:moveTo>
                  <a:pt x="4062" y="593"/>
                </a:moveTo>
                <a:lnTo>
                  <a:pt x="4056" y="593"/>
                </a:lnTo>
                <a:lnTo>
                  <a:pt x="4049" y="592"/>
                </a:lnTo>
                <a:lnTo>
                  <a:pt x="4037" y="590"/>
                </a:lnTo>
                <a:lnTo>
                  <a:pt x="4031" y="589"/>
                </a:lnTo>
                <a:lnTo>
                  <a:pt x="4026" y="587"/>
                </a:lnTo>
                <a:lnTo>
                  <a:pt x="4015" y="582"/>
                </a:lnTo>
                <a:lnTo>
                  <a:pt x="4011" y="579"/>
                </a:lnTo>
                <a:lnTo>
                  <a:pt x="4006" y="576"/>
                </a:lnTo>
                <a:lnTo>
                  <a:pt x="4002" y="572"/>
                </a:lnTo>
                <a:lnTo>
                  <a:pt x="3998" y="569"/>
                </a:lnTo>
                <a:lnTo>
                  <a:pt x="3991" y="560"/>
                </a:lnTo>
                <a:lnTo>
                  <a:pt x="3988" y="555"/>
                </a:lnTo>
                <a:lnTo>
                  <a:pt x="3985" y="550"/>
                </a:lnTo>
                <a:lnTo>
                  <a:pt x="3981" y="540"/>
                </a:lnTo>
                <a:lnTo>
                  <a:pt x="3979" y="534"/>
                </a:lnTo>
                <a:lnTo>
                  <a:pt x="3977" y="528"/>
                </a:lnTo>
                <a:lnTo>
                  <a:pt x="3976" y="522"/>
                </a:lnTo>
                <a:lnTo>
                  <a:pt x="3975" y="516"/>
                </a:lnTo>
                <a:lnTo>
                  <a:pt x="3975" y="509"/>
                </a:lnTo>
                <a:lnTo>
                  <a:pt x="3975" y="502"/>
                </a:lnTo>
                <a:lnTo>
                  <a:pt x="3975" y="495"/>
                </a:lnTo>
                <a:lnTo>
                  <a:pt x="3975" y="489"/>
                </a:lnTo>
                <a:lnTo>
                  <a:pt x="3976" y="483"/>
                </a:lnTo>
                <a:lnTo>
                  <a:pt x="3977" y="477"/>
                </a:lnTo>
                <a:lnTo>
                  <a:pt x="3981" y="465"/>
                </a:lnTo>
                <a:lnTo>
                  <a:pt x="3983" y="459"/>
                </a:lnTo>
                <a:lnTo>
                  <a:pt x="3985" y="454"/>
                </a:lnTo>
                <a:lnTo>
                  <a:pt x="3991" y="445"/>
                </a:lnTo>
                <a:lnTo>
                  <a:pt x="3994" y="440"/>
                </a:lnTo>
                <a:lnTo>
                  <a:pt x="3998" y="436"/>
                </a:lnTo>
                <a:lnTo>
                  <a:pt x="4002" y="432"/>
                </a:lnTo>
                <a:lnTo>
                  <a:pt x="4006" y="428"/>
                </a:lnTo>
                <a:lnTo>
                  <a:pt x="4015" y="422"/>
                </a:lnTo>
                <a:lnTo>
                  <a:pt x="4020" y="419"/>
                </a:lnTo>
                <a:lnTo>
                  <a:pt x="4025" y="417"/>
                </a:lnTo>
                <a:lnTo>
                  <a:pt x="4030" y="415"/>
                </a:lnTo>
                <a:lnTo>
                  <a:pt x="4036" y="413"/>
                </a:lnTo>
                <a:lnTo>
                  <a:pt x="4042" y="412"/>
                </a:lnTo>
                <a:lnTo>
                  <a:pt x="4048" y="411"/>
                </a:lnTo>
                <a:lnTo>
                  <a:pt x="4060" y="411"/>
                </a:lnTo>
                <a:lnTo>
                  <a:pt x="4072" y="411"/>
                </a:lnTo>
                <a:lnTo>
                  <a:pt x="4083" y="413"/>
                </a:lnTo>
                <a:lnTo>
                  <a:pt x="4088" y="414"/>
                </a:lnTo>
                <a:lnTo>
                  <a:pt x="4093" y="416"/>
                </a:lnTo>
                <a:lnTo>
                  <a:pt x="4103" y="421"/>
                </a:lnTo>
                <a:lnTo>
                  <a:pt x="4111" y="426"/>
                </a:lnTo>
                <a:lnTo>
                  <a:pt x="4116" y="429"/>
                </a:lnTo>
                <a:lnTo>
                  <a:pt x="4119" y="433"/>
                </a:lnTo>
                <a:lnTo>
                  <a:pt x="4126" y="441"/>
                </a:lnTo>
                <a:lnTo>
                  <a:pt x="4129" y="446"/>
                </a:lnTo>
                <a:lnTo>
                  <a:pt x="4132" y="450"/>
                </a:lnTo>
                <a:lnTo>
                  <a:pt x="4135" y="456"/>
                </a:lnTo>
                <a:lnTo>
                  <a:pt x="4137" y="461"/>
                </a:lnTo>
                <a:lnTo>
                  <a:pt x="4139" y="467"/>
                </a:lnTo>
                <a:lnTo>
                  <a:pt x="4141" y="473"/>
                </a:lnTo>
                <a:lnTo>
                  <a:pt x="4142" y="479"/>
                </a:lnTo>
                <a:lnTo>
                  <a:pt x="4143" y="486"/>
                </a:lnTo>
                <a:lnTo>
                  <a:pt x="4143" y="493"/>
                </a:lnTo>
                <a:lnTo>
                  <a:pt x="4143" y="500"/>
                </a:lnTo>
                <a:lnTo>
                  <a:pt x="4143" y="514"/>
                </a:lnTo>
                <a:lnTo>
                  <a:pt x="4023" y="514"/>
                </a:lnTo>
                <a:lnTo>
                  <a:pt x="4023" y="519"/>
                </a:lnTo>
                <a:lnTo>
                  <a:pt x="4024" y="523"/>
                </a:lnTo>
                <a:lnTo>
                  <a:pt x="4026" y="532"/>
                </a:lnTo>
                <a:lnTo>
                  <a:pt x="4027" y="535"/>
                </a:lnTo>
                <a:lnTo>
                  <a:pt x="4029" y="539"/>
                </a:lnTo>
                <a:lnTo>
                  <a:pt x="4031" y="542"/>
                </a:lnTo>
                <a:lnTo>
                  <a:pt x="4034" y="545"/>
                </a:lnTo>
                <a:lnTo>
                  <a:pt x="4037" y="548"/>
                </a:lnTo>
                <a:lnTo>
                  <a:pt x="4040" y="550"/>
                </a:lnTo>
                <a:lnTo>
                  <a:pt x="4043" y="552"/>
                </a:lnTo>
                <a:lnTo>
                  <a:pt x="4047" y="554"/>
                </a:lnTo>
                <a:lnTo>
                  <a:pt x="4050" y="555"/>
                </a:lnTo>
                <a:lnTo>
                  <a:pt x="4054" y="556"/>
                </a:lnTo>
                <a:lnTo>
                  <a:pt x="4063" y="557"/>
                </a:lnTo>
                <a:lnTo>
                  <a:pt x="4069" y="556"/>
                </a:lnTo>
                <a:lnTo>
                  <a:pt x="4075" y="555"/>
                </a:lnTo>
                <a:lnTo>
                  <a:pt x="4080" y="554"/>
                </a:lnTo>
                <a:lnTo>
                  <a:pt x="4084" y="551"/>
                </a:lnTo>
                <a:lnTo>
                  <a:pt x="4087" y="550"/>
                </a:lnTo>
                <a:lnTo>
                  <a:pt x="4089" y="548"/>
                </a:lnTo>
                <a:lnTo>
                  <a:pt x="4092" y="545"/>
                </a:lnTo>
                <a:lnTo>
                  <a:pt x="4095" y="541"/>
                </a:lnTo>
                <a:lnTo>
                  <a:pt x="4097" y="536"/>
                </a:lnTo>
                <a:lnTo>
                  <a:pt x="4142" y="539"/>
                </a:lnTo>
                <a:lnTo>
                  <a:pt x="4141" y="545"/>
                </a:lnTo>
                <a:lnTo>
                  <a:pt x="4139" y="551"/>
                </a:lnTo>
                <a:lnTo>
                  <a:pt x="4136" y="556"/>
                </a:lnTo>
                <a:lnTo>
                  <a:pt x="4133" y="561"/>
                </a:lnTo>
                <a:lnTo>
                  <a:pt x="4130" y="566"/>
                </a:lnTo>
                <a:lnTo>
                  <a:pt x="4126" y="570"/>
                </a:lnTo>
                <a:lnTo>
                  <a:pt x="4121" y="575"/>
                </a:lnTo>
                <a:lnTo>
                  <a:pt x="4116" y="578"/>
                </a:lnTo>
                <a:lnTo>
                  <a:pt x="4111" y="582"/>
                </a:lnTo>
                <a:lnTo>
                  <a:pt x="4105" y="585"/>
                </a:lnTo>
                <a:lnTo>
                  <a:pt x="4099" y="587"/>
                </a:lnTo>
                <a:lnTo>
                  <a:pt x="4092" y="589"/>
                </a:lnTo>
                <a:lnTo>
                  <a:pt x="4089" y="590"/>
                </a:lnTo>
                <a:lnTo>
                  <a:pt x="4085" y="591"/>
                </a:lnTo>
                <a:lnTo>
                  <a:pt x="4078" y="592"/>
                </a:lnTo>
                <a:lnTo>
                  <a:pt x="4070" y="593"/>
                </a:lnTo>
                <a:lnTo>
                  <a:pt x="4062" y="593"/>
                </a:lnTo>
                <a:close/>
                <a:moveTo>
                  <a:pt x="4023" y="483"/>
                </a:moveTo>
                <a:lnTo>
                  <a:pt x="4097" y="483"/>
                </a:lnTo>
                <a:lnTo>
                  <a:pt x="4097" y="480"/>
                </a:lnTo>
                <a:lnTo>
                  <a:pt x="4097" y="476"/>
                </a:lnTo>
                <a:lnTo>
                  <a:pt x="4096" y="472"/>
                </a:lnTo>
                <a:lnTo>
                  <a:pt x="4095" y="469"/>
                </a:lnTo>
                <a:lnTo>
                  <a:pt x="4093" y="466"/>
                </a:lnTo>
                <a:lnTo>
                  <a:pt x="4092" y="463"/>
                </a:lnTo>
                <a:lnTo>
                  <a:pt x="4089" y="460"/>
                </a:lnTo>
                <a:lnTo>
                  <a:pt x="4087" y="457"/>
                </a:lnTo>
                <a:lnTo>
                  <a:pt x="4082" y="453"/>
                </a:lnTo>
                <a:lnTo>
                  <a:pt x="4076" y="450"/>
                </a:lnTo>
                <a:lnTo>
                  <a:pt x="4069" y="448"/>
                </a:lnTo>
                <a:lnTo>
                  <a:pt x="4061" y="447"/>
                </a:lnTo>
                <a:lnTo>
                  <a:pt x="4053" y="448"/>
                </a:lnTo>
                <a:lnTo>
                  <a:pt x="4050" y="449"/>
                </a:lnTo>
                <a:lnTo>
                  <a:pt x="4046" y="450"/>
                </a:lnTo>
                <a:lnTo>
                  <a:pt x="4040" y="453"/>
                </a:lnTo>
                <a:lnTo>
                  <a:pt x="4037" y="455"/>
                </a:lnTo>
                <a:lnTo>
                  <a:pt x="4034" y="458"/>
                </a:lnTo>
                <a:lnTo>
                  <a:pt x="4030" y="463"/>
                </a:lnTo>
                <a:lnTo>
                  <a:pt x="4026" y="470"/>
                </a:lnTo>
                <a:lnTo>
                  <a:pt x="4025" y="473"/>
                </a:lnTo>
                <a:lnTo>
                  <a:pt x="4024" y="476"/>
                </a:lnTo>
                <a:lnTo>
                  <a:pt x="4023" y="483"/>
                </a:lnTo>
                <a:close/>
                <a:moveTo>
                  <a:pt x="4267" y="413"/>
                </a:moveTo>
                <a:lnTo>
                  <a:pt x="4267" y="450"/>
                </a:lnTo>
                <a:lnTo>
                  <a:pt x="4234" y="450"/>
                </a:lnTo>
                <a:lnTo>
                  <a:pt x="4234" y="535"/>
                </a:lnTo>
                <a:lnTo>
                  <a:pt x="4234" y="540"/>
                </a:lnTo>
                <a:lnTo>
                  <a:pt x="4235" y="544"/>
                </a:lnTo>
                <a:lnTo>
                  <a:pt x="4236" y="545"/>
                </a:lnTo>
                <a:lnTo>
                  <a:pt x="4236" y="547"/>
                </a:lnTo>
                <a:lnTo>
                  <a:pt x="4238" y="549"/>
                </a:lnTo>
                <a:lnTo>
                  <a:pt x="4241" y="551"/>
                </a:lnTo>
                <a:lnTo>
                  <a:pt x="4244" y="552"/>
                </a:lnTo>
                <a:lnTo>
                  <a:pt x="4247" y="552"/>
                </a:lnTo>
                <a:lnTo>
                  <a:pt x="4250" y="553"/>
                </a:lnTo>
                <a:lnTo>
                  <a:pt x="4257" y="552"/>
                </a:lnTo>
                <a:lnTo>
                  <a:pt x="4263" y="551"/>
                </a:lnTo>
                <a:lnTo>
                  <a:pt x="4270" y="587"/>
                </a:lnTo>
                <a:lnTo>
                  <a:pt x="4260" y="590"/>
                </a:lnTo>
                <a:lnTo>
                  <a:pt x="4253" y="591"/>
                </a:lnTo>
                <a:lnTo>
                  <a:pt x="4244" y="592"/>
                </a:lnTo>
                <a:lnTo>
                  <a:pt x="4237" y="592"/>
                </a:lnTo>
                <a:lnTo>
                  <a:pt x="4231" y="592"/>
                </a:lnTo>
                <a:lnTo>
                  <a:pt x="4225" y="591"/>
                </a:lnTo>
                <a:lnTo>
                  <a:pt x="4220" y="590"/>
                </a:lnTo>
                <a:lnTo>
                  <a:pt x="4214" y="588"/>
                </a:lnTo>
                <a:lnTo>
                  <a:pt x="4210" y="586"/>
                </a:lnTo>
                <a:lnTo>
                  <a:pt x="4205" y="583"/>
                </a:lnTo>
                <a:lnTo>
                  <a:pt x="4201" y="581"/>
                </a:lnTo>
                <a:lnTo>
                  <a:pt x="4197" y="577"/>
                </a:lnTo>
                <a:lnTo>
                  <a:pt x="4194" y="573"/>
                </a:lnTo>
                <a:lnTo>
                  <a:pt x="4191" y="569"/>
                </a:lnTo>
                <a:lnTo>
                  <a:pt x="4189" y="564"/>
                </a:lnTo>
                <a:lnTo>
                  <a:pt x="4187" y="559"/>
                </a:lnTo>
                <a:lnTo>
                  <a:pt x="4186" y="554"/>
                </a:lnTo>
                <a:lnTo>
                  <a:pt x="4185" y="548"/>
                </a:lnTo>
                <a:lnTo>
                  <a:pt x="4185" y="542"/>
                </a:lnTo>
                <a:lnTo>
                  <a:pt x="4185" y="450"/>
                </a:lnTo>
                <a:lnTo>
                  <a:pt x="4161" y="450"/>
                </a:lnTo>
                <a:lnTo>
                  <a:pt x="4161" y="413"/>
                </a:lnTo>
                <a:lnTo>
                  <a:pt x="4185" y="413"/>
                </a:lnTo>
                <a:lnTo>
                  <a:pt x="4185" y="371"/>
                </a:lnTo>
                <a:lnTo>
                  <a:pt x="4234" y="371"/>
                </a:lnTo>
                <a:lnTo>
                  <a:pt x="4234" y="413"/>
                </a:lnTo>
                <a:lnTo>
                  <a:pt x="4267" y="413"/>
                </a:lnTo>
                <a:close/>
                <a:moveTo>
                  <a:pt x="4376" y="593"/>
                </a:moveTo>
                <a:lnTo>
                  <a:pt x="4369" y="593"/>
                </a:lnTo>
                <a:lnTo>
                  <a:pt x="4363" y="592"/>
                </a:lnTo>
                <a:lnTo>
                  <a:pt x="4349" y="590"/>
                </a:lnTo>
                <a:lnTo>
                  <a:pt x="4344" y="589"/>
                </a:lnTo>
                <a:lnTo>
                  <a:pt x="4338" y="587"/>
                </a:lnTo>
                <a:lnTo>
                  <a:pt x="4328" y="582"/>
                </a:lnTo>
                <a:lnTo>
                  <a:pt x="4323" y="579"/>
                </a:lnTo>
                <a:lnTo>
                  <a:pt x="4319" y="576"/>
                </a:lnTo>
                <a:lnTo>
                  <a:pt x="4314" y="572"/>
                </a:lnTo>
                <a:lnTo>
                  <a:pt x="4310" y="569"/>
                </a:lnTo>
                <a:lnTo>
                  <a:pt x="4303" y="560"/>
                </a:lnTo>
                <a:lnTo>
                  <a:pt x="4300" y="555"/>
                </a:lnTo>
                <a:lnTo>
                  <a:pt x="4298" y="550"/>
                </a:lnTo>
                <a:lnTo>
                  <a:pt x="4293" y="540"/>
                </a:lnTo>
                <a:lnTo>
                  <a:pt x="4291" y="534"/>
                </a:lnTo>
                <a:lnTo>
                  <a:pt x="4290" y="528"/>
                </a:lnTo>
                <a:lnTo>
                  <a:pt x="4289" y="522"/>
                </a:lnTo>
                <a:lnTo>
                  <a:pt x="4288" y="516"/>
                </a:lnTo>
                <a:lnTo>
                  <a:pt x="4287" y="509"/>
                </a:lnTo>
                <a:lnTo>
                  <a:pt x="4287" y="502"/>
                </a:lnTo>
                <a:lnTo>
                  <a:pt x="4287" y="495"/>
                </a:lnTo>
                <a:lnTo>
                  <a:pt x="4288" y="489"/>
                </a:lnTo>
                <a:lnTo>
                  <a:pt x="4289" y="483"/>
                </a:lnTo>
                <a:lnTo>
                  <a:pt x="4290" y="477"/>
                </a:lnTo>
                <a:lnTo>
                  <a:pt x="4293" y="465"/>
                </a:lnTo>
                <a:lnTo>
                  <a:pt x="4295" y="459"/>
                </a:lnTo>
                <a:lnTo>
                  <a:pt x="4298" y="454"/>
                </a:lnTo>
                <a:lnTo>
                  <a:pt x="4303" y="445"/>
                </a:lnTo>
                <a:lnTo>
                  <a:pt x="4307" y="440"/>
                </a:lnTo>
                <a:lnTo>
                  <a:pt x="4310" y="436"/>
                </a:lnTo>
                <a:lnTo>
                  <a:pt x="4314" y="432"/>
                </a:lnTo>
                <a:lnTo>
                  <a:pt x="4318" y="428"/>
                </a:lnTo>
                <a:lnTo>
                  <a:pt x="4327" y="422"/>
                </a:lnTo>
                <a:lnTo>
                  <a:pt x="4332" y="419"/>
                </a:lnTo>
                <a:lnTo>
                  <a:pt x="4338" y="417"/>
                </a:lnTo>
                <a:lnTo>
                  <a:pt x="4343" y="415"/>
                </a:lnTo>
                <a:lnTo>
                  <a:pt x="4348" y="413"/>
                </a:lnTo>
                <a:lnTo>
                  <a:pt x="4354" y="412"/>
                </a:lnTo>
                <a:lnTo>
                  <a:pt x="4361" y="411"/>
                </a:lnTo>
                <a:lnTo>
                  <a:pt x="4374" y="411"/>
                </a:lnTo>
                <a:lnTo>
                  <a:pt x="4385" y="411"/>
                </a:lnTo>
                <a:lnTo>
                  <a:pt x="4396" y="413"/>
                </a:lnTo>
                <a:lnTo>
                  <a:pt x="4401" y="414"/>
                </a:lnTo>
                <a:lnTo>
                  <a:pt x="4406" y="416"/>
                </a:lnTo>
                <a:lnTo>
                  <a:pt x="4416" y="421"/>
                </a:lnTo>
                <a:lnTo>
                  <a:pt x="4425" y="426"/>
                </a:lnTo>
                <a:lnTo>
                  <a:pt x="4429" y="429"/>
                </a:lnTo>
                <a:lnTo>
                  <a:pt x="4433" y="433"/>
                </a:lnTo>
                <a:lnTo>
                  <a:pt x="4440" y="441"/>
                </a:lnTo>
                <a:lnTo>
                  <a:pt x="4443" y="446"/>
                </a:lnTo>
                <a:lnTo>
                  <a:pt x="4446" y="450"/>
                </a:lnTo>
                <a:lnTo>
                  <a:pt x="4448" y="456"/>
                </a:lnTo>
                <a:lnTo>
                  <a:pt x="4451" y="461"/>
                </a:lnTo>
                <a:lnTo>
                  <a:pt x="4453" y="467"/>
                </a:lnTo>
                <a:lnTo>
                  <a:pt x="4454" y="473"/>
                </a:lnTo>
                <a:lnTo>
                  <a:pt x="4455" y="479"/>
                </a:lnTo>
                <a:lnTo>
                  <a:pt x="4456" y="486"/>
                </a:lnTo>
                <a:lnTo>
                  <a:pt x="4457" y="493"/>
                </a:lnTo>
                <a:lnTo>
                  <a:pt x="4457" y="500"/>
                </a:lnTo>
                <a:lnTo>
                  <a:pt x="4457" y="514"/>
                </a:lnTo>
                <a:lnTo>
                  <a:pt x="4335" y="514"/>
                </a:lnTo>
                <a:lnTo>
                  <a:pt x="4336" y="519"/>
                </a:lnTo>
                <a:lnTo>
                  <a:pt x="4336" y="523"/>
                </a:lnTo>
                <a:lnTo>
                  <a:pt x="4338" y="532"/>
                </a:lnTo>
                <a:lnTo>
                  <a:pt x="4342" y="539"/>
                </a:lnTo>
                <a:lnTo>
                  <a:pt x="4344" y="542"/>
                </a:lnTo>
                <a:lnTo>
                  <a:pt x="4346" y="545"/>
                </a:lnTo>
                <a:lnTo>
                  <a:pt x="4349" y="548"/>
                </a:lnTo>
                <a:lnTo>
                  <a:pt x="4352" y="550"/>
                </a:lnTo>
                <a:lnTo>
                  <a:pt x="4355" y="552"/>
                </a:lnTo>
                <a:lnTo>
                  <a:pt x="4360" y="554"/>
                </a:lnTo>
                <a:lnTo>
                  <a:pt x="4364" y="555"/>
                </a:lnTo>
                <a:lnTo>
                  <a:pt x="4368" y="556"/>
                </a:lnTo>
                <a:lnTo>
                  <a:pt x="4377" y="557"/>
                </a:lnTo>
                <a:lnTo>
                  <a:pt x="4382" y="556"/>
                </a:lnTo>
                <a:lnTo>
                  <a:pt x="4388" y="555"/>
                </a:lnTo>
                <a:lnTo>
                  <a:pt x="4393" y="554"/>
                </a:lnTo>
                <a:lnTo>
                  <a:pt x="4398" y="551"/>
                </a:lnTo>
                <a:lnTo>
                  <a:pt x="4400" y="550"/>
                </a:lnTo>
                <a:lnTo>
                  <a:pt x="4402" y="548"/>
                </a:lnTo>
                <a:lnTo>
                  <a:pt x="4405" y="545"/>
                </a:lnTo>
                <a:lnTo>
                  <a:pt x="4408" y="541"/>
                </a:lnTo>
                <a:lnTo>
                  <a:pt x="4410" y="536"/>
                </a:lnTo>
                <a:lnTo>
                  <a:pt x="4456" y="539"/>
                </a:lnTo>
                <a:lnTo>
                  <a:pt x="4454" y="545"/>
                </a:lnTo>
                <a:lnTo>
                  <a:pt x="4452" y="551"/>
                </a:lnTo>
                <a:lnTo>
                  <a:pt x="4450" y="556"/>
                </a:lnTo>
                <a:lnTo>
                  <a:pt x="4447" y="561"/>
                </a:lnTo>
                <a:lnTo>
                  <a:pt x="4443" y="566"/>
                </a:lnTo>
                <a:lnTo>
                  <a:pt x="4439" y="570"/>
                </a:lnTo>
                <a:lnTo>
                  <a:pt x="4435" y="575"/>
                </a:lnTo>
                <a:lnTo>
                  <a:pt x="4430" y="578"/>
                </a:lnTo>
                <a:lnTo>
                  <a:pt x="4424" y="582"/>
                </a:lnTo>
                <a:lnTo>
                  <a:pt x="4418" y="585"/>
                </a:lnTo>
                <a:lnTo>
                  <a:pt x="4412" y="587"/>
                </a:lnTo>
                <a:lnTo>
                  <a:pt x="4406" y="589"/>
                </a:lnTo>
                <a:lnTo>
                  <a:pt x="4402" y="590"/>
                </a:lnTo>
                <a:lnTo>
                  <a:pt x="4399" y="591"/>
                </a:lnTo>
                <a:lnTo>
                  <a:pt x="4391" y="592"/>
                </a:lnTo>
                <a:lnTo>
                  <a:pt x="4384" y="593"/>
                </a:lnTo>
                <a:lnTo>
                  <a:pt x="4376" y="593"/>
                </a:lnTo>
                <a:close/>
                <a:moveTo>
                  <a:pt x="4335" y="483"/>
                </a:moveTo>
                <a:lnTo>
                  <a:pt x="4411" y="483"/>
                </a:lnTo>
                <a:lnTo>
                  <a:pt x="4411" y="480"/>
                </a:lnTo>
                <a:lnTo>
                  <a:pt x="4410" y="476"/>
                </a:lnTo>
                <a:lnTo>
                  <a:pt x="4409" y="472"/>
                </a:lnTo>
                <a:lnTo>
                  <a:pt x="4408" y="469"/>
                </a:lnTo>
                <a:lnTo>
                  <a:pt x="4407" y="466"/>
                </a:lnTo>
                <a:lnTo>
                  <a:pt x="4405" y="463"/>
                </a:lnTo>
                <a:lnTo>
                  <a:pt x="4403" y="460"/>
                </a:lnTo>
                <a:lnTo>
                  <a:pt x="4401" y="457"/>
                </a:lnTo>
                <a:lnTo>
                  <a:pt x="4395" y="453"/>
                </a:lnTo>
                <a:lnTo>
                  <a:pt x="4389" y="450"/>
                </a:lnTo>
                <a:lnTo>
                  <a:pt x="4382" y="448"/>
                </a:lnTo>
                <a:lnTo>
                  <a:pt x="4375" y="447"/>
                </a:lnTo>
                <a:lnTo>
                  <a:pt x="4367" y="448"/>
                </a:lnTo>
                <a:lnTo>
                  <a:pt x="4363" y="449"/>
                </a:lnTo>
                <a:lnTo>
                  <a:pt x="4360" y="450"/>
                </a:lnTo>
                <a:lnTo>
                  <a:pt x="4352" y="453"/>
                </a:lnTo>
                <a:lnTo>
                  <a:pt x="4349" y="455"/>
                </a:lnTo>
                <a:lnTo>
                  <a:pt x="4347" y="458"/>
                </a:lnTo>
                <a:lnTo>
                  <a:pt x="4342" y="463"/>
                </a:lnTo>
                <a:lnTo>
                  <a:pt x="4339" y="470"/>
                </a:lnTo>
                <a:lnTo>
                  <a:pt x="4337" y="473"/>
                </a:lnTo>
                <a:lnTo>
                  <a:pt x="4336" y="476"/>
                </a:lnTo>
                <a:lnTo>
                  <a:pt x="4335" y="483"/>
                </a:lnTo>
                <a:close/>
                <a:moveTo>
                  <a:pt x="4580" y="413"/>
                </a:moveTo>
                <a:lnTo>
                  <a:pt x="4580" y="450"/>
                </a:lnTo>
                <a:lnTo>
                  <a:pt x="4547" y="450"/>
                </a:lnTo>
                <a:lnTo>
                  <a:pt x="4547" y="535"/>
                </a:lnTo>
                <a:lnTo>
                  <a:pt x="4548" y="540"/>
                </a:lnTo>
                <a:lnTo>
                  <a:pt x="4548" y="544"/>
                </a:lnTo>
                <a:lnTo>
                  <a:pt x="4549" y="545"/>
                </a:lnTo>
                <a:lnTo>
                  <a:pt x="4550" y="547"/>
                </a:lnTo>
                <a:lnTo>
                  <a:pt x="4552" y="549"/>
                </a:lnTo>
                <a:lnTo>
                  <a:pt x="4554" y="551"/>
                </a:lnTo>
                <a:lnTo>
                  <a:pt x="4557" y="552"/>
                </a:lnTo>
                <a:lnTo>
                  <a:pt x="4560" y="552"/>
                </a:lnTo>
                <a:lnTo>
                  <a:pt x="4564" y="553"/>
                </a:lnTo>
                <a:lnTo>
                  <a:pt x="4571" y="552"/>
                </a:lnTo>
                <a:lnTo>
                  <a:pt x="4576" y="551"/>
                </a:lnTo>
                <a:lnTo>
                  <a:pt x="4584" y="587"/>
                </a:lnTo>
                <a:lnTo>
                  <a:pt x="4573" y="590"/>
                </a:lnTo>
                <a:lnTo>
                  <a:pt x="4566" y="591"/>
                </a:lnTo>
                <a:lnTo>
                  <a:pt x="4557" y="592"/>
                </a:lnTo>
                <a:lnTo>
                  <a:pt x="4551" y="592"/>
                </a:lnTo>
                <a:lnTo>
                  <a:pt x="4544" y="592"/>
                </a:lnTo>
                <a:lnTo>
                  <a:pt x="4539" y="591"/>
                </a:lnTo>
                <a:lnTo>
                  <a:pt x="4533" y="590"/>
                </a:lnTo>
                <a:lnTo>
                  <a:pt x="4528" y="588"/>
                </a:lnTo>
                <a:lnTo>
                  <a:pt x="4523" y="586"/>
                </a:lnTo>
                <a:lnTo>
                  <a:pt x="4518" y="583"/>
                </a:lnTo>
                <a:lnTo>
                  <a:pt x="4514" y="581"/>
                </a:lnTo>
                <a:lnTo>
                  <a:pt x="4510" y="577"/>
                </a:lnTo>
                <a:lnTo>
                  <a:pt x="4507" y="573"/>
                </a:lnTo>
                <a:lnTo>
                  <a:pt x="4504" y="569"/>
                </a:lnTo>
                <a:lnTo>
                  <a:pt x="4502" y="564"/>
                </a:lnTo>
                <a:lnTo>
                  <a:pt x="4500" y="559"/>
                </a:lnTo>
                <a:lnTo>
                  <a:pt x="4499" y="554"/>
                </a:lnTo>
                <a:lnTo>
                  <a:pt x="4498" y="548"/>
                </a:lnTo>
                <a:lnTo>
                  <a:pt x="4498" y="542"/>
                </a:lnTo>
                <a:lnTo>
                  <a:pt x="4498" y="450"/>
                </a:lnTo>
                <a:lnTo>
                  <a:pt x="4474" y="450"/>
                </a:lnTo>
                <a:lnTo>
                  <a:pt x="4474" y="413"/>
                </a:lnTo>
                <a:lnTo>
                  <a:pt x="4498" y="413"/>
                </a:lnTo>
                <a:lnTo>
                  <a:pt x="4498" y="371"/>
                </a:lnTo>
                <a:lnTo>
                  <a:pt x="4547" y="371"/>
                </a:lnTo>
                <a:lnTo>
                  <a:pt x="4547" y="413"/>
                </a:lnTo>
                <a:lnTo>
                  <a:pt x="4580" y="413"/>
                </a:lnTo>
                <a:close/>
                <a:moveTo>
                  <a:pt x="578" y="585"/>
                </a:moveTo>
                <a:lnTo>
                  <a:pt x="465" y="257"/>
                </a:lnTo>
                <a:lnTo>
                  <a:pt x="352" y="585"/>
                </a:lnTo>
                <a:lnTo>
                  <a:pt x="578" y="585"/>
                </a:lnTo>
                <a:close/>
                <a:moveTo>
                  <a:pt x="930" y="930"/>
                </a:moveTo>
                <a:lnTo>
                  <a:pt x="699" y="930"/>
                </a:lnTo>
                <a:lnTo>
                  <a:pt x="642" y="768"/>
                </a:lnTo>
                <a:lnTo>
                  <a:pt x="288" y="768"/>
                </a:lnTo>
                <a:lnTo>
                  <a:pt x="232" y="930"/>
                </a:lnTo>
                <a:lnTo>
                  <a:pt x="0" y="930"/>
                </a:lnTo>
                <a:lnTo>
                  <a:pt x="162" y="471"/>
                </a:lnTo>
                <a:lnTo>
                  <a:pt x="326" y="12"/>
                </a:lnTo>
                <a:lnTo>
                  <a:pt x="603" y="12"/>
                </a:lnTo>
                <a:lnTo>
                  <a:pt x="767" y="471"/>
                </a:lnTo>
                <a:lnTo>
                  <a:pt x="930" y="930"/>
                </a:lnTo>
                <a:close/>
                <a:moveTo>
                  <a:pt x="1016" y="930"/>
                </a:moveTo>
                <a:lnTo>
                  <a:pt x="1016" y="722"/>
                </a:lnTo>
                <a:lnTo>
                  <a:pt x="1225" y="722"/>
                </a:lnTo>
                <a:lnTo>
                  <a:pt x="1225" y="930"/>
                </a:lnTo>
                <a:lnTo>
                  <a:pt x="1016" y="93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Date Placeholder 22">
            <a:extLst>
              <a:ext uri="{FF2B5EF4-FFF2-40B4-BE49-F238E27FC236}">
                <a16:creationId xmlns:a16="http://schemas.microsoft.com/office/drawing/2014/main" id="{CA1682D5-9875-6DFE-B1FA-F20EE1301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95732B7-9D02-43F0-8DDE-54D8F9C8E803}" type="datetime1">
              <a:rPr lang="fi-FI" smtClean="0"/>
              <a:t>8.5.2025</a:t>
            </a:fld>
            <a:endParaRPr lang="fi-FI" dirty="0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CB76FCA5-9DA7-BF02-3EBB-BC56DDA0F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807BD9D2-D4DB-4F42-21C0-76A363F74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01140D-C14F-41CA-99FC-0EF83E8DA40A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AB5AED4-B00A-C1A4-E287-ED21BF24F07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7988" y="2936558"/>
            <a:ext cx="5183956" cy="492443"/>
          </a:xfrm>
        </p:spPr>
        <p:txBody>
          <a:bodyPr wrap="square" anchor="b" anchorCtr="0">
            <a:spAutoFit/>
          </a:bodyPr>
          <a:lstStyle>
            <a:lvl1pPr algn="l">
              <a:lnSpc>
                <a:spcPct val="100000"/>
              </a:lnSpc>
              <a:defRPr sz="3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Headline</a:t>
            </a:r>
            <a:endParaRPr lang="fi-FI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E77A74CF-552F-AD8B-EBE0-4EC31A285B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988" y="3429000"/>
            <a:ext cx="5183956" cy="984885"/>
          </a:xfr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E27271C-B890-2326-7DF3-F203CAEE8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07368" y="2674624"/>
            <a:ext cx="396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D85101F3-610F-B09D-488F-7AA3CF707C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989" y="4869160"/>
            <a:ext cx="5183955" cy="276999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800"/>
            </a:lvl2pPr>
            <a:lvl3pPr marL="0" indent="0">
              <a:spcBef>
                <a:spcPts val="0"/>
              </a:spcBef>
              <a:buFontTx/>
              <a:buNone/>
              <a:defRPr sz="1800"/>
            </a:lvl3pPr>
            <a:lvl4pPr marL="0" indent="0">
              <a:spcBef>
                <a:spcPts val="0"/>
              </a:spcBef>
              <a:buFontTx/>
              <a:buNone/>
              <a:defRPr sz="1800"/>
            </a:lvl4pPr>
            <a:lvl5pPr marL="0" indent="0">
              <a:spcBef>
                <a:spcPts val="0"/>
              </a:spcBef>
              <a:buFontTx/>
              <a:buNone/>
              <a:defRPr sz="1800"/>
            </a:lvl5pPr>
            <a:lvl6pPr marL="0" indent="0">
              <a:spcBef>
                <a:spcPts val="0"/>
              </a:spcBef>
              <a:buFontTx/>
              <a:buNone/>
              <a:defRPr sz="1800"/>
            </a:lvl6pPr>
            <a:lvl7pPr marL="0" indent="0">
              <a:spcBef>
                <a:spcPts val="0"/>
              </a:spcBef>
              <a:buFontTx/>
              <a:buNone/>
              <a:defRPr sz="1800"/>
            </a:lvl7pPr>
            <a:lvl8pPr marL="0" indent="0">
              <a:spcBef>
                <a:spcPts val="0"/>
              </a:spcBef>
              <a:buFontTx/>
              <a:buNone/>
              <a:defRPr sz="1800"/>
            </a:lvl8pPr>
            <a:lvl9pPr marL="0" indent="0">
              <a:spcBef>
                <a:spcPts val="0"/>
              </a:spcBef>
              <a:buFontTx/>
              <a:buNone/>
              <a:defRPr sz="1800"/>
            </a:lvl9pPr>
          </a:lstStyle>
          <a:p>
            <a:pPr lvl="0"/>
            <a:r>
              <a:rPr lang="en-US" dirty="0"/>
              <a:t>Presenter Name / Date / Place</a:t>
            </a:r>
          </a:p>
        </p:txBody>
      </p:sp>
    </p:spTree>
    <p:extLst>
      <p:ext uri="{BB962C8B-B14F-4D97-AF65-F5344CB8AC3E}">
        <p14:creationId xmlns:p14="http://schemas.microsoft.com/office/powerpoint/2010/main" val="4179169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icture Blue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6CACCF6-B7F1-B81D-EB1E-E2F15D5314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6858000"/>
          </a:xfrm>
          <a:solidFill>
            <a:schemeClr val="bg2"/>
          </a:solidFill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200" dirty="0"/>
            </a:lvl1pPr>
          </a:lstStyle>
          <a:p>
            <a:pPr marR="0" lvl="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i-FI" noProof="1"/>
              <a:t>Click icon to add image</a:t>
            </a:r>
            <a:br>
              <a:rPr lang="fi-FI" noProof="1"/>
            </a:br>
            <a:r>
              <a:rPr lang="fi-FI" noProof="1"/>
              <a:t>Fit the image to frame by choosing:</a:t>
            </a:r>
            <a:br>
              <a:rPr lang="fi-FI" noProof="1"/>
            </a:br>
            <a:r>
              <a:rPr lang="fi-FI" noProof="1"/>
              <a:t>crop&gt;fit / rajaa&gt;sovita</a:t>
            </a:r>
          </a:p>
          <a:p>
            <a:pPr marR="0" lvl="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 dirty="0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B048024D-E928-1A47-E81D-E73CEDEC7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7988" y="432000"/>
            <a:ext cx="2650987" cy="576000"/>
          </a:xfrm>
          <a:custGeom>
            <a:avLst/>
            <a:gdLst>
              <a:gd name="T0" fmla="*/ 1856 w 4584"/>
              <a:gd name="T1" fmla="*/ 150 h 996"/>
              <a:gd name="T2" fmla="*/ 1926 w 4584"/>
              <a:gd name="T3" fmla="*/ 74 h 996"/>
              <a:gd name="T4" fmla="*/ 1862 w 4584"/>
              <a:gd name="T5" fmla="*/ 198 h 996"/>
              <a:gd name="T6" fmla="*/ 2091 w 4584"/>
              <a:gd name="T7" fmla="*/ 109 h 996"/>
              <a:gd name="T8" fmla="*/ 2346 w 4584"/>
              <a:gd name="T9" fmla="*/ 79 h 996"/>
              <a:gd name="T10" fmla="*/ 2341 w 4584"/>
              <a:gd name="T11" fmla="*/ 150 h 996"/>
              <a:gd name="T12" fmla="*/ 2584 w 4584"/>
              <a:gd name="T13" fmla="*/ 274 h 996"/>
              <a:gd name="T14" fmla="*/ 2883 w 4584"/>
              <a:gd name="T15" fmla="*/ 0 h 996"/>
              <a:gd name="T16" fmla="*/ 2966 w 4584"/>
              <a:gd name="T17" fmla="*/ 88 h 996"/>
              <a:gd name="T18" fmla="*/ 3031 w 4584"/>
              <a:gd name="T19" fmla="*/ 214 h 996"/>
              <a:gd name="T20" fmla="*/ 3010 w 4584"/>
              <a:gd name="T21" fmla="*/ 212 h 996"/>
              <a:gd name="T22" fmla="*/ 3283 w 4584"/>
              <a:gd name="T23" fmla="*/ 239 h 996"/>
              <a:gd name="T24" fmla="*/ 3261 w 4584"/>
              <a:gd name="T25" fmla="*/ 135 h 996"/>
              <a:gd name="T26" fmla="*/ 3397 w 4584"/>
              <a:gd name="T27" fmla="*/ 34 h 996"/>
              <a:gd name="T28" fmla="*/ 3589 w 4584"/>
              <a:gd name="T29" fmla="*/ 199 h 996"/>
              <a:gd name="T30" fmla="*/ 3538 w 4584"/>
              <a:gd name="T31" fmla="*/ 193 h 996"/>
              <a:gd name="T32" fmla="*/ 3580 w 4584"/>
              <a:gd name="T33" fmla="*/ 106 h 996"/>
              <a:gd name="T34" fmla="*/ 3779 w 4584"/>
              <a:gd name="T35" fmla="*/ 244 h 996"/>
              <a:gd name="T36" fmla="*/ 3908 w 4584"/>
              <a:gd name="T37" fmla="*/ 148 h 996"/>
              <a:gd name="T38" fmla="*/ 3821 w 4584"/>
              <a:gd name="T39" fmla="*/ 107 h 996"/>
              <a:gd name="T40" fmla="*/ 1828 w 4584"/>
              <a:gd name="T41" fmla="*/ 916 h 996"/>
              <a:gd name="T42" fmla="*/ 1868 w 4584"/>
              <a:gd name="T43" fmla="*/ 803 h 996"/>
              <a:gd name="T44" fmla="*/ 1905 w 4584"/>
              <a:gd name="T45" fmla="*/ 896 h 996"/>
              <a:gd name="T46" fmla="*/ 2193 w 4584"/>
              <a:gd name="T47" fmla="*/ 891 h 996"/>
              <a:gd name="T48" fmla="*/ 2220 w 4584"/>
              <a:gd name="T49" fmla="*/ 816 h 996"/>
              <a:gd name="T50" fmla="*/ 2340 w 4584"/>
              <a:gd name="T51" fmla="*/ 927 h 996"/>
              <a:gd name="T52" fmla="*/ 2271 w 4584"/>
              <a:gd name="T53" fmla="*/ 868 h 996"/>
              <a:gd name="T54" fmla="*/ 2506 w 4584"/>
              <a:gd name="T55" fmla="*/ 882 h 996"/>
              <a:gd name="T56" fmla="*/ 2823 w 4584"/>
              <a:gd name="T57" fmla="*/ 753 h 996"/>
              <a:gd name="T58" fmla="*/ 2952 w 4584"/>
              <a:gd name="T59" fmla="*/ 726 h 996"/>
              <a:gd name="T60" fmla="*/ 3233 w 4584"/>
              <a:gd name="T61" fmla="*/ 913 h 996"/>
              <a:gd name="T62" fmla="*/ 3254 w 4584"/>
              <a:gd name="T63" fmla="*/ 854 h 996"/>
              <a:gd name="T64" fmla="*/ 3313 w 4584"/>
              <a:gd name="T65" fmla="*/ 793 h 996"/>
              <a:gd name="T66" fmla="*/ 3644 w 4584"/>
              <a:gd name="T67" fmla="*/ 802 h 996"/>
              <a:gd name="T68" fmla="*/ 3627 w 4584"/>
              <a:gd name="T69" fmla="*/ 933 h 996"/>
              <a:gd name="T70" fmla="*/ 3553 w 4584"/>
              <a:gd name="T71" fmla="*/ 839 h 996"/>
              <a:gd name="T72" fmla="*/ 3726 w 4584"/>
              <a:gd name="T73" fmla="*/ 696 h 996"/>
              <a:gd name="T74" fmla="*/ 3850 w 4584"/>
              <a:gd name="T75" fmla="*/ 926 h 996"/>
              <a:gd name="T76" fmla="*/ 3980 w 4584"/>
              <a:gd name="T77" fmla="*/ 996 h 996"/>
              <a:gd name="T78" fmla="*/ 1914 w 4584"/>
              <a:gd name="T79" fmla="*/ 481 h 996"/>
              <a:gd name="T80" fmla="*/ 1963 w 4584"/>
              <a:gd name="T81" fmla="*/ 436 h 996"/>
              <a:gd name="T82" fmla="*/ 1873 w 4584"/>
              <a:gd name="T83" fmla="*/ 556 h 996"/>
              <a:gd name="T84" fmla="*/ 2197 w 4584"/>
              <a:gd name="T85" fmla="*/ 413 h 996"/>
              <a:gd name="T86" fmla="*/ 2378 w 4584"/>
              <a:gd name="T87" fmla="*/ 449 h 996"/>
              <a:gd name="T88" fmla="*/ 2327 w 4584"/>
              <a:gd name="T89" fmla="*/ 457 h 996"/>
              <a:gd name="T90" fmla="*/ 2668 w 4584"/>
              <a:gd name="T91" fmla="*/ 587 h 996"/>
              <a:gd name="T92" fmla="*/ 2785 w 4584"/>
              <a:gd name="T93" fmla="*/ 413 h 996"/>
              <a:gd name="T94" fmla="*/ 2840 w 4584"/>
              <a:gd name="T95" fmla="*/ 466 h 996"/>
              <a:gd name="T96" fmla="*/ 3340 w 4584"/>
              <a:gd name="T97" fmla="*/ 593 h 996"/>
              <a:gd name="T98" fmla="*/ 3412 w 4584"/>
              <a:gd name="T99" fmla="*/ 456 h 996"/>
              <a:gd name="T100" fmla="*/ 3375 w 4584"/>
              <a:gd name="T101" fmla="*/ 483 h 996"/>
              <a:gd name="T102" fmla="*/ 3508 w 4584"/>
              <a:gd name="T103" fmla="*/ 475 h 996"/>
              <a:gd name="T104" fmla="*/ 3735 w 4584"/>
              <a:gd name="T105" fmla="*/ 559 h 996"/>
              <a:gd name="T106" fmla="*/ 3673 w 4584"/>
              <a:gd name="T107" fmla="*/ 523 h 996"/>
              <a:gd name="T108" fmla="*/ 3797 w 4584"/>
              <a:gd name="T109" fmla="*/ 390 h 996"/>
              <a:gd name="T110" fmla="*/ 3950 w 4584"/>
              <a:gd name="T111" fmla="*/ 551 h 996"/>
              <a:gd name="T112" fmla="*/ 3976 w 4584"/>
              <a:gd name="T113" fmla="*/ 483 h 996"/>
              <a:gd name="T114" fmla="*/ 4063 w 4584"/>
              <a:gd name="T115" fmla="*/ 557 h 996"/>
              <a:gd name="T116" fmla="*/ 4023 w 4584"/>
              <a:gd name="T117" fmla="*/ 483 h 996"/>
              <a:gd name="T118" fmla="*/ 4319 w 4584"/>
              <a:gd name="T119" fmla="*/ 576 h 996"/>
              <a:gd name="T120" fmla="*/ 4457 w 4584"/>
              <a:gd name="T121" fmla="*/ 514 h 996"/>
              <a:gd name="T122" fmla="*/ 4395 w 4584"/>
              <a:gd name="T123" fmla="*/ 453 h 996"/>
              <a:gd name="T124" fmla="*/ 4474 w 4584"/>
              <a:gd name="T125" fmla="*/ 413 h 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584" h="996">
                <a:moveTo>
                  <a:pt x="1232" y="330"/>
                </a:moveTo>
                <a:lnTo>
                  <a:pt x="1178" y="648"/>
                </a:lnTo>
                <a:lnTo>
                  <a:pt x="1055" y="648"/>
                </a:lnTo>
                <a:lnTo>
                  <a:pt x="1010" y="330"/>
                </a:lnTo>
                <a:lnTo>
                  <a:pt x="1010" y="12"/>
                </a:lnTo>
                <a:lnTo>
                  <a:pt x="1232" y="12"/>
                </a:lnTo>
                <a:lnTo>
                  <a:pt x="1232" y="330"/>
                </a:lnTo>
                <a:close/>
                <a:moveTo>
                  <a:pt x="1623" y="249"/>
                </a:moveTo>
                <a:lnTo>
                  <a:pt x="1569" y="249"/>
                </a:lnTo>
                <a:lnTo>
                  <a:pt x="1651" y="13"/>
                </a:lnTo>
                <a:lnTo>
                  <a:pt x="1715" y="13"/>
                </a:lnTo>
                <a:lnTo>
                  <a:pt x="1797" y="249"/>
                </a:lnTo>
                <a:lnTo>
                  <a:pt x="1743" y="249"/>
                </a:lnTo>
                <a:lnTo>
                  <a:pt x="1726" y="195"/>
                </a:lnTo>
                <a:lnTo>
                  <a:pt x="1641" y="195"/>
                </a:lnTo>
                <a:lnTo>
                  <a:pt x="1623" y="249"/>
                </a:lnTo>
                <a:close/>
                <a:moveTo>
                  <a:pt x="1653" y="156"/>
                </a:moveTo>
                <a:lnTo>
                  <a:pt x="1713" y="156"/>
                </a:lnTo>
                <a:lnTo>
                  <a:pt x="1684" y="67"/>
                </a:lnTo>
                <a:lnTo>
                  <a:pt x="1653" y="156"/>
                </a:lnTo>
                <a:close/>
                <a:moveTo>
                  <a:pt x="1874" y="252"/>
                </a:moveTo>
                <a:lnTo>
                  <a:pt x="1867" y="252"/>
                </a:lnTo>
                <a:lnTo>
                  <a:pt x="1861" y="252"/>
                </a:lnTo>
                <a:lnTo>
                  <a:pt x="1856" y="251"/>
                </a:lnTo>
                <a:lnTo>
                  <a:pt x="1850" y="249"/>
                </a:lnTo>
                <a:lnTo>
                  <a:pt x="1845" y="247"/>
                </a:lnTo>
                <a:lnTo>
                  <a:pt x="1840" y="245"/>
                </a:lnTo>
                <a:lnTo>
                  <a:pt x="1836" y="242"/>
                </a:lnTo>
                <a:lnTo>
                  <a:pt x="1832" y="239"/>
                </a:lnTo>
                <a:lnTo>
                  <a:pt x="1828" y="236"/>
                </a:lnTo>
                <a:lnTo>
                  <a:pt x="1824" y="232"/>
                </a:lnTo>
                <a:lnTo>
                  <a:pt x="1821" y="227"/>
                </a:lnTo>
                <a:lnTo>
                  <a:pt x="1820" y="225"/>
                </a:lnTo>
                <a:lnTo>
                  <a:pt x="1819" y="223"/>
                </a:lnTo>
                <a:lnTo>
                  <a:pt x="1817" y="218"/>
                </a:lnTo>
                <a:lnTo>
                  <a:pt x="1816" y="212"/>
                </a:lnTo>
                <a:lnTo>
                  <a:pt x="1815" y="206"/>
                </a:lnTo>
                <a:lnTo>
                  <a:pt x="1815" y="200"/>
                </a:lnTo>
                <a:lnTo>
                  <a:pt x="1815" y="190"/>
                </a:lnTo>
                <a:lnTo>
                  <a:pt x="1817" y="182"/>
                </a:lnTo>
                <a:lnTo>
                  <a:pt x="1818" y="178"/>
                </a:lnTo>
                <a:lnTo>
                  <a:pt x="1820" y="175"/>
                </a:lnTo>
                <a:lnTo>
                  <a:pt x="1824" y="169"/>
                </a:lnTo>
                <a:lnTo>
                  <a:pt x="1827" y="166"/>
                </a:lnTo>
                <a:lnTo>
                  <a:pt x="1829" y="163"/>
                </a:lnTo>
                <a:lnTo>
                  <a:pt x="1832" y="161"/>
                </a:lnTo>
                <a:lnTo>
                  <a:pt x="1835" y="159"/>
                </a:lnTo>
                <a:lnTo>
                  <a:pt x="1838" y="157"/>
                </a:lnTo>
                <a:lnTo>
                  <a:pt x="1841" y="155"/>
                </a:lnTo>
                <a:lnTo>
                  <a:pt x="1845" y="154"/>
                </a:lnTo>
                <a:lnTo>
                  <a:pt x="1849" y="152"/>
                </a:lnTo>
                <a:lnTo>
                  <a:pt x="1856" y="150"/>
                </a:lnTo>
                <a:lnTo>
                  <a:pt x="1864" y="148"/>
                </a:lnTo>
                <a:lnTo>
                  <a:pt x="1873" y="146"/>
                </a:lnTo>
                <a:lnTo>
                  <a:pt x="1881" y="145"/>
                </a:lnTo>
                <a:lnTo>
                  <a:pt x="1901" y="143"/>
                </a:lnTo>
                <a:lnTo>
                  <a:pt x="1908" y="142"/>
                </a:lnTo>
                <a:lnTo>
                  <a:pt x="1914" y="140"/>
                </a:lnTo>
                <a:lnTo>
                  <a:pt x="1918" y="139"/>
                </a:lnTo>
                <a:lnTo>
                  <a:pt x="1920" y="138"/>
                </a:lnTo>
                <a:lnTo>
                  <a:pt x="1922" y="136"/>
                </a:lnTo>
                <a:lnTo>
                  <a:pt x="1923" y="135"/>
                </a:lnTo>
                <a:lnTo>
                  <a:pt x="1923" y="133"/>
                </a:lnTo>
                <a:lnTo>
                  <a:pt x="1924" y="131"/>
                </a:lnTo>
                <a:lnTo>
                  <a:pt x="1924" y="129"/>
                </a:lnTo>
                <a:lnTo>
                  <a:pt x="1924" y="124"/>
                </a:lnTo>
                <a:lnTo>
                  <a:pt x="1922" y="119"/>
                </a:lnTo>
                <a:lnTo>
                  <a:pt x="1921" y="117"/>
                </a:lnTo>
                <a:lnTo>
                  <a:pt x="1920" y="115"/>
                </a:lnTo>
                <a:lnTo>
                  <a:pt x="1919" y="113"/>
                </a:lnTo>
                <a:lnTo>
                  <a:pt x="1917" y="112"/>
                </a:lnTo>
                <a:lnTo>
                  <a:pt x="1913" y="109"/>
                </a:lnTo>
                <a:lnTo>
                  <a:pt x="1909" y="107"/>
                </a:lnTo>
                <a:lnTo>
                  <a:pt x="1904" y="106"/>
                </a:lnTo>
                <a:lnTo>
                  <a:pt x="1898" y="106"/>
                </a:lnTo>
                <a:lnTo>
                  <a:pt x="1892" y="106"/>
                </a:lnTo>
                <a:lnTo>
                  <a:pt x="1886" y="107"/>
                </a:lnTo>
                <a:lnTo>
                  <a:pt x="1881" y="109"/>
                </a:lnTo>
                <a:lnTo>
                  <a:pt x="1877" y="112"/>
                </a:lnTo>
                <a:lnTo>
                  <a:pt x="1873" y="115"/>
                </a:lnTo>
                <a:lnTo>
                  <a:pt x="1870" y="118"/>
                </a:lnTo>
                <a:lnTo>
                  <a:pt x="1868" y="122"/>
                </a:lnTo>
                <a:lnTo>
                  <a:pt x="1867" y="124"/>
                </a:lnTo>
                <a:lnTo>
                  <a:pt x="1866" y="126"/>
                </a:lnTo>
                <a:lnTo>
                  <a:pt x="1821" y="123"/>
                </a:lnTo>
                <a:lnTo>
                  <a:pt x="1823" y="117"/>
                </a:lnTo>
                <a:lnTo>
                  <a:pt x="1825" y="111"/>
                </a:lnTo>
                <a:lnTo>
                  <a:pt x="1827" y="106"/>
                </a:lnTo>
                <a:lnTo>
                  <a:pt x="1830" y="101"/>
                </a:lnTo>
                <a:lnTo>
                  <a:pt x="1833" y="96"/>
                </a:lnTo>
                <a:lnTo>
                  <a:pt x="1837" y="92"/>
                </a:lnTo>
                <a:lnTo>
                  <a:pt x="1841" y="88"/>
                </a:lnTo>
                <a:lnTo>
                  <a:pt x="1846" y="84"/>
                </a:lnTo>
                <a:lnTo>
                  <a:pt x="1851" y="81"/>
                </a:lnTo>
                <a:lnTo>
                  <a:pt x="1857" y="78"/>
                </a:lnTo>
                <a:lnTo>
                  <a:pt x="1863" y="76"/>
                </a:lnTo>
                <a:lnTo>
                  <a:pt x="1869" y="74"/>
                </a:lnTo>
                <a:lnTo>
                  <a:pt x="1876" y="72"/>
                </a:lnTo>
                <a:lnTo>
                  <a:pt x="1883" y="71"/>
                </a:lnTo>
                <a:lnTo>
                  <a:pt x="1890" y="70"/>
                </a:lnTo>
                <a:lnTo>
                  <a:pt x="1898" y="70"/>
                </a:lnTo>
                <a:lnTo>
                  <a:pt x="1908" y="70"/>
                </a:lnTo>
                <a:lnTo>
                  <a:pt x="1917" y="72"/>
                </a:lnTo>
                <a:lnTo>
                  <a:pt x="1926" y="74"/>
                </a:lnTo>
                <a:lnTo>
                  <a:pt x="1935" y="76"/>
                </a:lnTo>
                <a:lnTo>
                  <a:pt x="1943" y="80"/>
                </a:lnTo>
                <a:lnTo>
                  <a:pt x="1947" y="82"/>
                </a:lnTo>
                <a:lnTo>
                  <a:pt x="1950" y="84"/>
                </a:lnTo>
                <a:lnTo>
                  <a:pt x="1957" y="90"/>
                </a:lnTo>
                <a:lnTo>
                  <a:pt x="1963" y="96"/>
                </a:lnTo>
                <a:lnTo>
                  <a:pt x="1965" y="99"/>
                </a:lnTo>
                <a:lnTo>
                  <a:pt x="1967" y="103"/>
                </a:lnTo>
                <a:lnTo>
                  <a:pt x="1969" y="107"/>
                </a:lnTo>
                <a:lnTo>
                  <a:pt x="1970" y="111"/>
                </a:lnTo>
                <a:lnTo>
                  <a:pt x="1972" y="115"/>
                </a:lnTo>
                <a:lnTo>
                  <a:pt x="1972" y="120"/>
                </a:lnTo>
                <a:lnTo>
                  <a:pt x="1973" y="125"/>
                </a:lnTo>
                <a:lnTo>
                  <a:pt x="1973" y="130"/>
                </a:lnTo>
                <a:lnTo>
                  <a:pt x="1973" y="249"/>
                </a:lnTo>
                <a:lnTo>
                  <a:pt x="1927" y="249"/>
                </a:lnTo>
                <a:lnTo>
                  <a:pt x="1927" y="225"/>
                </a:lnTo>
                <a:lnTo>
                  <a:pt x="1922" y="230"/>
                </a:lnTo>
                <a:lnTo>
                  <a:pt x="1917" y="236"/>
                </a:lnTo>
                <a:lnTo>
                  <a:pt x="1912" y="241"/>
                </a:lnTo>
                <a:lnTo>
                  <a:pt x="1906" y="245"/>
                </a:lnTo>
                <a:lnTo>
                  <a:pt x="1899" y="248"/>
                </a:lnTo>
                <a:lnTo>
                  <a:pt x="1891" y="250"/>
                </a:lnTo>
                <a:lnTo>
                  <a:pt x="1887" y="251"/>
                </a:lnTo>
                <a:lnTo>
                  <a:pt x="1883" y="252"/>
                </a:lnTo>
                <a:lnTo>
                  <a:pt x="1874" y="252"/>
                </a:lnTo>
                <a:close/>
                <a:moveTo>
                  <a:pt x="1888" y="219"/>
                </a:moveTo>
                <a:lnTo>
                  <a:pt x="1895" y="218"/>
                </a:lnTo>
                <a:lnTo>
                  <a:pt x="1902" y="216"/>
                </a:lnTo>
                <a:lnTo>
                  <a:pt x="1905" y="215"/>
                </a:lnTo>
                <a:lnTo>
                  <a:pt x="1908" y="213"/>
                </a:lnTo>
                <a:lnTo>
                  <a:pt x="1914" y="209"/>
                </a:lnTo>
                <a:lnTo>
                  <a:pt x="1916" y="207"/>
                </a:lnTo>
                <a:lnTo>
                  <a:pt x="1919" y="204"/>
                </a:lnTo>
                <a:lnTo>
                  <a:pt x="1922" y="199"/>
                </a:lnTo>
                <a:lnTo>
                  <a:pt x="1924" y="193"/>
                </a:lnTo>
                <a:lnTo>
                  <a:pt x="1924" y="189"/>
                </a:lnTo>
                <a:lnTo>
                  <a:pt x="1924" y="186"/>
                </a:lnTo>
                <a:lnTo>
                  <a:pt x="1924" y="167"/>
                </a:lnTo>
                <a:lnTo>
                  <a:pt x="1921" y="169"/>
                </a:lnTo>
                <a:lnTo>
                  <a:pt x="1915" y="171"/>
                </a:lnTo>
                <a:lnTo>
                  <a:pt x="1903" y="173"/>
                </a:lnTo>
                <a:lnTo>
                  <a:pt x="1890" y="175"/>
                </a:lnTo>
                <a:lnTo>
                  <a:pt x="1884" y="176"/>
                </a:lnTo>
                <a:lnTo>
                  <a:pt x="1879" y="178"/>
                </a:lnTo>
                <a:lnTo>
                  <a:pt x="1874" y="180"/>
                </a:lnTo>
                <a:lnTo>
                  <a:pt x="1870" y="182"/>
                </a:lnTo>
                <a:lnTo>
                  <a:pt x="1866" y="185"/>
                </a:lnTo>
                <a:lnTo>
                  <a:pt x="1864" y="189"/>
                </a:lnTo>
                <a:lnTo>
                  <a:pt x="1863" y="191"/>
                </a:lnTo>
                <a:lnTo>
                  <a:pt x="1862" y="193"/>
                </a:lnTo>
                <a:lnTo>
                  <a:pt x="1862" y="198"/>
                </a:lnTo>
                <a:lnTo>
                  <a:pt x="1862" y="203"/>
                </a:lnTo>
                <a:lnTo>
                  <a:pt x="1863" y="207"/>
                </a:lnTo>
                <a:lnTo>
                  <a:pt x="1865" y="209"/>
                </a:lnTo>
                <a:lnTo>
                  <a:pt x="1866" y="211"/>
                </a:lnTo>
                <a:lnTo>
                  <a:pt x="1869" y="213"/>
                </a:lnTo>
                <a:lnTo>
                  <a:pt x="1873" y="216"/>
                </a:lnTo>
                <a:lnTo>
                  <a:pt x="1875" y="217"/>
                </a:lnTo>
                <a:lnTo>
                  <a:pt x="1877" y="217"/>
                </a:lnTo>
                <a:lnTo>
                  <a:pt x="1882" y="218"/>
                </a:lnTo>
                <a:lnTo>
                  <a:pt x="1888" y="219"/>
                </a:lnTo>
                <a:close/>
                <a:moveTo>
                  <a:pt x="2063" y="249"/>
                </a:moveTo>
                <a:lnTo>
                  <a:pt x="2013" y="249"/>
                </a:lnTo>
                <a:lnTo>
                  <a:pt x="2013" y="13"/>
                </a:lnTo>
                <a:lnTo>
                  <a:pt x="2063" y="13"/>
                </a:lnTo>
                <a:lnTo>
                  <a:pt x="2063" y="249"/>
                </a:lnTo>
                <a:close/>
                <a:moveTo>
                  <a:pt x="2197" y="72"/>
                </a:moveTo>
                <a:lnTo>
                  <a:pt x="2197" y="109"/>
                </a:lnTo>
                <a:lnTo>
                  <a:pt x="2164" y="109"/>
                </a:lnTo>
                <a:lnTo>
                  <a:pt x="2164" y="195"/>
                </a:lnTo>
                <a:lnTo>
                  <a:pt x="2164" y="199"/>
                </a:lnTo>
                <a:lnTo>
                  <a:pt x="2165" y="203"/>
                </a:lnTo>
                <a:lnTo>
                  <a:pt x="2166" y="205"/>
                </a:lnTo>
                <a:lnTo>
                  <a:pt x="2167" y="206"/>
                </a:lnTo>
                <a:lnTo>
                  <a:pt x="2169" y="208"/>
                </a:lnTo>
                <a:lnTo>
                  <a:pt x="2171" y="210"/>
                </a:lnTo>
                <a:lnTo>
                  <a:pt x="2174" y="211"/>
                </a:lnTo>
                <a:lnTo>
                  <a:pt x="2177" y="212"/>
                </a:lnTo>
                <a:lnTo>
                  <a:pt x="2181" y="212"/>
                </a:lnTo>
                <a:lnTo>
                  <a:pt x="2188" y="211"/>
                </a:lnTo>
                <a:lnTo>
                  <a:pt x="2193" y="210"/>
                </a:lnTo>
                <a:lnTo>
                  <a:pt x="2201" y="247"/>
                </a:lnTo>
                <a:lnTo>
                  <a:pt x="2190" y="250"/>
                </a:lnTo>
                <a:lnTo>
                  <a:pt x="2183" y="251"/>
                </a:lnTo>
                <a:lnTo>
                  <a:pt x="2174" y="252"/>
                </a:lnTo>
                <a:lnTo>
                  <a:pt x="2168" y="252"/>
                </a:lnTo>
                <a:lnTo>
                  <a:pt x="2161" y="251"/>
                </a:lnTo>
                <a:lnTo>
                  <a:pt x="2156" y="250"/>
                </a:lnTo>
                <a:lnTo>
                  <a:pt x="2150" y="249"/>
                </a:lnTo>
                <a:lnTo>
                  <a:pt x="2145" y="248"/>
                </a:lnTo>
                <a:lnTo>
                  <a:pt x="2140" y="245"/>
                </a:lnTo>
                <a:lnTo>
                  <a:pt x="2135" y="243"/>
                </a:lnTo>
                <a:lnTo>
                  <a:pt x="2131" y="240"/>
                </a:lnTo>
                <a:lnTo>
                  <a:pt x="2127" y="237"/>
                </a:lnTo>
                <a:lnTo>
                  <a:pt x="2124" y="233"/>
                </a:lnTo>
                <a:lnTo>
                  <a:pt x="2121" y="229"/>
                </a:lnTo>
                <a:lnTo>
                  <a:pt x="2119" y="224"/>
                </a:lnTo>
                <a:lnTo>
                  <a:pt x="2117" y="219"/>
                </a:lnTo>
                <a:lnTo>
                  <a:pt x="2116" y="213"/>
                </a:lnTo>
                <a:lnTo>
                  <a:pt x="2115" y="208"/>
                </a:lnTo>
                <a:lnTo>
                  <a:pt x="2115" y="201"/>
                </a:lnTo>
                <a:lnTo>
                  <a:pt x="2115" y="109"/>
                </a:lnTo>
                <a:lnTo>
                  <a:pt x="2091" y="109"/>
                </a:lnTo>
                <a:lnTo>
                  <a:pt x="2091" y="72"/>
                </a:lnTo>
                <a:lnTo>
                  <a:pt x="2115" y="72"/>
                </a:lnTo>
                <a:lnTo>
                  <a:pt x="2115" y="30"/>
                </a:lnTo>
                <a:lnTo>
                  <a:pt x="2164" y="30"/>
                </a:lnTo>
                <a:lnTo>
                  <a:pt x="2164" y="72"/>
                </a:lnTo>
                <a:lnTo>
                  <a:pt x="2197" y="72"/>
                </a:lnTo>
                <a:close/>
                <a:moveTo>
                  <a:pt x="2304" y="253"/>
                </a:moveTo>
                <a:lnTo>
                  <a:pt x="2291" y="252"/>
                </a:lnTo>
                <a:lnTo>
                  <a:pt x="2285" y="251"/>
                </a:lnTo>
                <a:lnTo>
                  <a:pt x="2279" y="250"/>
                </a:lnTo>
                <a:lnTo>
                  <a:pt x="2268" y="246"/>
                </a:lnTo>
                <a:lnTo>
                  <a:pt x="2263" y="244"/>
                </a:lnTo>
                <a:lnTo>
                  <a:pt x="2258" y="241"/>
                </a:lnTo>
                <a:lnTo>
                  <a:pt x="2249" y="235"/>
                </a:lnTo>
                <a:lnTo>
                  <a:pt x="2245" y="231"/>
                </a:lnTo>
                <a:lnTo>
                  <a:pt x="2241" y="227"/>
                </a:lnTo>
                <a:lnTo>
                  <a:pt x="2234" y="219"/>
                </a:lnTo>
                <a:lnTo>
                  <a:pt x="2231" y="214"/>
                </a:lnTo>
                <a:lnTo>
                  <a:pt x="2228" y="209"/>
                </a:lnTo>
                <a:lnTo>
                  <a:pt x="2223" y="198"/>
                </a:lnTo>
                <a:lnTo>
                  <a:pt x="2221" y="193"/>
                </a:lnTo>
                <a:lnTo>
                  <a:pt x="2220" y="187"/>
                </a:lnTo>
                <a:lnTo>
                  <a:pt x="2219" y="181"/>
                </a:lnTo>
                <a:lnTo>
                  <a:pt x="2218" y="175"/>
                </a:lnTo>
                <a:lnTo>
                  <a:pt x="2218" y="168"/>
                </a:lnTo>
                <a:lnTo>
                  <a:pt x="2217" y="161"/>
                </a:lnTo>
                <a:lnTo>
                  <a:pt x="2218" y="155"/>
                </a:lnTo>
                <a:lnTo>
                  <a:pt x="2218" y="148"/>
                </a:lnTo>
                <a:lnTo>
                  <a:pt x="2219" y="142"/>
                </a:lnTo>
                <a:lnTo>
                  <a:pt x="2220" y="136"/>
                </a:lnTo>
                <a:lnTo>
                  <a:pt x="2223" y="124"/>
                </a:lnTo>
                <a:lnTo>
                  <a:pt x="2225" y="119"/>
                </a:lnTo>
                <a:lnTo>
                  <a:pt x="2228" y="114"/>
                </a:lnTo>
                <a:lnTo>
                  <a:pt x="2234" y="104"/>
                </a:lnTo>
                <a:lnTo>
                  <a:pt x="2237" y="99"/>
                </a:lnTo>
                <a:lnTo>
                  <a:pt x="2241" y="95"/>
                </a:lnTo>
                <a:lnTo>
                  <a:pt x="2245" y="91"/>
                </a:lnTo>
                <a:lnTo>
                  <a:pt x="2249" y="88"/>
                </a:lnTo>
                <a:lnTo>
                  <a:pt x="2253" y="85"/>
                </a:lnTo>
                <a:lnTo>
                  <a:pt x="2258" y="82"/>
                </a:lnTo>
                <a:lnTo>
                  <a:pt x="2263" y="79"/>
                </a:lnTo>
                <a:lnTo>
                  <a:pt x="2268" y="77"/>
                </a:lnTo>
                <a:lnTo>
                  <a:pt x="2274" y="75"/>
                </a:lnTo>
                <a:lnTo>
                  <a:pt x="2279" y="73"/>
                </a:lnTo>
                <a:lnTo>
                  <a:pt x="2285" y="72"/>
                </a:lnTo>
                <a:lnTo>
                  <a:pt x="2291" y="71"/>
                </a:lnTo>
                <a:lnTo>
                  <a:pt x="2304" y="70"/>
                </a:lnTo>
                <a:lnTo>
                  <a:pt x="2317" y="71"/>
                </a:lnTo>
                <a:lnTo>
                  <a:pt x="2323" y="72"/>
                </a:lnTo>
                <a:lnTo>
                  <a:pt x="2329" y="73"/>
                </a:lnTo>
                <a:lnTo>
                  <a:pt x="2340" y="77"/>
                </a:lnTo>
                <a:lnTo>
                  <a:pt x="2346" y="79"/>
                </a:lnTo>
                <a:lnTo>
                  <a:pt x="2351" y="82"/>
                </a:lnTo>
                <a:lnTo>
                  <a:pt x="2360" y="88"/>
                </a:lnTo>
                <a:lnTo>
                  <a:pt x="2364" y="91"/>
                </a:lnTo>
                <a:lnTo>
                  <a:pt x="2368" y="95"/>
                </a:lnTo>
                <a:lnTo>
                  <a:pt x="2375" y="104"/>
                </a:lnTo>
                <a:lnTo>
                  <a:pt x="2378" y="109"/>
                </a:lnTo>
                <a:lnTo>
                  <a:pt x="2381" y="114"/>
                </a:lnTo>
                <a:lnTo>
                  <a:pt x="2385" y="124"/>
                </a:lnTo>
                <a:lnTo>
                  <a:pt x="2387" y="130"/>
                </a:lnTo>
                <a:lnTo>
                  <a:pt x="2389" y="136"/>
                </a:lnTo>
                <a:lnTo>
                  <a:pt x="2390" y="142"/>
                </a:lnTo>
                <a:lnTo>
                  <a:pt x="2391" y="148"/>
                </a:lnTo>
                <a:lnTo>
                  <a:pt x="2391" y="155"/>
                </a:lnTo>
                <a:lnTo>
                  <a:pt x="2391" y="161"/>
                </a:lnTo>
                <a:lnTo>
                  <a:pt x="2391" y="168"/>
                </a:lnTo>
                <a:lnTo>
                  <a:pt x="2391" y="175"/>
                </a:lnTo>
                <a:lnTo>
                  <a:pt x="2390" y="181"/>
                </a:lnTo>
                <a:lnTo>
                  <a:pt x="2389" y="187"/>
                </a:lnTo>
                <a:lnTo>
                  <a:pt x="2385" y="198"/>
                </a:lnTo>
                <a:lnTo>
                  <a:pt x="2383" y="204"/>
                </a:lnTo>
                <a:lnTo>
                  <a:pt x="2381" y="209"/>
                </a:lnTo>
                <a:lnTo>
                  <a:pt x="2375" y="219"/>
                </a:lnTo>
                <a:lnTo>
                  <a:pt x="2372" y="223"/>
                </a:lnTo>
                <a:lnTo>
                  <a:pt x="2368" y="227"/>
                </a:lnTo>
                <a:lnTo>
                  <a:pt x="2364" y="231"/>
                </a:lnTo>
                <a:lnTo>
                  <a:pt x="2360" y="235"/>
                </a:lnTo>
                <a:lnTo>
                  <a:pt x="2355" y="238"/>
                </a:lnTo>
                <a:lnTo>
                  <a:pt x="2351" y="241"/>
                </a:lnTo>
                <a:lnTo>
                  <a:pt x="2346" y="244"/>
                </a:lnTo>
                <a:lnTo>
                  <a:pt x="2340" y="246"/>
                </a:lnTo>
                <a:lnTo>
                  <a:pt x="2335" y="248"/>
                </a:lnTo>
                <a:lnTo>
                  <a:pt x="2329" y="250"/>
                </a:lnTo>
                <a:lnTo>
                  <a:pt x="2323" y="251"/>
                </a:lnTo>
                <a:lnTo>
                  <a:pt x="2317" y="252"/>
                </a:lnTo>
                <a:lnTo>
                  <a:pt x="2304" y="253"/>
                </a:lnTo>
                <a:close/>
                <a:moveTo>
                  <a:pt x="2305" y="215"/>
                </a:moveTo>
                <a:lnTo>
                  <a:pt x="2309" y="214"/>
                </a:lnTo>
                <a:lnTo>
                  <a:pt x="2313" y="214"/>
                </a:lnTo>
                <a:lnTo>
                  <a:pt x="2317" y="212"/>
                </a:lnTo>
                <a:lnTo>
                  <a:pt x="2321" y="211"/>
                </a:lnTo>
                <a:lnTo>
                  <a:pt x="2324" y="209"/>
                </a:lnTo>
                <a:lnTo>
                  <a:pt x="2327" y="206"/>
                </a:lnTo>
                <a:lnTo>
                  <a:pt x="2330" y="203"/>
                </a:lnTo>
                <a:lnTo>
                  <a:pt x="2332" y="199"/>
                </a:lnTo>
                <a:lnTo>
                  <a:pt x="2334" y="195"/>
                </a:lnTo>
                <a:lnTo>
                  <a:pt x="2336" y="191"/>
                </a:lnTo>
                <a:lnTo>
                  <a:pt x="2338" y="187"/>
                </a:lnTo>
                <a:lnTo>
                  <a:pt x="2339" y="182"/>
                </a:lnTo>
                <a:lnTo>
                  <a:pt x="2341" y="172"/>
                </a:lnTo>
                <a:lnTo>
                  <a:pt x="2341" y="167"/>
                </a:lnTo>
                <a:lnTo>
                  <a:pt x="2342" y="161"/>
                </a:lnTo>
                <a:lnTo>
                  <a:pt x="2341" y="150"/>
                </a:lnTo>
                <a:lnTo>
                  <a:pt x="2339" y="140"/>
                </a:lnTo>
                <a:lnTo>
                  <a:pt x="2338" y="135"/>
                </a:lnTo>
                <a:lnTo>
                  <a:pt x="2336" y="131"/>
                </a:lnTo>
                <a:lnTo>
                  <a:pt x="2332" y="123"/>
                </a:lnTo>
                <a:lnTo>
                  <a:pt x="2330" y="119"/>
                </a:lnTo>
                <a:lnTo>
                  <a:pt x="2327" y="116"/>
                </a:lnTo>
                <a:lnTo>
                  <a:pt x="2324" y="113"/>
                </a:lnTo>
                <a:lnTo>
                  <a:pt x="2321" y="111"/>
                </a:lnTo>
                <a:lnTo>
                  <a:pt x="2317" y="110"/>
                </a:lnTo>
                <a:lnTo>
                  <a:pt x="2313" y="108"/>
                </a:lnTo>
                <a:lnTo>
                  <a:pt x="2309" y="108"/>
                </a:lnTo>
                <a:lnTo>
                  <a:pt x="2305" y="107"/>
                </a:lnTo>
                <a:lnTo>
                  <a:pt x="2300" y="108"/>
                </a:lnTo>
                <a:lnTo>
                  <a:pt x="2296" y="108"/>
                </a:lnTo>
                <a:lnTo>
                  <a:pt x="2292" y="110"/>
                </a:lnTo>
                <a:lnTo>
                  <a:pt x="2288" y="111"/>
                </a:lnTo>
                <a:lnTo>
                  <a:pt x="2285" y="113"/>
                </a:lnTo>
                <a:lnTo>
                  <a:pt x="2282" y="116"/>
                </a:lnTo>
                <a:lnTo>
                  <a:pt x="2279" y="119"/>
                </a:lnTo>
                <a:lnTo>
                  <a:pt x="2277" y="123"/>
                </a:lnTo>
                <a:lnTo>
                  <a:pt x="2272" y="131"/>
                </a:lnTo>
                <a:lnTo>
                  <a:pt x="2271" y="135"/>
                </a:lnTo>
                <a:lnTo>
                  <a:pt x="2270" y="140"/>
                </a:lnTo>
                <a:lnTo>
                  <a:pt x="2269" y="145"/>
                </a:lnTo>
                <a:lnTo>
                  <a:pt x="2268" y="150"/>
                </a:lnTo>
                <a:lnTo>
                  <a:pt x="2267" y="155"/>
                </a:lnTo>
                <a:lnTo>
                  <a:pt x="2267" y="161"/>
                </a:lnTo>
                <a:lnTo>
                  <a:pt x="2268" y="172"/>
                </a:lnTo>
                <a:lnTo>
                  <a:pt x="2270" y="182"/>
                </a:lnTo>
                <a:lnTo>
                  <a:pt x="2271" y="187"/>
                </a:lnTo>
                <a:lnTo>
                  <a:pt x="2272" y="191"/>
                </a:lnTo>
                <a:lnTo>
                  <a:pt x="2274" y="195"/>
                </a:lnTo>
                <a:lnTo>
                  <a:pt x="2277" y="199"/>
                </a:lnTo>
                <a:lnTo>
                  <a:pt x="2279" y="203"/>
                </a:lnTo>
                <a:lnTo>
                  <a:pt x="2282" y="206"/>
                </a:lnTo>
                <a:lnTo>
                  <a:pt x="2285" y="209"/>
                </a:lnTo>
                <a:lnTo>
                  <a:pt x="2288" y="211"/>
                </a:lnTo>
                <a:lnTo>
                  <a:pt x="2292" y="212"/>
                </a:lnTo>
                <a:lnTo>
                  <a:pt x="2296" y="214"/>
                </a:lnTo>
                <a:lnTo>
                  <a:pt x="2300" y="214"/>
                </a:lnTo>
                <a:lnTo>
                  <a:pt x="2305" y="215"/>
                </a:lnTo>
                <a:close/>
                <a:moveTo>
                  <a:pt x="2539" y="172"/>
                </a:moveTo>
                <a:lnTo>
                  <a:pt x="2430" y="172"/>
                </a:lnTo>
                <a:lnTo>
                  <a:pt x="2430" y="133"/>
                </a:lnTo>
                <a:lnTo>
                  <a:pt x="2539" y="133"/>
                </a:lnTo>
                <a:lnTo>
                  <a:pt x="2539" y="172"/>
                </a:lnTo>
                <a:close/>
                <a:moveTo>
                  <a:pt x="2603" y="315"/>
                </a:moveTo>
                <a:lnTo>
                  <a:pt x="2594" y="315"/>
                </a:lnTo>
                <a:lnTo>
                  <a:pt x="2586" y="314"/>
                </a:lnTo>
                <a:lnTo>
                  <a:pt x="2579" y="312"/>
                </a:lnTo>
                <a:lnTo>
                  <a:pt x="2573" y="310"/>
                </a:lnTo>
                <a:lnTo>
                  <a:pt x="2584" y="274"/>
                </a:lnTo>
                <a:lnTo>
                  <a:pt x="2590" y="275"/>
                </a:lnTo>
                <a:lnTo>
                  <a:pt x="2596" y="276"/>
                </a:lnTo>
                <a:lnTo>
                  <a:pt x="2601" y="276"/>
                </a:lnTo>
                <a:lnTo>
                  <a:pt x="2606" y="276"/>
                </a:lnTo>
                <a:lnTo>
                  <a:pt x="2608" y="275"/>
                </a:lnTo>
                <a:lnTo>
                  <a:pt x="2610" y="274"/>
                </a:lnTo>
                <a:lnTo>
                  <a:pt x="2614" y="271"/>
                </a:lnTo>
                <a:lnTo>
                  <a:pt x="2617" y="267"/>
                </a:lnTo>
                <a:lnTo>
                  <a:pt x="2620" y="262"/>
                </a:lnTo>
                <a:lnTo>
                  <a:pt x="2623" y="254"/>
                </a:lnTo>
                <a:lnTo>
                  <a:pt x="2559" y="72"/>
                </a:lnTo>
                <a:lnTo>
                  <a:pt x="2611" y="72"/>
                </a:lnTo>
                <a:lnTo>
                  <a:pt x="2647" y="202"/>
                </a:lnTo>
                <a:lnTo>
                  <a:pt x="2686" y="72"/>
                </a:lnTo>
                <a:lnTo>
                  <a:pt x="2738" y="72"/>
                </a:lnTo>
                <a:lnTo>
                  <a:pt x="2669" y="268"/>
                </a:lnTo>
                <a:lnTo>
                  <a:pt x="2665" y="278"/>
                </a:lnTo>
                <a:lnTo>
                  <a:pt x="2663" y="283"/>
                </a:lnTo>
                <a:lnTo>
                  <a:pt x="2660" y="287"/>
                </a:lnTo>
                <a:lnTo>
                  <a:pt x="2654" y="296"/>
                </a:lnTo>
                <a:lnTo>
                  <a:pt x="2646" y="302"/>
                </a:lnTo>
                <a:lnTo>
                  <a:pt x="2642" y="306"/>
                </a:lnTo>
                <a:lnTo>
                  <a:pt x="2638" y="308"/>
                </a:lnTo>
                <a:lnTo>
                  <a:pt x="2633" y="310"/>
                </a:lnTo>
                <a:lnTo>
                  <a:pt x="2628" y="312"/>
                </a:lnTo>
                <a:lnTo>
                  <a:pt x="2622" y="314"/>
                </a:lnTo>
                <a:lnTo>
                  <a:pt x="2616" y="315"/>
                </a:lnTo>
                <a:lnTo>
                  <a:pt x="2610" y="315"/>
                </a:lnTo>
                <a:lnTo>
                  <a:pt x="2603" y="315"/>
                </a:lnTo>
                <a:close/>
                <a:moveTo>
                  <a:pt x="2812" y="249"/>
                </a:moveTo>
                <a:lnTo>
                  <a:pt x="2763" y="249"/>
                </a:lnTo>
                <a:lnTo>
                  <a:pt x="2763" y="13"/>
                </a:lnTo>
                <a:lnTo>
                  <a:pt x="2812" y="13"/>
                </a:lnTo>
                <a:lnTo>
                  <a:pt x="2812" y="249"/>
                </a:lnTo>
                <a:close/>
                <a:moveTo>
                  <a:pt x="2877" y="50"/>
                </a:moveTo>
                <a:lnTo>
                  <a:pt x="2872" y="49"/>
                </a:lnTo>
                <a:lnTo>
                  <a:pt x="2867" y="48"/>
                </a:lnTo>
                <a:lnTo>
                  <a:pt x="2863" y="45"/>
                </a:lnTo>
                <a:lnTo>
                  <a:pt x="2859" y="42"/>
                </a:lnTo>
                <a:lnTo>
                  <a:pt x="2855" y="38"/>
                </a:lnTo>
                <a:lnTo>
                  <a:pt x="2853" y="34"/>
                </a:lnTo>
                <a:lnTo>
                  <a:pt x="2851" y="30"/>
                </a:lnTo>
                <a:lnTo>
                  <a:pt x="2851" y="25"/>
                </a:lnTo>
                <a:lnTo>
                  <a:pt x="2851" y="20"/>
                </a:lnTo>
                <a:lnTo>
                  <a:pt x="2853" y="15"/>
                </a:lnTo>
                <a:lnTo>
                  <a:pt x="2855" y="11"/>
                </a:lnTo>
                <a:lnTo>
                  <a:pt x="2859" y="7"/>
                </a:lnTo>
                <a:lnTo>
                  <a:pt x="2863" y="4"/>
                </a:lnTo>
                <a:lnTo>
                  <a:pt x="2867" y="2"/>
                </a:lnTo>
                <a:lnTo>
                  <a:pt x="2872" y="0"/>
                </a:lnTo>
                <a:lnTo>
                  <a:pt x="2877" y="0"/>
                </a:lnTo>
                <a:lnTo>
                  <a:pt x="2883" y="0"/>
                </a:lnTo>
                <a:lnTo>
                  <a:pt x="2887" y="2"/>
                </a:lnTo>
                <a:lnTo>
                  <a:pt x="2892" y="4"/>
                </a:lnTo>
                <a:lnTo>
                  <a:pt x="2896" y="7"/>
                </a:lnTo>
                <a:lnTo>
                  <a:pt x="2900" y="11"/>
                </a:lnTo>
                <a:lnTo>
                  <a:pt x="2902" y="15"/>
                </a:lnTo>
                <a:lnTo>
                  <a:pt x="2903" y="20"/>
                </a:lnTo>
                <a:lnTo>
                  <a:pt x="2904" y="25"/>
                </a:lnTo>
                <a:lnTo>
                  <a:pt x="2903" y="30"/>
                </a:lnTo>
                <a:lnTo>
                  <a:pt x="2902" y="34"/>
                </a:lnTo>
                <a:lnTo>
                  <a:pt x="2900" y="38"/>
                </a:lnTo>
                <a:lnTo>
                  <a:pt x="2896" y="42"/>
                </a:lnTo>
                <a:lnTo>
                  <a:pt x="2892" y="45"/>
                </a:lnTo>
                <a:lnTo>
                  <a:pt x="2887" y="48"/>
                </a:lnTo>
                <a:lnTo>
                  <a:pt x="2883" y="49"/>
                </a:lnTo>
                <a:lnTo>
                  <a:pt x="2877" y="50"/>
                </a:lnTo>
                <a:close/>
                <a:moveTo>
                  <a:pt x="2853" y="72"/>
                </a:moveTo>
                <a:lnTo>
                  <a:pt x="2902" y="72"/>
                </a:lnTo>
                <a:lnTo>
                  <a:pt x="2902" y="249"/>
                </a:lnTo>
                <a:lnTo>
                  <a:pt x="2853" y="249"/>
                </a:lnTo>
                <a:lnTo>
                  <a:pt x="2853" y="72"/>
                </a:lnTo>
                <a:close/>
                <a:moveTo>
                  <a:pt x="3023" y="253"/>
                </a:moveTo>
                <a:lnTo>
                  <a:pt x="3010" y="252"/>
                </a:lnTo>
                <a:lnTo>
                  <a:pt x="3003" y="251"/>
                </a:lnTo>
                <a:lnTo>
                  <a:pt x="2998" y="250"/>
                </a:lnTo>
                <a:lnTo>
                  <a:pt x="2986" y="246"/>
                </a:lnTo>
                <a:lnTo>
                  <a:pt x="2980" y="244"/>
                </a:lnTo>
                <a:lnTo>
                  <a:pt x="2975" y="241"/>
                </a:lnTo>
                <a:lnTo>
                  <a:pt x="2966" y="235"/>
                </a:lnTo>
                <a:lnTo>
                  <a:pt x="2962" y="231"/>
                </a:lnTo>
                <a:lnTo>
                  <a:pt x="2958" y="227"/>
                </a:lnTo>
                <a:lnTo>
                  <a:pt x="2951" y="219"/>
                </a:lnTo>
                <a:lnTo>
                  <a:pt x="2948" y="214"/>
                </a:lnTo>
                <a:lnTo>
                  <a:pt x="2945" y="209"/>
                </a:lnTo>
                <a:lnTo>
                  <a:pt x="2940" y="198"/>
                </a:lnTo>
                <a:lnTo>
                  <a:pt x="2939" y="193"/>
                </a:lnTo>
                <a:lnTo>
                  <a:pt x="2937" y="187"/>
                </a:lnTo>
                <a:lnTo>
                  <a:pt x="2936" y="181"/>
                </a:lnTo>
                <a:lnTo>
                  <a:pt x="2935" y="175"/>
                </a:lnTo>
                <a:lnTo>
                  <a:pt x="2935" y="168"/>
                </a:lnTo>
                <a:lnTo>
                  <a:pt x="2935" y="161"/>
                </a:lnTo>
                <a:lnTo>
                  <a:pt x="2935" y="155"/>
                </a:lnTo>
                <a:lnTo>
                  <a:pt x="2935" y="148"/>
                </a:lnTo>
                <a:lnTo>
                  <a:pt x="2936" y="142"/>
                </a:lnTo>
                <a:lnTo>
                  <a:pt x="2937" y="136"/>
                </a:lnTo>
                <a:lnTo>
                  <a:pt x="2940" y="124"/>
                </a:lnTo>
                <a:lnTo>
                  <a:pt x="2943" y="119"/>
                </a:lnTo>
                <a:lnTo>
                  <a:pt x="2945" y="114"/>
                </a:lnTo>
                <a:lnTo>
                  <a:pt x="2951" y="104"/>
                </a:lnTo>
                <a:lnTo>
                  <a:pt x="2954" y="99"/>
                </a:lnTo>
                <a:lnTo>
                  <a:pt x="2958" y="95"/>
                </a:lnTo>
                <a:lnTo>
                  <a:pt x="2962" y="91"/>
                </a:lnTo>
                <a:lnTo>
                  <a:pt x="2966" y="88"/>
                </a:lnTo>
                <a:lnTo>
                  <a:pt x="2970" y="85"/>
                </a:lnTo>
                <a:lnTo>
                  <a:pt x="2975" y="82"/>
                </a:lnTo>
                <a:lnTo>
                  <a:pt x="2980" y="79"/>
                </a:lnTo>
                <a:lnTo>
                  <a:pt x="2986" y="77"/>
                </a:lnTo>
                <a:lnTo>
                  <a:pt x="2992" y="75"/>
                </a:lnTo>
                <a:lnTo>
                  <a:pt x="2998" y="73"/>
                </a:lnTo>
                <a:lnTo>
                  <a:pt x="3003" y="72"/>
                </a:lnTo>
                <a:lnTo>
                  <a:pt x="3010" y="71"/>
                </a:lnTo>
                <a:lnTo>
                  <a:pt x="3023" y="70"/>
                </a:lnTo>
                <a:lnTo>
                  <a:pt x="3035" y="71"/>
                </a:lnTo>
                <a:lnTo>
                  <a:pt x="3042" y="72"/>
                </a:lnTo>
                <a:lnTo>
                  <a:pt x="3047" y="73"/>
                </a:lnTo>
                <a:lnTo>
                  <a:pt x="3059" y="77"/>
                </a:lnTo>
                <a:lnTo>
                  <a:pt x="3064" y="79"/>
                </a:lnTo>
                <a:lnTo>
                  <a:pt x="3069" y="82"/>
                </a:lnTo>
                <a:lnTo>
                  <a:pt x="3078" y="88"/>
                </a:lnTo>
                <a:lnTo>
                  <a:pt x="3082" y="91"/>
                </a:lnTo>
                <a:lnTo>
                  <a:pt x="3086" y="95"/>
                </a:lnTo>
                <a:lnTo>
                  <a:pt x="3093" y="104"/>
                </a:lnTo>
                <a:lnTo>
                  <a:pt x="3096" y="109"/>
                </a:lnTo>
                <a:lnTo>
                  <a:pt x="3099" y="114"/>
                </a:lnTo>
                <a:lnTo>
                  <a:pt x="3104" y="124"/>
                </a:lnTo>
                <a:lnTo>
                  <a:pt x="3105" y="130"/>
                </a:lnTo>
                <a:lnTo>
                  <a:pt x="3107" y="136"/>
                </a:lnTo>
                <a:lnTo>
                  <a:pt x="3108" y="142"/>
                </a:lnTo>
                <a:lnTo>
                  <a:pt x="3109" y="148"/>
                </a:lnTo>
                <a:lnTo>
                  <a:pt x="3109" y="155"/>
                </a:lnTo>
                <a:lnTo>
                  <a:pt x="3109" y="161"/>
                </a:lnTo>
                <a:lnTo>
                  <a:pt x="3109" y="168"/>
                </a:lnTo>
                <a:lnTo>
                  <a:pt x="3109" y="175"/>
                </a:lnTo>
                <a:lnTo>
                  <a:pt x="3108" y="181"/>
                </a:lnTo>
                <a:lnTo>
                  <a:pt x="3107" y="187"/>
                </a:lnTo>
                <a:lnTo>
                  <a:pt x="3104" y="198"/>
                </a:lnTo>
                <a:lnTo>
                  <a:pt x="3101" y="204"/>
                </a:lnTo>
                <a:lnTo>
                  <a:pt x="3099" y="209"/>
                </a:lnTo>
                <a:lnTo>
                  <a:pt x="3093" y="219"/>
                </a:lnTo>
                <a:lnTo>
                  <a:pt x="3090" y="223"/>
                </a:lnTo>
                <a:lnTo>
                  <a:pt x="3086" y="227"/>
                </a:lnTo>
                <a:lnTo>
                  <a:pt x="3082" y="231"/>
                </a:lnTo>
                <a:lnTo>
                  <a:pt x="3078" y="235"/>
                </a:lnTo>
                <a:lnTo>
                  <a:pt x="3074" y="238"/>
                </a:lnTo>
                <a:lnTo>
                  <a:pt x="3069" y="241"/>
                </a:lnTo>
                <a:lnTo>
                  <a:pt x="3064" y="244"/>
                </a:lnTo>
                <a:lnTo>
                  <a:pt x="3059" y="246"/>
                </a:lnTo>
                <a:lnTo>
                  <a:pt x="3053" y="248"/>
                </a:lnTo>
                <a:lnTo>
                  <a:pt x="3047" y="250"/>
                </a:lnTo>
                <a:lnTo>
                  <a:pt x="3042" y="251"/>
                </a:lnTo>
                <a:lnTo>
                  <a:pt x="3035" y="252"/>
                </a:lnTo>
                <a:lnTo>
                  <a:pt x="3023" y="253"/>
                </a:lnTo>
                <a:close/>
                <a:moveTo>
                  <a:pt x="3023" y="215"/>
                </a:moveTo>
                <a:lnTo>
                  <a:pt x="3027" y="214"/>
                </a:lnTo>
                <a:lnTo>
                  <a:pt x="3031" y="214"/>
                </a:lnTo>
                <a:lnTo>
                  <a:pt x="3035" y="212"/>
                </a:lnTo>
                <a:lnTo>
                  <a:pt x="3039" y="211"/>
                </a:lnTo>
                <a:lnTo>
                  <a:pt x="3042" y="209"/>
                </a:lnTo>
                <a:lnTo>
                  <a:pt x="3045" y="206"/>
                </a:lnTo>
                <a:lnTo>
                  <a:pt x="3048" y="203"/>
                </a:lnTo>
                <a:lnTo>
                  <a:pt x="3050" y="199"/>
                </a:lnTo>
                <a:lnTo>
                  <a:pt x="3052" y="195"/>
                </a:lnTo>
                <a:lnTo>
                  <a:pt x="3054" y="191"/>
                </a:lnTo>
                <a:lnTo>
                  <a:pt x="3056" y="187"/>
                </a:lnTo>
                <a:lnTo>
                  <a:pt x="3057" y="182"/>
                </a:lnTo>
                <a:lnTo>
                  <a:pt x="3059" y="172"/>
                </a:lnTo>
                <a:lnTo>
                  <a:pt x="3060" y="167"/>
                </a:lnTo>
                <a:lnTo>
                  <a:pt x="3060" y="161"/>
                </a:lnTo>
                <a:lnTo>
                  <a:pt x="3059" y="150"/>
                </a:lnTo>
                <a:lnTo>
                  <a:pt x="3057" y="140"/>
                </a:lnTo>
                <a:lnTo>
                  <a:pt x="3056" y="135"/>
                </a:lnTo>
                <a:lnTo>
                  <a:pt x="3054" y="131"/>
                </a:lnTo>
                <a:lnTo>
                  <a:pt x="3050" y="123"/>
                </a:lnTo>
                <a:lnTo>
                  <a:pt x="3048" y="119"/>
                </a:lnTo>
                <a:lnTo>
                  <a:pt x="3045" y="116"/>
                </a:lnTo>
                <a:lnTo>
                  <a:pt x="3042" y="113"/>
                </a:lnTo>
                <a:lnTo>
                  <a:pt x="3039" y="111"/>
                </a:lnTo>
                <a:lnTo>
                  <a:pt x="3035" y="110"/>
                </a:lnTo>
                <a:lnTo>
                  <a:pt x="3031" y="108"/>
                </a:lnTo>
                <a:lnTo>
                  <a:pt x="3027" y="108"/>
                </a:lnTo>
                <a:lnTo>
                  <a:pt x="3023" y="107"/>
                </a:lnTo>
                <a:lnTo>
                  <a:pt x="3018" y="108"/>
                </a:lnTo>
                <a:lnTo>
                  <a:pt x="3014" y="108"/>
                </a:lnTo>
                <a:lnTo>
                  <a:pt x="3010" y="110"/>
                </a:lnTo>
                <a:lnTo>
                  <a:pt x="3006" y="111"/>
                </a:lnTo>
                <a:lnTo>
                  <a:pt x="3003" y="113"/>
                </a:lnTo>
                <a:lnTo>
                  <a:pt x="3000" y="116"/>
                </a:lnTo>
                <a:lnTo>
                  <a:pt x="2997" y="119"/>
                </a:lnTo>
                <a:lnTo>
                  <a:pt x="2995" y="123"/>
                </a:lnTo>
                <a:lnTo>
                  <a:pt x="2991" y="131"/>
                </a:lnTo>
                <a:lnTo>
                  <a:pt x="2989" y="135"/>
                </a:lnTo>
                <a:lnTo>
                  <a:pt x="2988" y="140"/>
                </a:lnTo>
                <a:lnTo>
                  <a:pt x="2987" y="145"/>
                </a:lnTo>
                <a:lnTo>
                  <a:pt x="2986" y="150"/>
                </a:lnTo>
                <a:lnTo>
                  <a:pt x="2986" y="155"/>
                </a:lnTo>
                <a:lnTo>
                  <a:pt x="2985" y="161"/>
                </a:lnTo>
                <a:lnTo>
                  <a:pt x="2986" y="172"/>
                </a:lnTo>
                <a:lnTo>
                  <a:pt x="2988" y="182"/>
                </a:lnTo>
                <a:lnTo>
                  <a:pt x="2989" y="187"/>
                </a:lnTo>
                <a:lnTo>
                  <a:pt x="2991" y="191"/>
                </a:lnTo>
                <a:lnTo>
                  <a:pt x="2993" y="195"/>
                </a:lnTo>
                <a:lnTo>
                  <a:pt x="2995" y="199"/>
                </a:lnTo>
                <a:lnTo>
                  <a:pt x="2997" y="203"/>
                </a:lnTo>
                <a:lnTo>
                  <a:pt x="3000" y="206"/>
                </a:lnTo>
                <a:lnTo>
                  <a:pt x="3003" y="209"/>
                </a:lnTo>
                <a:lnTo>
                  <a:pt x="3006" y="211"/>
                </a:lnTo>
                <a:lnTo>
                  <a:pt x="3010" y="212"/>
                </a:lnTo>
                <a:lnTo>
                  <a:pt x="3014" y="214"/>
                </a:lnTo>
                <a:lnTo>
                  <a:pt x="3018" y="214"/>
                </a:lnTo>
                <a:lnTo>
                  <a:pt x="3023" y="215"/>
                </a:lnTo>
                <a:close/>
                <a:moveTo>
                  <a:pt x="3142" y="315"/>
                </a:moveTo>
                <a:lnTo>
                  <a:pt x="3142" y="72"/>
                </a:lnTo>
                <a:lnTo>
                  <a:pt x="3191" y="72"/>
                </a:lnTo>
                <a:lnTo>
                  <a:pt x="3191" y="102"/>
                </a:lnTo>
                <a:lnTo>
                  <a:pt x="3197" y="95"/>
                </a:lnTo>
                <a:lnTo>
                  <a:pt x="3202" y="87"/>
                </a:lnTo>
                <a:lnTo>
                  <a:pt x="3206" y="84"/>
                </a:lnTo>
                <a:lnTo>
                  <a:pt x="3209" y="81"/>
                </a:lnTo>
                <a:lnTo>
                  <a:pt x="3214" y="78"/>
                </a:lnTo>
                <a:lnTo>
                  <a:pt x="3218" y="75"/>
                </a:lnTo>
                <a:lnTo>
                  <a:pt x="3224" y="73"/>
                </a:lnTo>
                <a:lnTo>
                  <a:pt x="3227" y="72"/>
                </a:lnTo>
                <a:lnTo>
                  <a:pt x="3230" y="71"/>
                </a:lnTo>
                <a:lnTo>
                  <a:pt x="3236" y="70"/>
                </a:lnTo>
                <a:lnTo>
                  <a:pt x="3243" y="70"/>
                </a:lnTo>
                <a:lnTo>
                  <a:pt x="3253" y="71"/>
                </a:lnTo>
                <a:lnTo>
                  <a:pt x="3257" y="71"/>
                </a:lnTo>
                <a:lnTo>
                  <a:pt x="3262" y="73"/>
                </a:lnTo>
                <a:lnTo>
                  <a:pt x="3266" y="74"/>
                </a:lnTo>
                <a:lnTo>
                  <a:pt x="3270" y="76"/>
                </a:lnTo>
                <a:lnTo>
                  <a:pt x="3279" y="80"/>
                </a:lnTo>
                <a:lnTo>
                  <a:pt x="3283" y="83"/>
                </a:lnTo>
                <a:lnTo>
                  <a:pt x="3286" y="86"/>
                </a:lnTo>
                <a:lnTo>
                  <a:pt x="3290" y="89"/>
                </a:lnTo>
                <a:lnTo>
                  <a:pt x="3293" y="93"/>
                </a:lnTo>
                <a:lnTo>
                  <a:pt x="3297" y="97"/>
                </a:lnTo>
                <a:lnTo>
                  <a:pt x="3299" y="101"/>
                </a:lnTo>
                <a:lnTo>
                  <a:pt x="3302" y="106"/>
                </a:lnTo>
                <a:lnTo>
                  <a:pt x="3305" y="110"/>
                </a:lnTo>
                <a:lnTo>
                  <a:pt x="3307" y="116"/>
                </a:lnTo>
                <a:lnTo>
                  <a:pt x="3309" y="121"/>
                </a:lnTo>
                <a:lnTo>
                  <a:pt x="3311" y="127"/>
                </a:lnTo>
                <a:lnTo>
                  <a:pt x="3312" y="133"/>
                </a:lnTo>
                <a:lnTo>
                  <a:pt x="3313" y="140"/>
                </a:lnTo>
                <a:lnTo>
                  <a:pt x="3314" y="146"/>
                </a:lnTo>
                <a:lnTo>
                  <a:pt x="3314" y="154"/>
                </a:lnTo>
                <a:lnTo>
                  <a:pt x="3315" y="161"/>
                </a:lnTo>
                <a:lnTo>
                  <a:pt x="3314" y="175"/>
                </a:lnTo>
                <a:lnTo>
                  <a:pt x="3312" y="188"/>
                </a:lnTo>
                <a:lnTo>
                  <a:pt x="3311" y="194"/>
                </a:lnTo>
                <a:lnTo>
                  <a:pt x="3309" y="200"/>
                </a:lnTo>
                <a:lnTo>
                  <a:pt x="3307" y="206"/>
                </a:lnTo>
                <a:lnTo>
                  <a:pt x="3305" y="211"/>
                </a:lnTo>
                <a:lnTo>
                  <a:pt x="3303" y="216"/>
                </a:lnTo>
                <a:lnTo>
                  <a:pt x="3300" y="220"/>
                </a:lnTo>
                <a:lnTo>
                  <a:pt x="3297" y="225"/>
                </a:lnTo>
                <a:lnTo>
                  <a:pt x="3294" y="229"/>
                </a:lnTo>
                <a:lnTo>
                  <a:pt x="3287" y="236"/>
                </a:lnTo>
                <a:lnTo>
                  <a:pt x="3283" y="239"/>
                </a:lnTo>
                <a:lnTo>
                  <a:pt x="3279" y="242"/>
                </a:lnTo>
                <a:lnTo>
                  <a:pt x="3271" y="246"/>
                </a:lnTo>
                <a:lnTo>
                  <a:pt x="3267" y="248"/>
                </a:lnTo>
                <a:lnTo>
                  <a:pt x="3262" y="249"/>
                </a:lnTo>
                <a:lnTo>
                  <a:pt x="3253" y="251"/>
                </a:lnTo>
                <a:lnTo>
                  <a:pt x="3243" y="252"/>
                </a:lnTo>
                <a:lnTo>
                  <a:pt x="3236" y="252"/>
                </a:lnTo>
                <a:lnTo>
                  <a:pt x="3230" y="251"/>
                </a:lnTo>
                <a:lnTo>
                  <a:pt x="3224" y="249"/>
                </a:lnTo>
                <a:lnTo>
                  <a:pt x="3219" y="247"/>
                </a:lnTo>
                <a:lnTo>
                  <a:pt x="3214" y="245"/>
                </a:lnTo>
                <a:lnTo>
                  <a:pt x="3210" y="242"/>
                </a:lnTo>
                <a:lnTo>
                  <a:pt x="3208" y="240"/>
                </a:lnTo>
                <a:lnTo>
                  <a:pt x="3206" y="239"/>
                </a:lnTo>
                <a:lnTo>
                  <a:pt x="3203" y="235"/>
                </a:lnTo>
                <a:lnTo>
                  <a:pt x="3200" y="232"/>
                </a:lnTo>
                <a:lnTo>
                  <a:pt x="3197" y="228"/>
                </a:lnTo>
                <a:lnTo>
                  <a:pt x="3193" y="221"/>
                </a:lnTo>
                <a:lnTo>
                  <a:pt x="3191" y="315"/>
                </a:lnTo>
                <a:lnTo>
                  <a:pt x="3142" y="315"/>
                </a:lnTo>
                <a:close/>
                <a:moveTo>
                  <a:pt x="3190" y="161"/>
                </a:moveTo>
                <a:lnTo>
                  <a:pt x="3191" y="172"/>
                </a:lnTo>
                <a:lnTo>
                  <a:pt x="3193" y="182"/>
                </a:lnTo>
                <a:lnTo>
                  <a:pt x="3194" y="187"/>
                </a:lnTo>
                <a:lnTo>
                  <a:pt x="3196" y="191"/>
                </a:lnTo>
                <a:lnTo>
                  <a:pt x="3198" y="195"/>
                </a:lnTo>
                <a:lnTo>
                  <a:pt x="3200" y="199"/>
                </a:lnTo>
                <a:lnTo>
                  <a:pt x="3205" y="205"/>
                </a:lnTo>
                <a:lnTo>
                  <a:pt x="3208" y="207"/>
                </a:lnTo>
                <a:lnTo>
                  <a:pt x="3212" y="209"/>
                </a:lnTo>
                <a:lnTo>
                  <a:pt x="3215" y="211"/>
                </a:lnTo>
                <a:lnTo>
                  <a:pt x="3219" y="212"/>
                </a:lnTo>
                <a:lnTo>
                  <a:pt x="3223" y="213"/>
                </a:lnTo>
                <a:lnTo>
                  <a:pt x="3227" y="213"/>
                </a:lnTo>
                <a:lnTo>
                  <a:pt x="3232" y="213"/>
                </a:lnTo>
                <a:lnTo>
                  <a:pt x="3236" y="212"/>
                </a:lnTo>
                <a:lnTo>
                  <a:pt x="3240" y="211"/>
                </a:lnTo>
                <a:lnTo>
                  <a:pt x="3243" y="209"/>
                </a:lnTo>
                <a:lnTo>
                  <a:pt x="3247" y="207"/>
                </a:lnTo>
                <a:lnTo>
                  <a:pt x="3250" y="205"/>
                </a:lnTo>
                <a:lnTo>
                  <a:pt x="3253" y="202"/>
                </a:lnTo>
                <a:lnTo>
                  <a:pt x="3255" y="198"/>
                </a:lnTo>
                <a:lnTo>
                  <a:pt x="3259" y="191"/>
                </a:lnTo>
                <a:lnTo>
                  <a:pt x="3261" y="186"/>
                </a:lnTo>
                <a:lnTo>
                  <a:pt x="3262" y="182"/>
                </a:lnTo>
                <a:lnTo>
                  <a:pt x="3263" y="177"/>
                </a:lnTo>
                <a:lnTo>
                  <a:pt x="3264" y="172"/>
                </a:lnTo>
                <a:lnTo>
                  <a:pt x="3264" y="166"/>
                </a:lnTo>
                <a:lnTo>
                  <a:pt x="3265" y="161"/>
                </a:lnTo>
                <a:lnTo>
                  <a:pt x="3264" y="150"/>
                </a:lnTo>
                <a:lnTo>
                  <a:pt x="3262" y="140"/>
                </a:lnTo>
                <a:lnTo>
                  <a:pt x="3261" y="135"/>
                </a:lnTo>
                <a:lnTo>
                  <a:pt x="3259" y="131"/>
                </a:lnTo>
                <a:lnTo>
                  <a:pt x="3257" y="127"/>
                </a:lnTo>
                <a:lnTo>
                  <a:pt x="3255" y="123"/>
                </a:lnTo>
                <a:lnTo>
                  <a:pt x="3253" y="120"/>
                </a:lnTo>
                <a:lnTo>
                  <a:pt x="3250" y="117"/>
                </a:lnTo>
                <a:lnTo>
                  <a:pt x="3247" y="115"/>
                </a:lnTo>
                <a:lnTo>
                  <a:pt x="3243" y="113"/>
                </a:lnTo>
                <a:lnTo>
                  <a:pt x="3240" y="111"/>
                </a:lnTo>
                <a:lnTo>
                  <a:pt x="3236" y="110"/>
                </a:lnTo>
                <a:lnTo>
                  <a:pt x="3232" y="109"/>
                </a:lnTo>
                <a:lnTo>
                  <a:pt x="3227" y="109"/>
                </a:lnTo>
                <a:lnTo>
                  <a:pt x="3219" y="110"/>
                </a:lnTo>
                <a:lnTo>
                  <a:pt x="3215" y="111"/>
                </a:lnTo>
                <a:lnTo>
                  <a:pt x="3212" y="113"/>
                </a:lnTo>
                <a:lnTo>
                  <a:pt x="3208" y="115"/>
                </a:lnTo>
                <a:lnTo>
                  <a:pt x="3205" y="117"/>
                </a:lnTo>
                <a:lnTo>
                  <a:pt x="3202" y="120"/>
                </a:lnTo>
                <a:lnTo>
                  <a:pt x="3200" y="123"/>
                </a:lnTo>
                <a:lnTo>
                  <a:pt x="3196" y="131"/>
                </a:lnTo>
                <a:lnTo>
                  <a:pt x="3194" y="135"/>
                </a:lnTo>
                <a:lnTo>
                  <a:pt x="3193" y="139"/>
                </a:lnTo>
                <a:lnTo>
                  <a:pt x="3192" y="144"/>
                </a:lnTo>
                <a:lnTo>
                  <a:pt x="3191" y="150"/>
                </a:lnTo>
                <a:lnTo>
                  <a:pt x="3190" y="155"/>
                </a:lnTo>
                <a:lnTo>
                  <a:pt x="3190" y="161"/>
                </a:lnTo>
                <a:close/>
                <a:moveTo>
                  <a:pt x="3373" y="50"/>
                </a:moveTo>
                <a:lnTo>
                  <a:pt x="3368" y="49"/>
                </a:lnTo>
                <a:lnTo>
                  <a:pt x="3363" y="48"/>
                </a:lnTo>
                <a:lnTo>
                  <a:pt x="3358" y="45"/>
                </a:lnTo>
                <a:lnTo>
                  <a:pt x="3354" y="42"/>
                </a:lnTo>
                <a:lnTo>
                  <a:pt x="3351" y="38"/>
                </a:lnTo>
                <a:lnTo>
                  <a:pt x="3348" y="34"/>
                </a:lnTo>
                <a:lnTo>
                  <a:pt x="3347" y="30"/>
                </a:lnTo>
                <a:lnTo>
                  <a:pt x="3346" y="25"/>
                </a:lnTo>
                <a:lnTo>
                  <a:pt x="3347" y="20"/>
                </a:lnTo>
                <a:lnTo>
                  <a:pt x="3348" y="15"/>
                </a:lnTo>
                <a:lnTo>
                  <a:pt x="3351" y="11"/>
                </a:lnTo>
                <a:lnTo>
                  <a:pt x="3354" y="7"/>
                </a:lnTo>
                <a:lnTo>
                  <a:pt x="3358" y="4"/>
                </a:lnTo>
                <a:lnTo>
                  <a:pt x="3363" y="2"/>
                </a:lnTo>
                <a:lnTo>
                  <a:pt x="3368" y="0"/>
                </a:lnTo>
                <a:lnTo>
                  <a:pt x="3373" y="0"/>
                </a:lnTo>
                <a:lnTo>
                  <a:pt x="3378" y="0"/>
                </a:lnTo>
                <a:lnTo>
                  <a:pt x="3383" y="2"/>
                </a:lnTo>
                <a:lnTo>
                  <a:pt x="3387" y="4"/>
                </a:lnTo>
                <a:lnTo>
                  <a:pt x="3392" y="7"/>
                </a:lnTo>
                <a:lnTo>
                  <a:pt x="3395" y="11"/>
                </a:lnTo>
                <a:lnTo>
                  <a:pt x="3397" y="15"/>
                </a:lnTo>
                <a:lnTo>
                  <a:pt x="3399" y="20"/>
                </a:lnTo>
                <a:lnTo>
                  <a:pt x="3399" y="25"/>
                </a:lnTo>
                <a:lnTo>
                  <a:pt x="3399" y="30"/>
                </a:lnTo>
                <a:lnTo>
                  <a:pt x="3397" y="34"/>
                </a:lnTo>
                <a:lnTo>
                  <a:pt x="3395" y="38"/>
                </a:lnTo>
                <a:lnTo>
                  <a:pt x="3392" y="42"/>
                </a:lnTo>
                <a:lnTo>
                  <a:pt x="3387" y="45"/>
                </a:lnTo>
                <a:lnTo>
                  <a:pt x="3383" y="48"/>
                </a:lnTo>
                <a:lnTo>
                  <a:pt x="3378" y="49"/>
                </a:lnTo>
                <a:lnTo>
                  <a:pt x="3373" y="50"/>
                </a:lnTo>
                <a:close/>
                <a:moveTo>
                  <a:pt x="3348" y="72"/>
                </a:moveTo>
                <a:lnTo>
                  <a:pt x="3397" y="72"/>
                </a:lnTo>
                <a:lnTo>
                  <a:pt x="3397" y="249"/>
                </a:lnTo>
                <a:lnTo>
                  <a:pt x="3348" y="249"/>
                </a:lnTo>
                <a:lnTo>
                  <a:pt x="3348" y="72"/>
                </a:lnTo>
                <a:close/>
                <a:moveTo>
                  <a:pt x="3585" y="123"/>
                </a:moveTo>
                <a:lnTo>
                  <a:pt x="3540" y="126"/>
                </a:lnTo>
                <a:lnTo>
                  <a:pt x="3539" y="121"/>
                </a:lnTo>
                <a:lnTo>
                  <a:pt x="3537" y="118"/>
                </a:lnTo>
                <a:lnTo>
                  <a:pt x="3534" y="114"/>
                </a:lnTo>
                <a:lnTo>
                  <a:pt x="3531" y="111"/>
                </a:lnTo>
                <a:lnTo>
                  <a:pt x="3527" y="108"/>
                </a:lnTo>
                <a:lnTo>
                  <a:pt x="3522" y="106"/>
                </a:lnTo>
                <a:lnTo>
                  <a:pt x="3516" y="105"/>
                </a:lnTo>
                <a:lnTo>
                  <a:pt x="3510" y="105"/>
                </a:lnTo>
                <a:lnTo>
                  <a:pt x="3505" y="105"/>
                </a:lnTo>
                <a:lnTo>
                  <a:pt x="3500" y="106"/>
                </a:lnTo>
                <a:lnTo>
                  <a:pt x="3495" y="108"/>
                </a:lnTo>
                <a:lnTo>
                  <a:pt x="3491" y="110"/>
                </a:lnTo>
                <a:lnTo>
                  <a:pt x="3488" y="112"/>
                </a:lnTo>
                <a:lnTo>
                  <a:pt x="3485" y="115"/>
                </a:lnTo>
                <a:lnTo>
                  <a:pt x="3484" y="119"/>
                </a:lnTo>
                <a:lnTo>
                  <a:pt x="3483" y="122"/>
                </a:lnTo>
                <a:lnTo>
                  <a:pt x="3484" y="125"/>
                </a:lnTo>
                <a:lnTo>
                  <a:pt x="3485" y="128"/>
                </a:lnTo>
                <a:lnTo>
                  <a:pt x="3486" y="131"/>
                </a:lnTo>
                <a:lnTo>
                  <a:pt x="3488" y="133"/>
                </a:lnTo>
                <a:lnTo>
                  <a:pt x="3491" y="135"/>
                </a:lnTo>
                <a:lnTo>
                  <a:pt x="3495" y="137"/>
                </a:lnTo>
                <a:lnTo>
                  <a:pt x="3500" y="139"/>
                </a:lnTo>
                <a:lnTo>
                  <a:pt x="3506" y="140"/>
                </a:lnTo>
                <a:lnTo>
                  <a:pt x="3538" y="146"/>
                </a:lnTo>
                <a:lnTo>
                  <a:pt x="3544" y="148"/>
                </a:lnTo>
                <a:lnTo>
                  <a:pt x="3550" y="150"/>
                </a:lnTo>
                <a:lnTo>
                  <a:pt x="3555" y="151"/>
                </a:lnTo>
                <a:lnTo>
                  <a:pt x="3560" y="153"/>
                </a:lnTo>
                <a:lnTo>
                  <a:pt x="3569" y="158"/>
                </a:lnTo>
                <a:lnTo>
                  <a:pt x="3576" y="164"/>
                </a:lnTo>
                <a:lnTo>
                  <a:pt x="3579" y="167"/>
                </a:lnTo>
                <a:lnTo>
                  <a:pt x="3582" y="170"/>
                </a:lnTo>
                <a:lnTo>
                  <a:pt x="3584" y="174"/>
                </a:lnTo>
                <a:lnTo>
                  <a:pt x="3586" y="177"/>
                </a:lnTo>
                <a:lnTo>
                  <a:pt x="3588" y="185"/>
                </a:lnTo>
                <a:lnTo>
                  <a:pt x="3589" y="190"/>
                </a:lnTo>
                <a:lnTo>
                  <a:pt x="3589" y="194"/>
                </a:lnTo>
                <a:lnTo>
                  <a:pt x="3589" y="199"/>
                </a:lnTo>
                <a:lnTo>
                  <a:pt x="3588" y="203"/>
                </a:lnTo>
                <a:lnTo>
                  <a:pt x="3587" y="207"/>
                </a:lnTo>
                <a:lnTo>
                  <a:pt x="3586" y="211"/>
                </a:lnTo>
                <a:lnTo>
                  <a:pt x="3585" y="214"/>
                </a:lnTo>
                <a:lnTo>
                  <a:pt x="3583" y="218"/>
                </a:lnTo>
                <a:lnTo>
                  <a:pt x="3581" y="221"/>
                </a:lnTo>
                <a:lnTo>
                  <a:pt x="3579" y="225"/>
                </a:lnTo>
                <a:lnTo>
                  <a:pt x="3573" y="231"/>
                </a:lnTo>
                <a:lnTo>
                  <a:pt x="3567" y="236"/>
                </a:lnTo>
                <a:lnTo>
                  <a:pt x="3559" y="241"/>
                </a:lnTo>
                <a:lnTo>
                  <a:pt x="3551" y="245"/>
                </a:lnTo>
                <a:lnTo>
                  <a:pt x="3542" y="248"/>
                </a:lnTo>
                <a:lnTo>
                  <a:pt x="3532" y="251"/>
                </a:lnTo>
                <a:lnTo>
                  <a:pt x="3521" y="252"/>
                </a:lnTo>
                <a:lnTo>
                  <a:pt x="3510" y="253"/>
                </a:lnTo>
                <a:lnTo>
                  <a:pt x="3502" y="252"/>
                </a:lnTo>
                <a:lnTo>
                  <a:pt x="3494" y="252"/>
                </a:lnTo>
                <a:lnTo>
                  <a:pt x="3486" y="250"/>
                </a:lnTo>
                <a:lnTo>
                  <a:pt x="3479" y="249"/>
                </a:lnTo>
                <a:lnTo>
                  <a:pt x="3472" y="247"/>
                </a:lnTo>
                <a:lnTo>
                  <a:pt x="3466" y="244"/>
                </a:lnTo>
                <a:lnTo>
                  <a:pt x="3460" y="241"/>
                </a:lnTo>
                <a:lnTo>
                  <a:pt x="3454" y="238"/>
                </a:lnTo>
                <a:lnTo>
                  <a:pt x="3449" y="234"/>
                </a:lnTo>
                <a:lnTo>
                  <a:pt x="3445" y="230"/>
                </a:lnTo>
                <a:lnTo>
                  <a:pt x="3441" y="225"/>
                </a:lnTo>
                <a:lnTo>
                  <a:pt x="3437" y="221"/>
                </a:lnTo>
                <a:lnTo>
                  <a:pt x="3434" y="215"/>
                </a:lnTo>
                <a:lnTo>
                  <a:pt x="3432" y="210"/>
                </a:lnTo>
                <a:lnTo>
                  <a:pt x="3430" y="204"/>
                </a:lnTo>
                <a:lnTo>
                  <a:pt x="3429" y="198"/>
                </a:lnTo>
                <a:lnTo>
                  <a:pt x="3478" y="195"/>
                </a:lnTo>
                <a:lnTo>
                  <a:pt x="3480" y="200"/>
                </a:lnTo>
                <a:lnTo>
                  <a:pt x="3482" y="205"/>
                </a:lnTo>
                <a:lnTo>
                  <a:pt x="3485" y="209"/>
                </a:lnTo>
                <a:lnTo>
                  <a:pt x="3489" y="212"/>
                </a:lnTo>
                <a:lnTo>
                  <a:pt x="3493" y="214"/>
                </a:lnTo>
                <a:lnTo>
                  <a:pt x="3498" y="216"/>
                </a:lnTo>
                <a:lnTo>
                  <a:pt x="3504" y="217"/>
                </a:lnTo>
                <a:lnTo>
                  <a:pt x="3510" y="217"/>
                </a:lnTo>
                <a:lnTo>
                  <a:pt x="3516" y="217"/>
                </a:lnTo>
                <a:lnTo>
                  <a:pt x="3522" y="216"/>
                </a:lnTo>
                <a:lnTo>
                  <a:pt x="3527" y="214"/>
                </a:lnTo>
                <a:lnTo>
                  <a:pt x="3529" y="213"/>
                </a:lnTo>
                <a:lnTo>
                  <a:pt x="3531" y="212"/>
                </a:lnTo>
                <a:lnTo>
                  <a:pt x="3535" y="209"/>
                </a:lnTo>
                <a:lnTo>
                  <a:pt x="3537" y="206"/>
                </a:lnTo>
                <a:lnTo>
                  <a:pt x="3538" y="205"/>
                </a:lnTo>
                <a:lnTo>
                  <a:pt x="3539" y="203"/>
                </a:lnTo>
                <a:lnTo>
                  <a:pt x="3539" y="199"/>
                </a:lnTo>
                <a:lnTo>
                  <a:pt x="3539" y="196"/>
                </a:lnTo>
                <a:lnTo>
                  <a:pt x="3538" y="193"/>
                </a:lnTo>
                <a:lnTo>
                  <a:pt x="3536" y="191"/>
                </a:lnTo>
                <a:lnTo>
                  <a:pt x="3533" y="188"/>
                </a:lnTo>
                <a:lnTo>
                  <a:pt x="3530" y="186"/>
                </a:lnTo>
                <a:lnTo>
                  <a:pt x="3526" y="184"/>
                </a:lnTo>
                <a:lnTo>
                  <a:pt x="3522" y="183"/>
                </a:lnTo>
                <a:lnTo>
                  <a:pt x="3516" y="182"/>
                </a:lnTo>
                <a:lnTo>
                  <a:pt x="3486" y="176"/>
                </a:lnTo>
                <a:lnTo>
                  <a:pt x="3480" y="174"/>
                </a:lnTo>
                <a:lnTo>
                  <a:pt x="3474" y="173"/>
                </a:lnTo>
                <a:lnTo>
                  <a:pt x="3463" y="169"/>
                </a:lnTo>
                <a:lnTo>
                  <a:pt x="3459" y="166"/>
                </a:lnTo>
                <a:lnTo>
                  <a:pt x="3455" y="164"/>
                </a:lnTo>
                <a:lnTo>
                  <a:pt x="3451" y="161"/>
                </a:lnTo>
                <a:lnTo>
                  <a:pt x="3447" y="158"/>
                </a:lnTo>
                <a:lnTo>
                  <a:pt x="3444" y="155"/>
                </a:lnTo>
                <a:lnTo>
                  <a:pt x="3442" y="151"/>
                </a:lnTo>
                <a:lnTo>
                  <a:pt x="3440" y="147"/>
                </a:lnTo>
                <a:lnTo>
                  <a:pt x="3437" y="143"/>
                </a:lnTo>
                <a:lnTo>
                  <a:pt x="3435" y="139"/>
                </a:lnTo>
                <a:lnTo>
                  <a:pt x="3434" y="135"/>
                </a:lnTo>
                <a:lnTo>
                  <a:pt x="3434" y="130"/>
                </a:lnTo>
                <a:lnTo>
                  <a:pt x="3434" y="125"/>
                </a:lnTo>
                <a:lnTo>
                  <a:pt x="3434" y="119"/>
                </a:lnTo>
                <a:lnTo>
                  <a:pt x="3435" y="113"/>
                </a:lnTo>
                <a:lnTo>
                  <a:pt x="3437" y="107"/>
                </a:lnTo>
                <a:lnTo>
                  <a:pt x="3440" y="102"/>
                </a:lnTo>
                <a:lnTo>
                  <a:pt x="3443" y="97"/>
                </a:lnTo>
                <a:lnTo>
                  <a:pt x="3446" y="93"/>
                </a:lnTo>
                <a:lnTo>
                  <a:pt x="3450" y="89"/>
                </a:lnTo>
                <a:lnTo>
                  <a:pt x="3455" y="85"/>
                </a:lnTo>
                <a:lnTo>
                  <a:pt x="3460" y="81"/>
                </a:lnTo>
                <a:lnTo>
                  <a:pt x="3466" y="78"/>
                </a:lnTo>
                <a:lnTo>
                  <a:pt x="3472" y="76"/>
                </a:lnTo>
                <a:lnTo>
                  <a:pt x="3479" y="74"/>
                </a:lnTo>
                <a:lnTo>
                  <a:pt x="3482" y="73"/>
                </a:lnTo>
                <a:lnTo>
                  <a:pt x="3486" y="72"/>
                </a:lnTo>
                <a:lnTo>
                  <a:pt x="3493" y="71"/>
                </a:lnTo>
                <a:lnTo>
                  <a:pt x="3501" y="70"/>
                </a:lnTo>
                <a:lnTo>
                  <a:pt x="3510" y="70"/>
                </a:lnTo>
                <a:lnTo>
                  <a:pt x="3518" y="70"/>
                </a:lnTo>
                <a:lnTo>
                  <a:pt x="3525" y="71"/>
                </a:lnTo>
                <a:lnTo>
                  <a:pt x="3533" y="72"/>
                </a:lnTo>
                <a:lnTo>
                  <a:pt x="3540" y="74"/>
                </a:lnTo>
                <a:lnTo>
                  <a:pt x="3546" y="76"/>
                </a:lnTo>
                <a:lnTo>
                  <a:pt x="3552" y="78"/>
                </a:lnTo>
                <a:lnTo>
                  <a:pt x="3557" y="81"/>
                </a:lnTo>
                <a:lnTo>
                  <a:pt x="3562" y="84"/>
                </a:lnTo>
                <a:lnTo>
                  <a:pt x="3567" y="88"/>
                </a:lnTo>
                <a:lnTo>
                  <a:pt x="3571" y="92"/>
                </a:lnTo>
                <a:lnTo>
                  <a:pt x="3575" y="96"/>
                </a:lnTo>
                <a:lnTo>
                  <a:pt x="3578" y="101"/>
                </a:lnTo>
                <a:lnTo>
                  <a:pt x="3580" y="106"/>
                </a:lnTo>
                <a:lnTo>
                  <a:pt x="3582" y="111"/>
                </a:lnTo>
                <a:lnTo>
                  <a:pt x="3584" y="117"/>
                </a:lnTo>
                <a:lnTo>
                  <a:pt x="3585" y="123"/>
                </a:lnTo>
                <a:close/>
                <a:moveTo>
                  <a:pt x="3714" y="72"/>
                </a:moveTo>
                <a:lnTo>
                  <a:pt x="3714" y="109"/>
                </a:lnTo>
                <a:lnTo>
                  <a:pt x="3680" y="109"/>
                </a:lnTo>
                <a:lnTo>
                  <a:pt x="3680" y="195"/>
                </a:lnTo>
                <a:lnTo>
                  <a:pt x="3681" y="199"/>
                </a:lnTo>
                <a:lnTo>
                  <a:pt x="3682" y="203"/>
                </a:lnTo>
                <a:lnTo>
                  <a:pt x="3682" y="205"/>
                </a:lnTo>
                <a:lnTo>
                  <a:pt x="3683" y="206"/>
                </a:lnTo>
                <a:lnTo>
                  <a:pt x="3685" y="208"/>
                </a:lnTo>
                <a:lnTo>
                  <a:pt x="3687" y="210"/>
                </a:lnTo>
                <a:lnTo>
                  <a:pt x="3690" y="211"/>
                </a:lnTo>
                <a:lnTo>
                  <a:pt x="3693" y="212"/>
                </a:lnTo>
                <a:lnTo>
                  <a:pt x="3697" y="212"/>
                </a:lnTo>
                <a:lnTo>
                  <a:pt x="3704" y="211"/>
                </a:lnTo>
                <a:lnTo>
                  <a:pt x="3709" y="210"/>
                </a:lnTo>
                <a:lnTo>
                  <a:pt x="3717" y="247"/>
                </a:lnTo>
                <a:lnTo>
                  <a:pt x="3707" y="250"/>
                </a:lnTo>
                <a:lnTo>
                  <a:pt x="3699" y="251"/>
                </a:lnTo>
                <a:lnTo>
                  <a:pt x="3690" y="252"/>
                </a:lnTo>
                <a:lnTo>
                  <a:pt x="3684" y="252"/>
                </a:lnTo>
                <a:lnTo>
                  <a:pt x="3678" y="251"/>
                </a:lnTo>
                <a:lnTo>
                  <a:pt x="3672" y="250"/>
                </a:lnTo>
                <a:lnTo>
                  <a:pt x="3666" y="249"/>
                </a:lnTo>
                <a:lnTo>
                  <a:pt x="3661" y="248"/>
                </a:lnTo>
                <a:lnTo>
                  <a:pt x="3656" y="245"/>
                </a:lnTo>
                <a:lnTo>
                  <a:pt x="3652" y="243"/>
                </a:lnTo>
                <a:lnTo>
                  <a:pt x="3647" y="240"/>
                </a:lnTo>
                <a:lnTo>
                  <a:pt x="3644" y="237"/>
                </a:lnTo>
                <a:lnTo>
                  <a:pt x="3640" y="233"/>
                </a:lnTo>
                <a:lnTo>
                  <a:pt x="3638" y="229"/>
                </a:lnTo>
                <a:lnTo>
                  <a:pt x="3635" y="224"/>
                </a:lnTo>
                <a:lnTo>
                  <a:pt x="3634" y="219"/>
                </a:lnTo>
                <a:lnTo>
                  <a:pt x="3632" y="213"/>
                </a:lnTo>
                <a:lnTo>
                  <a:pt x="3632" y="208"/>
                </a:lnTo>
                <a:lnTo>
                  <a:pt x="3631" y="201"/>
                </a:lnTo>
                <a:lnTo>
                  <a:pt x="3631" y="109"/>
                </a:lnTo>
                <a:lnTo>
                  <a:pt x="3607" y="109"/>
                </a:lnTo>
                <a:lnTo>
                  <a:pt x="3607" y="72"/>
                </a:lnTo>
                <a:lnTo>
                  <a:pt x="3631" y="72"/>
                </a:lnTo>
                <a:lnTo>
                  <a:pt x="3631" y="30"/>
                </a:lnTo>
                <a:lnTo>
                  <a:pt x="3680" y="30"/>
                </a:lnTo>
                <a:lnTo>
                  <a:pt x="3680" y="72"/>
                </a:lnTo>
                <a:lnTo>
                  <a:pt x="3714" y="72"/>
                </a:lnTo>
                <a:close/>
                <a:moveTo>
                  <a:pt x="3821" y="253"/>
                </a:moveTo>
                <a:lnTo>
                  <a:pt x="3808" y="252"/>
                </a:lnTo>
                <a:lnTo>
                  <a:pt x="3801" y="251"/>
                </a:lnTo>
                <a:lnTo>
                  <a:pt x="3796" y="250"/>
                </a:lnTo>
                <a:lnTo>
                  <a:pt x="3784" y="246"/>
                </a:lnTo>
                <a:lnTo>
                  <a:pt x="3779" y="244"/>
                </a:lnTo>
                <a:lnTo>
                  <a:pt x="3774" y="241"/>
                </a:lnTo>
                <a:lnTo>
                  <a:pt x="3765" y="235"/>
                </a:lnTo>
                <a:lnTo>
                  <a:pt x="3761" y="231"/>
                </a:lnTo>
                <a:lnTo>
                  <a:pt x="3757" y="227"/>
                </a:lnTo>
                <a:lnTo>
                  <a:pt x="3750" y="219"/>
                </a:lnTo>
                <a:lnTo>
                  <a:pt x="3747" y="214"/>
                </a:lnTo>
                <a:lnTo>
                  <a:pt x="3744" y="209"/>
                </a:lnTo>
                <a:lnTo>
                  <a:pt x="3740" y="198"/>
                </a:lnTo>
                <a:lnTo>
                  <a:pt x="3738" y="193"/>
                </a:lnTo>
                <a:lnTo>
                  <a:pt x="3736" y="187"/>
                </a:lnTo>
                <a:lnTo>
                  <a:pt x="3735" y="181"/>
                </a:lnTo>
                <a:lnTo>
                  <a:pt x="3734" y="175"/>
                </a:lnTo>
                <a:lnTo>
                  <a:pt x="3734" y="168"/>
                </a:lnTo>
                <a:lnTo>
                  <a:pt x="3734" y="161"/>
                </a:lnTo>
                <a:lnTo>
                  <a:pt x="3734" y="155"/>
                </a:lnTo>
                <a:lnTo>
                  <a:pt x="3734" y="148"/>
                </a:lnTo>
                <a:lnTo>
                  <a:pt x="3735" y="142"/>
                </a:lnTo>
                <a:lnTo>
                  <a:pt x="3736" y="136"/>
                </a:lnTo>
                <a:lnTo>
                  <a:pt x="3740" y="124"/>
                </a:lnTo>
                <a:lnTo>
                  <a:pt x="3742" y="119"/>
                </a:lnTo>
                <a:lnTo>
                  <a:pt x="3744" y="114"/>
                </a:lnTo>
                <a:lnTo>
                  <a:pt x="3750" y="104"/>
                </a:lnTo>
                <a:lnTo>
                  <a:pt x="3753" y="99"/>
                </a:lnTo>
                <a:lnTo>
                  <a:pt x="3757" y="95"/>
                </a:lnTo>
                <a:lnTo>
                  <a:pt x="3761" y="91"/>
                </a:lnTo>
                <a:lnTo>
                  <a:pt x="3765" y="88"/>
                </a:lnTo>
                <a:lnTo>
                  <a:pt x="3770" y="85"/>
                </a:lnTo>
                <a:lnTo>
                  <a:pt x="3774" y="82"/>
                </a:lnTo>
                <a:lnTo>
                  <a:pt x="3779" y="79"/>
                </a:lnTo>
                <a:lnTo>
                  <a:pt x="3784" y="77"/>
                </a:lnTo>
                <a:lnTo>
                  <a:pt x="3790" y="75"/>
                </a:lnTo>
                <a:lnTo>
                  <a:pt x="3796" y="73"/>
                </a:lnTo>
                <a:lnTo>
                  <a:pt x="3801" y="72"/>
                </a:lnTo>
                <a:lnTo>
                  <a:pt x="3808" y="71"/>
                </a:lnTo>
                <a:lnTo>
                  <a:pt x="3821" y="70"/>
                </a:lnTo>
                <a:lnTo>
                  <a:pt x="3834" y="71"/>
                </a:lnTo>
                <a:lnTo>
                  <a:pt x="3840" y="72"/>
                </a:lnTo>
                <a:lnTo>
                  <a:pt x="3846" y="73"/>
                </a:lnTo>
                <a:lnTo>
                  <a:pt x="3857" y="77"/>
                </a:lnTo>
                <a:lnTo>
                  <a:pt x="3862" y="79"/>
                </a:lnTo>
                <a:lnTo>
                  <a:pt x="3867" y="82"/>
                </a:lnTo>
                <a:lnTo>
                  <a:pt x="3876" y="88"/>
                </a:lnTo>
                <a:lnTo>
                  <a:pt x="3880" y="91"/>
                </a:lnTo>
                <a:lnTo>
                  <a:pt x="3884" y="95"/>
                </a:lnTo>
                <a:lnTo>
                  <a:pt x="3891" y="104"/>
                </a:lnTo>
                <a:lnTo>
                  <a:pt x="3894" y="109"/>
                </a:lnTo>
                <a:lnTo>
                  <a:pt x="3897" y="114"/>
                </a:lnTo>
                <a:lnTo>
                  <a:pt x="3903" y="124"/>
                </a:lnTo>
                <a:lnTo>
                  <a:pt x="3904" y="130"/>
                </a:lnTo>
                <a:lnTo>
                  <a:pt x="3906" y="136"/>
                </a:lnTo>
                <a:lnTo>
                  <a:pt x="3907" y="142"/>
                </a:lnTo>
                <a:lnTo>
                  <a:pt x="3908" y="148"/>
                </a:lnTo>
                <a:lnTo>
                  <a:pt x="3908" y="155"/>
                </a:lnTo>
                <a:lnTo>
                  <a:pt x="3909" y="161"/>
                </a:lnTo>
                <a:lnTo>
                  <a:pt x="3908" y="168"/>
                </a:lnTo>
                <a:lnTo>
                  <a:pt x="3908" y="175"/>
                </a:lnTo>
                <a:lnTo>
                  <a:pt x="3907" y="181"/>
                </a:lnTo>
                <a:lnTo>
                  <a:pt x="3906" y="187"/>
                </a:lnTo>
                <a:lnTo>
                  <a:pt x="3903" y="198"/>
                </a:lnTo>
                <a:lnTo>
                  <a:pt x="3900" y="204"/>
                </a:lnTo>
                <a:lnTo>
                  <a:pt x="3897" y="209"/>
                </a:lnTo>
                <a:lnTo>
                  <a:pt x="3891" y="219"/>
                </a:lnTo>
                <a:lnTo>
                  <a:pt x="3888" y="223"/>
                </a:lnTo>
                <a:lnTo>
                  <a:pt x="3884" y="227"/>
                </a:lnTo>
                <a:lnTo>
                  <a:pt x="3880" y="231"/>
                </a:lnTo>
                <a:lnTo>
                  <a:pt x="3876" y="235"/>
                </a:lnTo>
                <a:lnTo>
                  <a:pt x="3872" y="238"/>
                </a:lnTo>
                <a:lnTo>
                  <a:pt x="3867" y="241"/>
                </a:lnTo>
                <a:lnTo>
                  <a:pt x="3862" y="244"/>
                </a:lnTo>
                <a:lnTo>
                  <a:pt x="3857" y="246"/>
                </a:lnTo>
                <a:lnTo>
                  <a:pt x="3851" y="248"/>
                </a:lnTo>
                <a:lnTo>
                  <a:pt x="3846" y="250"/>
                </a:lnTo>
                <a:lnTo>
                  <a:pt x="3840" y="251"/>
                </a:lnTo>
                <a:lnTo>
                  <a:pt x="3834" y="252"/>
                </a:lnTo>
                <a:lnTo>
                  <a:pt x="3821" y="253"/>
                </a:lnTo>
                <a:close/>
                <a:moveTo>
                  <a:pt x="3821" y="215"/>
                </a:moveTo>
                <a:lnTo>
                  <a:pt x="3825" y="214"/>
                </a:lnTo>
                <a:lnTo>
                  <a:pt x="3829" y="214"/>
                </a:lnTo>
                <a:lnTo>
                  <a:pt x="3833" y="212"/>
                </a:lnTo>
                <a:lnTo>
                  <a:pt x="3837" y="211"/>
                </a:lnTo>
                <a:lnTo>
                  <a:pt x="3840" y="209"/>
                </a:lnTo>
                <a:lnTo>
                  <a:pt x="3843" y="206"/>
                </a:lnTo>
                <a:lnTo>
                  <a:pt x="3846" y="203"/>
                </a:lnTo>
                <a:lnTo>
                  <a:pt x="3848" y="199"/>
                </a:lnTo>
                <a:lnTo>
                  <a:pt x="3851" y="195"/>
                </a:lnTo>
                <a:lnTo>
                  <a:pt x="3852" y="191"/>
                </a:lnTo>
                <a:lnTo>
                  <a:pt x="3854" y="187"/>
                </a:lnTo>
                <a:lnTo>
                  <a:pt x="3855" y="182"/>
                </a:lnTo>
                <a:lnTo>
                  <a:pt x="3857" y="172"/>
                </a:lnTo>
                <a:lnTo>
                  <a:pt x="3858" y="167"/>
                </a:lnTo>
                <a:lnTo>
                  <a:pt x="3858" y="161"/>
                </a:lnTo>
                <a:lnTo>
                  <a:pt x="3857" y="150"/>
                </a:lnTo>
                <a:lnTo>
                  <a:pt x="3855" y="140"/>
                </a:lnTo>
                <a:lnTo>
                  <a:pt x="3854" y="135"/>
                </a:lnTo>
                <a:lnTo>
                  <a:pt x="3852" y="131"/>
                </a:lnTo>
                <a:lnTo>
                  <a:pt x="3848" y="123"/>
                </a:lnTo>
                <a:lnTo>
                  <a:pt x="3846" y="119"/>
                </a:lnTo>
                <a:lnTo>
                  <a:pt x="3843" y="116"/>
                </a:lnTo>
                <a:lnTo>
                  <a:pt x="3840" y="113"/>
                </a:lnTo>
                <a:lnTo>
                  <a:pt x="3837" y="111"/>
                </a:lnTo>
                <a:lnTo>
                  <a:pt x="3833" y="110"/>
                </a:lnTo>
                <a:lnTo>
                  <a:pt x="3829" y="108"/>
                </a:lnTo>
                <a:lnTo>
                  <a:pt x="3825" y="108"/>
                </a:lnTo>
                <a:lnTo>
                  <a:pt x="3821" y="107"/>
                </a:lnTo>
                <a:lnTo>
                  <a:pt x="3816" y="108"/>
                </a:lnTo>
                <a:lnTo>
                  <a:pt x="3812" y="108"/>
                </a:lnTo>
                <a:lnTo>
                  <a:pt x="3808" y="110"/>
                </a:lnTo>
                <a:lnTo>
                  <a:pt x="3805" y="111"/>
                </a:lnTo>
                <a:lnTo>
                  <a:pt x="3801" y="113"/>
                </a:lnTo>
                <a:lnTo>
                  <a:pt x="3798" y="116"/>
                </a:lnTo>
                <a:lnTo>
                  <a:pt x="3795" y="119"/>
                </a:lnTo>
                <a:lnTo>
                  <a:pt x="3793" y="123"/>
                </a:lnTo>
                <a:lnTo>
                  <a:pt x="3789" y="131"/>
                </a:lnTo>
                <a:lnTo>
                  <a:pt x="3787" y="135"/>
                </a:lnTo>
                <a:lnTo>
                  <a:pt x="3786" y="140"/>
                </a:lnTo>
                <a:lnTo>
                  <a:pt x="3785" y="145"/>
                </a:lnTo>
                <a:lnTo>
                  <a:pt x="3784" y="150"/>
                </a:lnTo>
                <a:lnTo>
                  <a:pt x="3784" y="155"/>
                </a:lnTo>
                <a:lnTo>
                  <a:pt x="3783" y="161"/>
                </a:lnTo>
                <a:lnTo>
                  <a:pt x="3784" y="172"/>
                </a:lnTo>
                <a:lnTo>
                  <a:pt x="3786" y="182"/>
                </a:lnTo>
                <a:lnTo>
                  <a:pt x="3787" y="187"/>
                </a:lnTo>
                <a:lnTo>
                  <a:pt x="3789" y="191"/>
                </a:lnTo>
                <a:lnTo>
                  <a:pt x="3791" y="195"/>
                </a:lnTo>
                <a:lnTo>
                  <a:pt x="3793" y="199"/>
                </a:lnTo>
                <a:lnTo>
                  <a:pt x="3795" y="203"/>
                </a:lnTo>
                <a:lnTo>
                  <a:pt x="3798" y="206"/>
                </a:lnTo>
                <a:lnTo>
                  <a:pt x="3801" y="209"/>
                </a:lnTo>
                <a:lnTo>
                  <a:pt x="3805" y="211"/>
                </a:lnTo>
                <a:lnTo>
                  <a:pt x="3808" y="212"/>
                </a:lnTo>
                <a:lnTo>
                  <a:pt x="3812" y="214"/>
                </a:lnTo>
                <a:lnTo>
                  <a:pt x="3816" y="214"/>
                </a:lnTo>
                <a:lnTo>
                  <a:pt x="3821" y="215"/>
                </a:lnTo>
                <a:close/>
                <a:moveTo>
                  <a:pt x="1623" y="930"/>
                </a:moveTo>
                <a:lnTo>
                  <a:pt x="1569" y="930"/>
                </a:lnTo>
                <a:lnTo>
                  <a:pt x="1651" y="694"/>
                </a:lnTo>
                <a:lnTo>
                  <a:pt x="1715" y="694"/>
                </a:lnTo>
                <a:lnTo>
                  <a:pt x="1797" y="930"/>
                </a:lnTo>
                <a:lnTo>
                  <a:pt x="1743" y="930"/>
                </a:lnTo>
                <a:lnTo>
                  <a:pt x="1726" y="876"/>
                </a:lnTo>
                <a:lnTo>
                  <a:pt x="1641" y="876"/>
                </a:lnTo>
                <a:lnTo>
                  <a:pt x="1623" y="930"/>
                </a:lnTo>
                <a:close/>
                <a:moveTo>
                  <a:pt x="1653" y="837"/>
                </a:moveTo>
                <a:lnTo>
                  <a:pt x="1713" y="837"/>
                </a:lnTo>
                <a:lnTo>
                  <a:pt x="1684" y="748"/>
                </a:lnTo>
                <a:lnTo>
                  <a:pt x="1653" y="837"/>
                </a:lnTo>
                <a:close/>
                <a:moveTo>
                  <a:pt x="1874" y="933"/>
                </a:moveTo>
                <a:lnTo>
                  <a:pt x="1867" y="933"/>
                </a:lnTo>
                <a:lnTo>
                  <a:pt x="1861" y="932"/>
                </a:lnTo>
                <a:lnTo>
                  <a:pt x="1856" y="931"/>
                </a:lnTo>
                <a:lnTo>
                  <a:pt x="1850" y="930"/>
                </a:lnTo>
                <a:lnTo>
                  <a:pt x="1845" y="928"/>
                </a:lnTo>
                <a:lnTo>
                  <a:pt x="1840" y="926"/>
                </a:lnTo>
                <a:lnTo>
                  <a:pt x="1836" y="923"/>
                </a:lnTo>
                <a:lnTo>
                  <a:pt x="1832" y="920"/>
                </a:lnTo>
                <a:lnTo>
                  <a:pt x="1828" y="916"/>
                </a:lnTo>
                <a:lnTo>
                  <a:pt x="1824" y="913"/>
                </a:lnTo>
                <a:lnTo>
                  <a:pt x="1821" y="908"/>
                </a:lnTo>
                <a:lnTo>
                  <a:pt x="1820" y="906"/>
                </a:lnTo>
                <a:lnTo>
                  <a:pt x="1819" y="903"/>
                </a:lnTo>
                <a:lnTo>
                  <a:pt x="1817" y="898"/>
                </a:lnTo>
                <a:lnTo>
                  <a:pt x="1816" y="893"/>
                </a:lnTo>
                <a:lnTo>
                  <a:pt x="1815" y="887"/>
                </a:lnTo>
                <a:lnTo>
                  <a:pt x="1815" y="880"/>
                </a:lnTo>
                <a:lnTo>
                  <a:pt x="1815" y="871"/>
                </a:lnTo>
                <a:lnTo>
                  <a:pt x="1817" y="863"/>
                </a:lnTo>
                <a:lnTo>
                  <a:pt x="1818" y="859"/>
                </a:lnTo>
                <a:lnTo>
                  <a:pt x="1820" y="856"/>
                </a:lnTo>
                <a:lnTo>
                  <a:pt x="1824" y="849"/>
                </a:lnTo>
                <a:lnTo>
                  <a:pt x="1827" y="847"/>
                </a:lnTo>
                <a:lnTo>
                  <a:pt x="1829" y="844"/>
                </a:lnTo>
                <a:lnTo>
                  <a:pt x="1832" y="842"/>
                </a:lnTo>
                <a:lnTo>
                  <a:pt x="1835" y="840"/>
                </a:lnTo>
                <a:lnTo>
                  <a:pt x="1838" y="838"/>
                </a:lnTo>
                <a:lnTo>
                  <a:pt x="1841" y="836"/>
                </a:lnTo>
                <a:lnTo>
                  <a:pt x="1845" y="834"/>
                </a:lnTo>
                <a:lnTo>
                  <a:pt x="1849" y="833"/>
                </a:lnTo>
                <a:lnTo>
                  <a:pt x="1856" y="831"/>
                </a:lnTo>
                <a:lnTo>
                  <a:pt x="1864" y="829"/>
                </a:lnTo>
                <a:lnTo>
                  <a:pt x="1873" y="827"/>
                </a:lnTo>
                <a:lnTo>
                  <a:pt x="1881" y="826"/>
                </a:lnTo>
                <a:lnTo>
                  <a:pt x="1901" y="824"/>
                </a:lnTo>
                <a:lnTo>
                  <a:pt x="1908" y="822"/>
                </a:lnTo>
                <a:lnTo>
                  <a:pt x="1914" y="821"/>
                </a:lnTo>
                <a:lnTo>
                  <a:pt x="1918" y="820"/>
                </a:lnTo>
                <a:lnTo>
                  <a:pt x="1920" y="818"/>
                </a:lnTo>
                <a:lnTo>
                  <a:pt x="1922" y="817"/>
                </a:lnTo>
                <a:lnTo>
                  <a:pt x="1923" y="816"/>
                </a:lnTo>
                <a:lnTo>
                  <a:pt x="1923" y="814"/>
                </a:lnTo>
                <a:lnTo>
                  <a:pt x="1924" y="812"/>
                </a:lnTo>
                <a:lnTo>
                  <a:pt x="1924" y="810"/>
                </a:lnTo>
                <a:lnTo>
                  <a:pt x="1924" y="805"/>
                </a:lnTo>
                <a:lnTo>
                  <a:pt x="1922" y="800"/>
                </a:lnTo>
                <a:lnTo>
                  <a:pt x="1921" y="798"/>
                </a:lnTo>
                <a:lnTo>
                  <a:pt x="1920" y="796"/>
                </a:lnTo>
                <a:lnTo>
                  <a:pt x="1919" y="794"/>
                </a:lnTo>
                <a:lnTo>
                  <a:pt x="1917" y="793"/>
                </a:lnTo>
                <a:lnTo>
                  <a:pt x="1913" y="790"/>
                </a:lnTo>
                <a:lnTo>
                  <a:pt x="1909" y="788"/>
                </a:lnTo>
                <a:lnTo>
                  <a:pt x="1904" y="787"/>
                </a:lnTo>
                <a:lnTo>
                  <a:pt x="1898" y="787"/>
                </a:lnTo>
                <a:lnTo>
                  <a:pt x="1892" y="787"/>
                </a:lnTo>
                <a:lnTo>
                  <a:pt x="1886" y="788"/>
                </a:lnTo>
                <a:lnTo>
                  <a:pt x="1881" y="790"/>
                </a:lnTo>
                <a:lnTo>
                  <a:pt x="1877" y="792"/>
                </a:lnTo>
                <a:lnTo>
                  <a:pt x="1873" y="795"/>
                </a:lnTo>
                <a:lnTo>
                  <a:pt x="1870" y="799"/>
                </a:lnTo>
                <a:lnTo>
                  <a:pt x="1868" y="803"/>
                </a:lnTo>
                <a:lnTo>
                  <a:pt x="1867" y="805"/>
                </a:lnTo>
                <a:lnTo>
                  <a:pt x="1866" y="807"/>
                </a:lnTo>
                <a:lnTo>
                  <a:pt x="1821" y="803"/>
                </a:lnTo>
                <a:lnTo>
                  <a:pt x="1823" y="797"/>
                </a:lnTo>
                <a:lnTo>
                  <a:pt x="1825" y="792"/>
                </a:lnTo>
                <a:lnTo>
                  <a:pt x="1827" y="787"/>
                </a:lnTo>
                <a:lnTo>
                  <a:pt x="1830" y="782"/>
                </a:lnTo>
                <a:lnTo>
                  <a:pt x="1833" y="777"/>
                </a:lnTo>
                <a:lnTo>
                  <a:pt x="1837" y="773"/>
                </a:lnTo>
                <a:lnTo>
                  <a:pt x="1841" y="769"/>
                </a:lnTo>
                <a:lnTo>
                  <a:pt x="1846" y="765"/>
                </a:lnTo>
                <a:lnTo>
                  <a:pt x="1851" y="762"/>
                </a:lnTo>
                <a:lnTo>
                  <a:pt x="1857" y="759"/>
                </a:lnTo>
                <a:lnTo>
                  <a:pt x="1863" y="756"/>
                </a:lnTo>
                <a:lnTo>
                  <a:pt x="1869" y="754"/>
                </a:lnTo>
                <a:lnTo>
                  <a:pt x="1876" y="753"/>
                </a:lnTo>
                <a:lnTo>
                  <a:pt x="1883" y="752"/>
                </a:lnTo>
                <a:lnTo>
                  <a:pt x="1890" y="751"/>
                </a:lnTo>
                <a:lnTo>
                  <a:pt x="1898" y="751"/>
                </a:lnTo>
                <a:lnTo>
                  <a:pt x="1908" y="751"/>
                </a:lnTo>
                <a:lnTo>
                  <a:pt x="1917" y="752"/>
                </a:lnTo>
                <a:lnTo>
                  <a:pt x="1926" y="754"/>
                </a:lnTo>
                <a:lnTo>
                  <a:pt x="1935" y="757"/>
                </a:lnTo>
                <a:lnTo>
                  <a:pt x="1943" y="761"/>
                </a:lnTo>
                <a:lnTo>
                  <a:pt x="1947" y="763"/>
                </a:lnTo>
                <a:lnTo>
                  <a:pt x="1950" y="765"/>
                </a:lnTo>
                <a:lnTo>
                  <a:pt x="1957" y="770"/>
                </a:lnTo>
                <a:lnTo>
                  <a:pt x="1963" y="776"/>
                </a:lnTo>
                <a:lnTo>
                  <a:pt x="1965" y="780"/>
                </a:lnTo>
                <a:lnTo>
                  <a:pt x="1967" y="784"/>
                </a:lnTo>
                <a:lnTo>
                  <a:pt x="1969" y="787"/>
                </a:lnTo>
                <a:lnTo>
                  <a:pt x="1970" y="792"/>
                </a:lnTo>
                <a:lnTo>
                  <a:pt x="1972" y="796"/>
                </a:lnTo>
                <a:lnTo>
                  <a:pt x="1972" y="801"/>
                </a:lnTo>
                <a:lnTo>
                  <a:pt x="1973" y="806"/>
                </a:lnTo>
                <a:lnTo>
                  <a:pt x="1973" y="811"/>
                </a:lnTo>
                <a:lnTo>
                  <a:pt x="1973" y="930"/>
                </a:lnTo>
                <a:lnTo>
                  <a:pt x="1927" y="930"/>
                </a:lnTo>
                <a:lnTo>
                  <a:pt x="1927" y="905"/>
                </a:lnTo>
                <a:lnTo>
                  <a:pt x="1922" y="911"/>
                </a:lnTo>
                <a:lnTo>
                  <a:pt x="1917" y="917"/>
                </a:lnTo>
                <a:lnTo>
                  <a:pt x="1912" y="921"/>
                </a:lnTo>
                <a:lnTo>
                  <a:pt x="1906" y="925"/>
                </a:lnTo>
                <a:lnTo>
                  <a:pt x="1899" y="929"/>
                </a:lnTo>
                <a:lnTo>
                  <a:pt x="1891" y="931"/>
                </a:lnTo>
                <a:lnTo>
                  <a:pt x="1887" y="932"/>
                </a:lnTo>
                <a:lnTo>
                  <a:pt x="1883" y="933"/>
                </a:lnTo>
                <a:lnTo>
                  <a:pt x="1874" y="933"/>
                </a:lnTo>
                <a:close/>
                <a:moveTo>
                  <a:pt x="1888" y="899"/>
                </a:moveTo>
                <a:lnTo>
                  <a:pt x="1895" y="899"/>
                </a:lnTo>
                <a:lnTo>
                  <a:pt x="1902" y="897"/>
                </a:lnTo>
                <a:lnTo>
                  <a:pt x="1905" y="896"/>
                </a:lnTo>
                <a:lnTo>
                  <a:pt x="1908" y="894"/>
                </a:lnTo>
                <a:lnTo>
                  <a:pt x="1914" y="890"/>
                </a:lnTo>
                <a:lnTo>
                  <a:pt x="1916" y="888"/>
                </a:lnTo>
                <a:lnTo>
                  <a:pt x="1919" y="885"/>
                </a:lnTo>
                <a:lnTo>
                  <a:pt x="1922" y="879"/>
                </a:lnTo>
                <a:lnTo>
                  <a:pt x="1924" y="873"/>
                </a:lnTo>
                <a:lnTo>
                  <a:pt x="1924" y="870"/>
                </a:lnTo>
                <a:lnTo>
                  <a:pt x="1924" y="867"/>
                </a:lnTo>
                <a:lnTo>
                  <a:pt x="1924" y="848"/>
                </a:lnTo>
                <a:lnTo>
                  <a:pt x="1921" y="850"/>
                </a:lnTo>
                <a:lnTo>
                  <a:pt x="1915" y="851"/>
                </a:lnTo>
                <a:lnTo>
                  <a:pt x="1903" y="854"/>
                </a:lnTo>
                <a:lnTo>
                  <a:pt x="1890" y="856"/>
                </a:lnTo>
                <a:lnTo>
                  <a:pt x="1884" y="857"/>
                </a:lnTo>
                <a:lnTo>
                  <a:pt x="1879" y="859"/>
                </a:lnTo>
                <a:lnTo>
                  <a:pt x="1874" y="861"/>
                </a:lnTo>
                <a:lnTo>
                  <a:pt x="1870" y="863"/>
                </a:lnTo>
                <a:lnTo>
                  <a:pt x="1866" y="866"/>
                </a:lnTo>
                <a:lnTo>
                  <a:pt x="1864" y="870"/>
                </a:lnTo>
                <a:lnTo>
                  <a:pt x="1863" y="872"/>
                </a:lnTo>
                <a:lnTo>
                  <a:pt x="1862" y="874"/>
                </a:lnTo>
                <a:lnTo>
                  <a:pt x="1862" y="879"/>
                </a:lnTo>
                <a:lnTo>
                  <a:pt x="1862" y="884"/>
                </a:lnTo>
                <a:lnTo>
                  <a:pt x="1863" y="888"/>
                </a:lnTo>
                <a:lnTo>
                  <a:pt x="1865" y="890"/>
                </a:lnTo>
                <a:lnTo>
                  <a:pt x="1866" y="891"/>
                </a:lnTo>
                <a:lnTo>
                  <a:pt x="1869" y="894"/>
                </a:lnTo>
                <a:lnTo>
                  <a:pt x="1873" y="896"/>
                </a:lnTo>
                <a:lnTo>
                  <a:pt x="1875" y="897"/>
                </a:lnTo>
                <a:lnTo>
                  <a:pt x="1877" y="898"/>
                </a:lnTo>
                <a:lnTo>
                  <a:pt x="1882" y="899"/>
                </a:lnTo>
                <a:lnTo>
                  <a:pt x="1888" y="899"/>
                </a:lnTo>
                <a:close/>
                <a:moveTo>
                  <a:pt x="2063" y="930"/>
                </a:moveTo>
                <a:lnTo>
                  <a:pt x="2013" y="930"/>
                </a:lnTo>
                <a:lnTo>
                  <a:pt x="2013" y="694"/>
                </a:lnTo>
                <a:lnTo>
                  <a:pt x="2063" y="694"/>
                </a:lnTo>
                <a:lnTo>
                  <a:pt x="2063" y="930"/>
                </a:lnTo>
                <a:close/>
                <a:moveTo>
                  <a:pt x="2197" y="753"/>
                </a:moveTo>
                <a:lnTo>
                  <a:pt x="2197" y="790"/>
                </a:lnTo>
                <a:lnTo>
                  <a:pt x="2164" y="790"/>
                </a:lnTo>
                <a:lnTo>
                  <a:pt x="2164" y="876"/>
                </a:lnTo>
                <a:lnTo>
                  <a:pt x="2164" y="880"/>
                </a:lnTo>
                <a:lnTo>
                  <a:pt x="2165" y="884"/>
                </a:lnTo>
                <a:lnTo>
                  <a:pt x="2166" y="886"/>
                </a:lnTo>
                <a:lnTo>
                  <a:pt x="2167" y="887"/>
                </a:lnTo>
                <a:lnTo>
                  <a:pt x="2169" y="889"/>
                </a:lnTo>
                <a:lnTo>
                  <a:pt x="2171" y="891"/>
                </a:lnTo>
                <a:lnTo>
                  <a:pt x="2174" y="892"/>
                </a:lnTo>
                <a:lnTo>
                  <a:pt x="2177" y="893"/>
                </a:lnTo>
                <a:lnTo>
                  <a:pt x="2181" y="893"/>
                </a:lnTo>
                <a:lnTo>
                  <a:pt x="2188" y="892"/>
                </a:lnTo>
                <a:lnTo>
                  <a:pt x="2193" y="891"/>
                </a:lnTo>
                <a:lnTo>
                  <a:pt x="2201" y="928"/>
                </a:lnTo>
                <a:lnTo>
                  <a:pt x="2190" y="930"/>
                </a:lnTo>
                <a:lnTo>
                  <a:pt x="2183" y="932"/>
                </a:lnTo>
                <a:lnTo>
                  <a:pt x="2174" y="932"/>
                </a:lnTo>
                <a:lnTo>
                  <a:pt x="2168" y="932"/>
                </a:lnTo>
                <a:lnTo>
                  <a:pt x="2161" y="932"/>
                </a:lnTo>
                <a:lnTo>
                  <a:pt x="2156" y="931"/>
                </a:lnTo>
                <a:lnTo>
                  <a:pt x="2150" y="930"/>
                </a:lnTo>
                <a:lnTo>
                  <a:pt x="2145" y="928"/>
                </a:lnTo>
                <a:lnTo>
                  <a:pt x="2140" y="926"/>
                </a:lnTo>
                <a:lnTo>
                  <a:pt x="2135" y="924"/>
                </a:lnTo>
                <a:lnTo>
                  <a:pt x="2131" y="921"/>
                </a:lnTo>
                <a:lnTo>
                  <a:pt x="2127" y="917"/>
                </a:lnTo>
                <a:lnTo>
                  <a:pt x="2124" y="914"/>
                </a:lnTo>
                <a:lnTo>
                  <a:pt x="2121" y="909"/>
                </a:lnTo>
                <a:lnTo>
                  <a:pt x="2119" y="905"/>
                </a:lnTo>
                <a:lnTo>
                  <a:pt x="2117" y="900"/>
                </a:lnTo>
                <a:lnTo>
                  <a:pt x="2116" y="894"/>
                </a:lnTo>
                <a:lnTo>
                  <a:pt x="2115" y="888"/>
                </a:lnTo>
                <a:lnTo>
                  <a:pt x="2115" y="882"/>
                </a:lnTo>
                <a:lnTo>
                  <a:pt x="2115" y="790"/>
                </a:lnTo>
                <a:lnTo>
                  <a:pt x="2091" y="790"/>
                </a:lnTo>
                <a:lnTo>
                  <a:pt x="2091" y="753"/>
                </a:lnTo>
                <a:lnTo>
                  <a:pt x="2115" y="753"/>
                </a:lnTo>
                <a:lnTo>
                  <a:pt x="2115" y="711"/>
                </a:lnTo>
                <a:lnTo>
                  <a:pt x="2164" y="711"/>
                </a:lnTo>
                <a:lnTo>
                  <a:pt x="2164" y="753"/>
                </a:lnTo>
                <a:lnTo>
                  <a:pt x="2197" y="753"/>
                </a:lnTo>
                <a:close/>
                <a:moveTo>
                  <a:pt x="2304" y="933"/>
                </a:moveTo>
                <a:lnTo>
                  <a:pt x="2291" y="933"/>
                </a:lnTo>
                <a:lnTo>
                  <a:pt x="2285" y="932"/>
                </a:lnTo>
                <a:lnTo>
                  <a:pt x="2279" y="930"/>
                </a:lnTo>
                <a:lnTo>
                  <a:pt x="2268" y="927"/>
                </a:lnTo>
                <a:lnTo>
                  <a:pt x="2263" y="925"/>
                </a:lnTo>
                <a:lnTo>
                  <a:pt x="2258" y="922"/>
                </a:lnTo>
                <a:lnTo>
                  <a:pt x="2249" y="916"/>
                </a:lnTo>
                <a:lnTo>
                  <a:pt x="2245" y="912"/>
                </a:lnTo>
                <a:lnTo>
                  <a:pt x="2241" y="908"/>
                </a:lnTo>
                <a:lnTo>
                  <a:pt x="2234" y="900"/>
                </a:lnTo>
                <a:lnTo>
                  <a:pt x="2231" y="895"/>
                </a:lnTo>
                <a:lnTo>
                  <a:pt x="2228" y="890"/>
                </a:lnTo>
                <a:lnTo>
                  <a:pt x="2223" y="879"/>
                </a:lnTo>
                <a:lnTo>
                  <a:pt x="2221" y="874"/>
                </a:lnTo>
                <a:lnTo>
                  <a:pt x="2220" y="868"/>
                </a:lnTo>
                <a:lnTo>
                  <a:pt x="2219" y="862"/>
                </a:lnTo>
                <a:lnTo>
                  <a:pt x="2218" y="855"/>
                </a:lnTo>
                <a:lnTo>
                  <a:pt x="2218" y="849"/>
                </a:lnTo>
                <a:lnTo>
                  <a:pt x="2217" y="842"/>
                </a:lnTo>
                <a:lnTo>
                  <a:pt x="2218" y="835"/>
                </a:lnTo>
                <a:lnTo>
                  <a:pt x="2218" y="829"/>
                </a:lnTo>
                <a:lnTo>
                  <a:pt x="2219" y="823"/>
                </a:lnTo>
                <a:lnTo>
                  <a:pt x="2220" y="816"/>
                </a:lnTo>
                <a:lnTo>
                  <a:pt x="2223" y="805"/>
                </a:lnTo>
                <a:lnTo>
                  <a:pt x="2225" y="799"/>
                </a:lnTo>
                <a:lnTo>
                  <a:pt x="2228" y="794"/>
                </a:lnTo>
                <a:lnTo>
                  <a:pt x="2234" y="785"/>
                </a:lnTo>
                <a:lnTo>
                  <a:pt x="2237" y="780"/>
                </a:lnTo>
                <a:lnTo>
                  <a:pt x="2241" y="776"/>
                </a:lnTo>
                <a:lnTo>
                  <a:pt x="2245" y="772"/>
                </a:lnTo>
                <a:lnTo>
                  <a:pt x="2249" y="769"/>
                </a:lnTo>
                <a:lnTo>
                  <a:pt x="2253" y="765"/>
                </a:lnTo>
                <a:lnTo>
                  <a:pt x="2258" y="762"/>
                </a:lnTo>
                <a:lnTo>
                  <a:pt x="2263" y="760"/>
                </a:lnTo>
                <a:lnTo>
                  <a:pt x="2268" y="757"/>
                </a:lnTo>
                <a:lnTo>
                  <a:pt x="2274" y="755"/>
                </a:lnTo>
                <a:lnTo>
                  <a:pt x="2279" y="754"/>
                </a:lnTo>
                <a:lnTo>
                  <a:pt x="2285" y="752"/>
                </a:lnTo>
                <a:lnTo>
                  <a:pt x="2291" y="752"/>
                </a:lnTo>
                <a:lnTo>
                  <a:pt x="2304" y="751"/>
                </a:lnTo>
                <a:lnTo>
                  <a:pt x="2317" y="752"/>
                </a:lnTo>
                <a:lnTo>
                  <a:pt x="2323" y="752"/>
                </a:lnTo>
                <a:lnTo>
                  <a:pt x="2329" y="754"/>
                </a:lnTo>
                <a:lnTo>
                  <a:pt x="2340" y="757"/>
                </a:lnTo>
                <a:lnTo>
                  <a:pt x="2346" y="760"/>
                </a:lnTo>
                <a:lnTo>
                  <a:pt x="2351" y="762"/>
                </a:lnTo>
                <a:lnTo>
                  <a:pt x="2360" y="769"/>
                </a:lnTo>
                <a:lnTo>
                  <a:pt x="2364" y="772"/>
                </a:lnTo>
                <a:lnTo>
                  <a:pt x="2368" y="776"/>
                </a:lnTo>
                <a:lnTo>
                  <a:pt x="2375" y="785"/>
                </a:lnTo>
                <a:lnTo>
                  <a:pt x="2378" y="789"/>
                </a:lnTo>
                <a:lnTo>
                  <a:pt x="2381" y="794"/>
                </a:lnTo>
                <a:lnTo>
                  <a:pt x="2385" y="805"/>
                </a:lnTo>
                <a:lnTo>
                  <a:pt x="2387" y="811"/>
                </a:lnTo>
                <a:lnTo>
                  <a:pt x="2389" y="816"/>
                </a:lnTo>
                <a:lnTo>
                  <a:pt x="2390" y="823"/>
                </a:lnTo>
                <a:lnTo>
                  <a:pt x="2391" y="829"/>
                </a:lnTo>
                <a:lnTo>
                  <a:pt x="2391" y="835"/>
                </a:lnTo>
                <a:lnTo>
                  <a:pt x="2391" y="842"/>
                </a:lnTo>
                <a:lnTo>
                  <a:pt x="2391" y="849"/>
                </a:lnTo>
                <a:lnTo>
                  <a:pt x="2391" y="855"/>
                </a:lnTo>
                <a:lnTo>
                  <a:pt x="2390" y="862"/>
                </a:lnTo>
                <a:lnTo>
                  <a:pt x="2389" y="868"/>
                </a:lnTo>
                <a:lnTo>
                  <a:pt x="2385" y="879"/>
                </a:lnTo>
                <a:lnTo>
                  <a:pt x="2383" y="885"/>
                </a:lnTo>
                <a:lnTo>
                  <a:pt x="2381" y="890"/>
                </a:lnTo>
                <a:lnTo>
                  <a:pt x="2375" y="900"/>
                </a:lnTo>
                <a:lnTo>
                  <a:pt x="2372" y="904"/>
                </a:lnTo>
                <a:lnTo>
                  <a:pt x="2368" y="908"/>
                </a:lnTo>
                <a:lnTo>
                  <a:pt x="2364" y="912"/>
                </a:lnTo>
                <a:lnTo>
                  <a:pt x="2360" y="916"/>
                </a:lnTo>
                <a:lnTo>
                  <a:pt x="2355" y="919"/>
                </a:lnTo>
                <a:lnTo>
                  <a:pt x="2351" y="922"/>
                </a:lnTo>
                <a:lnTo>
                  <a:pt x="2346" y="925"/>
                </a:lnTo>
                <a:lnTo>
                  <a:pt x="2340" y="927"/>
                </a:lnTo>
                <a:lnTo>
                  <a:pt x="2335" y="929"/>
                </a:lnTo>
                <a:lnTo>
                  <a:pt x="2329" y="930"/>
                </a:lnTo>
                <a:lnTo>
                  <a:pt x="2323" y="932"/>
                </a:lnTo>
                <a:lnTo>
                  <a:pt x="2317" y="933"/>
                </a:lnTo>
                <a:lnTo>
                  <a:pt x="2304" y="933"/>
                </a:lnTo>
                <a:close/>
                <a:moveTo>
                  <a:pt x="2305" y="895"/>
                </a:moveTo>
                <a:lnTo>
                  <a:pt x="2309" y="895"/>
                </a:lnTo>
                <a:lnTo>
                  <a:pt x="2313" y="894"/>
                </a:lnTo>
                <a:lnTo>
                  <a:pt x="2317" y="893"/>
                </a:lnTo>
                <a:lnTo>
                  <a:pt x="2321" y="892"/>
                </a:lnTo>
                <a:lnTo>
                  <a:pt x="2324" y="889"/>
                </a:lnTo>
                <a:lnTo>
                  <a:pt x="2327" y="887"/>
                </a:lnTo>
                <a:lnTo>
                  <a:pt x="2330" y="884"/>
                </a:lnTo>
                <a:lnTo>
                  <a:pt x="2332" y="880"/>
                </a:lnTo>
                <a:lnTo>
                  <a:pt x="2334" y="876"/>
                </a:lnTo>
                <a:lnTo>
                  <a:pt x="2336" y="872"/>
                </a:lnTo>
                <a:lnTo>
                  <a:pt x="2338" y="868"/>
                </a:lnTo>
                <a:lnTo>
                  <a:pt x="2339" y="863"/>
                </a:lnTo>
                <a:lnTo>
                  <a:pt x="2341" y="853"/>
                </a:lnTo>
                <a:lnTo>
                  <a:pt x="2341" y="847"/>
                </a:lnTo>
                <a:lnTo>
                  <a:pt x="2342" y="842"/>
                </a:lnTo>
                <a:lnTo>
                  <a:pt x="2341" y="831"/>
                </a:lnTo>
                <a:lnTo>
                  <a:pt x="2339" y="821"/>
                </a:lnTo>
                <a:lnTo>
                  <a:pt x="2338" y="816"/>
                </a:lnTo>
                <a:lnTo>
                  <a:pt x="2336" y="812"/>
                </a:lnTo>
                <a:lnTo>
                  <a:pt x="2332" y="803"/>
                </a:lnTo>
                <a:lnTo>
                  <a:pt x="2330" y="800"/>
                </a:lnTo>
                <a:lnTo>
                  <a:pt x="2327" y="797"/>
                </a:lnTo>
                <a:lnTo>
                  <a:pt x="2324" y="794"/>
                </a:lnTo>
                <a:lnTo>
                  <a:pt x="2321" y="792"/>
                </a:lnTo>
                <a:lnTo>
                  <a:pt x="2317" y="790"/>
                </a:lnTo>
                <a:lnTo>
                  <a:pt x="2313" y="789"/>
                </a:lnTo>
                <a:lnTo>
                  <a:pt x="2309" y="788"/>
                </a:lnTo>
                <a:lnTo>
                  <a:pt x="2305" y="788"/>
                </a:lnTo>
                <a:lnTo>
                  <a:pt x="2300" y="788"/>
                </a:lnTo>
                <a:lnTo>
                  <a:pt x="2296" y="789"/>
                </a:lnTo>
                <a:lnTo>
                  <a:pt x="2292" y="790"/>
                </a:lnTo>
                <a:lnTo>
                  <a:pt x="2288" y="792"/>
                </a:lnTo>
                <a:lnTo>
                  <a:pt x="2285" y="794"/>
                </a:lnTo>
                <a:lnTo>
                  <a:pt x="2282" y="797"/>
                </a:lnTo>
                <a:lnTo>
                  <a:pt x="2279" y="800"/>
                </a:lnTo>
                <a:lnTo>
                  <a:pt x="2277" y="803"/>
                </a:lnTo>
                <a:lnTo>
                  <a:pt x="2272" y="812"/>
                </a:lnTo>
                <a:lnTo>
                  <a:pt x="2271" y="816"/>
                </a:lnTo>
                <a:lnTo>
                  <a:pt x="2270" y="821"/>
                </a:lnTo>
                <a:lnTo>
                  <a:pt x="2269" y="826"/>
                </a:lnTo>
                <a:lnTo>
                  <a:pt x="2268" y="831"/>
                </a:lnTo>
                <a:lnTo>
                  <a:pt x="2267" y="836"/>
                </a:lnTo>
                <a:lnTo>
                  <a:pt x="2267" y="842"/>
                </a:lnTo>
                <a:lnTo>
                  <a:pt x="2268" y="853"/>
                </a:lnTo>
                <a:lnTo>
                  <a:pt x="2270" y="863"/>
                </a:lnTo>
                <a:lnTo>
                  <a:pt x="2271" y="868"/>
                </a:lnTo>
                <a:lnTo>
                  <a:pt x="2272" y="872"/>
                </a:lnTo>
                <a:lnTo>
                  <a:pt x="2274" y="876"/>
                </a:lnTo>
                <a:lnTo>
                  <a:pt x="2277" y="880"/>
                </a:lnTo>
                <a:lnTo>
                  <a:pt x="2279" y="884"/>
                </a:lnTo>
                <a:lnTo>
                  <a:pt x="2282" y="887"/>
                </a:lnTo>
                <a:lnTo>
                  <a:pt x="2285" y="889"/>
                </a:lnTo>
                <a:lnTo>
                  <a:pt x="2288" y="892"/>
                </a:lnTo>
                <a:lnTo>
                  <a:pt x="2292" y="893"/>
                </a:lnTo>
                <a:lnTo>
                  <a:pt x="2296" y="894"/>
                </a:lnTo>
                <a:lnTo>
                  <a:pt x="2300" y="895"/>
                </a:lnTo>
                <a:lnTo>
                  <a:pt x="2305" y="895"/>
                </a:lnTo>
                <a:close/>
                <a:moveTo>
                  <a:pt x="2646" y="694"/>
                </a:moveTo>
                <a:lnTo>
                  <a:pt x="2696" y="694"/>
                </a:lnTo>
                <a:lnTo>
                  <a:pt x="2696" y="847"/>
                </a:lnTo>
                <a:lnTo>
                  <a:pt x="2696" y="854"/>
                </a:lnTo>
                <a:lnTo>
                  <a:pt x="2695" y="860"/>
                </a:lnTo>
                <a:lnTo>
                  <a:pt x="2694" y="866"/>
                </a:lnTo>
                <a:lnTo>
                  <a:pt x="2693" y="871"/>
                </a:lnTo>
                <a:lnTo>
                  <a:pt x="2691" y="877"/>
                </a:lnTo>
                <a:lnTo>
                  <a:pt x="2689" y="882"/>
                </a:lnTo>
                <a:lnTo>
                  <a:pt x="2686" y="887"/>
                </a:lnTo>
                <a:lnTo>
                  <a:pt x="2684" y="892"/>
                </a:lnTo>
                <a:lnTo>
                  <a:pt x="2680" y="897"/>
                </a:lnTo>
                <a:lnTo>
                  <a:pt x="2677" y="901"/>
                </a:lnTo>
                <a:lnTo>
                  <a:pt x="2673" y="906"/>
                </a:lnTo>
                <a:lnTo>
                  <a:pt x="2669" y="910"/>
                </a:lnTo>
                <a:lnTo>
                  <a:pt x="2664" y="913"/>
                </a:lnTo>
                <a:lnTo>
                  <a:pt x="2660" y="917"/>
                </a:lnTo>
                <a:lnTo>
                  <a:pt x="2655" y="920"/>
                </a:lnTo>
                <a:lnTo>
                  <a:pt x="2649" y="922"/>
                </a:lnTo>
                <a:lnTo>
                  <a:pt x="2638" y="927"/>
                </a:lnTo>
                <a:lnTo>
                  <a:pt x="2632" y="929"/>
                </a:lnTo>
                <a:lnTo>
                  <a:pt x="2626" y="930"/>
                </a:lnTo>
                <a:lnTo>
                  <a:pt x="2619" y="932"/>
                </a:lnTo>
                <a:lnTo>
                  <a:pt x="2612" y="932"/>
                </a:lnTo>
                <a:lnTo>
                  <a:pt x="2605" y="933"/>
                </a:lnTo>
                <a:lnTo>
                  <a:pt x="2598" y="933"/>
                </a:lnTo>
                <a:lnTo>
                  <a:pt x="2591" y="933"/>
                </a:lnTo>
                <a:lnTo>
                  <a:pt x="2584" y="932"/>
                </a:lnTo>
                <a:lnTo>
                  <a:pt x="2577" y="932"/>
                </a:lnTo>
                <a:lnTo>
                  <a:pt x="2571" y="930"/>
                </a:lnTo>
                <a:lnTo>
                  <a:pt x="2558" y="927"/>
                </a:lnTo>
                <a:lnTo>
                  <a:pt x="2552" y="925"/>
                </a:lnTo>
                <a:lnTo>
                  <a:pt x="2547" y="922"/>
                </a:lnTo>
                <a:lnTo>
                  <a:pt x="2541" y="920"/>
                </a:lnTo>
                <a:lnTo>
                  <a:pt x="2536" y="917"/>
                </a:lnTo>
                <a:lnTo>
                  <a:pt x="2527" y="910"/>
                </a:lnTo>
                <a:lnTo>
                  <a:pt x="2518" y="901"/>
                </a:lnTo>
                <a:lnTo>
                  <a:pt x="2515" y="897"/>
                </a:lnTo>
                <a:lnTo>
                  <a:pt x="2512" y="892"/>
                </a:lnTo>
                <a:lnTo>
                  <a:pt x="2509" y="887"/>
                </a:lnTo>
                <a:lnTo>
                  <a:pt x="2506" y="882"/>
                </a:lnTo>
                <a:lnTo>
                  <a:pt x="2504" y="877"/>
                </a:lnTo>
                <a:lnTo>
                  <a:pt x="2502" y="871"/>
                </a:lnTo>
                <a:lnTo>
                  <a:pt x="2501" y="866"/>
                </a:lnTo>
                <a:lnTo>
                  <a:pt x="2500" y="860"/>
                </a:lnTo>
                <a:lnTo>
                  <a:pt x="2500" y="854"/>
                </a:lnTo>
                <a:lnTo>
                  <a:pt x="2499" y="847"/>
                </a:lnTo>
                <a:lnTo>
                  <a:pt x="2499" y="694"/>
                </a:lnTo>
                <a:lnTo>
                  <a:pt x="2550" y="694"/>
                </a:lnTo>
                <a:lnTo>
                  <a:pt x="2550" y="843"/>
                </a:lnTo>
                <a:lnTo>
                  <a:pt x="2551" y="853"/>
                </a:lnTo>
                <a:lnTo>
                  <a:pt x="2552" y="857"/>
                </a:lnTo>
                <a:lnTo>
                  <a:pt x="2553" y="861"/>
                </a:lnTo>
                <a:lnTo>
                  <a:pt x="2555" y="865"/>
                </a:lnTo>
                <a:lnTo>
                  <a:pt x="2558" y="869"/>
                </a:lnTo>
                <a:lnTo>
                  <a:pt x="2560" y="873"/>
                </a:lnTo>
                <a:lnTo>
                  <a:pt x="2563" y="876"/>
                </a:lnTo>
                <a:lnTo>
                  <a:pt x="2567" y="879"/>
                </a:lnTo>
                <a:lnTo>
                  <a:pt x="2570" y="882"/>
                </a:lnTo>
                <a:lnTo>
                  <a:pt x="2574" y="884"/>
                </a:lnTo>
                <a:lnTo>
                  <a:pt x="2579" y="886"/>
                </a:lnTo>
                <a:lnTo>
                  <a:pt x="2583" y="887"/>
                </a:lnTo>
                <a:lnTo>
                  <a:pt x="2588" y="889"/>
                </a:lnTo>
                <a:lnTo>
                  <a:pt x="2598" y="889"/>
                </a:lnTo>
                <a:lnTo>
                  <a:pt x="2608" y="889"/>
                </a:lnTo>
                <a:lnTo>
                  <a:pt x="2613" y="887"/>
                </a:lnTo>
                <a:lnTo>
                  <a:pt x="2618" y="886"/>
                </a:lnTo>
                <a:lnTo>
                  <a:pt x="2622" y="884"/>
                </a:lnTo>
                <a:lnTo>
                  <a:pt x="2626" y="882"/>
                </a:lnTo>
                <a:lnTo>
                  <a:pt x="2629" y="879"/>
                </a:lnTo>
                <a:lnTo>
                  <a:pt x="2633" y="876"/>
                </a:lnTo>
                <a:lnTo>
                  <a:pt x="2636" y="873"/>
                </a:lnTo>
                <a:lnTo>
                  <a:pt x="2639" y="869"/>
                </a:lnTo>
                <a:lnTo>
                  <a:pt x="2641" y="865"/>
                </a:lnTo>
                <a:lnTo>
                  <a:pt x="2643" y="861"/>
                </a:lnTo>
                <a:lnTo>
                  <a:pt x="2644" y="857"/>
                </a:lnTo>
                <a:lnTo>
                  <a:pt x="2645" y="853"/>
                </a:lnTo>
                <a:lnTo>
                  <a:pt x="2646" y="848"/>
                </a:lnTo>
                <a:lnTo>
                  <a:pt x="2646" y="843"/>
                </a:lnTo>
                <a:lnTo>
                  <a:pt x="2646" y="694"/>
                </a:lnTo>
                <a:close/>
                <a:moveTo>
                  <a:pt x="2788" y="828"/>
                </a:moveTo>
                <a:lnTo>
                  <a:pt x="2788" y="930"/>
                </a:lnTo>
                <a:lnTo>
                  <a:pt x="2739" y="930"/>
                </a:lnTo>
                <a:lnTo>
                  <a:pt x="2739" y="753"/>
                </a:lnTo>
                <a:lnTo>
                  <a:pt x="2786" y="753"/>
                </a:lnTo>
                <a:lnTo>
                  <a:pt x="2786" y="784"/>
                </a:lnTo>
                <a:lnTo>
                  <a:pt x="2790" y="777"/>
                </a:lnTo>
                <a:lnTo>
                  <a:pt x="2796" y="770"/>
                </a:lnTo>
                <a:lnTo>
                  <a:pt x="2801" y="765"/>
                </a:lnTo>
                <a:lnTo>
                  <a:pt x="2808" y="760"/>
                </a:lnTo>
                <a:lnTo>
                  <a:pt x="2815" y="756"/>
                </a:lnTo>
                <a:lnTo>
                  <a:pt x="2819" y="754"/>
                </a:lnTo>
                <a:lnTo>
                  <a:pt x="2823" y="753"/>
                </a:lnTo>
                <a:lnTo>
                  <a:pt x="2832" y="751"/>
                </a:lnTo>
                <a:lnTo>
                  <a:pt x="2836" y="751"/>
                </a:lnTo>
                <a:lnTo>
                  <a:pt x="2841" y="751"/>
                </a:lnTo>
                <a:lnTo>
                  <a:pt x="2848" y="751"/>
                </a:lnTo>
                <a:lnTo>
                  <a:pt x="2854" y="752"/>
                </a:lnTo>
                <a:lnTo>
                  <a:pt x="2860" y="753"/>
                </a:lnTo>
                <a:lnTo>
                  <a:pt x="2866" y="755"/>
                </a:lnTo>
                <a:lnTo>
                  <a:pt x="2871" y="758"/>
                </a:lnTo>
                <a:lnTo>
                  <a:pt x="2876" y="761"/>
                </a:lnTo>
                <a:lnTo>
                  <a:pt x="2881" y="764"/>
                </a:lnTo>
                <a:lnTo>
                  <a:pt x="2885" y="769"/>
                </a:lnTo>
                <a:lnTo>
                  <a:pt x="2889" y="773"/>
                </a:lnTo>
                <a:lnTo>
                  <a:pt x="2893" y="778"/>
                </a:lnTo>
                <a:lnTo>
                  <a:pt x="2895" y="784"/>
                </a:lnTo>
                <a:lnTo>
                  <a:pt x="2897" y="787"/>
                </a:lnTo>
                <a:lnTo>
                  <a:pt x="2898" y="790"/>
                </a:lnTo>
                <a:lnTo>
                  <a:pt x="2900" y="796"/>
                </a:lnTo>
                <a:lnTo>
                  <a:pt x="2901" y="803"/>
                </a:lnTo>
                <a:lnTo>
                  <a:pt x="2902" y="810"/>
                </a:lnTo>
                <a:lnTo>
                  <a:pt x="2902" y="817"/>
                </a:lnTo>
                <a:lnTo>
                  <a:pt x="2902" y="930"/>
                </a:lnTo>
                <a:lnTo>
                  <a:pt x="2853" y="930"/>
                </a:lnTo>
                <a:lnTo>
                  <a:pt x="2853" y="826"/>
                </a:lnTo>
                <a:lnTo>
                  <a:pt x="2853" y="818"/>
                </a:lnTo>
                <a:lnTo>
                  <a:pt x="2852" y="815"/>
                </a:lnTo>
                <a:lnTo>
                  <a:pt x="2851" y="812"/>
                </a:lnTo>
                <a:lnTo>
                  <a:pt x="2848" y="806"/>
                </a:lnTo>
                <a:lnTo>
                  <a:pt x="2847" y="803"/>
                </a:lnTo>
                <a:lnTo>
                  <a:pt x="2845" y="801"/>
                </a:lnTo>
                <a:lnTo>
                  <a:pt x="2840" y="797"/>
                </a:lnTo>
                <a:lnTo>
                  <a:pt x="2837" y="795"/>
                </a:lnTo>
                <a:lnTo>
                  <a:pt x="2835" y="794"/>
                </a:lnTo>
                <a:lnTo>
                  <a:pt x="2829" y="792"/>
                </a:lnTo>
                <a:lnTo>
                  <a:pt x="2825" y="792"/>
                </a:lnTo>
                <a:lnTo>
                  <a:pt x="2822" y="792"/>
                </a:lnTo>
                <a:lnTo>
                  <a:pt x="2814" y="792"/>
                </a:lnTo>
                <a:lnTo>
                  <a:pt x="2808" y="794"/>
                </a:lnTo>
                <a:lnTo>
                  <a:pt x="2805" y="795"/>
                </a:lnTo>
                <a:lnTo>
                  <a:pt x="2802" y="797"/>
                </a:lnTo>
                <a:lnTo>
                  <a:pt x="2800" y="799"/>
                </a:lnTo>
                <a:lnTo>
                  <a:pt x="2797" y="801"/>
                </a:lnTo>
                <a:lnTo>
                  <a:pt x="2795" y="804"/>
                </a:lnTo>
                <a:lnTo>
                  <a:pt x="2793" y="806"/>
                </a:lnTo>
                <a:lnTo>
                  <a:pt x="2792" y="809"/>
                </a:lnTo>
                <a:lnTo>
                  <a:pt x="2790" y="812"/>
                </a:lnTo>
                <a:lnTo>
                  <a:pt x="2789" y="820"/>
                </a:lnTo>
                <a:lnTo>
                  <a:pt x="2788" y="824"/>
                </a:lnTo>
                <a:lnTo>
                  <a:pt x="2788" y="828"/>
                </a:lnTo>
                <a:close/>
                <a:moveTo>
                  <a:pt x="2966" y="730"/>
                </a:moveTo>
                <a:lnTo>
                  <a:pt x="2961" y="730"/>
                </a:lnTo>
                <a:lnTo>
                  <a:pt x="2956" y="729"/>
                </a:lnTo>
                <a:lnTo>
                  <a:pt x="2952" y="726"/>
                </a:lnTo>
                <a:lnTo>
                  <a:pt x="2948" y="723"/>
                </a:lnTo>
                <a:lnTo>
                  <a:pt x="2944" y="719"/>
                </a:lnTo>
                <a:lnTo>
                  <a:pt x="2942" y="715"/>
                </a:lnTo>
                <a:lnTo>
                  <a:pt x="2940" y="710"/>
                </a:lnTo>
                <a:lnTo>
                  <a:pt x="2940" y="705"/>
                </a:lnTo>
                <a:lnTo>
                  <a:pt x="2940" y="701"/>
                </a:lnTo>
                <a:lnTo>
                  <a:pt x="2942" y="696"/>
                </a:lnTo>
                <a:lnTo>
                  <a:pt x="2944" y="692"/>
                </a:lnTo>
                <a:lnTo>
                  <a:pt x="2948" y="688"/>
                </a:lnTo>
                <a:lnTo>
                  <a:pt x="2952" y="685"/>
                </a:lnTo>
                <a:lnTo>
                  <a:pt x="2956" y="683"/>
                </a:lnTo>
                <a:lnTo>
                  <a:pt x="2961" y="681"/>
                </a:lnTo>
                <a:lnTo>
                  <a:pt x="2966" y="681"/>
                </a:lnTo>
                <a:lnTo>
                  <a:pt x="2972" y="681"/>
                </a:lnTo>
                <a:lnTo>
                  <a:pt x="2977" y="683"/>
                </a:lnTo>
                <a:lnTo>
                  <a:pt x="2982" y="685"/>
                </a:lnTo>
                <a:lnTo>
                  <a:pt x="2986" y="688"/>
                </a:lnTo>
                <a:lnTo>
                  <a:pt x="2990" y="692"/>
                </a:lnTo>
                <a:lnTo>
                  <a:pt x="2992" y="696"/>
                </a:lnTo>
                <a:lnTo>
                  <a:pt x="2994" y="701"/>
                </a:lnTo>
                <a:lnTo>
                  <a:pt x="2994" y="705"/>
                </a:lnTo>
                <a:lnTo>
                  <a:pt x="2994" y="710"/>
                </a:lnTo>
                <a:lnTo>
                  <a:pt x="2992" y="715"/>
                </a:lnTo>
                <a:lnTo>
                  <a:pt x="2990" y="719"/>
                </a:lnTo>
                <a:lnTo>
                  <a:pt x="2986" y="723"/>
                </a:lnTo>
                <a:lnTo>
                  <a:pt x="2982" y="726"/>
                </a:lnTo>
                <a:lnTo>
                  <a:pt x="2977" y="729"/>
                </a:lnTo>
                <a:lnTo>
                  <a:pt x="2972" y="730"/>
                </a:lnTo>
                <a:lnTo>
                  <a:pt x="2966" y="730"/>
                </a:lnTo>
                <a:close/>
                <a:moveTo>
                  <a:pt x="2942" y="753"/>
                </a:moveTo>
                <a:lnTo>
                  <a:pt x="2992" y="753"/>
                </a:lnTo>
                <a:lnTo>
                  <a:pt x="2992" y="930"/>
                </a:lnTo>
                <a:lnTo>
                  <a:pt x="2942" y="930"/>
                </a:lnTo>
                <a:lnTo>
                  <a:pt x="2942" y="753"/>
                </a:lnTo>
                <a:close/>
                <a:moveTo>
                  <a:pt x="3195" y="753"/>
                </a:moveTo>
                <a:lnTo>
                  <a:pt x="3134" y="930"/>
                </a:lnTo>
                <a:lnTo>
                  <a:pt x="3078" y="930"/>
                </a:lnTo>
                <a:lnTo>
                  <a:pt x="3017" y="753"/>
                </a:lnTo>
                <a:lnTo>
                  <a:pt x="3068" y="753"/>
                </a:lnTo>
                <a:lnTo>
                  <a:pt x="3105" y="880"/>
                </a:lnTo>
                <a:lnTo>
                  <a:pt x="3143" y="753"/>
                </a:lnTo>
                <a:lnTo>
                  <a:pt x="3195" y="753"/>
                </a:lnTo>
                <a:close/>
                <a:moveTo>
                  <a:pt x="3294" y="933"/>
                </a:moveTo>
                <a:lnTo>
                  <a:pt x="3287" y="933"/>
                </a:lnTo>
                <a:lnTo>
                  <a:pt x="3280" y="933"/>
                </a:lnTo>
                <a:lnTo>
                  <a:pt x="3268" y="931"/>
                </a:lnTo>
                <a:lnTo>
                  <a:pt x="3263" y="929"/>
                </a:lnTo>
                <a:lnTo>
                  <a:pt x="3257" y="927"/>
                </a:lnTo>
                <a:lnTo>
                  <a:pt x="3247" y="922"/>
                </a:lnTo>
                <a:lnTo>
                  <a:pt x="3242" y="919"/>
                </a:lnTo>
                <a:lnTo>
                  <a:pt x="3237" y="916"/>
                </a:lnTo>
                <a:lnTo>
                  <a:pt x="3233" y="913"/>
                </a:lnTo>
                <a:lnTo>
                  <a:pt x="3229" y="909"/>
                </a:lnTo>
                <a:lnTo>
                  <a:pt x="3222" y="900"/>
                </a:lnTo>
                <a:lnTo>
                  <a:pt x="3219" y="896"/>
                </a:lnTo>
                <a:lnTo>
                  <a:pt x="3216" y="891"/>
                </a:lnTo>
                <a:lnTo>
                  <a:pt x="3212" y="880"/>
                </a:lnTo>
                <a:lnTo>
                  <a:pt x="3210" y="874"/>
                </a:lnTo>
                <a:lnTo>
                  <a:pt x="3209" y="868"/>
                </a:lnTo>
                <a:lnTo>
                  <a:pt x="3207" y="862"/>
                </a:lnTo>
                <a:lnTo>
                  <a:pt x="3207" y="856"/>
                </a:lnTo>
                <a:lnTo>
                  <a:pt x="3206" y="849"/>
                </a:lnTo>
                <a:lnTo>
                  <a:pt x="3206" y="842"/>
                </a:lnTo>
                <a:lnTo>
                  <a:pt x="3206" y="836"/>
                </a:lnTo>
                <a:lnTo>
                  <a:pt x="3207" y="829"/>
                </a:lnTo>
                <a:lnTo>
                  <a:pt x="3207" y="823"/>
                </a:lnTo>
                <a:lnTo>
                  <a:pt x="3209" y="817"/>
                </a:lnTo>
                <a:lnTo>
                  <a:pt x="3212" y="805"/>
                </a:lnTo>
                <a:lnTo>
                  <a:pt x="3214" y="800"/>
                </a:lnTo>
                <a:lnTo>
                  <a:pt x="3216" y="794"/>
                </a:lnTo>
                <a:lnTo>
                  <a:pt x="3222" y="785"/>
                </a:lnTo>
                <a:lnTo>
                  <a:pt x="3226" y="780"/>
                </a:lnTo>
                <a:lnTo>
                  <a:pt x="3229" y="776"/>
                </a:lnTo>
                <a:lnTo>
                  <a:pt x="3233" y="772"/>
                </a:lnTo>
                <a:lnTo>
                  <a:pt x="3237" y="769"/>
                </a:lnTo>
                <a:lnTo>
                  <a:pt x="3246" y="762"/>
                </a:lnTo>
                <a:lnTo>
                  <a:pt x="3251" y="760"/>
                </a:lnTo>
                <a:lnTo>
                  <a:pt x="3256" y="757"/>
                </a:lnTo>
                <a:lnTo>
                  <a:pt x="3262" y="755"/>
                </a:lnTo>
                <a:lnTo>
                  <a:pt x="3267" y="754"/>
                </a:lnTo>
                <a:lnTo>
                  <a:pt x="3273" y="752"/>
                </a:lnTo>
                <a:lnTo>
                  <a:pt x="3279" y="752"/>
                </a:lnTo>
                <a:lnTo>
                  <a:pt x="3292" y="751"/>
                </a:lnTo>
                <a:lnTo>
                  <a:pt x="3303" y="751"/>
                </a:lnTo>
                <a:lnTo>
                  <a:pt x="3314" y="753"/>
                </a:lnTo>
                <a:lnTo>
                  <a:pt x="3319" y="755"/>
                </a:lnTo>
                <a:lnTo>
                  <a:pt x="3324" y="756"/>
                </a:lnTo>
                <a:lnTo>
                  <a:pt x="3334" y="761"/>
                </a:lnTo>
                <a:lnTo>
                  <a:pt x="3343" y="766"/>
                </a:lnTo>
                <a:lnTo>
                  <a:pt x="3347" y="770"/>
                </a:lnTo>
                <a:lnTo>
                  <a:pt x="3351" y="773"/>
                </a:lnTo>
                <a:lnTo>
                  <a:pt x="3358" y="781"/>
                </a:lnTo>
                <a:lnTo>
                  <a:pt x="3361" y="786"/>
                </a:lnTo>
                <a:lnTo>
                  <a:pt x="3364" y="791"/>
                </a:lnTo>
                <a:lnTo>
                  <a:pt x="3366" y="796"/>
                </a:lnTo>
                <a:lnTo>
                  <a:pt x="3368" y="801"/>
                </a:lnTo>
                <a:lnTo>
                  <a:pt x="3370" y="807"/>
                </a:lnTo>
                <a:lnTo>
                  <a:pt x="3372" y="813"/>
                </a:lnTo>
                <a:lnTo>
                  <a:pt x="3373" y="819"/>
                </a:lnTo>
                <a:lnTo>
                  <a:pt x="3374" y="826"/>
                </a:lnTo>
                <a:lnTo>
                  <a:pt x="3374" y="833"/>
                </a:lnTo>
                <a:lnTo>
                  <a:pt x="3375" y="841"/>
                </a:lnTo>
                <a:lnTo>
                  <a:pt x="3375" y="854"/>
                </a:lnTo>
                <a:lnTo>
                  <a:pt x="3254" y="854"/>
                </a:lnTo>
                <a:lnTo>
                  <a:pt x="3254" y="859"/>
                </a:lnTo>
                <a:lnTo>
                  <a:pt x="3255" y="863"/>
                </a:lnTo>
                <a:lnTo>
                  <a:pt x="3256" y="868"/>
                </a:lnTo>
                <a:lnTo>
                  <a:pt x="3257" y="872"/>
                </a:lnTo>
                <a:lnTo>
                  <a:pt x="3260" y="879"/>
                </a:lnTo>
                <a:lnTo>
                  <a:pt x="3263" y="882"/>
                </a:lnTo>
                <a:lnTo>
                  <a:pt x="3265" y="885"/>
                </a:lnTo>
                <a:lnTo>
                  <a:pt x="3268" y="888"/>
                </a:lnTo>
                <a:lnTo>
                  <a:pt x="3271" y="890"/>
                </a:lnTo>
                <a:lnTo>
                  <a:pt x="3274" y="892"/>
                </a:lnTo>
                <a:lnTo>
                  <a:pt x="3278" y="894"/>
                </a:lnTo>
                <a:lnTo>
                  <a:pt x="3282" y="895"/>
                </a:lnTo>
                <a:lnTo>
                  <a:pt x="3286" y="896"/>
                </a:lnTo>
                <a:lnTo>
                  <a:pt x="3294" y="897"/>
                </a:lnTo>
                <a:lnTo>
                  <a:pt x="3300" y="896"/>
                </a:lnTo>
                <a:lnTo>
                  <a:pt x="3306" y="895"/>
                </a:lnTo>
                <a:lnTo>
                  <a:pt x="3311" y="894"/>
                </a:lnTo>
                <a:lnTo>
                  <a:pt x="3316" y="892"/>
                </a:lnTo>
                <a:lnTo>
                  <a:pt x="3318" y="890"/>
                </a:lnTo>
                <a:lnTo>
                  <a:pt x="3320" y="889"/>
                </a:lnTo>
                <a:lnTo>
                  <a:pt x="3323" y="885"/>
                </a:lnTo>
                <a:lnTo>
                  <a:pt x="3326" y="881"/>
                </a:lnTo>
                <a:lnTo>
                  <a:pt x="3328" y="876"/>
                </a:lnTo>
                <a:lnTo>
                  <a:pt x="3374" y="879"/>
                </a:lnTo>
                <a:lnTo>
                  <a:pt x="3372" y="885"/>
                </a:lnTo>
                <a:lnTo>
                  <a:pt x="3370" y="891"/>
                </a:lnTo>
                <a:lnTo>
                  <a:pt x="3367" y="896"/>
                </a:lnTo>
                <a:lnTo>
                  <a:pt x="3364" y="901"/>
                </a:lnTo>
                <a:lnTo>
                  <a:pt x="3361" y="906"/>
                </a:lnTo>
                <a:lnTo>
                  <a:pt x="3357" y="911"/>
                </a:lnTo>
                <a:lnTo>
                  <a:pt x="3352" y="915"/>
                </a:lnTo>
                <a:lnTo>
                  <a:pt x="3347" y="919"/>
                </a:lnTo>
                <a:lnTo>
                  <a:pt x="3342" y="922"/>
                </a:lnTo>
                <a:lnTo>
                  <a:pt x="3336" y="925"/>
                </a:lnTo>
                <a:lnTo>
                  <a:pt x="3330" y="928"/>
                </a:lnTo>
                <a:lnTo>
                  <a:pt x="3323" y="930"/>
                </a:lnTo>
                <a:lnTo>
                  <a:pt x="3320" y="930"/>
                </a:lnTo>
                <a:lnTo>
                  <a:pt x="3316" y="931"/>
                </a:lnTo>
                <a:lnTo>
                  <a:pt x="3309" y="932"/>
                </a:lnTo>
                <a:lnTo>
                  <a:pt x="3302" y="933"/>
                </a:lnTo>
                <a:lnTo>
                  <a:pt x="3294" y="933"/>
                </a:lnTo>
                <a:close/>
                <a:moveTo>
                  <a:pt x="3254" y="824"/>
                </a:moveTo>
                <a:lnTo>
                  <a:pt x="3329" y="824"/>
                </a:lnTo>
                <a:lnTo>
                  <a:pt x="3328" y="820"/>
                </a:lnTo>
                <a:lnTo>
                  <a:pt x="3328" y="816"/>
                </a:lnTo>
                <a:lnTo>
                  <a:pt x="3327" y="813"/>
                </a:lnTo>
                <a:lnTo>
                  <a:pt x="3326" y="809"/>
                </a:lnTo>
                <a:lnTo>
                  <a:pt x="3324" y="806"/>
                </a:lnTo>
                <a:lnTo>
                  <a:pt x="3323" y="803"/>
                </a:lnTo>
                <a:lnTo>
                  <a:pt x="3321" y="800"/>
                </a:lnTo>
                <a:lnTo>
                  <a:pt x="3318" y="798"/>
                </a:lnTo>
                <a:lnTo>
                  <a:pt x="3313" y="793"/>
                </a:lnTo>
                <a:lnTo>
                  <a:pt x="3307" y="790"/>
                </a:lnTo>
                <a:lnTo>
                  <a:pt x="3300" y="788"/>
                </a:lnTo>
                <a:lnTo>
                  <a:pt x="3292" y="787"/>
                </a:lnTo>
                <a:lnTo>
                  <a:pt x="3285" y="788"/>
                </a:lnTo>
                <a:lnTo>
                  <a:pt x="3281" y="789"/>
                </a:lnTo>
                <a:lnTo>
                  <a:pt x="3278" y="790"/>
                </a:lnTo>
                <a:lnTo>
                  <a:pt x="3271" y="793"/>
                </a:lnTo>
                <a:lnTo>
                  <a:pt x="3268" y="796"/>
                </a:lnTo>
                <a:lnTo>
                  <a:pt x="3266" y="798"/>
                </a:lnTo>
                <a:lnTo>
                  <a:pt x="3261" y="804"/>
                </a:lnTo>
                <a:lnTo>
                  <a:pt x="3258" y="810"/>
                </a:lnTo>
                <a:lnTo>
                  <a:pt x="3256" y="813"/>
                </a:lnTo>
                <a:lnTo>
                  <a:pt x="3255" y="816"/>
                </a:lnTo>
                <a:lnTo>
                  <a:pt x="3254" y="824"/>
                </a:lnTo>
                <a:close/>
                <a:moveTo>
                  <a:pt x="3409" y="930"/>
                </a:moveTo>
                <a:lnTo>
                  <a:pt x="3409" y="753"/>
                </a:lnTo>
                <a:lnTo>
                  <a:pt x="3457" y="753"/>
                </a:lnTo>
                <a:lnTo>
                  <a:pt x="3457" y="784"/>
                </a:lnTo>
                <a:lnTo>
                  <a:pt x="3461" y="776"/>
                </a:lnTo>
                <a:lnTo>
                  <a:pt x="3465" y="769"/>
                </a:lnTo>
                <a:lnTo>
                  <a:pt x="3470" y="764"/>
                </a:lnTo>
                <a:lnTo>
                  <a:pt x="3475" y="759"/>
                </a:lnTo>
                <a:lnTo>
                  <a:pt x="3478" y="757"/>
                </a:lnTo>
                <a:lnTo>
                  <a:pt x="3481" y="755"/>
                </a:lnTo>
                <a:lnTo>
                  <a:pt x="3487" y="753"/>
                </a:lnTo>
                <a:lnTo>
                  <a:pt x="3494" y="751"/>
                </a:lnTo>
                <a:lnTo>
                  <a:pt x="3501" y="751"/>
                </a:lnTo>
                <a:lnTo>
                  <a:pt x="3509" y="751"/>
                </a:lnTo>
                <a:lnTo>
                  <a:pt x="3517" y="752"/>
                </a:lnTo>
                <a:lnTo>
                  <a:pt x="3517" y="796"/>
                </a:lnTo>
                <a:lnTo>
                  <a:pt x="3513" y="795"/>
                </a:lnTo>
                <a:lnTo>
                  <a:pt x="3507" y="794"/>
                </a:lnTo>
                <a:lnTo>
                  <a:pt x="3496" y="793"/>
                </a:lnTo>
                <a:lnTo>
                  <a:pt x="3488" y="794"/>
                </a:lnTo>
                <a:lnTo>
                  <a:pt x="3485" y="795"/>
                </a:lnTo>
                <a:lnTo>
                  <a:pt x="3481" y="796"/>
                </a:lnTo>
                <a:lnTo>
                  <a:pt x="3478" y="797"/>
                </a:lnTo>
                <a:lnTo>
                  <a:pt x="3475" y="799"/>
                </a:lnTo>
                <a:lnTo>
                  <a:pt x="3472" y="801"/>
                </a:lnTo>
                <a:lnTo>
                  <a:pt x="3469" y="803"/>
                </a:lnTo>
                <a:lnTo>
                  <a:pt x="3465" y="809"/>
                </a:lnTo>
                <a:lnTo>
                  <a:pt x="3463" y="812"/>
                </a:lnTo>
                <a:lnTo>
                  <a:pt x="3461" y="815"/>
                </a:lnTo>
                <a:lnTo>
                  <a:pt x="3460" y="818"/>
                </a:lnTo>
                <a:lnTo>
                  <a:pt x="3459" y="822"/>
                </a:lnTo>
                <a:lnTo>
                  <a:pt x="3459" y="826"/>
                </a:lnTo>
                <a:lnTo>
                  <a:pt x="3459" y="830"/>
                </a:lnTo>
                <a:lnTo>
                  <a:pt x="3459" y="930"/>
                </a:lnTo>
                <a:lnTo>
                  <a:pt x="3409" y="930"/>
                </a:lnTo>
                <a:close/>
                <a:moveTo>
                  <a:pt x="3690" y="804"/>
                </a:moveTo>
                <a:lnTo>
                  <a:pt x="3645" y="806"/>
                </a:lnTo>
                <a:lnTo>
                  <a:pt x="3644" y="802"/>
                </a:lnTo>
                <a:lnTo>
                  <a:pt x="3642" y="798"/>
                </a:lnTo>
                <a:lnTo>
                  <a:pt x="3639" y="795"/>
                </a:lnTo>
                <a:lnTo>
                  <a:pt x="3636" y="792"/>
                </a:lnTo>
                <a:lnTo>
                  <a:pt x="3632" y="789"/>
                </a:lnTo>
                <a:lnTo>
                  <a:pt x="3627" y="787"/>
                </a:lnTo>
                <a:lnTo>
                  <a:pt x="3622" y="786"/>
                </a:lnTo>
                <a:lnTo>
                  <a:pt x="3616" y="786"/>
                </a:lnTo>
                <a:lnTo>
                  <a:pt x="3610" y="786"/>
                </a:lnTo>
                <a:lnTo>
                  <a:pt x="3605" y="787"/>
                </a:lnTo>
                <a:lnTo>
                  <a:pt x="3601" y="788"/>
                </a:lnTo>
                <a:lnTo>
                  <a:pt x="3596" y="790"/>
                </a:lnTo>
                <a:lnTo>
                  <a:pt x="3593" y="793"/>
                </a:lnTo>
                <a:lnTo>
                  <a:pt x="3591" y="796"/>
                </a:lnTo>
                <a:lnTo>
                  <a:pt x="3589" y="799"/>
                </a:lnTo>
                <a:lnTo>
                  <a:pt x="3589" y="803"/>
                </a:lnTo>
                <a:lnTo>
                  <a:pt x="3589" y="806"/>
                </a:lnTo>
                <a:lnTo>
                  <a:pt x="3590" y="809"/>
                </a:lnTo>
                <a:lnTo>
                  <a:pt x="3591" y="811"/>
                </a:lnTo>
                <a:lnTo>
                  <a:pt x="3594" y="814"/>
                </a:lnTo>
                <a:lnTo>
                  <a:pt x="3597" y="816"/>
                </a:lnTo>
                <a:lnTo>
                  <a:pt x="3601" y="818"/>
                </a:lnTo>
                <a:lnTo>
                  <a:pt x="3605" y="819"/>
                </a:lnTo>
                <a:lnTo>
                  <a:pt x="3611" y="821"/>
                </a:lnTo>
                <a:lnTo>
                  <a:pt x="3643" y="827"/>
                </a:lnTo>
                <a:lnTo>
                  <a:pt x="3649" y="829"/>
                </a:lnTo>
                <a:lnTo>
                  <a:pt x="3655" y="830"/>
                </a:lnTo>
                <a:lnTo>
                  <a:pt x="3660" y="832"/>
                </a:lnTo>
                <a:lnTo>
                  <a:pt x="3665" y="834"/>
                </a:lnTo>
                <a:lnTo>
                  <a:pt x="3674" y="839"/>
                </a:lnTo>
                <a:lnTo>
                  <a:pt x="3681" y="844"/>
                </a:lnTo>
                <a:lnTo>
                  <a:pt x="3684" y="848"/>
                </a:lnTo>
                <a:lnTo>
                  <a:pt x="3687" y="851"/>
                </a:lnTo>
                <a:lnTo>
                  <a:pt x="3689" y="854"/>
                </a:lnTo>
                <a:lnTo>
                  <a:pt x="3691" y="858"/>
                </a:lnTo>
                <a:lnTo>
                  <a:pt x="3693" y="866"/>
                </a:lnTo>
                <a:lnTo>
                  <a:pt x="3694" y="870"/>
                </a:lnTo>
                <a:lnTo>
                  <a:pt x="3694" y="875"/>
                </a:lnTo>
                <a:lnTo>
                  <a:pt x="3694" y="879"/>
                </a:lnTo>
                <a:lnTo>
                  <a:pt x="3694" y="883"/>
                </a:lnTo>
                <a:lnTo>
                  <a:pt x="3693" y="888"/>
                </a:lnTo>
                <a:lnTo>
                  <a:pt x="3692" y="891"/>
                </a:lnTo>
                <a:lnTo>
                  <a:pt x="3690" y="895"/>
                </a:lnTo>
                <a:lnTo>
                  <a:pt x="3688" y="899"/>
                </a:lnTo>
                <a:lnTo>
                  <a:pt x="3686" y="902"/>
                </a:lnTo>
                <a:lnTo>
                  <a:pt x="3684" y="906"/>
                </a:lnTo>
                <a:lnTo>
                  <a:pt x="3678" y="912"/>
                </a:lnTo>
                <a:lnTo>
                  <a:pt x="3672" y="917"/>
                </a:lnTo>
                <a:lnTo>
                  <a:pt x="3664" y="922"/>
                </a:lnTo>
                <a:lnTo>
                  <a:pt x="3656" y="926"/>
                </a:lnTo>
                <a:lnTo>
                  <a:pt x="3647" y="929"/>
                </a:lnTo>
                <a:lnTo>
                  <a:pt x="3637" y="931"/>
                </a:lnTo>
                <a:lnTo>
                  <a:pt x="3627" y="933"/>
                </a:lnTo>
                <a:lnTo>
                  <a:pt x="3615" y="933"/>
                </a:lnTo>
                <a:lnTo>
                  <a:pt x="3607" y="933"/>
                </a:lnTo>
                <a:lnTo>
                  <a:pt x="3599" y="932"/>
                </a:lnTo>
                <a:lnTo>
                  <a:pt x="3591" y="931"/>
                </a:lnTo>
                <a:lnTo>
                  <a:pt x="3584" y="930"/>
                </a:lnTo>
                <a:lnTo>
                  <a:pt x="3577" y="928"/>
                </a:lnTo>
                <a:lnTo>
                  <a:pt x="3571" y="925"/>
                </a:lnTo>
                <a:lnTo>
                  <a:pt x="3565" y="922"/>
                </a:lnTo>
                <a:lnTo>
                  <a:pt x="3560" y="919"/>
                </a:lnTo>
                <a:lnTo>
                  <a:pt x="3555" y="915"/>
                </a:lnTo>
                <a:lnTo>
                  <a:pt x="3550" y="911"/>
                </a:lnTo>
                <a:lnTo>
                  <a:pt x="3546" y="906"/>
                </a:lnTo>
                <a:lnTo>
                  <a:pt x="3543" y="901"/>
                </a:lnTo>
                <a:lnTo>
                  <a:pt x="3540" y="896"/>
                </a:lnTo>
                <a:lnTo>
                  <a:pt x="3538" y="891"/>
                </a:lnTo>
                <a:lnTo>
                  <a:pt x="3536" y="885"/>
                </a:lnTo>
                <a:lnTo>
                  <a:pt x="3535" y="879"/>
                </a:lnTo>
                <a:lnTo>
                  <a:pt x="3584" y="876"/>
                </a:lnTo>
                <a:lnTo>
                  <a:pt x="3585" y="881"/>
                </a:lnTo>
                <a:lnTo>
                  <a:pt x="3587" y="886"/>
                </a:lnTo>
                <a:lnTo>
                  <a:pt x="3590" y="889"/>
                </a:lnTo>
                <a:lnTo>
                  <a:pt x="3594" y="892"/>
                </a:lnTo>
                <a:lnTo>
                  <a:pt x="3599" y="895"/>
                </a:lnTo>
                <a:lnTo>
                  <a:pt x="3604" y="897"/>
                </a:lnTo>
                <a:lnTo>
                  <a:pt x="3609" y="898"/>
                </a:lnTo>
                <a:lnTo>
                  <a:pt x="3616" y="898"/>
                </a:lnTo>
                <a:lnTo>
                  <a:pt x="3622" y="898"/>
                </a:lnTo>
                <a:lnTo>
                  <a:pt x="3627" y="897"/>
                </a:lnTo>
                <a:lnTo>
                  <a:pt x="3632" y="895"/>
                </a:lnTo>
                <a:lnTo>
                  <a:pt x="3634" y="894"/>
                </a:lnTo>
                <a:lnTo>
                  <a:pt x="3636" y="893"/>
                </a:lnTo>
                <a:lnTo>
                  <a:pt x="3640" y="890"/>
                </a:lnTo>
                <a:lnTo>
                  <a:pt x="3642" y="887"/>
                </a:lnTo>
                <a:lnTo>
                  <a:pt x="3643" y="886"/>
                </a:lnTo>
                <a:lnTo>
                  <a:pt x="3644" y="884"/>
                </a:lnTo>
                <a:lnTo>
                  <a:pt x="3644" y="880"/>
                </a:lnTo>
                <a:lnTo>
                  <a:pt x="3644" y="877"/>
                </a:lnTo>
                <a:lnTo>
                  <a:pt x="3643" y="874"/>
                </a:lnTo>
                <a:lnTo>
                  <a:pt x="3641" y="871"/>
                </a:lnTo>
                <a:lnTo>
                  <a:pt x="3639" y="869"/>
                </a:lnTo>
                <a:lnTo>
                  <a:pt x="3635" y="867"/>
                </a:lnTo>
                <a:lnTo>
                  <a:pt x="3631" y="865"/>
                </a:lnTo>
                <a:lnTo>
                  <a:pt x="3627" y="864"/>
                </a:lnTo>
                <a:lnTo>
                  <a:pt x="3622" y="862"/>
                </a:lnTo>
                <a:lnTo>
                  <a:pt x="3591" y="856"/>
                </a:lnTo>
                <a:lnTo>
                  <a:pt x="3585" y="855"/>
                </a:lnTo>
                <a:lnTo>
                  <a:pt x="3579" y="853"/>
                </a:lnTo>
                <a:lnTo>
                  <a:pt x="3569" y="849"/>
                </a:lnTo>
                <a:lnTo>
                  <a:pt x="3564" y="847"/>
                </a:lnTo>
                <a:lnTo>
                  <a:pt x="3560" y="844"/>
                </a:lnTo>
                <a:lnTo>
                  <a:pt x="3556" y="842"/>
                </a:lnTo>
                <a:lnTo>
                  <a:pt x="3553" y="839"/>
                </a:lnTo>
                <a:lnTo>
                  <a:pt x="3550" y="835"/>
                </a:lnTo>
                <a:lnTo>
                  <a:pt x="3547" y="832"/>
                </a:lnTo>
                <a:lnTo>
                  <a:pt x="3545" y="828"/>
                </a:lnTo>
                <a:lnTo>
                  <a:pt x="3543" y="824"/>
                </a:lnTo>
                <a:lnTo>
                  <a:pt x="3542" y="820"/>
                </a:lnTo>
                <a:lnTo>
                  <a:pt x="3541" y="815"/>
                </a:lnTo>
                <a:lnTo>
                  <a:pt x="3540" y="811"/>
                </a:lnTo>
                <a:lnTo>
                  <a:pt x="3540" y="806"/>
                </a:lnTo>
                <a:lnTo>
                  <a:pt x="3540" y="800"/>
                </a:lnTo>
                <a:lnTo>
                  <a:pt x="3541" y="794"/>
                </a:lnTo>
                <a:lnTo>
                  <a:pt x="3543" y="788"/>
                </a:lnTo>
                <a:lnTo>
                  <a:pt x="3545" y="783"/>
                </a:lnTo>
                <a:lnTo>
                  <a:pt x="3548" y="778"/>
                </a:lnTo>
                <a:lnTo>
                  <a:pt x="3551" y="774"/>
                </a:lnTo>
                <a:lnTo>
                  <a:pt x="3556" y="769"/>
                </a:lnTo>
                <a:lnTo>
                  <a:pt x="3560" y="766"/>
                </a:lnTo>
                <a:lnTo>
                  <a:pt x="3566" y="762"/>
                </a:lnTo>
                <a:lnTo>
                  <a:pt x="3572" y="759"/>
                </a:lnTo>
                <a:lnTo>
                  <a:pt x="3578" y="757"/>
                </a:lnTo>
                <a:lnTo>
                  <a:pt x="3584" y="754"/>
                </a:lnTo>
                <a:lnTo>
                  <a:pt x="3588" y="754"/>
                </a:lnTo>
                <a:lnTo>
                  <a:pt x="3591" y="753"/>
                </a:lnTo>
                <a:lnTo>
                  <a:pt x="3599" y="752"/>
                </a:lnTo>
                <a:lnTo>
                  <a:pt x="3607" y="751"/>
                </a:lnTo>
                <a:lnTo>
                  <a:pt x="3615" y="751"/>
                </a:lnTo>
                <a:lnTo>
                  <a:pt x="3623" y="751"/>
                </a:lnTo>
                <a:lnTo>
                  <a:pt x="3631" y="752"/>
                </a:lnTo>
                <a:lnTo>
                  <a:pt x="3638" y="753"/>
                </a:lnTo>
                <a:lnTo>
                  <a:pt x="3645" y="754"/>
                </a:lnTo>
                <a:lnTo>
                  <a:pt x="3651" y="756"/>
                </a:lnTo>
                <a:lnTo>
                  <a:pt x="3657" y="759"/>
                </a:lnTo>
                <a:lnTo>
                  <a:pt x="3663" y="762"/>
                </a:lnTo>
                <a:lnTo>
                  <a:pt x="3668" y="765"/>
                </a:lnTo>
                <a:lnTo>
                  <a:pt x="3672" y="769"/>
                </a:lnTo>
                <a:lnTo>
                  <a:pt x="3676" y="773"/>
                </a:lnTo>
                <a:lnTo>
                  <a:pt x="3680" y="777"/>
                </a:lnTo>
                <a:lnTo>
                  <a:pt x="3683" y="782"/>
                </a:lnTo>
                <a:lnTo>
                  <a:pt x="3685" y="787"/>
                </a:lnTo>
                <a:lnTo>
                  <a:pt x="3688" y="792"/>
                </a:lnTo>
                <a:lnTo>
                  <a:pt x="3689" y="798"/>
                </a:lnTo>
                <a:lnTo>
                  <a:pt x="3690" y="804"/>
                </a:lnTo>
                <a:close/>
                <a:moveTo>
                  <a:pt x="3751" y="730"/>
                </a:moveTo>
                <a:lnTo>
                  <a:pt x="3746" y="730"/>
                </a:lnTo>
                <a:lnTo>
                  <a:pt x="3741" y="729"/>
                </a:lnTo>
                <a:lnTo>
                  <a:pt x="3736" y="726"/>
                </a:lnTo>
                <a:lnTo>
                  <a:pt x="3732" y="723"/>
                </a:lnTo>
                <a:lnTo>
                  <a:pt x="3729" y="719"/>
                </a:lnTo>
                <a:lnTo>
                  <a:pt x="3726" y="715"/>
                </a:lnTo>
                <a:lnTo>
                  <a:pt x="3725" y="710"/>
                </a:lnTo>
                <a:lnTo>
                  <a:pt x="3724" y="705"/>
                </a:lnTo>
                <a:lnTo>
                  <a:pt x="3725" y="701"/>
                </a:lnTo>
                <a:lnTo>
                  <a:pt x="3726" y="696"/>
                </a:lnTo>
                <a:lnTo>
                  <a:pt x="3729" y="692"/>
                </a:lnTo>
                <a:lnTo>
                  <a:pt x="3732" y="688"/>
                </a:lnTo>
                <a:lnTo>
                  <a:pt x="3736" y="685"/>
                </a:lnTo>
                <a:lnTo>
                  <a:pt x="3741" y="683"/>
                </a:lnTo>
                <a:lnTo>
                  <a:pt x="3746" y="681"/>
                </a:lnTo>
                <a:lnTo>
                  <a:pt x="3751" y="681"/>
                </a:lnTo>
                <a:lnTo>
                  <a:pt x="3756" y="681"/>
                </a:lnTo>
                <a:lnTo>
                  <a:pt x="3761" y="683"/>
                </a:lnTo>
                <a:lnTo>
                  <a:pt x="3765" y="685"/>
                </a:lnTo>
                <a:lnTo>
                  <a:pt x="3770" y="688"/>
                </a:lnTo>
                <a:lnTo>
                  <a:pt x="3773" y="692"/>
                </a:lnTo>
                <a:lnTo>
                  <a:pt x="3775" y="696"/>
                </a:lnTo>
                <a:lnTo>
                  <a:pt x="3777" y="701"/>
                </a:lnTo>
                <a:lnTo>
                  <a:pt x="3777" y="705"/>
                </a:lnTo>
                <a:lnTo>
                  <a:pt x="3777" y="710"/>
                </a:lnTo>
                <a:lnTo>
                  <a:pt x="3775" y="715"/>
                </a:lnTo>
                <a:lnTo>
                  <a:pt x="3773" y="719"/>
                </a:lnTo>
                <a:lnTo>
                  <a:pt x="3770" y="723"/>
                </a:lnTo>
                <a:lnTo>
                  <a:pt x="3765" y="726"/>
                </a:lnTo>
                <a:lnTo>
                  <a:pt x="3761" y="729"/>
                </a:lnTo>
                <a:lnTo>
                  <a:pt x="3756" y="730"/>
                </a:lnTo>
                <a:lnTo>
                  <a:pt x="3751" y="730"/>
                </a:lnTo>
                <a:close/>
                <a:moveTo>
                  <a:pt x="3726" y="753"/>
                </a:moveTo>
                <a:lnTo>
                  <a:pt x="3775" y="753"/>
                </a:lnTo>
                <a:lnTo>
                  <a:pt x="3775" y="930"/>
                </a:lnTo>
                <a:lnTo>
                  <a:pt x="3726" y="930"/>
                </a:lnTo>
                <a:lnTo>
                  <a:pt x="3726" y="753"/>
                </a:lnTo>
                <a:close/>
                <a:moveTo>
                  <a:pt x="3908" y="753"/>
                </a:moveTo>
                <a:lnTo>
                  <a:pt x="3908" y="790"/>
                </a:lnTo>
                <a:lnTo>
                  <a:pt x="3874" y="790"/>
                </a:lnTo>
                <a:lnTo>
                  <a:pt x="3874" y="876"/>
                </a:lnTo>
                <a:lnTo>
                  <a:pt x="3874" y="880"/>
                </a:lnTo>
                <a:lnTo>
                  <a:pt x="3875" y="884"/>
                </a:lnTo>
                <a:lnTo>
                  <a:pt x="3876" y="886"/>
                </a:lnTo>
                <a:lnTo>
                  <a:pt x="3877" y="887"/>
                </a:lnTo>
                <a:lnTo>
                  <a:pt x="3879" y="889"/>
                </a:lnTo>
                <a:lnTo>
                  <a:pt x="3881" y="891"/>
                </a:lnTo>
                <a:lnTo>
                  <a:pt x="3884" y="892"/>
                </a:lnTo>
                <a:lnTo>
                  <a:pt x="3887" y="893"/>
                </a:lnTo>
                <a:lnTo>
                  <a:pt x="3891" y="893"/>
                </a:lnTo>
                <a:lnTo>
                  <a:pt x="3899" y="892"/>
                </a:lnTo>
                <a:lnTo>
                  <a:pt x="3904" y="891"/>
                </a:lnTo>
                <a:lnTo>
                  <a:pt x="3912" y="928"/>
                </a:lnTo>
                <a:lnTo>
                  <a:pt x="3901" y="930"/>
                </a:lnTo>
                <a:lnTo>
                  <a:pt x="3893" y="932"/>
                </a:lnTo>
                <a:lnTo>
                  <a:pt x="3884" y="932"/>
                </a:lnTo>
                <a:lnTo>
                  <a:pt x="3878" y="932"/>
                </a:lnTo>
                <a:lnTo>
                  <a:pt x="3871" y="932"/>
                </a:lnTo>
                <a:lnTo>
                  <a:pt x="3866" y="931"/>
                </a:lnTo>
                <a:lnTo>
                  <a:pt x="3860" y="930"/>
                </a:lnTo>
                <a:lnTo>
                  <a:pt x="3855" y="928"/>
                </a:lnTo>
                <a:lnTo>
                  <a:pt x="3850" y="926"/>
                </a:lnTo>
                <a:lnTo>
                  <a:pt x="3845" y="924"/>
                </a:lnTo>
                <a:lnTo>
                  <a:pt x="3841" y="921"/>
                </a:lnTo>
                <a:lnTo>
                  <a:pt x="3837" y="917"/>
                </a:lnTo>
                <a:lnTo>
                  <a:pt x="3834" y="914"/>
                </a:lnTo>
                <a:lnTo>
                  <a:pt x="3831" y="909"/>
                </a:lnTo>
                <a:lnTo>
                  <a:pt x="3829" y="905"/>
                </a:lnTo>
                <a:lnTo>
                  <a:pt x="3827" y="900"/>
                </a:lnTo>
                <a:lnTo>
                  <a:pt x="3826" y="894"/>
                </a:lnTo>
                <a:lnTo>
                  <a:pt x="3825" y="888"/>
                </a:lnTo>
                <a:lnTo>
                  <a:pt x="3825" y="882"/>
                </a:lnTo>
                <a:lnTo>
                  <a:pt x="3825" y="790"/>
                </a:lnTo>
                <a:lnTo>
                  <a:pt x="3801" y="790"/>
                </a:lnTo>
                <a:lnTo>
                  <a:pt x="3801" y="753"/>
                </a:lnTo>
                <a:lnTo>
                  <a:pt x="3825" y="753"/>
                </a:lnTo>
                <a:lnTo>
                  <a:pt x="3825" y="711"/>
                </a:lnTo>
                <a:lnTo>
                  <a:pt x="3874" y="711"/>
                </a:lnTo>
                <a:lnTo>
                  <a:pt x="3874" y="753"/>
                </a:lnTo>
                <a:lnTo>
                  <a:pt x="3908" y="753"/>
                </a:lnTo>
                <a:close/>
                <a:moveTo>
                  <a:pt x="3974" y="996"/>
                </a:moveTo>
                <a:lnTo>
                  <a:pt x="3965" y="996"/>
                </a:lnTo>
                <a:lnTo>
                  <a:pt x="3956" y="995"/>
                </a:lnTo>
                <a:lnTo>
                  <a:pt x="3949" y="993"/>
                </a:lnTo>
                <a:lnTo>
                  <a:pt x="3943" y="991"/>
                </a:lnTo>
                <a:lnTo>
                  <a:pt x="3954" y="954"/>
                </a:lnTo>
                <a:lnTo>
                  <a:pt x="3960" y="956"/>
                </a:lnTo>
                <a:lnTo>
                  <a:pt x="3966" y="957"/>
                </a:lnTo>
                <a:lnTo>
                  <a:pt x="3971" y="957"/>
                </a:lnTo>
                <a:lnTo>
                  <a:pt x="3976" y="957"/>
                </a:lnTo>
                <a:lnTo>
                  <a:pt x="3978" y="956"/>
                </a:lnTo>
                <a:lnTo>
                  <a:pt x="3980" y="955"/>
                </a:lnTo>
                <a:lnTo>
                  <a:pt x="3984" y="952"/>
                </a:lnTo>
                <a:lnTo>
                  <a:pt x="3987" y="948"/>
                </a:lnTo>
                <a:lnTo>
                  <a:pt x="3990" y="942"/>
                </a:lnTo>
                <a:lnTo>
                  <a:pt x="3993" y="935"/>
                </a:lnTo>
                <a:lnTo>
                  <a:pt x="3930" y="753"/>
                </a:lnTo>
                <a:lnTo>
                  <a:pt x="3981" y="753"/>
                </a:lnTo>
                <a:lnTo>
                  <a:pt x="4018" y="883"/>
                </a:lnTo>
                <a:lnTo>
                  <a:pt x="4056" y="753"/>
                </a:lnTo>
                <a:lnTo>
                  <a:pt x="4108" y="753"/>
                </a:lnTo>
                <a:lnTo>
                  <a:pt x="4040" y="949"/>
                </a:lnTo>
                <a:lnTo>
                  <a:pt x="4035" y="959"/>
                </a:lnTo>
                <a:lnTo>
                  <a:pt x="4033" y="964"/>
                </a:lnTo>
                <a:lnTo>
                  <a:pt x="4030" y="968"/>
                </a:lnTo>
                <a:lnTo>
                  <a:pt x="4024" y="976"/>
                </a:lnTo>
                <a:lnTo>
                  <a:pt x="4017" y="983"/>
                </a:lnTo>
                <a:lnTo>
                  <a:pt x="4013" y="986"/>
                </a:lnTo>
                <a:lnTo>
                  <a:pt x="4008" y="989"/>
                </a:lnTo>
                <a:lnTo>
                  <a:pt x="4003" y="991"/>
                </a:lnTo>
                <a:lnTo>
                  <a:pt x="3998" y="993"/>
                </a:lnTo>
                <a:lnTo>
                  <a:pt x="3993" y="994"/>
                </a:lnTo>
                <a:lnTo>
                  <a:pt x="3987" y="995"/>
                </a:lnTo>
                <a:lnTo>
                  <a:pt x="3980" y="996"/>
                </a:lnTo>
                <a:lnTo>
                  <a:pt x="3974" y="996"/>
                </a:lnTo>
                <a:close/>
                <a:moveTo>
                  <a:pt x="1623" y="590"/>
                </a:moveTo>
                <a:lnTo>
                  <a:pt x="1569" y="590"/>
                </a:lnTo>
                <a:lnTo>
                  <a:pt x="1651" y="354"/>
                </a:lnTo>
                <a:lnTo>
                  <a:pt x="1715" y="354"/>
                </a:lnTo>
                <a:lnTo>
                  <a:pt x="1797" y="590"/>
                </a:lnTo>
                <a:lnTo>
                  <a:pt x="1743" y="590"/>
                </a:lnTo>
                <a:lnTo>
                  <a:pt x="1726" y="536"/>
                </a:lnTo>
                <a:lnTo>
                  <a:pt x="1641" y="536"/>
                </a:lnTo>
                <a:lnTo>
                  <a:pt x="1623" y="590"/>
                </a:lnTo>
                <a:close/>
                <a:moveTo>
                  <a:pt x="1653" y="497"/>
                </a:moveTo>
                <a:lnTo>
                  <a:pt x="1713" y="497"/>
                </a:lnTo>
                <a:lnTo>
                  <a:pt x="1684" y="408"/>
                </a:lnTo>
                <a:lnTo>
                  <a:pt x="1653" y="497"/>
                </a:lnTo>
                <a:close/>
                <a:moveTo>
                  <a:pt x="1874" y="593"/>
                </a:moveTo>
                <a:lnTo>
                  <a:pt x="1867" y="593"/>
                </a:lnTo>
                <a:lnTo>
                  <a:pt x="1861" y="592"/>
                </a:lnTo>
                <a:lnTo>
                  <a:pt x="1856" y="591"/>
                </a:lnTo>
                <a:lnTo>
                  <a:pt x="1850" y="590"/>
                </a:lnTo>
                <a:lnTo>
                  <a:pt x="1845" y="588"/>
                </a:lnTo>
                <a:lnTo>
                  <a:pt x="1840" y="586"/>
                </a:lnTo>
                <a:lnTo>
                  <a:pt x="1836" y="583"/>
                </a:lnTo>
                <a:lnTo>
                  <a:pt x="1832" y="580"/>
                </a:lnTo>
                <a:lnTo>
                  <a:pt x="1828" y="576"/>
                </a:lnTo>
                <a:lnTo>
                  <a:pt x="1824" y="572"/>
                </a:lnTo>
                <a:lnTo>
                  <a:pt x="1821" y="568"/>
                </a:lnTo>
                <a:lnTo>
                  <a:pt x="1820" y="566"/>
                </a:lnTo>
                <a:lnTo>
                  <a:pt x="1819" y="563"/>
                </a:lnTo>
                <a:lnTo>
                  <a:pt x="1817" y="558"/>
                </a:lnTo>
                <a:lnTo>
                  <a:pt x="1816" y="553"/>
                </a:lnTo>
                <a:lnTo>
                  <a:pt x="1815" y="547"/>
                </a:lnTo>
                <a:lnTo>
                  <a:pt x="1815" y="540"/>
                </a:lnTo>
                <a:lnTo>
                  <a:pt x="1815" y="531"/>
                </a:lnTo>
                <a:lnTo>
                  <a:pt x="1817" y="523"/>
                </a:lnTo>
                <a:lnTo>
                  <a:pt x="1818" y="519"/>
                </a:lnTo>
                <a:lnTo>
                  <a:pt x="1820" y="515"/>
                </a:lnTo>
                <a:lnTo>
                  <a:pt x="1824" y="509"/>
                </a:lnTo>
                <a:lnTo>
                  <a:pt x="1827" y="507"/>
                </a:lnTo>
                <a:lnTo>
                  <a:pt x="1829" y="504"/>
                </a:lnTo>
                <a:lnTo>
                  <a:pt x="1832" y="502"/>
                </a:lnTo>
                <a:lnTo>
                  <a:pt x="1835" y="499"/>
                </a:lnTo>
                <a:lnTo>
                  <a:pt x="1838" y="497"/>
                </a:lnTo>
                <a:lnTo>
                  <a:pt x="1841" y="496"/>
                </a:lnTo>
                <a:lnTo>
                  <a:pt x="1845" y="494"/>
                </a:lnTo>
                <a:lnTo>
                  <a:pt x="1849" y="493"/>
                </a:lnTo>
                <a:lnTo>
                  <a:pt x="1856" y="490"/>
                </a:lnTo>
                <a:lnTo>
                  <a:pt x="1864" y="488"/>
                </a:lnTo>
                <a:lnTo>
                  <a:pt x="1873" y="487"/>
                </a:lnTo>
                <a:lnTo>
                  <a:pt x="1881" y="486"/>
                </a:lnTo>
                <a:lnTo>
                  <a:pt x="1901" y="484"/>
                </a:lnTo>
                <a:lnTo>
                  <a:pt x="1908" y="482"/>
                </a:lnTo>
                <a:lnTo>
                  <a:pt x="1914" y="481"/>
                </a:lnTo>
                <a:lnTo>
                  <a:pt x="1918" y="479"/>
                </a:lnTo>
                <a:lnTo>
                  <a:pt x="1920" y="478"/>
                </a:lnTo>
                <a:lnTo>
                  <a:pt x="1922" y="477"/>
                </a:lnTo>
                <a:lnTo>
                  <a:pt x="1923" y="476"/>
                </a:lnTo>
                <a:lnTo>
                  <a:pt x="1923" y="474"/>
                </a:lnTo>
                <a:lnTo>
                  <a:pt x="1924" y="472"/>
                </a:lnTo>
                <a:lnTo>
                  <a:pt x="1924" y="470"/>
                </a:lnTo>
                <a:lnTo>
                  <a:pt x="1924" y="464"/>
                </a:lnTo>
                <a:lnTo>
                  <a:pt x="1922" y="460"/>
                </a:lnTo>
                <a:lnTo>
                  <a:pt x="1921" y="458"/>
                </a:lnTo>
                <a:lnTo>
                  <a:pt x="1920" y="456"/>
                </a:lnTo>
                <a:lnTo>
                  <a:pt x="1919" y="454"/>
                </a:lnTo>
                <a:lnTo>
                  <a:pt x="1917" y="452"/>
                </a:lnTo>
                <a:lnTo>
                  <a:pt x="1913" y="450"/>
                </a:lnTo>
                <a:lnTo>
                  <a:pt x="1909" y="448"/>
                </a:lnTo>
                <a:lnTo>
                  <a:pt x="1904" y="447"/>
                </a:lnTo>
                <a:lnTo>
                  <a:pt x="1898" y="446"/>
                </a:lnTo>
                <a:lnTo>
                  <a:pt x="1892" y="447"/>
                </a:lnTo>
                <a:lnTo>
                  <a:pt x="1886" y="448"/>
                </a:lnTo>
                <a:lnTo>
                  <a:pt x="1881" y="450"/>
                </a:lnTo>
                <a:lnTo>
                  <a:pt x="1877" y="452"/>
                </a:lnTo>
                <a:lnTo>
                  <a:pt x="1873" y="455"/>
                </a:lnTo>
                <a:lnTo>
                  <a:pt x="1870" y="459"/>
                </a:lnTo>
                <a:lnTo>
                  <a:pt x="1868" y="463"/>
                </a:lnTo>
                <a:lnTo>
                  <a:pt x="1867" y="465"/>
                </a:lnTo>
                <a:lnTo>
                  <a:pt x="1866" y="467"/>
                </a:lnTo>
                <a:lnTo>
                  <a:pt x="1821" y="463"/>
                </a:lnTo>
                <a:lnTo>
                  <a:pt x="1823" y="457"/>
                </a:lnTo>
                <a:lnTo>
                  <a:pt x="1825" y="452"/>
                </a:lnTo>
                <a:lnTo>
                  <a:pt x="1827" y="446"/>
                </a:lnTo>
                <a:lnTo>
                  <a:pt x="1830" y="441"/>
                </a:lnTo>
                <a:lnTo>
                  <a:pt x="1833" y="437"/>
                </a:lnTo>
                <a:lnTo>
                  <a:pt x="1837" y="432"/>
                </a:lnTo>
                <a:lnTo>
                  <a:pt x="1841" y="428"/>
                </a:lnTo>
                <a:lnTo>
                  <a:pt x="1846" y="425"/>
                </a:lnTo>
                <a:lnTo>
                  <a:pt x="1851" y="421"/>
                </a:lnTo>
                <a:lnTo>
                  <a:pt x="1857" y="419"/>
                </a:lnTo>
                <a:lnTo>
                  <a:pt x="1863" y="416"/>
                </a:lnTo>
                <a:lnTo>
                  <a:pt x="1869" y="414"/>
                </a:lnTo>
                <a:lnTo>
                  <a:pt x="1876" y="413"/>
                </a:lnTo>
                <a:lnTo>
                  <a:pt x="1883" y="412"/>
                </a:lnTo>
                <a:lnTo>
                  <a:pt x="1890" y="411"/>
                </a:lnTo>
                <a:lnTo>
                  <a:pt x="1898" y="411"/>
                </a:lnTo>
                <a:lnTo>
                  <a:pt x="1908" y="411"/>
                </a:lnTo>
                <a:lnTo>
                  <a:pt x="1917" y="412"/>
                </a:lnTo>
                <a:lnTo>
                  <a:pt x="1926" y="414"/>
                </a:lnTo>
                <a:lnTo>
                  <a:pt x="1935" y="417"/>
                </a:lnTo>
                <a:lnTo>
                  <a:pt x="1943" y="420"/>
                </a:lnTo>
                <a:lnTo>
                  <a:pt x="1947" y="422"/>
                </a:lnTo>
                <a:lnTo>
                  <a:pt x="1950" y="425"/>
                </a:lnTo>
                <a:lnTo>
                  <a:pt x="1957" y="430"/>
                </a:lnTo>
                <a:lnTo>
                  <a:pt x="1963" y="436"/>
                </a:lnTo>
                <a:lnTo>
                  <a:pt x="1965" y="440"/>
                </a:lnTo>
                <a:lnTo>
                  <a:pt x="1967" y="443"/>
                </a:lnTo>
                <a:lnTo>
                  <a:pt x="1969" y="447"/>
                </a:lnTo>
                <a:lnTo>
                  <a:pt x="1970" y="451"/>
                </a:lnTo>
                <a:lnTo>
                  <a:pt x="1972" y="456"/>
                </a:lnTo>
                <a:lnTo>
                  <a:pt x="1972" y="460"/>
                </a:lnTo>
                <a:lnTo>
                  <a:pt x="1973" y="465"/>
                </a:lnTo>
                <a:lnTo>
                  <a:pt x="1973" y="470"/>
                </a:lnTo>
                <a:lnTo>
                  <a:pt x="1973" y="590"/>
                </a:lnTo>
                <a:lnTo>
                  <a:pt x="1927" y="590"/>
                </a:lnTo>
                <a:lnTo>
                  <a:pt x="1927" y="565"/>
                </a:lnTo>
                <a:lnTo>
                  <a:pt x="1922" y="571"/>
                </a:lnTo>
                <a:lnTo>
                  <a:pt x="1917" y="576"/>
                </a:lnTo>
                <a:lnTo>
                  <a:pt x="1912" y="581"/>
                </a:lnTo>
                <a:lnTo>
                  <a:pt x="1906" y="585"/>
                </a:lnTo>
                <a:lnTo>
                  <a:pt x="1899" y="589"/>
                </a:lnTo>
                <a:lnTo>
                  <a:pt x="1891" y="591"/>
                </a:lnTo>
                <a:lnTo>
                  <a:pt x="1887" y="592"/>
                </a:lnTo>
                <a:lnTo>
                  <a:pt x="1883" y="592"/>
                </a:lnTo>
                <a:lnTo>
                  <a:pt x="1874" y="593"/>
                </a:lnTo>
                <a:close/>
                <a:moveTo>
                  <a:pt x="1888" y="559"/>
                </a:moveTo>
                <a:lnTo>
                  <a:pt x="1895" y="559"/>
                </a:lnTo>
                <a:lnTo>
                  <a:pt x="1902" y="557"/>
                </a:lnTo>
                <a:lnTo>
                  <a:pt x="1905" y="556"/>
                </a:lnTo>
                <a:lnTo>
                  <a:pt x="1908" y="554"/>
                </a:lnTo>
                <a:lnTo>
                  <a:pt x="1914" y="550"/>
                </a:lnTo>
                <a:lnTo>
                  <a:pt x="1916" y="547"/>
                </a:lnTo>
                <a:lnTo>
                  <a:pt x="1919" y="545"/>
                </a:lnTo>
                <a:lnTo>
                  <a:pt x="1922" y="539"/>
                </a:lnTo>
                <a:lnTo>
                  <a:pt x="1924" y="533"/>
                </a:lnTo>
                <a:lnTo>
                  <a:pt x="1924" y="530"/>
                </a:lnTo>
                <a:lnTo>
                  <a:pt x="1924" y="527"/>
                </a:lnTo>
                <a:lnTo>
                  <a:pt x="1924" y="508"/>
                </a:lnTo>
                <a:lnTo>
                  <a:pt x="1921" y="510"/>
                </a:lnTo>
                <a:lnTo>
                  <a:pt x="1915" y="511"/>
                </a:lnTo>
                <a:lnTo>
                  <a:pt x="1903" y="514"/>
                </a:lnTo>
                <a:lnTo>
                  <a:pt x="1890" y="516"/>
                </a:lnTo>
                <a:lnTo>
                  <a:pt x="1884" y="517"/>
                </a:lnTo>
                <a:lnTo>
                  <a:pt x="1879" y="518"/>
                </a:lnTo>
                <a:lnTo>
                  <a:pt x="1874" y="520"/>
                </a:lnTo>
                <a:lnTo>
                  <a:pt x="1870" y="523"/>
                </a:lnTo>
                <a:lnTo>
                  <a:pt x="1866" y="526"/>
                </a:lnTo>
                <a:lnTo>
                  <a:pt x="1864" y="530"/>
                </a:lnTo>
                <a:lnTo>
                  <a:pt x="1863" y="532"/>
                </a:lnTo>
                <a:lnTo>
                  <a:pt x="1862" y="534"/>
                </a:lnTo>
                <a:lnTo>
                  <a:pt x="1862" y="539"/>
                </a:lnTo>
                <a:lnTo>
                  <a:pt x="1862" y="543"/>
                </a:lnTo>
                <a:lnTo>
                  <a:pt x="1863" y="548"/>
                </a:lnTo>
                <a:lnTo>
                  <a:pt x="1865" y="549"/>
                </a:lnTo>
                <a:lnTo>
                  <a:pt x="1866" y="551"/>
                </a:lnTo>
                <a:lnTo>
                  <a:pt x="1869" y="554"/>
                </a:lnTo>
                <a:lnTo>
                  <a:pt x="1873" y="556"/>
                </a:lnTo>
                <a:lnTo>
                  <a:pt x="1875" y="557"/>
                </a:lnTo>
                <a:lnTo>
                  <a:pt x="1877" y="558"/>
                </a:lnTo>
                <a:lnTo>
                  <a:pt x="1882" y="559"/>
                </a:lnTo>
                <a:lnTo>
                  <a:pt x="1888" y="559"/>
                </a:lnTo>
                <a:close/>
                <a:moveTo>
                  <a:pt x="2063" y="590"/>
                </a:moveTo>
                <a:lnTo>
                  <a:pt x="2013" y="590"/>
                </a:lnTo>
                <a:lnTo>
                  <a:pt x="2013" y="354"/>
                </a:lnTo>
                <a:lnTo>
                  <a:pt x="2063" y="354"/>
                </a:lnTo>
                <a:lnTo>
                  <a:pt x="2063" y="590"/>
                </a:lnTo>
                <a:close/>
                <a:moveTo>
                  <a:pt x="2197" y="413"/>
                </a:moveTo>
                <a:lnTo>
                  <a:pt x="2197" y="450"/>
                </a:lnTo>
                <a:lnTo>
                  <a:pt x="2164" y="450"/>
                </a:lnTo>
                <a:lnTo>
                  <a:pt x="2164" y="535"/>
                </a:lnTo>
                <a:lnTo>
                  <a:pt x="2164" y="540"/>
                </a:lnTo>
                <a:lnTo>
                  <a:pt x="2165" y="544"/>
                </a:lnTo>
                <a:lnTo>
                  <a:pt x="2166" y="545"/>
                </a:lnTo>
                <a:lnTo>
                  <a:pt x="2167" y="547"/>
                </a:lnTo>
                <a:lnTo>
                  <a:pt x="2169" y="549"/>
                </a:lnTo>
                <a:lnTo>
                  <a:pt x="2171" y="551"/>
                </a:lnTo>
                <a:lnTo>
                  <a:pt x="2174" y="552"/>
                </a:lnTo>
                <a:lnTo>
                  <a:pt x="2177" y="552"/>
                </a:lnTo>
                <a:lnTo>
                  <a:pt x="2181" y="553"/>
                </a:lnTo>
                <a:lnTo>
                  <a:pt x="2188" y="552"/>
                </a:lnTo>
                <a:lnTo>
                  <a:pt x="2193" y="551"/>
                </a:lnTo>
                <a:lnTo>
                  <a:pt x="2201" y="587"/>
                </a:lnTo>
                <a:lnTo>
                  <a:pt x="2190" y="590"/>
                </a:lnTo>
                <a:lnTo>
                  <a:pt x="2183" y="591"/>
                </a:lnTo>
                <a:lnTo>
                  <a:pt x="2174" y="592"/>
                </a:lnTo>
                <a:lnTo>
                  <a:pt x="2168" y="592"/>
                </a:lnTo>
                <a:lnTo>
                  <a:pt x="2161" y="592"/>
                </a:lnTo>
                <a:lnTo>
                  <a:pt x="2156" y="591"/>
                </a:lnTo>
                <a:lnTo>
                  <a:pt x="2150" y="590"/>
                </a:lnTo>
                <a:lnTo>
                  <a:pt x="2145" y="588"/>
                </a:lnTo>
                <a:lnTo>
                  <a:pt x="2140" y="586"/>
                </a:lnTo>
                <a:lnTo>
                  <a:pt x="2135" y="583"/>
                </a:lnTo>
                <a:lnTo>
                  <a:pt x="2131" y="581"/>
                </a:lnTo>
                <a:lnTo>
                  <a:pt x="2127" y="577"/>
                </a:lnTo>
                <a:lnTo>
                  <a:pt x="2124" y="573"/>
                </a:lnTo>
                <a:lnTo>
                  <a:pt x="2121" y="569"/>
                </a:lnTo>
                <a:lnTo>
                  <a:pt x="2119" y="564"/>
                </a:lnTo>
                <a:lnTo>
                  <a:pt x="2117" y="559"/>
                </a:lnTo>
                <a:lnTo>
                  <a:pt x="2116" y="554"/>
                </a:lnTo>
                <a:lnTo>
                  <a:pt x="2115" y="548"/>
                </a:lnTo>
                <a:lnTo>
                  <a:pt x="2115" y="542"/>
                </a:lnTo>
                <a:lnTo>
                  <a:pt x="2115" y="450"/>
                </a:lnTo>
                <a:lnTo>
                  <a:pt x="2091" y="450"/>
                </a:lnTo>
                <a:lnTo>
                  <a:pt x="2091" y="413"/>
                </a:lnTo>
                <a:lnTo>
                  <a:pt x="2115" y="413"/>
                </a:lnTo>
                <a:lnTo>
                  <a:pt x="2115" y="371"/>
                </a:lnTo>
                <a:lnTo>
                  <a:pt x="2164" y="371"/>
                </a:lnTo>
                <a:lnTo>
                  <a:pt x="2164" y="413"/>
                </a:lnTo>
                <a:lnTo>
                  <a:pt x="2197" y="413"/>
                </a:lnTo>
                <a:close/>
                <a:moveTo>
                  <a:pt x="2304" y="593"/>
                </a:moveTo>
                <a:lnTo>
                  <a:pt x="2291" y="592"/>
                </a:lnTo>
                <a:lnTo>
                  <a:pt x="2285" y="591"/>
                </a:lnTo>
                <a:lnTo>
                  <a:pt x="2279" y="590"/>
                </a:lnTo>
                <a:lnTo>
                  <a:pt x="2268" y="587"/>
                </a:lnTo>
                <a:lnTo>
                  <a:pt x="2263" y="584"/>
                </a:lnTo>
                <a:lnTo>
                  <a:pt x="2258" y="582"/>
                </a:lnTo>
                <a:lnTo>
                  <a:pt x="2249" y="575"/>
                </a:lnTo>
                <a:lnTo>
                  <a:pt x="2245" y="572"/>
                </a:lnTo>
                <a:lnTo>
                  <a:pt x="2241" y="568"/>
                </a:lnTo>
                <a:lnTo>
                  <a:pt x="2234" y="559"/>
                </a:lnTo>
                <a:lnTo>
                  <a:pt x="2231" y="555"/>
                </a:lnTo>
                <a:lnTo>
                  <a:pt x="2228" y="550"/>
                </a:lnTo>
                <a:lnTo>
                  <a:pt x="2223" y="539"/>
                </a:lnTo>
                <a:lnTo>
                  <a:pt x="2221" y="533"/>
                </a:lnTo>
                <a:lnTo>
                  <a:pt x="2220" y="527"/>
                </a:lnTo>
                <a:lnTo>
                  <a:pt x="2219" y="521"/>
                </a:lnTo>
                <a:lnTo>
                  <a:pt x="2218" y="515"/>
                </a:lnTo>
                <a:lnTo>
                  <a:pt x="2218" y="509"/>
                </a:lnTo>
                <a:lnTo>
                  <a:pt x="2217" y="502"/>
                </a:lnTo>
                <a:lnTo>
                  <a:pt x="2218" y="495"/>
                </a:lnTo>
                <a:lnTo>
                  <a:pt x="2218" y="489"/>
                </a:lnTo>
                <a:lnTo>
                  <a:pt x="2219" y="482"/>
                </a:lnTo>
                <a:lnTo>
                  <a:pt x="2220" y="476"/>
                </a:lnTo>
                <a:lnTo>
                  <a:pt x="2223" y="465"/>
                </a:lnTo>
                <a:lnTo>
                  <a:pt x="2225" y="459"/>
                </a:lnTo>
                <a:lnTo>
                  <a:pt x="2228" y="454"/>
                </a:lnTo>
                <a:lnTo>
                  <a:pt x="2234" y="444"/>
                </a:lnTo>
                <a:lnTo>
                  <a:pt x="2237" y="440"/>
                </a:lnTo>
                <a:lnTo>
                  <a:pt x="2241" y="436"/>
                </a:lnTo>
                <a:lnTo>
                  <a:pt x="2245" y="432"/>
                </a:lnTo>
                <a:lnTo>
                  <a:pt x="2249" y="428"/>
                </a:lnTo>
                <a:lnTo>
                  <a:pt x="2253" y="425"/>
                </a:lnTo>
                <a:lnTo>
                  <a:pt x="2258" y="422"/>
                </a:lnTo>
                <a:lnTo>
                  <a:pt x="2263" y="419"/>
                </a:lnTo>
                <a:lnTo>
                  <a:pt x="2268" y="417"/>
                </a:lnTo>
                <a:lnTo>
                  <a:pt x="2274" y="415"/>
                </a:lnTo>
                <a:lnTo>
                  <a:pt x="2279" y="413"/>
                </a:lnTo>
                <a:lnTo>
                  <a:pt x="2285" y="412"/>
                </a:lnTo>
                <a:lnTo>
                  <a:pt x="2291" y="411"/>
                </a:lnTo>
                <a:lnTo>
                  <a:pt x="2304" y="411"/>
                </a:lnTo>
                <a:lnTo>
                  <a:pt x="2317" y="411"/>
                </a:lnTo>
                <a:lnTo>
                  <a:pt x="2323" y="412"/>
                </a:lnTo>
                <a:lnTo>
                  <a:pt x="2329" y="413"/>
                </a:lnTo>
                <a:lnTo>
                  <a:pt x="2340" y="417"/>
                </a:lnTo>
                <a:lnTo>
                  <a:pt x="2346" y="419"/>
                </a:lnTo>
                <a:lnTo>
                  <a:pt x="2351" y="422"/>
                </a:lnTo>
                <a:lnTo>
                  <a:pt x="2360" y="428"/>
                </a:lnTo>
                <a:lnTo>
                  <a:pt x="2364" y="432"/>
                </a:lnTo>
                <a:lnTo>
                  <a:pt x="2368" y="436"/>
                </a:lnTo>
                <a:lnTo>
                  <a:pt x="2375" y="444"/>
                </a:lnTo>
                <a:lnTo>
                  <a:pt x="2378" y="449"/>
                </a:lnTo>
                <a:lnTo>
                  <a:pt x="2381" y="454"/>
                </a:lnTo>
                <a:lnTo>
                  <a:pt x="2385" y="465"/>
                </a:lnTo>
                <a:lnTo>
                  <a:pt x="2387" y="470"/>
                </a:lnTo>
                <a:lnTo>
                  <a:pt x="2389" y="476"/>
                </a:lnTo>
                <a:lnTo>
                  <a:pt x="2390" y="482"/>
                </a:lnTo>
                <a:lnTo>
                  <a:pt x="2391" y="489"/>
                </a:lnTo>
                <a:lnTo>
                  <a:pt x="2391" y="495"/>
                </a:lnTo>
                <a:lnTo>
                  <a:pt x="2391" y="502"/>
                </a:lnTo>
                <a:lnTo>
                  <a:pt x="2391" y="509"/>
                </a:lnTo>
                <a:lnTo>
                  <a:pt x="2391" y="515"/>
                </a:lnTo>
                <a:lnTo>
                  <a:pt x="2390" y="521"/>
                </a:lnTo>
                <a:lnTo>
                  <a:pt x="2389" y="527"/>
                </a:lnTo>
                <a:lnTo>
                  <a:pt x="2385" y="539"/>
                </a:lnTo>
                <a:lnTo>
                  <a:pt x="2383" y="544"/>
                </a:lnTo>
                <a:lnTo>
                  <a:pt x="2381" y="550"/>
                </a:lnTo>
                <a:lnTo>
                  <a:pt x="2375" y="559"/>
                </a:lnTo>
                <a:lnTo>
                  <a:pt x="2372" y="564"/>
                </a:lnTo>
                <a:lnTo>
                  <a:pt x="2368" y="568"/>
                </a:lnTo>
                <a:lnTo>
                  <a:pt x="2364" y="572"/>
                </a:lnTo>
                <a:lnTo>
                  <a:pt x="2360" y="575"/>
                </a:lnTo>
                <a:lnTo>
                  <a:pt x="2355" y="579"/>
                </a:lnTo>
                <a:lnTo>
                  <a:pt x="2351" y="582"/>
                </a:lnTo>
                <a:lnTo>
                  <a:pt x="2346" y="584"/>
                </a:lnTo>
                <a:lnTo>
                  <a:pt x="2340" y="587"/>
                </a:lnTo>
                <a:lnTo>
                  <a:pt x="2335" y="589"/>
                </a:lnTo>
                <a:lnTo>
                  <a:pt x="2329" y="590"/>
                </a:lnTo>
                <a:lnTo>
                  <a:pt x="2323" y="591"/>
                </a:lnTo>
                <a:lnTo>
                  <a:pt x="2317" y="592"/>
                </a:lnTo>
                <a:lnTo>
                  <a:pt x="2304" y="593"/>
                </a:lnTo>
                <a:close/>
                <a:moveTo>
                  <a:pt x="2305" y="555"/>
                </a:moveTo>
                <a:lnTo>
                  <a:pt x="2309" y="555"/>
                </a:lnTo>
                <a:lnTo>
                  <a:pt x="2313" y="554"/>
                </a:lnTo>
                <a:lnTo>
                  <a:pt x="2317" y="553"/>
                </a:lnTo>
                <a:lnTo>
                  <a:pt x="2321" y="551"/>
                </a:lnTo>
                <a:lnTo>
                  <a:pt x="2324" y="549"/>
                </a:lnTo>
                <a:lnTo>
                  <a:pt x="2327" y="547"/>
                </a:lnTo>
                <a:lnTo>
                  <a:pt x="2330" y="544"/>
                </a:lnTo>
                <a:lnTo>
                  <a:pt x="2332" y="540"/>
                </a:lnTo>
                <a:lnTo>
                  <a:pt x="2334" y="536"/>
                </a:lnTo>
                <a:lnTo>
                  <a:pt x="2336" y="532"/>
                </a:lnTo>
                <a:lnTo>
                  <a:pt x="2338" y="527"/>
                </a:lnTo>
                <a:lnTo>
                  <a:pt x="2339" y="523"/>
                </a:lnTo>
                <a:lnTo>
                  <a:pt x="2341" y="513"/>
                </a:lnTo>
                <a:lnTo>
                  <a:pt x="2341" y="507"/>
                </a:lnTo>
                <a:lnTo>
                  <a:pt x="2342" y="502"/>
                </a:lnTo>
                <a:lnTo>
                  <a:pt x="2341" y="491"/>
                </a:lnTo>
                <a:lnTo>
                  <a:pt x="2339" y="480"/>
                </a:lnTo>
                <a:lnTo>
                  <a:pt x="2338" y="476"/>
                </a:lnTo>
                <a:lnTo>
                  <a:pt x="2336" y="471"/>
                </a:lnTo>
                <a:lnTo>
                  <a:pt x="2332" y="463"/>
                </a:lnTo>
                <a:lnTo>
                  <a:pt x="2330" y="460"/>
                </a:lnTo>
                <a:lnTo>
                  <a:pt x="2327" y="457"/>
                </a:lnTo>
                <a:lnTo>
                  <a:pt x="2324" y="454"/>
                </a:lnTo>
                <a:lnTo>
                  <a:pt x="2321" y="452"/>
                </a:lnTo>
                <a:lnTo>
                  <a:pt x="2317" y="450"/>
                </a:lnTo>
                <a:lnTo>
                  <a:pt x="2313" y="449"/>
                </a:lnTo>
                <a:lnTo>
                  <a:pt x="2309" y="448"/>
                </a:lnTo>
                <a:lnTo>
                  <a:pt x="2305" y="448"/>
                </a:lnTo>
                <a:lnTo>
                  <a:pt x="2300" y="448"/>
                </a:lnTo>
                <a:lnTo>
                  <a:pt x="2296" y="449"/>
                </a:lnTo>
                <a:lnTo>
                  <a:pt x="2292" y="450"/>
                </a:lnTo>
                <a:lnTo>
                  <a:pt x="2288" y="452"/>
                </a:lnTo>
                <a:lnTo>
                  <a:pt x="2285" y="454"/>
                </a:lnTo>
                <a:lnTo>
                  <a:pt x="2282" y="457"/>
                </a:lnTo>
                <a:lnTo>
                  <a:pt x="2279" y="460"/>
                </a:lnTo>
                <a:lnTo>
                  <a:pt x="2277" y="463"/>
                </a:lnTo>
                <a:lnTo>
                  <a:pt x="2272" y="471"/>
                </a:lnTo>
                <a:lnTo>
                  <a:pt x="2271" y="476"/>
                </a:lnTo>
                <a:lnTo>
                  <a:pt x="2270" y="480"/>
                </a:lnTo>
                <a:lnTo>
                  <a:pt x="2269" y="485"/>
                </a:lnTo>
                <a:lnTo>
                  <a:pt x="2268" y="491"/>
                </a:lnTo>
                <a:lnTo>
                  <a:pt x="2267" y="496"/>
                </a:lnTo>
                <a:lnTo>
                  <a:pt x="2267" y="502"/>
                </a:lnTo>
                <a:lnTo>
                  <a:pt x="2268" y="513"/>
                </a:lnTo>
                <a:lnTo>
                  <a:pt x="2270" y="523"/>
                </a:lnTo>
                <a:lnTo>
                  <a:pt x="2271" y="527"/>
                </a:lnTo>
                <a:lnTo>
                  <a:pt x="2272" y="532"/>
                </a:lnTo>
                <a:lnTo>
                  <a:pt x="2274" y="536"/>
                </a:lnTo>
                <a:lnTo>
                  <a:pt x="2277" y="540"/>
                </a:lnTo>
                <a:lnTo>
                  <a:pt x="2279" y="544"/>
                </a:lnTo>
                <a:lnTo>
                  <a:pt x="2282" y="547"/>
                </a:lnTo>
                <a:lnTo>
                  <a:pt x="2285" y="549"/>
                </a:lnTo>
                <a:lnTo>
                  <a:pt x="2288" y="551"/>
                </a:lnTo>
                <a:lnTo>
                  <a:pt x="2292" y="553"/>
                </a:lnTo>
                <a:lnTo>
                  <a:pt x="2296" y="554"/>
                </a:lnTo>
                <a:lnTo>
                  <a:pt x="2300" y="555"/>
                </a:lnTo>
                <a:lnTo>
                  <a:pt x="2305" y="555"/>
                </a:lnTo>
                <a:close/>
                <a:moveTo>
                  <a:pt x="2539" y="512"/>
                </a:moveTo>
                <a:lnTo>
                  <a:pt x="2430" y="512"/>
                </a:lnTo>
                <a:lnTo>
                  <a:pt x="2430" y="473"/>
                </a:lnTo>
                <a:lnTo>
                  <a:pt x="2539" y="473"/>
                </a:lnTo>
                <a:lnTo>
                  <a:pt x="2539" y="512"/>
                </a:lnTo>
                <a:close/>
                <a:moveTo>
                  <a:pt x="2695" y="514"/>
                </a:moveTo>
                <a:lnTo>
                  <a:pt x="2695" y="413"/>
                </a:lnTo>
                <a:lnTo>
                  <a:pt x="2744" y="413"/>
                </a:lnTo>
                <a:lnTo>
                  <a:pt x="2744" y="590"/>
                </a:lnTo>
                <a:lnTo>
                  <a:pt x="2697" y="590"/>
                </a:lnTo>
                <a:lnTo>
                  <a:pt x="2697" y="558"/>
                </a:lnTo>
                <a:lnTo>
                  <a:pt x="2693" y="565"/>
                </a:lnTo>
                <a:lnTo>
                  <a:pt x="2688" y="572"/>
                </a:lnTo>
                <a:lnTo>
                  <a:pt x="2682" y="577"/>
                </a:lnTo>
                <a:lnTo>
                  <a:pt x="2675" y="583"/>
                </a:lnTo>
                <a:lnTo>
                  <a:pt x="2672" y="585"/>
                </a:lnTo>
                <a:lnTo>
                  <a:pt x="2668" y="587"/>
                </a:lnTo>
                <a:lnTo>
                  <a:pt x="2666" y="588"/>
                </a:lnTo>
                <a:lnTo>
                  <a:pt x="2664" y="588"/>
                </a:lnTo>
                <a:lnTo>
                  <a:pt x="2660" y="590"/>
                </a:lnTo>
                <a:lnTo>
                  <a:pt x="2651" y="591"/>
                </a:lnTo>
                <a:lnTo>
                  <a:pt x="2647" y="592"/>
                </a:lnTo>
                <a:lnTo>
                  <a:pt x="2642" y="592"/>
                </a:lnTo>
                <a:lnTo>
                  <a:pt x="2635" y="592"/>
                </a:lnTo>
                <a:lnTo>
                  <a:pt x="2629" y="591"/>
                </a:lnTo>
                <a:lnTo>
                  <a:pt x="2623" y="589"/>
                </a:lnTo>
                <a:lnTo>
                  <a:pt x="2618" y="588"/>
                </a:lnTo>
                <a:lnTo>
                  <a:pt x="2612" y="585"/>
                </a:lnTo>
                <a:lnTo>
                  <a:pt x="2607" y="582"/>
                </a:lnTo>
                <a:lnTo>
                  <a:pt x="2603" y="578"/>
                </a:lnTo>
                <a:lnTo>
                  <a:pt x="2598" y="574"/>
                </a:lnTo>
                <a:lnTo>
                  <a:pt x="2596" y="572"/>
                </a:lnTo>
                <a:lnTo>
                  <a:pt x="2595" y="570"/>
                </a:lnTo>
                <a:lnTo>
                  <a:pt x="2591" y="564"/>
                </a:lnTo>
                <a:lnTo>
                  <a:pt x="2588" y="559"/>
                </a:lnTo>
                <a:lnTo>
                  <a:pt x="2587" y="556"/>
                </a:lnTo>
                <a:lnTo>
                  <a:pt x="2586" y="553"/>
                </a:lnTo>
                <a:lnTo>
                  <a:pt x="2584" y="547"/>
                </a:lnTo>
                <a:lnTo>
                  <a:pt x="2583" y="540"/>
                </a:lnTo>
                <a:lnTo>
                  <a:pt x="2582" y="533"/>
                </a:lnTo>
                <a:lnTo>
                  <a:pt x="2582" y="525"/>
                </a:lnTo>
                <a:lnTo>
                  <a:pt x="2582" y="413"/>
                </a:lnTo>
                <a:lnTo>
                  <a:pt x="2631" y="413"/>
                </a:lnTo>
                <a:lnTo>
                  <a:pt x="2631" y="517"/>
                </a:lnTo>
                <a:lnTo>
                  <a:pt x="2631" y="524"/>
                </a:lnTo>
                <a:lnTo>
                  <a:pt x="2633" y="531"/>
                </a:lnTo>
                <a:lnTo>
                  <a:pt x="2636" y="536"/>
                </a:lnTo>
                <a:lnTo>
                  <a:pt x="2637" y="539"/>
                </a:lnTo>
                <a:lnTo>
                  <a:pt x="2639" y="541"/>
                </a:lnTo>
                <a:lnTo>
                  <a:pt x="2644" y="545"/>
                </a:lnTo>
                <a:lnTo>
                  <a:pt x="2646" y="547"/>
                </a:lnTo>
                <a:lnTo>
                  <a:pt x="2649" y="548"/>
                </a:lnTo>
                <a:lnTo>
                  <a:pt x="2655" y="550"/>
                </a:lnTo>
                <a:lnTo>
                  <a:pt x="2658" y="550"/>
                </a:lnTo>
                <a:lnTo>
                  <a:pt x="2661" y="551"/>
                </a:lnTo>
                <a:lnTo>
                  <a:pt x="2668" y="550"/>
                </a:lnTo>
                <a:lnTo>
                  <a:pt x="2674" y="548"/>
                </a:lnTo>
                <a:lnTo>
                  <a:pt x="2680" y="545"/>
                </a:lnTo>
                <a:lnTo>
                  <a:pt x="2685" y="541"/>
                </a:lnTo>
                <a:lnTo>
                  <a:pt x="2687" y="539"/>
                </a:lnTo>
                <a:lnTo>
                  <a:pt x="2689" y="536"/>
                </a:lnTo>
                <a:lnTo>
                  <a:pt x="2693" y="530"/>
                </a:lnTo>
                <a:lnTo>
                  <a:pt x="2695" y="523"/>
                </a:lnTo>
                <a:lnTo>
                  <a:pt x="2695" y="519"/>
                </a:lnTo>
                <a:lnTo>
                  <a:pt x="2695" y="514"/>
                </a:lnTo>
                <a:close/>
                <a:moveTo>
                  <a:pt x="2834" y="487"/>
                </a:moveTo>
                <a:lnTo>
                  <a:pt x="2834" y="590"/>
                </a:lnTo>
                <a:lnTo>
                  <a:pt x="2785" y="590"/>
                </a:lnTo>
                <a:lnTo>
                  <a:pt x="2785" y="413"/>
                </a:lnTo>
                <a:lnTo>
                  <a:pt x="2832" y="413"/>
                </a:lnTo>
                <a:lnTo>
                  <a:pt x="2832" y="444"/>
                </a:lnTo>
                <a:lnTo>
                  <a:pt x="2837" y="437"/>
                </a:lnTo>
                <a:lnTo>
                  <a:pt x="2842" y="430"/>
                </a:lnTo>
                <a:lnTo>
                  <a:pt x="2847" y="425"/>
                </a:lnTo>
                <a:lnTo>
                  <a:pt x="2854" y="420"/>
                </a:lnTo>
                <a:lnTo>
                  <a:pt x="2861" y="416"/>
                </a:lnTo>
                <a:lnTo>
                  <a:pt x="2865" y="414"/>
                </a:lnTo>
                <a:lnTo>
                  <a:pt x="2869" y="413"/>
                </a:lnTo>
                <a:lnTo>
                  <a:pt x="2878" y="411"/>
                </a:lnTo>
                <a:lnTo>
                  <a:pt x="2882" y="411"/>
                </a:lnTo>
                <a:lnTo>
                  <a:pt x="2887" y="411"/>
                </a:lnTo>
                <a:lnTo>
                  <a:pt x="2894" y="411"/>
                </a:lnTo>
                <a:lnTo>
                  <a:pt x="2900" y="412"/>
                </a:lnTo>
                <a:lnTo>
                  <a:pt x="2906" y="413"/>
                </a:lnTo>
                <a:lnTo>
                  <a:pt x="2912" y="415"/>
                </a:lnTo>
                <a:lnTo>
                  <a:pt x="2917" y="418"/>
                </a:lnTo>
                <a:lnTo>
                  <a:pt x="2922" y="421"/>
                </a:lnTo>
                <a:lnTo>
                  <a:pt x="2927" y="424"/>
                </a:lnTo>
                <a:lnTo>
                  <a:pt x="2932" y="428"/>
                </a:lnTo>
                <a:lnTo>
                  <a:pt x="2935" y="433"/>
                </a:lnTo>
                <a:lnTo>
                  <a:pt x="2939" y="438"/>
                </a:lnTo>
                <a:lnTo>
                  <a:pt x="2942" y="444"/>
                </a:lnTo>
                <a:lnTo>
                  <a:pt x="2943" y="446"/>
                </a:lnTo>
                <a:lnTo>
                  <a:pt x="2944" y="449"/>
                </a:lnTo>
                <a:lnTo>
                  <a:pt x="2946" y="456"/>
                </a:lnTo>
                <a:lnTo>
                  <a:pt x="2947" y="462"/>
                </a:lnTo>
                <a:lnTo>
                  <a:pt x="2948" y="470"/>
                </a:lnTo>
                <a:lnTo>
                  <a:pt x="2948" y="477"/>
                </a:lnTo>
                <a:lnTo>
                  <a:pt x="2948" y="590"/>
                </a:lnTo>
                <a:lnTo>
                  <a:pt x="2899" y="590"/>
                </a:lnTo>
                <a:lnTo>
                  <a:pt x="2899" y="486"/>
                </a:lnTo>
                <a:lnTo>
                  <a:pt x="2899" y="478"/>
                </a:lnTo>
                <a:lnTo>
                  <a:pt x="2898" y="475"/>
                </a:lnTo>
                <a:lnTo>
                  <a:pt x="2897" y="471"/>
                </a:lnTo>
                <a:lnTo>
                  <a:pt x="2895" y="466"/>
                </a:lnTo>
                <a:lnTo>
                  <a:pt x="2893" y="463"/>
                </a:lnTo>
                <a:lnTo>
                  <a:pt x="2891" y="461"/>
                </a:lnTo>
                <a:lnTo>
                  <a:pt x="2886" y="457"/>
                </a:lnTo>
                <a:lnTo>
                  <a:pt x="2884" y="455"/>
                </a:lnTo>
                <a:lnTo>
                  <a:pt x="2881" y="454"/>
                </a:lnTo>
                <a:lnTo>
                  <a:pt x="2875" y="452"/>
                </a:lnTo>
                <a:lnTo>
                  <a:pt x="2871" y="451"/>
                </a:lnTo>
                <a:lnTo>
                  <a:pt x="2868" y="451"/>
                </a:lnTo>
                <a:lnTo>
                  <a:pt x="2861" y="452"/>
                </a:lnTo>
                <a:lnTo>
                  <a:pt x="2854" y="454"/>
                </a:lnTo>
                <a:lnTo>
                  <a:pt x="2851" y="455"/>
                </a:lnTo>
                <a:lnTo>
                  <a:pt x="2849" y="457"/>
                </a:lnTo>
                <a:lnTo>
                  <a:pt x="2846" y="459"/>
                </a:lnTo>
                <a:lnTo>
                  <a:pt x="2844" y="461"/>
                </a:lnTo>
                <a:lnTo>
                  <a:pt x="2842" y="463"/>
                </a:lnTo>
                <a:lnTo>
                  <a:pt x="2840" y="466"/>
                </a:lnTo>
                <a:lnTo>
                  <a:pt x="2838" y="469"/>
                </a:lnTo>
                <a:lnTo>
                  <a:pt x="2837" y="472"/>
                </a:lnTo>
                <a:lnTo>
                  <a:pt x="2835" y="479"/>
                </a:lnTo>
                <a:lnTo>
                  <a:pt x="2834" y="483"/>
                </a:lnTo>
                <a:lnTo>
                  <a:pt x="2834" y="487"/>
                </a:lnTo>
                <a:close/>
                <a:moveTo>
                  <a:pt x="3014" y="390"/>
                </a:moveTo>
                <a:lnTo>
                  <a:pt x="3008" y="390"/>
                </a:lnTo>
                <a:lnTo>
                  <a:pt x="3004" y="388"/>
                </a:lnTo>
                <a:lnTo>
                  <a:pt x="2999" y="386"/>
                </a:lnTo>
                <a:lnTo>
                  <a:pt x="2995" y="383"/>
                </a:lnTo>
                <a:lnTo>
                  <a:pt x="2992" y="379"/>
                </a:lnTo>
                <a:lnTo>
                  <a:pt x="2989" y="375"/>
                </a:lnTo>
                <a:lnTo>
                  <a:pt x="2988" y="370"/>
                </a:lnTo>
                <a:lnTo>
                  <a:pt x="2987" y="365"/>
                </a:lnTo>
                <a:lnTo>
                  <a:pt x="2988" y="360"/>
                </a:lnTo>
                <a:lnTo>
                  <a:pt x="2989" y="356"/>
                </a:lnTo>
                <a:lnTo>
                  <a:pt x="2992" y="352"/>
                </a:lnTo>
                <a:lnTo>
                  <a:pt x="2995" y="348"/>
                </a:lnTo>
                <a:lnTo>
                  <a:pt x="2999" y="345"/>
                </a:lnTo>
                <a:lnTo>
                  <a:pt x="3004" y="342"/>
                </a:lnTo>
                <a:lnTo>
                  <a:pt x="3008" y="341"/>
                </a:lnTo>
                <a:lnTo>
                  <a:pt x="3014" y="341"/>
                </a:lnTo>
                <a:lnTo>
                  <a:pt x="3019" y="341"/>
                </a:lnTo>
                <a:lnTo>
                  <a:pt x="3024" y="342"/>
                </a:lnTo>
                <a:lnTo>
                  <a:pt x="3028" y="345"/>
                </a:lnTo>
                <a:lnTo>
                  <a:pt x="3032" y="348"/>
                </a:lnTo>
                <a:lnTo>
                  <a:pt x="3036" y="352"/>
                </a:lnTo>
                <a:lnTo>
                  <a:pt x="3038" y="356"/>
                </a:lnTo>
                <a:lnTo>
                  <a:pt x="3040" y="360"/>
                </a:lnTo>
                <a:lnTo>
                  <a:pt x="3040" y="365"/>
                </a:lnTo>
                <a:lnTo>
                  <a:pt x="3040" y="370"/>
                </a:lnTo>
                <a:lnTo>
                  <a:pt x="3038" y="375"/>
                </a:lnTo>
                <a:lnTo>
                  <a:pt x="3036" y="379"/>
                </a:lnTo>
                <a:lnTo>
                  <a:pt x="3032" y="383"/>
                </a:lnTo>
                <a:lnTo>
                  <a:pt x="3028" y="386"/>
                </a:lnTo>
                <a:lnTo>
                  <a:pt x="3024" y="388"/>
                </a:lnTo>
                <a:lnTo>
                  <a:pt x="3019" y="390"/>
                </a:lnTo>
                <a:lnTo>
                  <a:pt x="3014" y="390"/>
                </a:lnTo>
                <a:close/>
                <a:moveTo>
                  <a:pt x="2989" y="413"/>
                </a:moveTo>
                <a:lnTo>
                  <a:pt x="3038" y="413"/>
                </a:lnTo>
                <a:lnTo>
                  <a:pt x="3038" y="590"/>
                </a:lnTo>
                <a:lnTo>
                  <a:pt x="2989" y="590"/>
                </a:lnTo>
                <a:lnTo>
                  <a:pt x="2989" y="413"/>
                </a:lnTo>
                <a:close/>
                <a:moveTo>
                  <a:pt x="3242" y="413"/>
                </a:moveTo>
                <a:lnTo>
                  <a:pt x="3180" y="590"/>
                </a:lnTo>
                <a:lnTo>
                  <a:pt x="3125" y="590"/>
                </a:lnTo>
                <a:lnTo>
                  <a:pt x="3063" y="413"/>
                </a:lnTo>
                <a:lnTo>
                  <a:pt x="3115" y="413"/>
                </a:lnTo>
                <a:lnTo>
                  <a:pt x="3151" y="539"/>
                </a:lnTo>
                <a:lnTo>
                  <a:pt x="3190" y="413"/>
                </a:lnTo>
                <a:lnTo>
                  <a:pt x="3242" y="413"/>
                </a:lnTo>
                <a:close/>
                <a:moveTo>
                  <a:pt x="3340" y="593"/>
                </a:moveTo>
                <a:lnTo>
                  <a:pt x="3333" y="593"/>
                </a:lnTo>
                <a:lnTo>
                  <a:pt x="3327" y="592"/>
                </a:lnTo>
                <a:lnTo>
                  <a:pt x="3315" y="590"/>
                </a:lnTo>
                <a:lnTo>
                  <a:pt x="3309" y="589"/>
                </a:lnTo>
                <a:lnTo>
                  <a:pt x="3303" y="587"/>
                </a:lnTo>
                <a:lnTo>
                  <a:pt x="3293" y="582"/>
                </a:lnTo>
                <a:lnTo>
                  <a:pt x="3288" y="579"/>
                </a:lnTo>
                <a:lnTo>
                  <a:pt x="3284" y="576"/>
                </a:lnTo>
                <a:lnTo>
                  <a:pt x="3279" y="572"/>
                </a:lnTo>
                <a:lnTo>
                  <a:pt x="3276" y="569"/>
                </a:lnTo>
                <a:lnTo>
                  <a:pt x="3269" y="560"/>
                </a:lnTo>
                <a:lnTo>
                  <a:pt x="3266" y="555"/>
                </a:lnTo>
                <a:lnTo>
                  <a:pt x="3263" y="550"/>
                </a:lnTo>
                <a:lnTo>
                  <a:pt x="3258" y="540"/>
                </a:lnTo>
                <a:lnTo>
                  <a:pt x="3256" y="534"/>
                </a:lnTo>
                <a:lnTo>
                  <a:pt x="3255" y="528"/>
                </a:lnTo>
                <a:lnTo>
                  <a:pt x="3254" y="522"/>
                </a:lnTo>
                <a:lnTo>
                  <a:pt x="3253" y="516"/>
                </a:lnTo>
                <a:lnTo>
                  <a:pt x="3252" y="509"/>
                </a:lnTo>
                <a:lnTo>
                  <a:pt x="3252" y="502"/>
                </a:lnTo>
                <a:lnTo>
                  <a:pt x="3252" y="495"/>
                </a:lnTo>
                <a:lnTo>
                  <a:pt x="3253" y="489"/>
                </a:lnTo>
                <a:lnTo>
                  <a:pt x="3254" y="483"/>
                </a:lnTo>
                <a:lnTo>
                  <a:pt x="3255" y="477"/>
                </a:lnTo>
                <a:lnTo>
                  <a:pt x="3258" y="465"/>
                </a:lnTo>
                <a:lnTo>
                  <a:pt x="3260" y="459"/>
                </a:lnTo>
                <a:lnTo>
                  <a:pt x="3263" y="454"/>
                </a:lnTo>
                <a:lnTo>
                  <a:pt x="3269" y="445"/>
                </a:lnTo>
                <a:lnTo>
                  <a:pt x="3272" y="440"/>
                </a:lnTo>
                <a:lnTo>
                  <a:pt x="3275" y="436"/>
                </a:lnTo>
                <a:lnTo>
                  <a:pt x="3279" y="432"/>
                </a:lnTo>
                <a:lnTo>
                  <a:pt x="3283" y="428"/>
                </a:lnTo>
                <a:lnTo>
                  <a:pt x="3293" y="422"/>
                </a:lnTo>
                <a:lnTo>
                  <a:pt x="3297" y="419"/>
                </a:lnTo>
                <a:lnTo>
                  <a:pt x="3303" y="417"/>
                </a:lnTo>
                <a:lnTo>
                  <a:pt x="3308" y="415"/>
                </a:lnTo>
                <a:lnTo>
                  <a:pt x="3314" y="413"/>
                </a:lnTo>
                <a:lnTo>
                  <a:pt x="3319" y="412"/>
                </a:lnTo>
                <a:lnTo>
                  <a:pt x="3325" y="411"/>
                </a:lnTo>
                <a:lnTo>
                  <a:pt x="3338" y="411"/>
                </a:lnTo>
                <a:lnTo>
                  <a:pt x="3349" y="411"/>
                </a:lnTo>
                <a:lnTo>
                  <a:pt x="3360" y="413"/>
                </a:lnTo>
                <a:lnTo>
                  <a:pt x="3365" y="414"/>
                </a:lnTo>
                <a:lnTo>
                  <a:pt x="3370" y="416"/>
                </a:lnTo>
                <a:lnTo>
                  <a:pt x="3380" y="421"/>
                </a:lnTo>
                <a:lnTo>
                  <a:pt x="3389" y="426"/>
                </a:lnTo>
                <a:lnTo>
                  <a:pt x="3393" y="429"/>
                </a:lnTo>
                <a:lnTo>
                  <a:pt x="3397" y="433"/>
                </a:lnTo>
                <a:lnTo>
                  <a:pt x="3404" y="441"/>
                </a:lnTo>
                <a:lnTo>
                  <a:pt x="3407" y="446"/>
                </a:lnTo>
                <a:lnTo>
                  <a:pt x="3410" y="450"/>
                </a:lnTo>
                <a:lnTo>
                  <a:pt x="3412" y="456"/>
                </a:lnTo>
                <a:lnTo>
                  <a:pt x="3415" y="461"/>
                </a:lnTo>
                <a:lnTo>
                  <a:pt x="3417" y="467"/>
                </a:lnTo>
                <a:lnTo>
                  <a:pt x="3418" y="473"/>
                </a:lnTo>
                <a:lnTo>
                  <a:pt x="3419" y="479"/>
                </a:lnTo>
                <a:lnTo>
                  <a:pt x="3420" y="486"/>
                </a:lnTo>
                <a:lnTo>
                  <a:pt x="3421" y="493"/>
                </a:lnTo>
                <a:lnTo>
                  <a:pt x="3421" y="500"/>
                </a:lnTo>
                <a:lnTo>
                  <a:pt x="3421" y="514"/>
                </a:lnTo>
                <a:lnTo>
                  <a:pt x="3301" y="514"/>
                </a:lnTo>
                <a:lnTo>
                  <a:pt x="3301" y="519"/>
                </a:lnTo>
                <a:lnTo>
                  <a:pt x="3301" y="523"/>
                </a:lnTo>
                <a:lnTo>
                  <a:pt x="3302" y="528"/>
                </a:lnTo>
                <a:lnTo>
                  <a:pt x="3303" y="532"/>
                </a:lnTo>
                <a:lnTo>
                  <a:pt x="3307" y="539"/>
                </a:lnTo>
                <a:lnTo>
                  <a:pt x="3309" y="542"/>
                </a:lnTo>
                <a:lnTo>
                  <a:pt x="3311" y="545"/>
                </a:lnTo>
                <a:lnTo>
                  <a:pt x="3314" y="548"/>
                </a:lnTo>
                <a:lnTo>
                  <a:pt x="3317" y="550"/>
                </a:lnTo>
                <a:lnTo>
                  <a:pt x="3321" y="552"/>
                </a:lnTo>
                <a:lnTo>
                  <a:pt x="3324" y="554"/>
                </a:lnTo>
                <a:lnTo>
                  <a:pt x="3328" y="555"/>
                </a:lnTo>
                <a:lnTo>
                  <a:pt x="3332" y="556"/>
                </a:lnTo>
                <a:lnTo>
                  <a:pt x="3341" y="557"/>
                </a:lnTo>
                <a:lnTo>
                  <a:pt x="3347" y="556"/>
                </a:lnTo>
                <a:lnTo>
                  <a:pt x="3352" y="555"/>
                </a:lnTo>
                <a:lnTo>
                  <a:pt x="3357" y="554"/>
                </a:lnTo>
                <a:lnTo>
                  <a:pt x="3362" y="551"/>
                </a:lnTo>
                <a:lnTo>
                  <a:pt x="3364" y="550"/>
                </a:lnTo>
                <a:lnTo>
                  <a:pt x="3366" y="548"/>
                </a:lnTo>
                <a:lnTo>
                  <a:pt x="3370" y="545"/>
                </a:lnTo>
                <a:lnTo>
                  <a:pt x="3372" y="541"/>
                </a:lnTo>
                <a:lnTo>
                  <a:pt x="3375" y="536"/>
                </a:lnTo>
                <a:lnTo>
                  <a:pt x="3420" y="539"/>
                </a:lnTo>
                <a:lnTo>
                  <a:pt x="3418" y="545"/>
                </a:lnTo>
                <a:lnTo>
                  <a:pt x="3416" y="551"/>
                </a:lnTo>
                <a:lnTo>
                  <a:pt x="3414" y="556"/>
                </a:lnTo>
                <a:lnTo>
                  <a:pt x="3411" y="561"/>
                </a:lnTo>
                <a:lnTo>
                  <a:pt x="3407" y="566"/>
                </a:lnTo>
                <a:lnTo>
                  <a:pt x="3403" y="570"/>
                </a:lnTo>
                <a:lnTo>
                  <a:pt x="3399" y="575"/>
                </a:lnTo>
                <a:lnTo>
                  <a:pt x="3394" y="578"/>
                </a:lnTo>
                <a:lnTo>
                  <a:pt x="3388" y="582"/>
                </a:lnTo>
                <a:lnTo>
                  <a:pt x="3382" y="585"/>
                </a:lnTo>
                <a:lnTo>
                  <a:pt x="3376" y="587"/>
                </a:lnTo>
                <a:lnTo>
                  <a:pt x="3370" y="589"/>
                </a:lnTo>
                <a:lnTo>
                  <a:pt x="3366" y="590"/>
                </a:lnTo>
                <a:lnTo>
                  <a:pt x="3363" y="591"/>
                </a:lnTo>
                <a:lnTo>
                  <a:pt x="3355" y="592"/>
                </a:lnTo>
                <a:lnTo>
                  <a:pt x="3348" y="593"/>
                </a:lnTo>
                <a:lnTo>
                  <a:pt x="3340" y="593"/>
                </a:lnTo>
                <a:close/>
                <a:moveTo>
                  <a:pt x="3301" y="483"/>
                </a:moveTo>
                <a:lnTo>
                  <a:pt x="3375" y="483"/>
                </a:lnTo>
                <a:lnTo>
                  <a:pt x="3375" y="480"/>
                </a:lnTo>
                <a:lnTo>
                  <a:pt x="3374" y="476"/>
                </a:lnTo>
                <a:lnTo>
                  <a:pt x="3373" y="472"/>
                </a:lnTo>
                <a:lnTo>
                  <a:pt x="3372" y="469"/>
                </a:lnTo>
                <a:lnTo>
                  <a:pt x="3371" y="466"/>
                </a:lnTo>
                <a:lnTo>
                  <a:pt x="3369" y="463"/>
                </a:lnTo>
                <a:lnTo>
                  <a:pt x="3367" y="460"/>
                </a:lnTo>
                <a:lnTo>
                  <a:pt x="3365" y="457"/>
                </a:lnTo>
                <a:lnTo>
                  <a:pt x="3359" y="453"/>
                </a:lnTo>
                <a:lnTo>
                  <a:pt x="3353" y="450"/>
                </a:lnTo>
                <a:lnTo>
                  <a:pt x="3346" y="448"/>
                </a:lnTo>
                <a:lnTo>
                  <a:pt x="3339" y="447"/>
                </a:lnTo>
                <a:lnTo>
                  <a:pt x="3331" y="448"/>
                </a:lnTo>
                <a:lnTo>
                  <a:pt x="3327" y="449"/>
                </a:lnTo>
                <a:lnTo>
                  <a:pt x="3324" y="450"/>
                </a:lnTo>
                <a:lnTo>
                  <a:pt x="3317" y="453"/>
                </a:lnTo>
                <a:lnTo>
                  <a:pt x="3315" y="455"/>
                </a:lnTo>
                <a:lnTo>
                  <a:pt x="3312" y="458"/>
                </a:lnTo>
                <a:lnTo>
                  <a:pt x="3307" y="463"/>
                </a:lnTo>
                <a:lnTo>
                  <a:pt x="3304" y="470"/>
                </a:lnTo>
                <a:lnTo>
                  <a:pt x="3303" y="473"/>
                </a:lnTo>
                <a:lnTo>
                  <a:pt x="3302" y="476"/>
                </a:lnTo>
                <a:lnTo>
                  <a:pt x="3301" y="483"/>
                </a:lnTo>
                <a:close/>
                <a:moveTo>
                  <a:pt x="3456" y="590"/>
                </a:moveTo>
                <a:lnTo>
                  <a:pt x="3456" y="413"/>
                </a:lnTo>
                <a:lnTo>
                  <a:pt x="3503" y="413"/>
                </a:lnTo>
                <a:lnTo>
                  <a:pt x="3503" y="444"/>
                </a:lnTo>
                <a:lnTo>
                  <a:pt x="3507" y="436"/>
                </a:lnTo>
                <a:lnTo>
                  <a:pt x="3511" y="429"/>
                </a:lnTo>
                <a:lnTo>
                  <a:pt x="3516" y="424"/>
                </a:lnTo>
                <a:lnTo>
                  <a:pt x="3521" y="419"/>
                </a:lnTo>
                <a:lnTo>
                  <a:pt x="3524" y="417"/>
                </a:lnTo>
                <a:lnTo>
                  <a:pt x="3527" y="415"/>
                </a:lnTo>
                <a:lnTo>
                  <a:pt x="3534" y="413"/>
                </a:lnTo>
                <a:lnTo>
                  <a:pt x="3540" y="411"/>
                </a:lnTo>
                <a:lnTo>
                  <a:pt x="3548" y="410"/>
                </a:lnTo>
                <a:lnTo>
                  <a:pt x="3556" y="411"/>
                </a:lnTo>
                <a:lnTo>
                  <a:pt x="3563" y="412"/>
                </a:lnTo>
                <a:lnTo>
                  <a:pt x="3563" y="456"/>
                </a:lnTo>
                <a:lnTo>
                  <a:pt x="3559" y="455"/>
                </a:lnTo>
                <a:lnTo>
                  <a:pt x="3554" y="454"/>
                </a:lnTo>
                <a:lnTo>
                  <a:pt x="3542" y="453"/>
                </a:lnTo>
                <a:lnTo>
                  <a:pt x="3535" y="454"/>
                </a:lnTo>
                <a:lnTo>
                  <a:pt x="3531" y="454"/>
                </a:lnTo>
                <a:lnTo>
                  <a:pt x="3528" y="456"/>
                </a:lnTo>
                <a:lnTo>
                  <a:pt x="3524" y="457"/>
                </a:lnTo>
                <a:lnTo>
                  <a:pt x="3521" y="459"/>
                </a:lnTo>
                <a:lnTo>
                  <a:pt x="3518" y="461"/>
                </a:lnTo>
                <a:lnTo>
                  <a:pt x="3515" y="463"/>
                </a:lnTo>
                <a:lnTo>
                  <a:pt x="3511" y="469"/>
                </a:lnTo>
                <a:lnTo>
                  <a:pt x="3509" y="472"/>
                </a:lnTo>
                <a:lnTo>
                  <a:pt x="3508" y="475"/>
                </a:lnTo>
                <a:lnTo>
                  <a:pt x="3506" y="478"/>
                </a:lnTo>
                <a:lnTo>
                  <a:pt x="3506" y="482"/>
                </a:lnTo>
                <a:lnTo>
                  <a:pt x="3505" y="486"/>
                </a:lnTo>
                <a:lnTo>
                  <a:pt x="3505" y="490"/>
                </a:lnTo>
                <a:lnTo>
                  <a:pt x="3505" y="590"/>
                </a:lnTo>
                <a:lnTo>
                  <a:pt x="3456" y="590"/>
                </a:lnTo>
                <a:close/>
                <a:moveTo>
                  <a:pt x="3736" y="463"/>
                </a:moveTo>
                <a:lnTo>
                  <a:pt x="3692" y="466"/>
                </a:lnTo>
                <a:lnTo>
                  <a:pt x="3690" y="462"/>
                </a:lnTo>
                <a:lnTo>
                  <a:pt x="3688" y="458"/>
                </a:lnTo>
                <a:lnTo>
                  <a:pt x="3686" y="455"/>
                </a:lnTo>
                <a:lnTo>
                  <a:pt x="3682" y="451"/>
                </a:lnTo>
                <a:lnTo>
                  <a:pt x="3678" y="449"/>
                </a:lnTo>
                <a:lnTo>
                  <a:pt x="3673" y="447"/>
                </a:lnTo>
                <a:lnTo>
                  <a:pt x="3668" y="446"/>
                </a:lnTo>
                <a:lnTo>
                  <a:pt x="3662" y="445"/>
                </a:lnTo>
                <a:lnTo>
                  <a:pt x="3656" y="446"/>
                </a:lnTo>
                <a:lnTo>
                  <a:pt x="3651" y="447"/>
                </a:lnTo>
                <a:lnTo>
                  <a:pt x="3647" y="448"/>
                </a:lnTo>
                <a:lnTo>
                  <a:pt x="3643" y="450"/>
                </a:lnTo>
                <a:lnTo>
                  <a:pt x="3639" y="453"/>
                </a:lnTo>
                <a:lnTo>
                  <a:pt x="3637" y="456"/>
                </a:lnTo>
                <a:lnTo>
                  <a:pt x="3635" y="459"/>
                </a:lnTo>
                <a:lnTo>
                  <a:pt x="3635" y="463"/>
                </a:lnTo>
                <a:lnTo>
                  <a:pt x="3635" y="466"/>
                </a:lnTo>
                <a:lnTo>
                  <a:pt x="3636" y="469"/>
                </a:lnTo>
                <a:lnTo>
                  <a:pt x="3638" y="471"/>
                </a:lnTo>
                <a:lnTo>
                  <a:pt x="3640" y="474"/>
                </a:lnTo>
                <a:lnTo>
                  <a:pt x="3643" y="476"/>
                </a:lnTo>
                <a:lnTo>
                  <a:pt x="3647" y="478"/>
                </a:lnTo>
                <a:lnTo>
                  <a:pt x="3652" y="479"/>
                </a:lnTo>
                <a:lnTo>
                  <a:pt x="3657" y="481"/>
                </a:lnTo>
                <a:lnTo>
                  <a:pt x="3689" y="487"/>
                </a:lnTo>
                <a:lnTo>
                  <a:pt x="3696" y="488"/>
                </a:lnTo>
                <a:lnTo>
                  <a:pt x="3701" y="490"/>
                </a:lnTo>
                <a:lnTo>
                  <a:pt x="3707" y="492"/>
                </a:lnTo>
                <a:lnTo>
                  <a:pt x="3712" y="494"/>
                </a:lnTo>
                <a:lnTo>
                  <a:pt x="3720" y="499"/>
                </a:lnTo>
                <a:lnTo>
                  <a:pt x="3728" y="504"/>
                </a:lnTo>
                <a:lnTo>
                  <a:pt x="3731" y="507"/>
                </a:lnTo>
                <a:lnTo>
                  <a:pt x="3733" y="511"/>
                </a:lnTo>
                <a:lnTo>
                  <a:pt x="3735" y="514"/>
                </a:lnTo>
                <a:lnTo>
                  <a:pt x="3737" y="518"/>
                </a:lnTo>
                <a:lnTo>
                  <a:pt x="3740" y="526"/>
                </a:lnTo>
                <a:lnTo>
                  <a:pt x="3740" y="530"/>
                </a:lnTo>
                <a:lnTo>
                  <a:pt x="3740" y="535"/>
                </a:lnTo>
                <a:lnTo>
                  <a:pt x="3740" y="539"/>
                </a:lnTo>
                <a:lnTo>
                  <a:pt x="3740" y="543"/>
                </a:lnTo>
                <a:lnTo>
                  <a:pt x="3739" y="547"/>
                </a:lnTo>
                <a:lnTo>
                  <a:pt x="3738" y="551"/>
                </a:lnTo>
                <a:lnTo>
                  <a:pt x="3736" y="555"/>
                </a:lnTo>
                <a:lnTo>
                  <a:pt x="3735" y="559"/>
                </a:lnTo>
                <a:lnTo>
                  <a:pt x="3733" y="562"/>
                </a:lnTo>
                <a:lnTo>
                  <a:pt x="3730" y="565"/>
                </a:lnTo>
                <a:lnTo>
                  <a:pt x="3725" y="572"/>
                </a:lnTo>
                <a:lnTo>
                  <a:pt x="3718" y="577"/>
                </a:lnTo>
                <a:lnTo>
                  <a:pt x="3711" y="582"/>
                </a:lnTo>
                <a:lnTo>
                  <a:pt x="3702" y="586"/>
                </a:lnTo>
                <a:lnTo>
                  <a:pt x="3693" y="589"/>
                </a:lnTo>
                <a:lnTo>
                  <a:pt x="3683" y="591"/>
                </a:lnTo>
                <a:lnTo>
                  <a:pt x="3673" y="593"/>
                </a:lnTo>
                <a:lnTo>
                  <a:pt x="3662" y="593"/>
                </a:lnTo>
                <a:lnTo>
                  <a:pt x="3653" y="593"/>
                </a:lnTo>
                <a:lnTo>
                  <a:pt x="3645" y="592"/>
                </a:lnTo>
                <a:lnTo>
                  <a:pt x="3637" y="591"/>
                </a:lnTo>
                <a:lnTo>
                  <a:pt x="3630" y="589"/>
                </a:lnTo>
                <a:lnTo>
                  <a:pt x="3623" y="587"/>
                </a:lnTo>
                <a:lnTo>
                  <a:pt x="3617" y="585"/>
                </a:lnTo>
                <a:lnTo>
                  <a:pt x="3611" y="582"/>
                </a:lnTo>
                <a:lnTo>
                  <a:pt x="3606" y="578"/>
                </a:lnTo>
                <a:lnTo>
                  <a:pt x="3601" y="575"/>
                </a:lnTo>
                <a:lnTo>
                  <a:pt x="3596" y="570"/>
                </a:lnTo>
                <a:lnTo>
                  <a:pt x="3593" y="566"/>
                </a:lnTo>
                <a:lnTo>
                  <a:pt x="3589" y="561"/>
                </a:lnTo>
                <a:lnTo>
                  <a:pt x="3587" y="556"/>
                </a:lnTo>
                <a:lnTo>
                  <a:pt x="3584" y="550"/>
                </a:lnTo>
                <a:lnTo>
                  <a:pt x="3583" y="545"/>
                </a:lnTo>
                <a:lnTo>
                  <a:pt x="3582" y="538"/>
                </a:lnTo>
                <a:lnTo>
                  <a:pt x="3630" y="536"/>
                </a:lnTo>
                <a:lnTo>
                  <a:pt x="3631" y="541"/>
                </a:lnTo>
                <a:lnTo>
                  <a:pt x="3634" y="545"/>
                </a:lnTo>
                <a:lnTo>
                  <a:pt x="3637" y="549"/>
                </a:lnTo>
                <a:lnTo>
                  <a:pt x="3640" y="552"/>
                </a:lnTo>
                <a:lnTo>
                  <a:pt x="3645" y="555"/>
                </a:lnTo>
                <a:lnTo>
                  <a:pt x="3650" y="556"/>
                </a:lnTo>
                <a:lnTo>
                  <a:pt x="3656" y="557"/>
                </a:lnTo>
                <a:lnTo>
                  <a:pt x="3662" y="558"/>
                </a:lnTo>
                <a:lnTo>
                  <a:pt x="3668" y="557"/>
                </a:lnTo>
                <a:lnTo>
                  <a:pt x="3673" y="557"/>
                </a:lnTo>
                <a:lnTo>
                  <a:pt x="3678" y="555"/>
                </a:lnTo>
                <a:lnTo>
                  <a:pt x="3681" y="554"/>
                </a:lnTo>
                <a:lnTo>
                  <a:pt x="3683" y="553"/>
                </a:lnTo>
                <a:lnTo>
                  <a:pt x="3686" y="550"/>
                </a:lnTo>
                <a:lnTo>
                  <a:pt x="3689" y="547"/>
                </a:lnTo>
                <a:lnTo>
                  <a:pt x="3689" y="545"/>
                </a:lnTo>
                <a:lnTo>
                  <a:pt x="3690" y="544"/>
                </a:lnTo>
                <a:lnTo>
                  <a:pt x="3691" y="540"/>
                </a:lnTo>
                <a:lnTo>
                  <a:pt x="3690" y="537"/>
                </a:lnTo>
                <a:lnTo>
                  <a:pt x="3689" y="534"/>
                </a:lnTo>
                <a:lnTo>
                  <a:pt x="3687" y="531"/>
                </a:lnTo>
                <a:lnTo>
                  <a:pt x="3685" y="529"/>
                </a:lnTo>
                <a:lnTo>
                  <a:pt x="3682" y="527"/>
                </a:lnTo>
                <a:lnTo>
                  <a:pt x="3678" y="525"/>
                </a:lnTo>
                <a:lnTo>
                  <a:pt x="3673" y="523"/>
                </a:lnTo>
                <a:lnTo>
                  <a:pt x="3668" y="522"/>
                </a:lnTo>
                <a:lnTo>
                  <a:pt x="3637" y="516"/>
                </a:lnTo>
                <a:lnTo>
                  <a:pt x="3631" y="515"/>
                </a:lnTo>
                <a:lnTo>
                  <a:pt x="3625" y="513"/>
                </a:lnTo>
                <a:lnTo>
                  <a:pt x="3615" y="509"/>
                </a:lnTo>
                <a:lnTo>
                  <a:pt x="3610" y="507"/>
                </a:lnTo>
                <a:lnTo>
                  <a:pt x="3606" y="504"/>
                </a:lnTo>
                <a:lnTo>
                  <a:pt x="3602" y="501"/>
                </a:lnTo>
                <a:lnTo>
                  <a:pt x="3599" y="498"/>
                </a:lnTo>
                <a:lnTo>
                  <a:pt x="3596" y="495"/>
                </a:lnTo>
                <a:lnTo>
                  <a:pt x="3593" y="492"/>
                </a:lnTo>
                <a:lnTo>
                  <a:pt x="3591" y="488"/>
                </a:lnTo>
                <a:lnTo>
                  <a:pt x="3589" y="484"/>
                </a:lnTo>
                <a:lnTo>
                  <a:pt x="3588" y="480"/>
                </a:lnTo>
                <a:lnTo>
                  <a:pt x="3587" y="475"/>
                </a:lnTo>
                <a:lnTo>
                  <a:pt x="3586" y="471"/>
                </a:lnTo>
                <a:lnTo>
                  <a:pt x="3586" y="466"/>
                </a:lnTo>
                <a:lnTo>
                  <a:pt x="3587" y="459"/>
                </a:lnTo>
                <a:lnTo>
                  <a:pt x="3587" y="454"/>
                </a:lnTo>
                <a:lnTo>
                  <a:pt x="3589" y="448"/>
                </a:lnTo>
                <a:lnTo>
                  <a:pt x="3591" y="443"/>
                </a:lnTo>
                <a:lnTo>
                  <a:pt x="3594" y="438"/>
                </a:lnTo>
                <a:lnTo>
                  <a:pt x="3598" y="433"/>
                </a:lnTo>
                <a:lnTo>
                  <a:pt x="3602" y="429"/>
                </a:lnTo>
                <a:lnTo>
                  <a:pt x="3607" y="425"/>
                </a:lnTo>
                <a:lnTo>
                  <a:pt x="3612" y="422"/>
                </a:lnTo>
                <a:lnTo>
                  <a:pt x="3618" y="419"/>
                </a:lnTo>
                <a:lnTo>
                  <a:pt x="3624" y="416"/>
                </a:lnTo>
                <a:lnTo>
                  <a:pt x="3631" y="414"/>
                </a:lnTo>
                <a:lnTo>
                  <a:pt x="3634" y="413"/>
                </a:lnTo>
                <a:lnTo>
                  <a:pt x="3638" y="413"/>
                </a:lnTo>
                <a:lnTo>
                  <a:pt x="3645" y="412"/>
                </a:lnTo>
                <a:lnTo>
                  <a:pt x="3653" y="411"/>
                </a:lnTo>
                <a:lnTo>
                  <a:pt x="3661" y="411"/>
                </a:lnTo>
                <a:lnTo>
                  <a:pt x="3669" y="411"/>
                </a:lnTo>
                <a:lnTo>
                  <a:pt x="3677" y="412"/>
                </a:lnTo>
                <a:lnTo>
                  <a:pt x="3684" y="413"/>
                </a:lnTo>
                <a:lnTo>
                  <a:pt x="3691" y="414"/>
                </a:lnTo>
                <a:lnTo>
                  <a:pt x="3697" y="416"/>
                </a:lnTo>
                <a:lnTo>
                  <a:pt x="3703" y="419"/>
                </a:lnTo>
                <a:lnTo>
                  <a:pt x="3709" y="421"/>
                </a:lnTo>
                <a:lnTo>
                  <a:pt x="3714" y="425"/>
                </a:lnTo>
                <a:lnTo>
                  <a:pt x="3718" y="428"/>
                </a:lnTo>
                <a:lnTo>
                  <a:pt x="3723" y="432"/>
                </a:lnTo>
                <a:lnTo>
                  <a:pt x="3726" y="437"/>
                </a:lnTo>
                <a:lnTo>
                  <a:pt x="3728" y="439"/>
                </a:lnTo>
                <a:lnTo>
                  <a:pt x="3729" y="441"/>
                </a:lnTo>
                <a:lnTo>
                  <a:pt x="3732" y="446"/>
                </a:lnTo>
                <a:lnTo>
                  <a:pt x="3734" y="452"/>
                </a:lnTo>
                <a:lnTo>
                  <a:pt x="3735" y="457"/>
                </a:lnTo>
                <a:lnTo>
                  <a:pt x="3736" y="463"/>
                </a:lnTo>
                <a:close/>
                <a:moveTo>
                  <a:pt x="3797" y="390"/>
                </a:moveTo>
                <a:lnTo>
                  <a:pt x="3792" y="390"/>
                </a:lnTo>
                <a:lnTo>
                  <a:pt x="3787" y="388"/>
                </a:lnTo>
                <a:lnTo>
                  <a:pt x="3783" y="386"/>
                </a:lnTo>
                <a:lnTo>
                  <a:pt x="3778" y="383"/>
                </a:lnTo>
                <a:lnTo>
                  <a:pt x="3775" y="379"/>
                </a:lnTo>
                <a:lnTo>
                  <a:pt x="3773" y="375"/>
                </a:lnTo>
                <a:lnTo>
                  <a:pt x="3771" y="370"/>
                </a:lnTo>
                <a:lnTo>
                  <a:pt x="3771" y="365"/>
                </a:lnTo>
                <a:lnTo>
                  <a:pt x="3771" y="360"/>
                </a:lnTo>
                <a:lnTo>
                  <a:pt x="3773" y="356"/>
                </a:lnTo>
                <a:lnTo>
                  <a:pt x="3775" y="352"/>
                </a:lnTo>
                <a:lnTo>
                  <a:pt x="3778" y="348"/>
                </a:lnTo>
                <a:lnTo>
                  <a:pt x="3783" y="345"/>
                </a:lnTo>
                <a:lnTo>
                  <a:pt x="3787" y="342"/>
                </a:lnTo>
                <a:lnTo>
                  <a:pt x="3792" y="341"/>
                </a:lnTo>
                <a:lnTo>
                  <a:pt x="3797" y="341"/>
                </a:lnTo>
                <a:lnTo>
                  <a:pt x="3802" y="341"/>
                </a:lnTo>
                <a:lnTo>
                  <a:pt x="3807" y="342"/>
                </a:lnTo>
                <a:lnTo>
                  <a:pt x="3812" y="345"/>
                </a:lnTo>
                <a:lnTo>
                  <a:pt x="3816" y="348"/>
                </a:lnTo>
                <a:lnTo>
                  <a:pt x="3819" y="352"/>
                </a:lnTo>
                <a:lnTo>
                  <a:pt x="3822" y="356"/>
                </a:lnTo>
                <a:lnTo>
                  <a:pt x="3823" y="360"/>
                </a:lnTo>
                <a:lnTo>
                  <a:pt x="3824" y="365"/>
                </a:lnTo>
                <a:lnTo>
                  <a:pt x="3823" y="370"/>
                </a:lnTo>
                <a:lnTo>
                  <a:pt x="3822" y="375"/>
                </a:lnTo>
                <a:lnTo>
                  <a:pt x="3819" y="379"/>
                </a:lnTo>
                <a:lnTo>
                  <a:pt x="3816" y="383"/>
                </a:lnTo>
                <a:lnTo>
                  <a:pt x="3812" y="386"/>
                </a:lnTo>
                <a:lnTo>
                  <a:pt x="3807" y="388"/>
                </a:lnTo>
                <a:lnTo>
                  <a:pt x="3802" y="390"/>
                </a:lnTo>
                <a:lnTo>
                  <a:pt x="3797" y="390"/>
                </a:lnTo>
                <a:close/>
                <a:moveTo>
                  <a:pt x="3772" y="413"/>
                </a:moveTo>
                <a:lnTo>
                  <a:pt x="3822" y="413"/>
                </a:lnTo>
                <a:lnTo>
                  <a:pt x="3822" y="590"/>
                </a:lnTo>
                <a:lnTo>
                  <a:pt x="3772" y="590"/>
                </a:lnTo>
                <a:lnTo>
                  <a:pt x="3772" y="413"/>
                </a:lnTo>
                <a:close/>
                <a:moveTo>
                  <a:pt x="3955" y="413"/>
                </a:moveTo>
                <a:lnTo>
                  <a:pt x="3955" y="450"/>
                </a:lnTo>
                <a:lnTo>
                  <a:pt x="3921" y="450"/>
                </a:lnTo>
                <a:lnTo>
                  <a:pt x="3921" y="535"/>
                </a:lnTo>
                <a:lnTo>
                  <a:pt x="3922" y="540"/>
                </a:lnTo>
                <a:lnTo>
                  <a:pt x="3923" y="544"/>
                </a:lnTo>
                <a:lnTo>
                  <a:pt x="3923" y="545"/>
                </a:lnTo>
                <a:lnTo>
                  <a:pt x="3924" y="547"/>
                </a:lnTo>
                <a:lnTo>
                  <a:pt x="3926" y="549"/>
                </a:lnTo>
                <a:lnTo>
                  <a:pt x="3929" y="551"/>
                </a:lnTo>
                <a:lnTo>
                  <a:pt x="3931" y="552"/>
                </a:lnTo>
                <a:lnTo>
                  <a:pt x="3935" y="552"/>
                </a:lnTo>
                <a:lnTo>
                  <a:pt x="3938" y="553"/>
                </a:lnTo>
                <a:lnTo>
                  <a:pt x="3945" y="552"/>
                </a:lnTo>
                <a:lnTo>
                  <a:pt x="3950" y="551"/>
                </a:lnTo>
                <a:lnTo>
                  <a:pt x="3958" y="587"/>
                </a:lnTo>
                <a:lnTo>
                  <a:pt x="3948" y="590"/>
                </a:lnTo>
                <a:lnTo>
                  <a:pt x="3940" y="591"/>
                </a:lnTo>
                <a:lnTo>
                  <a:pt x="3931" y="592"/>
                </a:lnTo>
                <a:lnTo>
                  <a:pt x="3925" y="592"/>
                </a:lnTo>
                <a:lnTo>
                  <a:pt x="3919" y="592"/>
                </a:lnTo>
                <a:lnTo>
                  <a:pt x="3913" y="591"/>
                </a:lnTo>
                <a:lnTo>
                  <a:pt x="3907" y="590"/>
                </a:lnTo>
                <a:lnTo>
                  <a:pt x="3902" y="588"/>
                </a:lnTo>
                <a:lnTo>
                  <a:pt x="3896" y="586"/>
                </a:lnTo>
                <a:lnTo>
                  <a:pt x="3892" y="583"/>
                </a:lnTo>
                <a:lnTo>
                  <a:pt x="3887" y="581"/>
                </a:lnTo>
                <a:lnTo>
                  <a:pt x="3884" y="577"/>
                </a:lnTo>
                <a:lnTo>
                  <a:pt x="3880" y="573"/>
                </a:lnTo>
                <a:lnTo>
                  <a:pt x="3878" y="569"/>
                </a:lnTo>
                <a:lnTo>
                  <a:pt x="3875" y="564"/>
                </a:lnTo>
                <a:lnTo>
                  <a:pt x="3874" y="559"/>
                </a:lnTo>
                <a:lnTo>
                  <a:pt x="3872" y="554"/>
                </a:lnTo>
                <a:lnTo>
                  <a:pt x="3872" y="548"/>
                </a:lnTo>
                <a:lnTo>
                  <a:pt x="3871" y="542"/>
                </a:lnTo>
                <a:lnTo>
                  <a:pt x="3871" y="450"/>
                </a:lnTo>
                <a:lnTo>
                  <a:pt x="3847" y="450"/>
                </a:lnTo>
                <a:lnTo>
                  <a:pt x="3847" y="413"/>
                </a:lnTo>
                <a:lnTo>
                  <a:pt x="3871" y="413"/>
                </a:lnTo>
                <a:lnTo>
                  <a:pt x="3871" y="371"/>
                </a:lnTo>
                <a:lnTo>
                  <a:pt x="3921" y="371"/>
                </a:lnTo>
                <a:lnTo>
                  <a:pt x="3921" y="413"/>
                </a:lnTo>
                <a:lnTo>
                  <a:pt x="3955" y="413"/>
                </a:lnTo>
                <a:close/>
                <a:moveTo>
                  <a:pt x="4062" y="593"/>
                </a:moveTo>
                <a:lnTo>
                  <a:pt x="4056" y="593"/>
                </a:lnTo>
                <a:lnTo>
                  <a:pt x="4049" y="592"/>
                </a:lnTo>
                <a:lnTo>
                  <a:pt x="4037" y="590"/>
                </a:lnTo>
                <a:lnTo>
                  <a:pt x="4031" y="589"/>
                </a:lnTo>
                <a:lnTo>
                  <a:pt x="4026" y="587"/>
                </a:lnTo>
                <a:lnTo>
                  <a:pt x="4015" y="582"/>
                </a:lnTo>
                <a:lnTo>
                  <a:pt x="4011" y="579"/>
                </a:lnTo>
                <a:lnTo>
                  <a:pt x="4006" y="576"/>
                </a:lnTo>
                <a:lnTo>
                  <a:pt x="4002" y="572"/>
                </a:lnTo>
                <a:lnTo>
                  <a:pt x="3998" y="569"/>
                </a:lnTo>
                <a:lnTo>
                  <a:pt x="3991" y="560"/>
                </a:lnTo>
                <a:lnTo>
                  <a:pt x="3988" y="555"/>
                </a:lnTo>
                <a:lnTo>
                  <a:pt x="3985" y="550"/>
                </a:lnTo>
                <a:lnTo>
                  <a:pt x="3981" y="540"/>
                </a:lnTo>
                <a:lnTo>
                  <a:pt x="3979" y="534"/>
                </a:lnTo>
                <a:lnTo>
                  <a:pt x="3977" y="528"/>
                </a:lnTo>
                <a:lnTo>
                  <a:pt x="3976" y="522"/>
                </a:lnTo>
                <a:lnTo>
                  <a:pt x="3975" y="516"/>
                </a:lnTo>
                <a:lnTo>
                  <a:pt x="3975" y="509"/>
                </a:lnTo>
                <a:lnTo>
                  <a:pt x="3975" y="502"/>
                </a:lnTo>
                <a:lnTo>
                  <a:pt x="3975" y="495"/>
                </a:lnTo>
                <a:lnTo>
                  <a:pt x="3975" y="489"/>
                </a:lnTo>
                <a:lnTo>
                  <a:pt x="3976" y="483"/>
                </a:lnTo>
                <a:lnTo>
                  <a:pt x="3977" y="477"/>
                </a:lnTo>
                <a:lnTo>
                  <a:pt x="3981" y="465"/>
                </a:lnTo>
                <a:lnTo>
                  <a:pt x="3983" y="459"/>
                </a:lnTo>
                <a:lnTo>
                  <a:pt x="3985" y="454"/>
                </a:lnTo>
                <a:lnTo>
                  <a:pt x="3991" y="445"/>
                </a:lnTo>
                <a:lnTo>
                  <a:pt x="3994" y="440"/>
                </a:lnTo>
                <a:lnTo>
                  <a:pt x="3998" y="436"/>
                </a:lnTo>
                <a:lnTo>
                  <a:pt x="4002" y="432"/>
                </a:lnTo>
                <a:lnTo>
                  <a:pt x="4006" y="428"/>
                </a:lnTo>
                <a:lnTo>
                  <a:pt x="4015" y="422"/>
                </a:lnTo>
                <a:lnTo>
                  <a:pt x="4020" y="419"/>
                </a:lnTo>
                <a:lnTo>
                  <a:pt x="4025" y="417"/>
                </a:lnTo>
                <a:lnTo>
                  <a:pt x="4030" y="415"/>
                </a:lnTo>
                <a:lnTo>
                  <a:pt x="4036" y="413"/>
                </a:lnTo>
                <a:lnTo>
                  <a:pt x="4042" y="412"/>
                </a:lnTo>
                <a:lnTo>
                  <a:pt x="4048" y="411"/>
                </a:lnTo>
                <a:lnTo>
                  <a:pt x="4060" y="411"/>
                </a:lnTo>
                <a:lnTo>
                  <a:pt x="4072" y="411"/>
                </a:lnTo>
                <a:lnTo>
                  <a:pt x="4083" y="413"/>
                </a:lnTo>
                <a:lnTo>
                  <a:pt x="4088" y="414"/>
                </a:lnTo>
                <a:lnTo>
                  <a:pt x="4093" y="416"/>
                </a:lnTo>
                <a:lnTo>
                  <a:pt x="4103" y="421"/>
                </a:lnTo>
                <a:lnTo>
                  <a:pt x="4111" y="426"/>
                </a:lnTo>
                <a:lnTo>
                  <a:pt x="4116" y="429"/>
                </a:lnTo>
                <a:lnTo>
                  <a:pt x="4119" y="433"/>
                </a:lnTo>
                <a:lnTo>
                  <a:pt x="4126" y="441"/>
                </a:lnTo>
                <a:lnTo>
                  <a:pt x="4129" y="446"/>
                </a:lnTo>
                <a:lnTo>
                  <a:pt x="4132" y="450"/>
                </a:lnTo>
                <a:lnTo>
                  <a:pt x="4135" y="456"/>
                </a:lnTo>
                <a:lnTo>
                  <a:pt x="4137" y="461"/>
                </a:lnTo>
                <a:lnTo>
                  <a:pt x="4139" y="467"/>
                </a:lnTo>
                <a:lnTo>
                  <a:pt x="4141" y="473"/>
                </a:lnTo>
                <a:lnTo>
                  <a:pt x="4142" y="479"/>
                </a:lnTo>
                <a:lnTo>
                  <a:pt x="4143" y="486"/>
                </a:lnTo>
                <a:lnTo>
                  <a:pt x="4143" y="493"/>
                </a:lnTo>
                <a:lnTo>
                  <a:pt x="4143" y="500"/>
                </a:lnTo>
                <a:lnTo>
                  <a:pt x="4143" y="514"/>
                </a:lnTo>
                <a:lnTo>
                  <a:pt x="4023" y="514"/>
                </a:lnTo>
                <a:lnTo>
                  <a:pt x="4023" y="519"/>
                </a:lnTo>
                <a:lnTo>
                  <a:pt x="4024" y="523"/>
                </a:lnTo>
                <a:lnTo>
                  <a:pt x="4026" y="532"/>
                </a:lnTo>
                <a:lnTo>
                  <a:pt x="4027" y="535"/>
                </a:lnTo>
                <a:lnTo>
                  <a:pt x="4029" y="539"/>
                </a:lnTo>
                <a:lnTo>
                  <a:pt x="4031" y="542"/>
                </a:lnTo>
                <a:lnTo>
                  <a:pt x="4034" y="545"/>
                </a:lnTo>
                <a:lnTo>
                  <a:pt x="4037" y="548"/>
                </a:lnTo>
                <a:lnTo>
                  <a:pt x="4040" y="550"/>
                </a:lnTo>
                <a:lnTo>
                  <a:pt x="4043" y="552"/>
                </a:lnTo>
                <a:lnTo>
                  <a:pt x="4047" y="554"/>
                </a:lnTo>
                <a:lnTo>
                  <a:pt x="4050" y="555"/>
                </a:lnTo>
                <a:lnTo>
                  <a:pt x="4054" y="556"/>
                </a:lnTo>
                <a:lnTo>
                  <a:pt x="4063" y="557"/>
                </a:lnTo>
                <a:lnTo>
                  <a:pt x="4069" y="556"/>
                </a:lnTo>
                <a:lnTo>
                  <a:pt x="4075" y="555"/>
                </a:lnTo>
                <a:lnTo>
                  <a:pt x="4080" y="554"/>
                </a:lnTo>
                <a:lnTo>
                  <a:pt x="4084" y="551"/>
                </a:lnTo>
                <a:lnTo>
                  <a:pt x="4087" y="550"/>
                </a:lnTo>
                <a:lnTo>
                  <a:pt x="4089" y="548"/>
                </a:lnTo>
                <a:lnTo>
                  <a:pt x="4092" y="545"/>
                </a:lnTo>
                <a:lnTo>
                  <a:pt x="4095" y="541"/>
                </a:lnTo>
                <a:lnTo>
                  <a:pt x="4097" y="536"/>
                </a:lnTo>
                <a:lnTo>
                  <a:pt x="4142" y="539"/>
                </a:lnTo>
                <a:lnTo>
                  <a:pt x="4141" y="545"/>
                </a:lnTo>
                <a:lnTo>
                  <a:pt x="4139" y="551"/>
                </a:lnTo>
                <a:lnTo>
                  <a:pt x="4136" y="556"/>
                </a:lnTo>
                <a:lnTo>
                  <a:pt x="4133" y="561"/>
                </a:lnTo>
                <a:lnTo>
                  <a:pt x="4130" y="566"/>
                </a:lnTo>
                <a:lnTo>
                  <a:pt x="4126" y="570"/>
                </a:lnTo>
                <a:lnTo>
                  <a:pt x="4121" y="575"/>
                </a:lnTo>
                <a:lnTo>
                  <a:pt x="4116" y="578"/>
                </a:lnTo>
                <a:lnTo>
                  <a:pt x="4111" y="582"/>
                </a:lnTo>
                <a:lnTo>
                  <a:pt x="4105" y="585"/>
                </a:lnTo>
                <a:lnTo>
                  <a:pt x="4099" y="587"/>
                </a:lnTo>
                <a:lnTo>
                  <a:pt x="4092" y="589"/>
                </a:lnTo>
                <a:lnTo>
                  <a:pt x="4089" y="590"/>
                </a:lnTo>
                <a:lnTo>
                  <a:pt x="4085" y="591"/>
                </a:lnTo>
                <a:lnTo>
                  <a:pt x="4078" y="592"/>
                </a:lnTo>
                <a:lnTo>
                  <a:pt x="4070" y="593"/>
                </a:lnTo>
                <a:lnTo>
                  <a:pt x="4062" y="593"/>
                </a:lnTo>
                <a:close/>
                <a:moveTo>
                  <a:pt x="4023" y="483"/>
                </a:moveTo>
                <a:lnTo>
                  <a:pt x="4097" y="483"/>
                </a:lnTo>
                <a:lnTo>
                  <a:pt x="4097" y="480"/>
                </a:lnTo>
                <a:lnTo>
                  <a:pt x="4097" y="476"/>
                </a:lnTo>
                <a:lnTo>
                  <a:pt x="4096" y="472"/>
                </a:lnTo>
                <a:lnTo>
                  <a:pt x="4095" y="469"/>
                </a:lnTo>
                <a:lnTo>
                  <a:pt x="4093" y="466"/>
                </a:lnTo>
                <a:lnTo>
                  <a:pt x="4092" y="463"/>
                </a:lnTo>
                <a:lnTo>
                  <a:pt x="4089" y="460"/>
                </a:lnTo>
                <a:lnTo>
                  <a:pt x="4087" y="457"/>
                </a:lnTo>
                <a:lnTo>
                  <a:pt x="4082" y="453"/>
                </a:lnTo>
                <a:lnTo>
                  <a:pt x="4076" y="450"/>
                </a:lnTo>
                <a:lnTo>
                  <a:pt x="4069" y="448"/>
                </a:lnTo>
                <a:lnTo>
                  <a:pt x="4061" y="447"/>
                </a:lnTo>
                <a:lnTo>
                  <a:pt x="4053" y="448"/>
                </a:lnTo>
                <a:lnTo>
                  <a:pt x="4050" y="449"/>
                </a:lnTo>
                <a:lnTo>
                  <a:pt x="4046" y="450"/>
                </a:lnTo>
                <a:lnTo>
                  <a:pt x="4040" y="453"/>
                </a:lnTo>
                <a:lnTo>
                  <a:pt x="4037" y="455"/>
                </a:lnTo>
                <a:lnTo>
                  <a:pt x="4034" y="458"/>
                </a:lnTo>
                <a:lnTo>
                  <a:pt x="4030" y="463"/>
                </a:lnTo>
                <a:lnTo>
                  <a:pt x="4026" y="470"/>
                </a:lnTo>
                <a:lnTo>
                  <a:pt x="4025" y="473"/>
                </a:lnTo>
                <a:lnTo>
                  <a:pt x="4024" y="476"/>
                </a:lnTo>
                <a:lnTo>
                  <a:pt x="4023" y="483"/>
                </a:lnTo>
                <a:close/>
                <a:moveTo>
                  <a:pt x="4267" y="413"/>
                </a:moveTo>
                <a:lnTo>
                  <a:pt x="4267" y="450"/>
                </a:lnTo>
                <a:lnTo>
                  <a:pt x="4234" y="450"/>
                </a:lnTo>
                <a:lnTo>
                  <a:pt x="4234" y="535"/>
                </a:lnTo>
                <a:lnTo>
                  <a:pt x="4234" y="540"/>
                </a:lnTo>
                <a:lnTo>
                  <a:pt x="4235" y="544"/>
                </a:lnTo>
                <a:lnTo>
                  <a:pt x="4236" y="545"/>
                </a:lnTo>
                <a:lnTo>
                  <a:pt x="4236" y="547"/>
                </a:lnTo>
                <a:lnTo>
                  <a:pt x="4238" y="549"/>
                </a:lnTo>
                <a:lnTo>
                  <a:pt x="4241" y="551"/>
                </a:lnTo>
                <a:lnTo>
                  <a:pt x="4244" y="552"/>
                </a:lnTo>
                <a:lnTo>
                  <a:pt x="4247" y="552"/>
                </a:lnTo>
                <a:lnTo>
                  <a:pt x="4250" y="553"/>
                </a:lnTo>
                <a:lnTo>
                  <a:pt x="4257" y="552"/>
                </a:lnTo>
                <a:lnTo>
                  <a:pt x="4263" y="551"/>
                </a:lnTo>
                <a:lnTo>
                  <a:pt x="4270" y="587"/>
                </a:lnTo>
                <a:lnTo>
                  <a:pt x="4260" y="590"/>
                </a:lnTo>
                <a:lnTo>
                  <a:pt x="4253" y="591"/>
                </a:lnTo>
                <a:lnTo>
                  <a:pt x="4244" y="592"/>
                </a:lnTo>
                <a:lnTo>
                  <a:pt x="4237" y="592"/>
                </a:lnTo>
                <a:lnTo>
                  <a:pt x="4231" y="592"/>
                </a:lnTo>
                <a:lnTo>
                  <a:pt x="4225" y="591"/>
                </a:lnTo>
                <a:lnTo>
                  <a:pt x="4220" y="590"/>
                </a:lnTo>
                <a:lnTo>
                  <a:pt x="4214" y="588"/>
                </a:lnTo>
                <a:lnTo>
                  <a:pt x="4210" y="586"/>
                </a:lnTo>
                <a:lnTo>
                  <a:pt x="4205" y="583"/>
                </a:lnTo>
                <a:lnTo>
                  <a:pt x="4201" y="581"/>
                </a:lnTo>
                <a:lnTo>
                  <a:pt x="4197" y="577"/>
                </a:lnTo>
                <a:lnTo>
                  <a:pt x="4194" y="573"/>
                </a:lnTo>
                <a:lnTo>
                  <a:pt x="4191" y="569"/>
                </a:lnTo>
                <a:lnTo>
                  <a:pt x="4189" y="564"/>
                </a:lnTo>
                <a:lnTo>
                  <a:pt x="4187" y="559"/>
                </a:lnTo>
                <a:lnTo>
                  <a:pt x="4186" y="554"/>
                </a:lnTo>
                <a:lnTo>
                  <a:pt x="4185" y="548"/>
                </a:lnTo>
                <a:lnTo>
                  <a:pt x="4185" y="542"/>
                </a:lnTo>
                <a:lnTo>
                  <a:pt x="4185" y="450"/>
                </a:lnTo>
                <a:lnTo>
                  <a:pt x="4161" y="450"/>
                </a:lnTo>
                <a:lnTo>
                  <a:pt x="4161" y="413"/>
                </a:lnTo>
                <a:lnTo>
                  <a:pt x="4185" y="413"/>
                </a:lnTo>
                <a:lnTo>
                  <a:pt x="4185" y="371"/>
                </a:lnTo>
                <a:lnTo>
                  <a:pt x="4234" y="371"/>
                </a:lnTo>
                <a:lnTo>
                  <a:pt x="4234" y="413"/>
                </a:lnTo>
                <a:lnTo>
                  <a:pt x="4267" y="413"/>
                </a:lnTo>
                <a:close/>
                <a:moveTo>
                  <a:pt x="4376" y="593"/>
                </a:moveTo>
                <a:lnTo>
                  <a:pt x="4369" y="593"/>
                </a:lnTo>
                <a:lnTo>
                  <a:pt x="4363" y="592"/>
                </a:lnTo>
                <a:lnTo>
                  <a:pt x="4349" y="590"/>
                </a:lnTo>
                <a:lnTo>
                  <a:pt x="4344" y="589"/>
                </a:lnTo>
                <a:lnTo>
                  <a:pt x="4338" y="587"/>
                </a:lnTo>
                <a:lnTo>
                  <a:pt x="4328" y="582"/>
                </a:lnTo>
                <a:lnTo>
                  <a:pt x="4323" y="579"/>
                </a:lnTo>
                <a:lnTo>
                  <a:pt x="4319" y="576"/>
                </a:lnTo>
                <a:lnTo>
                  <a:pt x="4314" y="572"/>
                </a:lnTo>
                <a:lnTo>
                  <a:pt x="4310" y="569"/>
                </a:lnTo>
                <a:lnTo>
                  <a:pt x="4303" y="560"/>
                </a:lnTo>
                <a:lnTo>
                  <a:pt x="4300" y="555"/>
                </a:lnTo>
                <a:lnTo>
                  <a:pt x="4298" y="550"/>
                </a:lnTo>
                <a:lnTo>
                  <a:pt x="4293" y="540"/>
                </a:lnTo>
                <a:lnTo>
                  <a:pt x="4291" y="534"/>
                </a:lnTo>
                <a:lnTo>
                  <a:pt x="4290" y="528"/>
                </a:lnTo>
                <a:lnTo>
                  <a:pt x="4289" y="522"/>
                </a:lnTo>
                <a:lnTo>
                  <a:pt x="4288" y="516"/>
                </a:lnTo>
                <a:lnTo>
                  <a:pt x="4287" y="509"/>
                </a:lnTo>
                <a:lnTo>
                  <a:pt x="4287" y="502"/>
                </a:lnTo>
                <a:lnTo>
                  <a:pt x="4287" y="495"/>
                </a:lnTo>
                <a:lnTo>
                  <a:pt x="4288" y="489"/>
                </a:lnTo>
                <a:lnTo>
                  <a:pt x="4289" y="483"/>
                </a:lnTo>
                <a:lnTo>
                  <a:pt x="4290" y="477"/>
                </a:lnTo>
                <a:lnTo>
                  <a:pt x="4293" y="465"/>
                </a:lnTo>
                <a:lnTo>
                  <a:pt x="4295" y="459"/>
                </a:lnTo>
                <a:lnTo>
                  <a:pt x="4298" y="454"/>
                </a:lnTo>
                <a:lnTo>
                  <a:pt x="4303" y="445"/>
                </a:lnTo>
                <a:lnTo>
                  <a:pt x="4307" y="440"/>
                </a:lnTo>
                <a:lnTo>
                  <a:pt x="4310" y="436"/>
                </a:lnTo>
                <a:lnTo>
                  <a:pt x="4314" y="432"/>
                </a:lnTo>
                <a:lnTo>
                  <a:pt x="4318" y="428"/>
                </a:lnTo>
                <a:lnTo>
                  <a:pt x="4327" y="422"/>
                </a:lnTo>
                <a:lnTo>
                  <a:pt x="4332" y="419"/>
                </a:lnTo>
                <a:lnTo>
                  <a:pt x="4338" y="417"/>
                </a:lnTo>
                <a:lnTo>
                  <a:pt x="4343" y="415"/>
                </a:lnTo>
                <a:lnTo>
                  <a:pt x="4348" y="413"/>
                </a:lnTo>
                <a:lnTo>
                  <a:pt x="4354" y="412"/>
                </a:lnTo>
                <a:lnTo>
                  <a:pt x="4361" y="411"/>
                </a:lnTo>
                <a:lnTo>
                  <a:pt x="4374" y="411"/>
                </a:lnTo>
                <a:lnTo>
                  <a:pt x="4385" y="411"/>
                </a:lnTo>
                <a:lnTo>
                  <a:pt x="4396" y="413"/>
                </a:lnTo>
                <a:lnTo>
                  <a:pt x="4401" y="414"/>
                </a:lnTo>
                <a:lnTo>
                  <a:pt x="4406" y="416"/>
                </a:lnTo>
                <a:lnTo>
                  <a:pt x="4416" y="421"/>
                </a:lnTo>
                <a:lnTo>
                  <a:pt x="4425" y="426"/>
                </a:lnTo>
                <a:lnTo>
                  <a:pt x="4429" y="429"/>
                </a:lnTo>
                <a:lnTo>
                  <a:pt x="4433" y="433"/>
                </a:lnTo>
                <a:lnTo>
                  <a:pt x="4440" y="441"/>
                </a:lnTo>
                <a:lnTo>
                  <a:pt x="4443" y="446"/>
                </a:lnTo>
                <a:lnTo>
                  <a:pt x="4446" y="450"/>
                </a:lnTo>
                <a:lnTo>
                  <a:pt x="4448" y="456"/>
                </a:lnTo>
                <a:lnTo>
                  <a:pt x="4451" y="461"/>
                </a:lnTo>
                <a:lnTo>
                  <a:pt x="4453" y="467"/>
                </a:lnTo>
                <a:lnTo>
                  <a:pt x="4454" y="473"/>
                </a:lnTo>
                <a:lnTo>
                  <a:pt x="4455" y="479"/>
                </a:lnTo>
                <a:lnTo>
                  <a:pt x="4456" y="486"/>
                </a:lnTo>
                <a:lnTo>
                  <a:pt x="4457" y="493"/>
                </a:lnTo>
                <a:lnTo>
                  <a:pt x="4457" y="500"/>
                </a:lnTo>
                <a:lnTo>
                  <a:pt x="4457" y="514"/>
                </a:lnTo>
                <a:lnTo>
                  <a:pt x="4335" y="514"/>
                </a:lnTo>
                <a:lnTo>
                  <a:pt x="4336" y="519"/>
                </a:lnTo>
                <a:lnTo>
                  <a:pt x="4336" y="523"/>
                </a:lnTo>
                <a:lnTo>
                  <a:pt x="4338" y="532"/>
                </a:lnTo>
                <a:lnTo>
                  <a:pt x="4342" y="539"/>
                </a:lnTo>
                <a:lnTo>
                  <a:pt x="4344" y="542"/>
                </a:lnTo>
                <a:lnTo>
                  <a:pt x="4346" y="545"/>
                </a:lnTo>
                <a:lnTo>
                  <a:pt x="4349" y="548"/>
                </a:lnTo>
                <a:lnTo>
                  <a:pt x="4352" y="550"/>
                </a:lnTo>
                <a:lnTo>
                  <a:pt x="4355" y="552"/>
                </a:lnTo>
                <a:lnTo>
                  <a:pt x="4360" y="554"/>
                </a:lnTo>
                <a:lnTo>
                  <a:pt x="4364" y="555"/>
                </a:lnTo>
                <a:lnTo>
                  <a:pt x="4368" y="556"/>
                </a:lnTo>
                <a:lnTo>
                  <a:pt x="4377" y="557"/>
                </a:lnTo>
                <a:lnTo>
                  <a:pt x="4382" y="556"/>
                </a:lnTo>
                <a:lnTo>
                  <a:pt x="4388" y="555"/>
                </a:lnTo>
                <a:lnTo>
                  <a:pt x="4393" y="554"/>
                </a:lnTo>
                <a:lnTo>
                  <a:pt x="4398" y="551"/>
                </a:lnTo>
                <a:lnTo>
                  <a:pt x="4400" y="550"/>
                </a:lnTo>
                <a:lnTo>
                  <a:pt x="4402" y="548"/>
                </a:lnTo>
                <a:lnTo>
                  <a:pt x="4405" y="545"/>
                </a:lnTo>
                <a:lnTo>
                  <a:pt x="4408" y="541"/>
                </a:lnTo>
                <a:lnTo>
                  <a:pt x="4410" y="536"/>
                </a:lnTo>
                <a:lnTo>
                  <a:pt x="4456" y="539"/>
                </a:lnTo>
                <a:lnTo>
                  <a:pt x="4454" y="545"/>
                </a:lnTo>
                <a:lnTo>
                  <a:pt x="4452" y="551"/>
                </a:lnTo>
                <a:lnTo>
                  <a:pt x="4450" y="556"/>
                </a:lnTo>
                <a:lnTo>
                  <a:pt x="4447" y="561"/>
                </a:lnTo>
                <a:lnTo>
                  <a:pt x="4443" y="566"/>
                </a:lnTo>
                <a:lnTo>
                  <a:pt x="4439" y="570"/>
                </a:lnTo>
                <a:lnTo>
                  <a:pt x="4435" y="575"/>
                </a:lnTo>
                <a:lnTo>
                  <a:pt x="4430" y="578"/>
                </a:lnTo>
                <a:lnTo>
                  <a:pt x="4424" y="582"/>
                </a:lnTo>
                <a:lnTo>
                  <a:pt x="4418" y="585"/>
                </a:lnTo>
                <a:lnTo>
                  <a:pt x="4412" y="587"/>
                </a:lnTo>
                <a:lnTo>
                  <a:pt x="4406" y="589"/>
                </a:lnTo>
                <a:lnTo>
                  <a:pt x="4402" y="590"/>
                </a:lnTo>
                <a:lnTo>
                  <a:pt x="4399" y="591"/>
                </a:lnTo>
                <a:lnTo>
                  <a:pt x="4391" y="592"/>
                </a:lnTo>
                <a:lnTo>
                  <a:pt x="4384" y="593"/>
                </a:lnTo>
                <a:lnTo>
                  <a:pt x="4376" y="593"/>
                </a:lnTo>
                <a:close/>
                <a:moveTo>
                  <a:pt x="4335" y="483"/>
                </a:moveTo>
                <a:lnTo>
                  <a:pt x="4411" y="483"/>
                </a:lnTo>
                <a:lnTo>
                  <a:pt x="4411" y="480"/>
                </a:lnTo>
                <a:lnTo>
                  <a:pt x="4410" y="476"/>
                </a:lnTo>
                <a:lnTo>
                  <a:pt x="4409" y="472"/>
                </a:lnTo>
                <a:lnTo>
                  <a:pt x="4408" y="469"/>
                </a:lnTo>
                <a:lnTo>
                  <a:pt x="4407" y="466"/>
                </a:lnTo>
                <a:lnTo>
                  <a:pt x="4405" y="463"/>
                </a:lnTo>
                <a:lnTo>
                  <a:pt x="4403" y="460"/>
                </a:lnTo>
                <a:lnTo>
                  <a:pt x="4401" y="457"/>
                </a:lnTo>
                <a:lnTo>
                  <a:pt x="4395" y="453"/>
                </a:lnTo>
                <a:lnTo>
                  <a:pt x="4389" y="450"/>
                </a:lnTo>
                <a:lnTo>
                  <a:pt x="4382" y="448"/>
                </a:lnTo>
                <a:lnTo>
                  <a:pt x="4375" y="447"/>
                </a:lnTo>
                <a:lnTo>
                  <a:pt x="4367" y="448"/>
                </a:lnTo>
                <a:lnTo>
                  <a:pt x="4363" y="449"/>
                </a:lnTo>
                <a:lnTo>
                  <a:pt x="4360" y="450"/>
                </a:lnTo>
                <a:lnTo>
                  <a:pt x="4352" y="453"/>
                </a:lnTo>
                <a:lnTo>
                  <a:pt x="4349" y="455"/>
                </a:lnTo>
                <a:lnTo>
                  <a:pt x="4347" y="458"/>
                </a:lnTo>
                <a:lnTo>
                  <a:pt x="4342" y="463"/>
                </a:lnTo>
                <a:lnTo>
                  <a:pt x="4339" y="470"/>
                </a:lnTo>
                <a:lnTo>
                  <a:pt x="4337" y="473"/>
                </a:lnTo>
                <a:lnTo>
                  <a:pt x="4336" y="476"/>
                </a:lnTo>
                <a:lnTo>
                  <a:pt x="4335" y="483"/>
                </a:lnTo>
                <a:close/>
                <a:moveTo>
                  <a:pt x="4580" y="413"/>
                </a:moveTo>
                <a:lnTo>
                  <a:pt x="4580" y="450"/>
                </a:lnTo>
                <a:lnTo>
                  <a:pt x="4547" y="450"/>
                </a:lnTo>
                <a:lnTo>
                  <a:pt x="4547" y="535"/>
                </a:lnTo>
                <a:lnTo>
                  <a:pt x="4548" y="540"/>
                </a:lnTo>
                <a:lnTo>
                  <a:pt x="4548" y="544"/>
                </a:lnTo>
                <a:lnTo>
                  <a:pt x="4549" y="545"/>
                </a:lnTo>
                <a:lnTo>
                  <a:pt x="4550" y="547"/>
                </a:lnTo>
                <a:lnTo>
                  <a:pt x="4552" y="549"/>
                </a:lnTo>
                <a:lnTo>
                  <a:pt x="4554" y="551"/>
                </a:lnTo>
                <a:lnTo>
                  <a:pt x="4557" y="552"/>
                </a:lnTo>
                <a:lnTo>
                  <a:pt x="4560" y="552"/>
                </a:lnTo>
                <a:lnTo>
                  <a:pt x="4564" y="553"/>
                </a:lnTo>
                <a:lnTo>
                  <a:pt x="4571" y="552"/>
                </a:lnTo>
                <a:lnTo>
                  <a:pt x="4576" y="551"/>
                </a:lnTo>
                <a:lnTo>
                  <a:pt x="4584" y="587"/>
                </a:lnTo>
                <a:lnTo>
                  <a:pt x="4573" y="590"/>
                </a:lnTo>
                <a:lnTo>
                  <a:pt x="4566" y="591"/>
                </a:lnTo>
                <a:lnTo>
                  <a:pt x="4557" y="592"/>
                </a:lnTo>
                <a:lnTo>
                  <a:pt x="4551" y="592"/>
                </a:lnTo>
                <a:lnTo>
                  <a:pt x="4544" y="592"/>
                </a:lnTo>
                <a:lnTo>
                  <a:pt x="4539" y="591"/>
                </a:lnTo>
                <a:lnTo>
                  <a:pt x="4533" y="590"/>
                </a:lnTo>
                <a:lnTo>
                  <a:pt x="4528" y="588"/>
                </a:lnTo>
                <a:lnTo>
                  <a:pt x="4523" y="586"/>
                </a:lnTo>
                <a:lnTo>
                  <a:pt x="4518" y="583"/>
                </a:lnTo>
                <a:lnTo>
                  <a:pt x="4514" y="581"/>
                </a:lnTo>
                <a:lnTo>
                  <a:pt x="4510" y="577"/>
                </a:lnTo>
                <a:lnTo>
                  <a:pt x="4507" y="573"/>
                </a:lnTo>
                <a:lnTo>
                  <a:pt x="4504" y="569"/>
                </a:lnTo>
                <a:lnTo>
                  <a:pt x="4502" y="564"/>
                </a:lnTo>
                <a:lnTo>
                  <a:pt x="4500" y="559"/>
                </a:lnTo>
                <a:lnTo>
                  <a:pt x="4499" y="554"/>
                </a:lnTo>
                <a:lnTo>
                  <a:pt x="4498" y="548"/>
                </a:lnTo>
                <a:lnTo>
                  <a:pt x="4498" y="542"/>
                </a:lnTo>
                <a:lnTo>
                  <a:pt x="4498" y="450"/>
                </a:lnTo>
                <a:lnTo>
                  <a:pt x="4474" y="450"/>
                </a:lnTo>
                <a:lnTo>
                  <a:pt x="4474" y="413"/>
                </a:lnTo>
                <a:lnTo>
                  <a:pt x="4498" y="413"/>
                </a:lnTo>
                <a:lnTo>
                  <a:pt x="4498" y="371"/>
                </a:lnTo>
                <a:lnTo>
                  <a:pt x="4547" y="371"/>
                </a:lnTo>
                <a:lnTo>
                  <a:pt x="4547" y="413"/>
                </a:lnTo>
                <a:lnTo>
                  <a:pt x="4580" y="413"/>
                </a:lnTo>
                <a:close/>
                <a:moveTo>
                  <a:pt x="578" y="585"/>
                </a:moveTo>
                <a:lnTo>
                  <a:pt x="465" y="257"/>
                </a:lnTo>
                <a:lnTo>
                  <a:pt x="352" y="585"/>
                </a:lnTo>
                <a:lnTo>
                  <a:pt x="578" y="585"/>
                </a:lnTo>
                <a:close/>
                <a:moveTo>
                  <a:pt x="930" y="930"/>
                </a:moveTo>
                <a:lnTo>
                  <a:pt x="699" y="930"/>
                </a:lnTo>
                <a:lnTo>
                  <a:pt x="642" y="768"/>
                </a:lnTo>
                <a:lnTo>
                  <a:pt x="288" y="768"/>
                </a:lnTo>
                <a:lnTo>
                  <a:pt x="232" y="930"/>
                </a:lnTo>
                <a:lnTo>
                  <a:pt x="0" y="930"/>
                </a:lnTo>
                <a:lnTo>
                  <a:pt x="162" y="471"/>
                </a:lnTo>
                <a:lnTo>
                  <a:pt x="326" y="12"/>
                </a:lnTo>
                <a:lnTo>
                  <a:pt x="603" y="12"/>
                </a:lnTo>
                <a:lnTo>
                  <a:pt x="767" y="471"/>
                </a:lnTo>
                <a:lnTo>
                  <a:pt x="930" y="930"/>
                </a:lnTo>
                <a:close/>
                <a:moveTo>
                  <a:pt x="1016" y="930"/>
                </a:moveTo>
                <a:lnTo>
                  <a:pt x="1016" y="722"/>
                </a:lnTo>
                <a:lnTo>
                  <a:pt x="1225" y="722"/>
                </a:lnTo>
                <a:lnTo>
                  <a:pt x="1225" y="930"/>
                </a:lnTo>
                <a:lnTo>
                  <a:pt x="1016" y="93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Date Placeholder 22">
            <a:extLst>
              <a:ext uri="{FF2B5EF4-FFF2-40B4-BE49-F238E27FC236}">
                <a16:creationId xmlns:a16="http://schemas.microsoft.com/office/drawing/2014/main" id="{CA1682D5-9875-6DFE-B1FA-F20EE1301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0E368C-9E03-4CFB-AB2B-A63C04375488}" type="datetime1">
              <a:rPr lang="fi-FI" smtClean="0"/>
              <a:t>8.5.2025</a:t>
            </a:fld>
            <a:endParaRPr lang="fi-FI" dirty="0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CB76FCA5-9DA7-BF02-3EBB-BC56DDA0F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807BD9D2-D4DB-4F42-21C0-76A363F74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01140D-C14F-41CA-99FC-0EF83E8DA40A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AB5AED4-B00A-C1A4-E287-ED21BF24F07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7988" y="2936558"/>
            <a:ext cx="5183956" cy="492443"/>
          </a:xfrm>
        </p:spPr>
        <p:txBody>
          <a:bodyPr wrap="square" anchor="b" anchorCtr="0">
            <a:spAutoFit/>
          </a:bodyPr>
          <a:lstStyle>
            <a:lvl1pPr algn="l">
              <a:lnSpc>
                <a:spcPct val="100000"/>
              </a:lnSpc>
              <a:defRPr sz="3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Headline</a:t>
            </a:r>
            <a:endParaRPr lang="fi-FI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E77A74CF-552F-AD8B-EBE0-4EC31A285B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988" y="3429000"/>
            <a:ext cx="5183956" cy="984885"/>
          </a:xfr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E27271C-B890-2326-7DF3-F203CAEE8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07368" y="2674624"/>
            <a:ext cx="396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D85101F3-610F-B09D-488F-7AA3CF707C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989" y="4869160"/>
            <a:ext cx="5183955" cy="276999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800"/>
            </a:lvl2pPr>
            <a:lvl3pPr marL="0" indent="0">
              <a:spcBef>
                <a:spcPts val="0"/>
              </a:spcBef>
              <a:buFontTx/>
              <a:buNone/>
              <a:defRPr sz="1800"/>
            </a:lvl3pPr>
            <a:lvl4pPr marL="0" indent="0">
              <a:spcBef>
                <a:spcPts val="0"/>
              </a:spcBef>
              <a:buFontTx/>
              <a:buNone/>
              <a:defRPr sz="1800"/>
            </a:lvl4pPr>
            <a:lvl5pPr marL="0" indent="0">
              <a:spcBef>
                <a:spcPts val="0"/>
              </a:spcBef>
              <a:buFontTx/>
              <a:buNone/>
              <a:defRPr sz="1800"/>
            </a:lvl5pPr>
            <a:lvl6pPr marL="0" indent="0">
              <a:spcBef>
                <a:spcPts val="0"/>
              </a:spcBef>
              <a:buFontTx/>
              <a:buNone/>
              <a:defRPr sz="1800"/>
            </a:lvl6pPr>
            <a:lvl7pPr marL="0" indent="0">
              <a:spcBef>
                <a:spcPts val="0"/>
              </a:spcBef>
              <a:buFontTx/>
              <a:buNone/>
              <a:defRPr sz="1800"/>
            </a:lvl7pPr>
            <a:lvl8pPr marL="0" indent="0">
              <a:spcBef>
                <a:spcPts val="0"/>
              </a:spcBef>
              <a:buFontTx/>
              <a:buNone/>
              <a:defRPr sz="1800"/>
            </a:lvl8pPr>
            <a:lvl9pPr marL="0" indent="0">
              <a:spcBef>
                <a:spcPts val="0"/>
              </a:spcBef>
              <a:buFontTx/>
              <a:buNone/>
              <a:defRPr sz="1800"/>
            </a:lvl9pPr>
          </a:lstStyle>
          <a:p>
            <a:pPr lvl="0"/>
            <a:r>
              <a:rPr lang="en-US" dirty="0"/>
              <a:t>Presenter Name / Date / Place</a:t>
            </a:r>
          </a:p>
        </p:txBody>
      </p:sp>
    </p:spTree>
    <p:extLst>
      <p:ext uri="{BB962C8B-B14F-4D97-AF65-F5344CB8AC3E}">
        <p14:creationId xmlns:p14="http://schemas.microsoft.com/office/powerpoint/2010/main" val="34763432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icture Black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6CACCF6-B7F1-B81D-EB1E-E2F15D5314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6858000"/>
          </a:xfrm>
          <a:solidFill>
            <a:schemeClr val="bg2"/>
          </a:solidFill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200" dirty="0"/>
            </a:lvl1pPr>
          </a:lstStyle>
          <a:p>
            <a:pPr marR="0" lvl="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i-FI" noProof="1"/>
              <a:t>Click icon to add image</a:t>
            </a:r>
            <a:br>
              <a:rPr lang="fi-FI" noProof="1"/>
            </a:br>
            <a:r>
              <a:rPr lang="fi-FI" noProof="1"/>
              <a:t>Fit the image to frame by choosing:</a:t>
            </a:r>
            <a:br>
              <a:rPr lang="fi-FI" noProof="1"/>
            </a:br>
            <a:r>
              <a:rPr lang="fi-FI" noProof="1"/>
              <a:t>crop&gt;fit / rajaa&gt;sovita</a:t>
            </a:r>
          </a:p>
          <a:p>
            <a:pPr marR="0" lvl="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 dirty="0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B048024D-E928-1A47-E81D-E73CEDEC7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7988" y="432000"/>
            <a:ext cx="2650987" cy="576000"/>
          </a:xfrm>
          <a:custGeom>
            <a:avLst/>
            <a:gdLst>
              <a:gd name="T0" fmla="*/ 1856 w 4584"/>
              <a:gd name="T1" fmla="*/ 150 h 996"/>
              <a:gd name="T2" fmla="*/ 1926 w 4584"/>
              <a:gd name="T3" fmla="*/ 74 h 996"/>
              <a:gd name="T4" fmla="*/ 1862 w 4584"/>
              <a:gd name="T5" fmla="*/ 198 h 996"/>
              <a:gd name="T6" fmla="*/ 2091 w 4584"/>
              <a:gd name="T7" fmla="*/ 109 h 996"/>
              <a:gd name="T8" fmla="*/ 2346 w 4584"/>
              <a:gd name="T9" fmla="*/ 79 h 996"/>
              <a:gd name="T10" fmla="*/ 2341 w 4584"/>
              <a:gd name="T11" fmla="*/ 150 h 996"/>
              <a:gd name="T12" fmla="*/ 2584 w 4584"/>
              <a:gd name="T13" fmla="*/ 274 h 996"/>
              <a:gd name="T14" fmla="*/ 2883 w 4584"/>
              <a:gd name="T15" fmla="*/ 0 h 996"/>
              <a:gd name="T16" fmla="*/ 2966 w 4584"/>
              <a:gd name="T17" fmla="*/ 88 h 996"/>
              <a:gd name="T18" fmla="*/ 3031 w 4584"/>
              <a:gd name="T19" fmla="*/ 214 h 996"/>
              <a:gd name="T20" fmla="*/ 3010 w 4584"/>
              <a:gd name="T21" fmla="*/ 212 h 996"/>
              <a:gd name="T22" fmla="*/ 3283 w 4584"/>
              <a:gd name="T23" fmla="*/ 239 h 996"/>
              <a:gd name="T24" fmla="*/ 3261 w 4584"/>
              <a:gd name="T25" fmla="*/ 135 h 996"/>
              <a:gd name="T26" fmla="*/ 3397 w 4584"/>
              <a:gd name="T27" fmla="*/ 34 h 996"/>
              <a:gd name="T28" fmla="*/ 3589 w 4584"/>
              <a:gd name="T29" fmla="*/ 199 h 996"/>
              <a:gd name="T30" fmla="*/ 3538 w 4584"/>
              <a:gd name="T31" fmla="*/ 193 h 996"/>
              <a:gd name="T32" fmla="*/ 3580 w 4584"/>
              <a:gd name="T33" fmla="*/ 106 h 996"/>
              <a:gd name="T34" fmla="*/ 3779 w 4584"/>
              <a:gd name="T35" fmla="*/ 244 h 996"/>
              <a:gd name="T36" fmla="*/ 3908 w 4584"/>
              <a:gd name="T37" fmla="*/ 148 h 996"/>
              <a:gd name="T38" fmla="*/ 3821 w 4584"/>
              <a:gd name="T39" fmla="*/ 107 h 996"/>
              <a:gd name="T40" fmla="*/ 1828 w 4584"/>
              <a:gd name="T41" fmla="*/ 916 h 996"/>
              <a:gd name="T42" fmla="*/ 1868 w 4584"/>
              <a:gd name="T43" fmla="*/ 803 h 996"/>
              <a:gd name="T44" fmla="*/ 1905 w 4584"/>
              <a:gd name="T45" fmla="*/ 896 h 996"/>
              <a:gd name="T46" fmla="*/ 2193 w 4584"/>
              <a:gd name="T47" fmla="*/ 891 h 996"/>
              <a:gd name="T48" fmla="*/ 2220 w 4584"/>
              <a:gd name="T49" fmla="*/ 816 h 996"/>
              <a:gd name="T50" fmla="*/ 2340 w 4584"/>
              <a:gd name="T51" fmla="*/ 927 h 996"/>
              <a:gd name="T52" fmla="*/ 2271 w 4584"/>
              <a:gd name="T53" fmla="*/ 868 h 996"/>
              <a:gd name="T54" fmla="*/ 2506 w 4584"/>
              <a:gd name="T55" fmla="*/ 882 h 996"/>
              <a:gd name="T56" fmla="*/ 2823 w 4584"/>
              <a:gd name="T57" fmla="*/ 753 h 996"/>
              <a:gd name="T58" fmla="*/ 2952 w 4584"/>
              <a:gd name="T59" fmla="*/ 726 h 996"/>
              <a:gd name="T60" fmla="*/ 3233 w 4584"/>
              <a:gd name="T61" fmla="*/ 913 h 996"/>
              <a:gd name="T62" fmla="*/ 3254 w 4584"/>
              <a:gd name="T63" fmla="*/ 854 h 996"/>
              <a:gd name="T64" fmla="*/ 3313 w 4584"/>
              <a:gd name="T65" fmla="*/ 793 h 996"/>
              <a:gd name="T66" fmla="*/ 3644 w 4584"/>
              <a:gd name="T67" fmla="*/ 802 h 996"/>
              <a:gd name="T68" fmla="*/ 3627 w 4584"/>
              <a:gd name="T69" fmla="*/ 933 h 996"/>
              <a:gd name="T70" fmla="*/ 3553 w 4584"/>
              <a:gd name="T71" fmla="*/ 839 h 996"/>
              <a:gd name="T72" fmla="*/ 3726 w 4584"/>
              <a:gd name="T73" fmla="*/ 696 h 996"/>
              <a:gd name="T74" fmla="*/ 3850 w 4584"/>
              <a:gd name="T75" fmla="*/ 926 h 996"/>
              <a:gd name="T76" fmla="*/ 3980 w 4584"/>
              <a:gd name="T77" fmla="*/ 996 h 996"/>
              <a:gd name="T78" fmla="*/ 1914 w 4584"/>
              <a:gd name="T79" fmla="*/ 481 h 996"/>
              <a:gd name="T80" fmla="*/ 1963 w 4584"/>
              <a:gd name="T81" fmla="*/ 436 h 996"/>
              <a:gd name="T82" fmla="*/ 1873 w 4584"/>
              <a:gd name="T83" fmla="*/ 556 h 996"/>
              <a:gd name="T84" fmla="*/ 2197 w 4584"/>
              <a:gd name="T85" fmla="*/ 413 h 996"/>
              <a:gd name="T86" fmla="*/ 2378 w 4584"/>
              <a:gd name="T87" fmla="*/ 449 h 996"/>
              <a:gd name="T88" fmla="*/ 2327 w 4584"/>
              <a:gd name="T89" fmla="*/ 457 h 996"/>
              <a:gd name="T90" fmla="*/ 2668 w 4584"/>
              <a:gd name="T91" fmla="*/ 587 h 996"/>
              <a:gd name="T92" fmla="*/ 2785 w 4584"/>
              <a:gd name="T93" fmla="*/ 413 h 996"/>
              <a:gd name="T94" fmla="*/ 2840 w 4584"/>
              <a:gd name="T95" fmla="*/ 466 h 996"/>
              <a:gd name="T96" fmla="*/ 3340 w 4584"/>
              <a:gd name="T97" fmla="*/ 593 h 996"/>
              <a:gd name="T98" fmla="*/ 3412 w 4584"/>
              <a:gd name="T99" fmla="*/ 456 h 996"/>
              <a:gd name="T100" fmla="*/ 3375 w 4584"/>
              <a:gd name="T101" fmla="*/ 483 h 996"/>
              <a:gd name="T102" fmla="*/ 3508 w 4584"/>
              <a:gd name="T103" fmla="*/ 475 h 996"/>
              <a:gd name="T104" fmla="*/ 3735 w 4584"/>
              <a:gd name="T105" fmla="*/ 559 h 996"/>
              <a:gd name="T106" fmla="*/ 3673 w 4584"/>
              <a:gd name="T107" fmla="*/ 523 h 996"/>
              <a:gd name="T108" fmla="*/ 3797 w 4584"/>
              <a:gd name="T109" fmla="*/ 390 h 996"/>
              <a:gd name="T110" fmla="*/ 3950 w 4584"/>
              <a:gd name="T111" fmla="*/ 551 h 996"/>
              <a:gd name="T112" fmla="*/ 3976 w 4584"/>
              <a:gd name="T113" fmla="*/ 483 h 996"/>
              <a:gd name="T114" fmla="*/ 4063 w 4584"/>
              <a:gd name="T115" fmla="*/ 557 h 996"/>
              <a:gd name="T116" fmla="*/ 4023 w 4584"/>
              <a:gd name="T117" fmla="*/ 483 h 996"/>
              <a:gd name="T118" fmla="*/ 4319 w 4584"/>
              <a:gd name="T119" fmla="*/ 576 h 996"/>
              <a:gd name="T120" fmla="*/ 4457 w 4584"/>
              <a:gd name="T121" fmla="*/ 514 h 996"/>
              <a:gd name="T122" fmla="*/ 4395 w 4584"/>
              <a:gd name="T123" fmla="*/ 453 h 996"/>
              <a:gd name="T124" fmla="*/ 4474 w 4584"/>
              <a:gd name="T125" fmla="*/ 413 h 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584" h="996">
                <a:moveTo>
                  <a:pt x="1232" y="330"/>
                </a:moveTo>
                <a:lnTo>
                  <a:pt x="1178" y="648"/>
                </a:lnTo>
                <a:lnTo>
                  <a:pt x="1055" y="648"/>
                </a:lnTo>
                <a:lnTo>
                  <a:pt x="1010" y="330"/>
                </a:lnTo>
                <a:lnTo>
                  <a:pt x="1010" y="12"/>
                </a:lnTo>
                <a:lnTo>
                  <a:pt x="1232" y="12"/>
                </a:lnTo>
                <a:lnTo>
                  <a:pt x="1232" y="330"/>
                </a:lnTo>
                <a:close/>
                <a:moveTo>
                  <a:pt x="1623" y="249"/>
                </a:moveTo>
                <a:lnTo>
                  <a:pt x="1569" y="249"/>
                </a:lnTo>
                <a:lnTo>
                  <a:pt x="1651" y="13"/>
                </a:lnTo>
                <a:lnTo>
                  <a:pt x="1715" y="13"/>
                </a:lnTo>
                <a:lnTo>
                  <a:pt x="1797" y="249"/>
                </a:lnTo>
                <a:lnTo>
                  <a:pt x="1743" y="249"/>
                </a:lnTo>
                <a:lnTo>
                  <a:pt x="1726" y="195"/>
                </a:lnTo>
                <a:lnTo>
                  <a:pt x="1641" y="195"/>
                </a:lnTo>
                <a:lnTo>
                  <a:pt x="1623" y="249"/>
                </a:lnTo>
                <a:close/>
                <a:moveTo>
                  <a:pt x="1653" y="156"/>
                </a:moveTo>
                <a:lnTo>
                  <a:pt x="1713" y="156"/>
                </a:lnTo>
                <a:lnTo>
                  <a:pt x="1684" y="67"/>
                </a:lnTo>
                <a:lnTo>
                  <a:pt x="1653" y="156"/>
                </a:lnTo>
                <a:close/>
                <a:moveTo>
                  <a:pt x="1874" y="252"/>
                </a:moveTo>
                <a:lnTo>
                  <a:pt x="1867" y="252"/>
                </a:lnTo>
                <a:lnTo>
                  <a:pt x="1861" y="252"/>
                </a:lnTo>
                <a:lnTo>
                  <a:pt x="1856" y="251"/>
                </a:lnTo>
                <a:lnTo>
                  <a:pt x="1850" y="249"/>
                </a:lnTo>
                <a:lnTo>
                  <a:pt x="1845" y="247"/>
                </a:lnTo>
                <a:lnTo>
                  <a:pt x="1840" y="245"/>
                </a:lnTo>
                <a:lnTo>
                  <a:pt x="1836" y="242"/>
                </a:lnTo>
                <a:lnTo>
                  <a:pt x="1832" y="239"/>
                </a:lnTo>
                <a:lnTo>
                  <a:pt x="1828" y="236"/>
                </a:lnTo>
                <a:lnTo>
                  <a:pt x="1824" y="232"/>
                </a:lnTo>
                <a:lnTo>
                  <a:pt x="1821" y="227"/>
                </a:lnTo>
                <a:lnTo>
                  <a:pt x="1820" y="225"/>
                </a:lnTo>
                <a:lnTo>
                  <a:pt x="1819" y="223"/>
                </a:lnTo>
                <a:lnTo>
                  <a:pt x="1817" y="218"/>
                </a:lnTo>
                <a:lnTo>
                  <a:pt x="1816" y="212"/>
                </a:lnTo>
                <a:lnTo>
                  <a:pt x="1815" y="206"/>
                </a:lnTo>
                <a:lnTo>
                  <a:pt x="1815" y="200"/>
                </a:lnTo>
                <a:lnTo>
                  <a:pt x="1815" y="190"/>
                </a:lnTo>
                <a:lnTo>
                  <a:pt x="1817" y="182"/>
                </a:lnTo>
                <a:lnTo>
                  <a:pt x="1818" y="178"/>
                </a:lnTo>
                <a:lnTo>
                  <a:pt x="1820" y="175"/>
                </a:lnTo>
                <a:lnTo>
                  <a:pt x="1824" y="169"/>
                </a:lnTo>
                <a:lnTo>
                  <a:pt x="1827" y="166"/>
                </a:lnTo>
                <a:lnTo>
                  <a:pt x="1829" y="163"/>
                </a:lnTo>
                <a:lnTo>
                  <a:pt x="1832" y="161"/>
                </a:lnTo>
                <a:lnTo>
                  <a:pt x="1835" y="159"/>
                </a:lnTo>
                <a:lnTo>
                  <a:pt x="1838" y="157"/>
                </a:lnTo>
                <a:lnTo>
                  <a:pt x="1841" y="155"/>
                </a:lnTo>
                <a:lnTo>
                  <a:pt x="1845" y="154"/>
                </a:lnTo>
                <a:lnTo>
                  <a:pt x="1849" y="152"/>
                </a:lnTo>
                <a:lnTo>
                  <a:pt x="1856" y="150"/>
                </a:lnTo>
                <a:lnTo>
                  <a:pt x="1864" y="148"/>
                </a:lnTo>
                <a:lnTo>
                  <a:pt x="1873" y="146"/>
                </a:lnTo>
                <a:lnTo>
                  <a:pt x="1881" y="145"/>
                </a:lnTo>
                <a:lnTo>
                  <a:pt x="1901" y="143"/>
                </a:lnTo>
                <a:lnTo>
                  <a:pt x="1908" y="142"/>
                </a:lnTo>
                <a:lnTo>
                  <a:pt x="1914" y="140"/>
                </a:lnTo>
                <a:lnTo>
                  <a:pt x="1918" y="139"/>
                </a:lnTo>
                <a:lnTo>
                  <a:pt x="1920" y="138"/>
                </a:lnTo>
                <a:lnTo>
                  <a:pt x="1922" y="136"/>
                </a:lnTo>
                <a:lnTo>
                  <a:pt x="1923" y="135"/>
                </a:lnTo>
                <a:lnTo>
                  <a:pt x="1923" y="133"/>
                </a:lnTo>
                <a:lnTo>
                  <a:pt x="1924" y="131"/>
                </a:lnTo>
                <a:lnTo>
                  <a:pt x="1924" y="129"/>
                </a:lnTo>
                <a:lnTo>
                  <a:pt x="1924" y="124"/>
                </a:lnTo>
                <a:lnTo>
                  <a:pt x="1922" y="119"/>
                </a:lnTo>
                <a:lnTo>
                  <a:pt x="1921" y="117"/>
                </a:lnTo>
                <a:lnTo>
                  <a:pt x="1920" y="115"/>
                </a:lnTo>
                <a:lnTo>
                  <a:pt x="1919" y="113"/>
                </a:lnTo>
                <a:lnTo>
                  <a:pt x="1917" y="112"/>
                </a:lnTo>
                <a:lnTo>
                  <a:pt x="1913" y="109"/>
                </a:lnTo>
                <a:lnTo>
                  <a:pt x="1909" y="107"/>
                </a:lnTo>
                <a:lnTo>
                  <a:pt x="1904" y="106"/>
                </a:lnTo>
                <a:lnTo>
                  <a:pt x="1898" y="106"/>
                </a:lnTo>
                <a:lnTo>
                  <a:pt x="1892" y="106"/>
                </a:lnTo>
                <a:lnTo>
                  <a:pt x="1886" y="107"/>
                </a:lnTo>
                <a:lnTo>
                  <a:pt x="1881" y="109"/>
                </a:lnTo>
                <a:lnTo>
                  <a:pt x="1877" y="112"/>
                </a:lnTo>
                <a:lnTo>
                  <a:pt x="1873" y="115"/>
                </a:lnTo>
                <a:lnTo>
                  <a:pt x="1870" y="118"/>
                </a:lnTo>
                <a:lnTo>
                  <a:pt x="1868" y="122"/>
                </a:lnTo>
                <a:lnTo>
                  <a:pt x="1867" y="124"/>
                </a:lnTo>
                <a:lnTo>
                  <a:pt x="1866" y="126"/>
                </a:lnTo>
                <a:lnTo>
                  <a:pt x="1821" y="123"/>
                </a:lnTo>
                <a:lnTo>
                  <a:pt x="1823" y="117"/>
                </a:lnTo>
                <a:lnTo>
                  <a:pt x="1825" y="111"/>
                </a:lnTo>
                <a:lnTo>
                  <a:pt x="1827" y="106"/>
                </a:lnTo>
                <a:lnTo>
                  <a:pt x="1830" y="101"/>
                </a:lnTo>
                <a:lnTo>
                  <a:pt x="1833" y="96"/>
                </a:lnTo>
                <a:lnTo>
                  <a:pt x="1837" y="92"/>
                </a:lnTo>
                <a:lnTo>
                  <a:pt x="1841" y="88"/>
                </a:lnTo>
                <a:lnTo>
                  <a:pt x="1846" y="84"/>
                </a:lnTo>
                <a:lnTo>
                  <a:pt x="1851" y="81"/>
                </a:lnTo>
                <a:lnTo>
                  <a:pt x="1857" y="78"/>
                </a:lnTo>
                <a:lnTo>
                  <a:pt x="1863" y="76"/>
                </a:lnTo>
                <a:lnTo>
                  <a:pt x="1869" y="74"/>
                </a:lnTo>
                <a:lnTo>
                  <a:pt x="1876" y="72"/>
                </a:lnTo>
                <a:lnTo>
                  <a:pt x="1883" y="71"/>
                </a:lnTo>
                <a:lnTo>
                  <a:pt x="1890" y="70"/>
                </a:lnTo>
                <a:lnTo>
                  <a:pt x="1898" y="70"/>
                </a:lnTo>
                <a:lnTo>
                  <a:pt x="1908" y="70"/>
                </a:lnTo>
                <a:lnTo>
                  <a:pt x="1917" y="72"/>
                </a:lnTo>
                <a:lnTo>
                  <a:pt x="1926" y="74"/>
                </a:lnTo>
                <a:lnTo>
                  <a:pt x="1935" y="76"/>
                </a:lnTo>
                <a:lnTo>
                  <a:pt x="1943" y="80"/>
                </a:lnTo>
                <a:lnTo>
                  <a:pt x="1947" y="82"/>
                </a:lnTo>
                <a:lnTo>
                  <a:pt x="1950" y="84"/>
                </a:lnTo>
                <a:lnTo>
                  <a:pt x="1957" y="90"/>
                </a:lnTo>
                <a:lnTo>
                  <a:pt x="1963" y="96"/>
                </a:lnTo>
                <a:lnTo>
                  <a:pt x="1965" y="99"/>
                </a:lnTo>
                <a:lnTo>
                  <a:pt x="1967" y="103"/>
                </a:lnTo>
                <a:lnTo>
                  <a:pt x="1969" y="107"/>
                </a:lnTo>
                <a:lnTo>
                  <a:pt x="1970" y="111"/>
                </a:lnTo>
                <a:lnTo>
                  <a:pt x="1972" y="115"/>
                </a:lnTo>
                <a:lnTo>
                  <a:pt x="1972" y="120"/>
                </a:lnTo>
                <a:lnTo>
                  <a:pt x="1973" y="125"/>
                </a:lnTo>
                <a:lnTo>
                  <a:pt x="1973" y="130"/>
                </a:lnTo>
                <a:lnTo>
                  <a:pt x="1973" y="249"/>
                </a:lnTo>
                <a:lnTo>
                  <a:pt x="1927" y="249"/>
                </a:lnTo>
                <a:lnTo>
                  <a:pt x="1927" y="225"/>
                </a:lnTo>
                <a:lnTo>
                  <a:pt x="1922" y="230"/>
                </a:lnTo>
                <a:lnTo>
                  <a:pt x="1917" y="236"/>
                </a:lnTo>
                <a:lnTo>
                  <a:pt x="1912" y="241"/>
                </a:lnTo>
                <a:lnTo>
                  <a:pt x="1906" y="245"/>
                </a:lnTo>
                <a:lnTo>
                  <a:pt x="1899" y="248"/>
                </a:lnTo>
                <a:lnTo>
                  <a:pt x="1891" y="250"/>
                </a:lnTo>
                <a:lnTo>
                  <a:pt x="1887" y="251"/>
                </a:lnTo>
                <a:lnTo>
                  <a:pt x="1883" y="252"/>
                </a:lnTo>
                <a:lnTo>
                  <a:pt x="1874" y="252"/>
                </a:lnTo>
                <a:close/>
                <a:moveTo>
                  <a:pt x="1888" y="219"/>
                </a:moveTo>
                <a:lnTo>
                  <a:pt x="1895" y="218"/>
                </a:lnTo>
                <a:lnTo>
                  <a:pt x="1902" y="216"/>
                </a:lnTo>
                <a:lnTo>
                  <a:pt x="1905" y="215"/>
                </a:lnTo>
                <a:lnTo>
                  <a:pt x="1908" y="213"/>
                </a:lnTo>
                <a:lnTo>
                  <a:pt x="1914" y="209"/>
                </a:lnTo>
                <a:lnTo>
                  <a:pt x="1916" y="207"/>
                </a:lnTo>
                <a:lnTo>
                  <a:pt x="1919" y="204"/>
                </a:lnTo>
                <a:lnTo>
                  <a:pt x="1922" y="199"/>
                </a:lnTo>
                <a:lnTo>
                  <a:pt x="1924" y="193"/>
                </a:lnTo>
                <a:lnTo>
                  <a:pt x="1924" y="189"/>
                </a:lnTo>
                <a:lnTo>
                  <a:pt x="1924" y="186"/>
                </a:lnTo>
                <a:lnTo>
                  <a:pt x="1924" y="167"/>
                </a:lnTo>
                <a:lnTo>
                  <a:pt x="1921" y="169"/>
                </a:lnTo>
                <a:lnTo>
                  <a:pt x="1915" y="171"/>
                </a:lnTo>
                <a:lnTo>
                  <a:pt x="1903" y="173"/>
                </a:lnTo>
                <a:lnTo>
                  <a:pt x="1890" y="175"/>
                </a:lnTo>
                <a:lnTo>
                  <a:pt x="1884" y="176"/>
                </a:lnTo>
                <a:lnTo>
                  <a:pt x="1879" y="178"/>
                </a:lnTo>
                <a:lnTo>
                  <a:pt x="1874" y="180"/>
                </a:lnTo>
                <a:lnTo>
                  <a:pt x="1870" y="182"/>
                </a:lnTo>
                <a:lnTo>
                  <a:pt x="1866" y="185"/>
                </a:lnTo>
                <a:lnTo>
                  <a:pt x="1864" y="189"/>
                </a:lnTo>
                <a:lnTo>
                  <a:pt x="1863" y="191"/>
                </a:lnTo>
                <a:lnTo>
                  <a:pt x="1862" y="193"/>
                </a:lnTo>
                <a:lnTo>
                  <a:pt x="1862" y="198"/>
                </a:lnTo>
                <a:lnTo>
                  <a:pt x="1862" y="203"/>
                </a:lnTo>
                <a:lnTo>
                  <a:pt x="1863" y="207"/>
                </a:lnTo>
                <a:lnTo>
                  <a:pt x="1865" y="209"/>
                </a:lnTo>
                <a:lnTo>
                  <a:pt x="1866" y="211"/>
                </a:lnTo>
                <a:lnTo>
                  <a:pt x="1869" y="213"/>
                </a:lnTo>
                <a:lnTo>
                  <a:pt x="1873" y="216"/>
                </a:lnTo>
                <a:lnTo>
                  <a:pt x="1875" y="217"/>
                </a:lnTo>
                <a:lnTo>
                  <a:pt x="1877" y="217"/>
                </a:lnTo>
                <a:lnTo>
                  <a:pt x="1882" y="218"/>
                </a:lnTo>
                <a:lnTo>
                  <a:pt x="1888" y="219"/>
                </a:lnTo>
                <a:close/>
                <a:moveTo>
                  <a:pt x="2063" y="249"/>
                </a:moveTo>
                <a:lnTo>
                  <a:pt x="2013" y="249"/>
                </a:lnTo>
                <a:lnTo>
                  <a:pt x="2013" y="13"/>
                </a:lnTo>
                <a:lnTo>
                  <a:pt x="2063" y="13"/>
                </a:lnTo>
                <a:lnTo>
                  <a:pt x="2063" y="249"/>
                </a:lnTo>
                <a:close/>
                <a:moveTo>
                  <a:pt x="2197" y="72"/>
                </a:moveTo>
                <a:lnTo>
                  <a:pt x="2197" y="109"/>
                </a:lnTo>
                <a:lnTo>
                  <a:pt x="2164" y="109"/>
                </a:lnTo>
                <a:lnTo>
                  <a:pt x="2164" y="195"/>
                </a:lnTo>
                <a:lnTo>
                  <a:pt x="2164" y="199"/>
                </a:lnTo>
                <a:lnTo>
                  <a:pt x="2165" y="203"/>
                </a:lnTo>
                <a:lnTo>
                  <a:pt x="2166" y="205"/>
                </a:lnTo>
                <a:lnTo>
                  <a:pt x="2167" y="206"/>
                </a:lnTo>
                <a:lnTo>
                  <a:pt x="2169" y="208"/>
                </a:lnTo>
                <a:lnTo>
                  <a:pt x="2171" y="210"/>
                </a:lnTo>
                <a:lnTo>
                  <a:pt x="2174" y="211"/>
                </a:lnTo>
                <a:lnTo>
                  <a:pt x="2177" y="212"/>
                </a:lnTo>
                <a:lnTo>
                  <a:pt x="2181" y="212"/>
                </a:lnTo>
                <a:lnTo>
                  <a:pt x="2188" y="211"/>
                </a:lnTo>
                <a:lnTo>
                  <a:pt x="2193" y="210"/>
                </a:lnTo>
                <a:lnTo>
                  <a:pt x="2201" y="247"/>
                </a:lnTo>
                <a:lnTo>
                  <a:pt x="2190" y="250"/>
                </a:lnTo>
                <a:lnTo>
                  <a:pt x="2183" y="251"/>
                </a:lnTo>
                <a:lnTo>
                  <a:pt x="2174" y="252"/>
                </a:lnTo>
                <a:lnTo>
                  <a:pt x="2168" y="252"/>
                </a:lnTo>
                <a:lnTo>
                  <a:pt x="2161" y="251"/>
                </a:lnTo>
                <a:lnTo>
                  <a:pt x="2156" y="250"/>
                </a:lnTo>
                <a:lnTo>
                  <a:pt x="2150" y="249"/>
                </a:lnTo>
                <a:lnTo>
                  <a:pt x="2145" y="248"/>
                </a:lnTo>
                <a:lnTo>
                  <a:pt x="2140" y="245"/>
                </a:lnTo>
                <a:lnTo>
                  <a:pt x="2135" y="243"/>
                </a:lnTo>
                <a:lnTo>
                  <a:pt x="2131" y="240"/>
                </a:lnTo>
                <a:lnTo>
                  <a:pt x="2127" y="237"/>
                </a:lnTo>
                <a:lnTo>
                  <a:pt x="2124" y="233"/>
                </a:lnTo>
                <a:lnTo>
                  <a:pt x="2121" y="229"/>
                </a:lnTo>
                <a:lnTo>
                  <a:pt x="2119" y="224"/>
                </a:lnTo>
                <a:lnTo>
                  <a:pt x="2117" y="219"/>
                </a:lnTo>
                <a:lnTo>
                  <a:pt x="2116" y="213"/>
                </a:lnTo>
                <a:lnTo>
                  <a:pt x="2115" y="208"/>
                </a:lnTo>
                <a:lnTo>
                  <a:pt x="2115" y="201"/>
                </a:lnTo>
                <a:lnTo>
                  <a:pt x="2115" y="109"/>
                </a:lnTo>
                <a:lnTo>
                  <a:pt x="2091" y="109"/>
                </a:lnTo>
                <a:lnTo>
                  <a:pt x="2091" y="72"/>
                </a:lnTo>
                <a:lnTo>
                  <a:pt x="2115" y="72"/>
                </a:lnTo>
                <a:lnTo>
                  <a:pt x="2115" y="30"/>
                </a:lnTo>
                <a:lnTo>
                  <a:pt x="2164" y="30"/>
                </a:lnTo>
                <a:lnTo>
                  <a:pt x="2164" y="72"/>
                </a:lnTo>
                <a:lnTo>
                  <a:pt x="2197" y="72"/>
                </a:lnTo>
                <a:close/>
                <a:moveTo>
                  <a:pt x="2304" y="253"/>
                </a:moveTo>
                <a:lnTo>
                  <a:pt x="2291" y="252"/>
                </a:lnTo>
                <a:lnTo>
                  <a:pt x="2285" y="251"/>
                </a:lnTo>
                <a:lnTo>
                  <a:pt x="2279" y="250"/>
                </a:lnTo>
                <a:lnTo>
                  <a:pt x="2268" y="246"/>
                </a:lnTo>
                <a:lnTo>
                  <a:pt x="2263" y="244"/>
                </a:lnTo>
                <a:lnTo>
                  <a:pt x="2258" y="241"/>
                </a:lnTo>
                <a:lnTo>
                  <a:pt x="2249" y="235"/>
                </a:lnTo>
                <a:lnTo>
                  <a:pt x="2245" y="231"/>
                </a:lnTo>
                <a:lnTo>
                  <a:pt x="2241" y="227"/>
                </a:lnTo>
                <a:lnTo>
                  <a:pt x="2234" y="219"/>
                </a:lnTo>
                <a:lnTo>
                  <a:pt x="2231" y="214"/>
                </a:lnTo>
                <a:lnTo>
                  <a:pt x="2228" y="209"/>
                </a:lnTo>
                <a:lnTo>
                  <a:pt x="2223" y="198"/>
                </a:lnTo>
                <a:lnTo>
                  <a:pt x="2221" y="193"/>
                </a:lnTo>
                <a:lnTo>
                  <a:pt x="2220" y="187"/>
                </a:lnTo>
                <a:lnTo>
                  <a:pt x="2219" y="181"/>
                </a:lnTo>
                <a:lnTo>
                  <a:pt x="2218" y="175"/>
                </a:lnTo>
                <a:lnTo>
                  <a:pt x="2218" y="168"/>
                </a:lnTo>
                <a:lnTo>
                  <a:pt x="2217" y="161"/>
                </a:lnTo>
                <a:lnTo>
                  <a:pt x="2218" y="155"/>
                </a:lnTo>
                <a:lnTo>
                  <a:pt x="2218" y="148"/>
                </a:lnTo>
                <a:lnTo>
                  <a:pt x="2219" y="142"/>
                </a:lnTo>
                <a:lnTo>
                  <a:pt x="2220" y="136"/>
                </a:lnTo>
                <a:lnTo>
                  <a:pt x="2223" y="124"/>
                </a:lnTo>
                <a:lnTo>
                  <a:pt x="2225" y="119"/>
                </a:lnTo>
                <a:lnTo>
                  <a:pt x="2228" y="114"/>
                </a:lnTo>
                <a:lnTo>
                  <a:pt x="2234" y="104"/>
                </a:lnTo>
                <a:lnTo>
                  <a:pt x="2237" y="99"/>
                </a:lnTo>
                <a:lnTo>
                  <a:pt x="2241" y="95"/>
                </a:lnTo>
                <a:lnTo>
                  <a:pt x="2245" y="91"/>
                </a:lnTo>
                <a:lnTo>
                  <a:pt x="2249" y="88"/>
                </a:lnTo>
                <a:lnTo>
                  <a:pt x="2253" y="85"/>
                </a:lnTo>
                <a:lnTo>
                  <a:pt x="2258" y="82"/>
                </a:lnTo>
                <a:lnTo>
                  <a:pt x="2263" y="79"/>
                </a:lnTo>
                <a:lnTo>
                  <a:pt x="2268" y="77"/>
                </a:lnTo>
                <a:lnTo>
                  <a:pt x="2274" y="75"/>
                </a:lnTo>
                <a:lnTo>
                  <a:pt x="2279" y="73"/>
                </a:lnTo>
                <a:lnTo>
                  <a:pt x="2285" y="72"/>
                </a:lnTo>
                <a:lnTo>
                  <a:pt x="2291" y="71"/>
                </a:lnTo>
                <a:lnTo>
                  <a:pt x="2304" y="70"/>
                </a:lnTo>
                <a:lnTo>
                  <a:pt x="2317" y="71"/>
                </a:lnTo>
                <a:lnTo>
                  <a:pt x="2323" y="72"/>
                </a:lnTo>
                <a:lnTo>
                  <a:pt x="2329" y="73"/>
                </a:lnTo>
                <a:lnTo>
                  <a:pt x="2340" y="77"/>
                </a:lnTo>
                <a:lnTo>
                  <a:pt x="2346" y="79"/>
                </a:lnTo>
                <a:lnTo>
                  <a:pt x="2351" y="82"/>
                </a:lnTo>
                <a:lnTo>
                  <a:pt x="2360" y="88"/>
                </a:lnTo>
                <a:lnTo>
                  <a:pt x="2364" y="91"/>
                </a:lnTo>
                <a:lnTo>
                  <a:pt x="2368" y="95"/>
                </a:lnTo>
                <a:lnTo>
                  <a:pt x="2375" y="104"/>
                </a:lnTo>
                <a:lnTo>
                  <a:pt x="2378" y="109"/>
                </a:lnTo>
                <a:lnTo>
                  <a:pt x="2381" y="114"/>
                </a:lnTo>
                <a:lnTo>
                  <a:pt x="2385" y="124"/>
                </a:lnTo>
                <a:lnTo>
                  <a:pt x="2387" y="130"/>
                </a:lnTo>
                <a:lnTo>
                  <a:pt x="2389" y="136"/>
                </a:lnTo>
                <a:lnTo>
                  <a:pt x="2390" y="142"/>
                </a:lnTo>
                <a:lnTo>
                  <a:pt x="2391" y="148"/>
                </a:lnTo>
                <a:lnTo>
                  <a:pt x="2391" y="155"/>
                </a:lnTo>
                <a:lnTo>
                  <a:pt x="2391" y="161"/>
                </a:lnTo>
                <a:lnTo>
                  <a:pt x="2391" y="168"/>
                </a:lnTo>
                <a:lnTo>
                  <a:pt x="2391" y="175"/>
                </a:lnTo>
                <a:lnTo>
                  <a:pt x="2390" y="181"/>
                </a:lnTo>
                <a:lnTo>
                  <a:pt x="2389" y="187"/>
                </a:lnTo>
                <a:lnTo>
                  <a:pt x="2385" y="198"/>
                </a:lnTo>
                <a:lnTo>
                  <a:pt x="2383" y="204"/>
                </a:lnTo>
                <a:lnTo>
                  <a:pt x="2381" y="209"/>
                </a:lnTo>
                <a:lnTo>
                  <a:pt x="2375" y="219"/>
                </a:lnTo>
                <a:lnTo>
                  <a:pt x="2372" y="223"/>
                </a:lnTo>
                <a:lnTo>
                  <a:pt x="2368" y="227"/>
                </a:lnTo>
                <a:lnTo>
                  <a:pt x="2364" y="231"/>
                </a:lnTo>
                <a:lnTo>
                  <a:pt x="2360" y="235"/>
                </a:lnTo>
                <a:lnTo>
                  <a:pt x="2355" y="238"/>
                </a:lnTo>
                <a:lnTo>
                  <a:pt x="2351" y="241"/>
                </a:lnTo>
                <a:lnTo>
                  <a:pt x="2346" y="244"/>
                </a:lnTo>
                <a:lnTo>
                  <a:pt x="2340" y="246"/>
                </a:lnTo>
                <a:lnTo>
                  <a:pt x="2335" y="248"/>
                </a:lnTo>
                <a:lnTo>
                  <a:pt x="2329" y="250"/>
                </a:lnTo>
                <a:lnTo>
                  <a:pt x="2323" y="251"/>
                </a:lnTo>
                <a:lnTo>
                  <a:pt x="2317" y="252"/>
                </a:lnTo>
                <a:lnTo>
                  <a:pt x="2304" y="253"/>
                </a:lnTo>
                <a:close/>
                <a:moveTo>
                  <a:pt x="2305" y="215"/>
                </a:moveTo>
                <a:lnTo>
                  <a:pt x="2309" y="214"/>
                </a:lnTo>
                <a:lnTo>
                  <a:pt x="2313" y="214"/>
                </a:lnTo>
                <a:lnTo>
                  <a:pt x="2317" y="212"/>
                </a:lnTo>
                <a:lnTo>
                  <a:pt x="2321" y="211"/>
                </a:lnTo>
                <a:lnTo>
                  <a:pt x="2324" y="209"/>
                </a:lnTo>
                <a:lnTo>
                  <a:pt x="2327" y="206"/>
                </a:lnTo>
                <a:lnTo>
                  <a:pt x="2330" y="203"/>
                </a:lnTo>
                <a:lnTo>
                  <a:pt x="2332" y="199"/>
                </a:lnTo>
                <a:lnTo>
                  <a:pt x="2334" y="195"/>
                </a:lnTo>
                <a:lnTo>
                  <a:pt x="2336" y="191"/>
                </a:lnTo>
                <a:lnTo>
                  <a:pt x="2338" y="187"/>
                </a:lnTo>
                <a:lnTo>
                  <a:pt x="2339" y="182"/>
                </a:lnTo>
                <a:lnTo>
                  <a:pt x="2341" y="172"/>
                </a:lnTo>
                <a:lnTo>
                  <a:pt x="2341" y="167"/>
                </a:lnTo>
                <a:lnTo>
                  <a:pt x="2342" y="161"/>
                </a:lnTo>
                <a:lnTo>
                  <a:pt x="2341" y="150"/>
                </a:lnTo>
                <a:lnTo>
                  <a:pt x="2339" y="140"/>
                </a:lnTo>
                <a:lnTo>
                  <a:pt x="2338" y="135"/>
                </a:lnTo>
                <a:lnTo>
                  <a:pt x="2336" y="131"/>
                </a:lnTo>
                <a:lnTo>
                  <a:pt x="2332" y="123"/>
                </a:lnTo>
                <a:lnTo>
                  <a:pt x="2330" y="119"/>
                </a:lnTo>
                <a:lnTo>
                  <a:pt x="2327" y="116"/>
                </a:lnTo>
                <a:lnTo>
                  <a:pt x="2324" y="113"/>
                </a:lnTo>
                <a:lnTo>
                  <a:pt x="2321" y="111"/>
                </a:lnTo>
                <a:lnTo>
                  <a:pt x="2317" y="110"/>
                </a:lnTo>
                <a:lnTo>
                  <a:pt x="2313" y="108"/>
                </a:lnTo>
                <a:lnTo>
                  <a:pt x="2309" y="108"/>
                </a:lnTo>
                <a:lnTo>
                  <a:pt x="2305" y="107"/>
                </a:lnTo>
                <a:lnTo>
                  <a:pt x="2300" y="108"/>
                </a:lnTo>
                <a:lnTo>
                  <a:pt x="2296" y="108"/>
                </a:lnTo>
                <a:lnTo>
                  <a:pt x="2292" y="110"/>
                </a:lnTo>
                <a:lnTo>
                  <a:pt x="2288" y="111"/>
                </a:lnTo>
                <a:lnTo>
                  <a:pt x="2285" y="113"/>
                </a:lnTo>
                <a:lnTo>
                  <a:pt x="2282" y="116"/>
                </a:lnTo>
                <a:lnTo>
                  <a:pt x="2279" y="119"/>
                </a:lnTo>
                <a:lnTo>
                  <a:pt x="2277" y="123"/>
                </a:lnTo>
                <a:lnTo>
                  <a:pt x="2272" y="131"/>
                </a:lnTo>
                <a:lnTo>
                  <a:pt x="2271" y="135"/>
                </a:lnTo>
                <a:lnTo>
                  <a:pt x="2270" y="140"/>
                </a:lnTo>
                <a:lnTo>
                  <a:pt x="2269" y="145"/>
                </a:lnTo>
                <a:lnTo>
                  <a:pt x="2268" y="150"/>
                </a:lnTo>
                <a:lnTo>
                  <a:pt x="2267" y="155"/>
                </a:lnTo>
                <a:lnTo>
                  <a:pt x="2267" y="161"/>
                </a:lnTo>
                <a:lnTo>
                  <a:pt x="2268" y="172"/>
                </a:lnTo>
                <a:lnTo>
                  <a:pt x="2270" y="182"/>
                </a:lnTo>
                <a:lnTo>
                  <a:pt x="2271" y="187"/>
                </a:lnTo>
                <a:lnTo>
                  <a:pt x="2272" y="191"/>
                </a:lnTo>
                <a:lnTo>
                  <a:pt x="2274" y="195"/>
                </a:lnTo>
                <a:lnTo>
                  <a:pt x="2277" y="199"/>
                </a:lnTo>
                <a:lnTo>
                  <a:pt x="2279" y="203"/>
                </a:lnTo>
                <a:lnTo>
                  <a:pt x="2282" y="206"/>
                </a:lnTo>
                <a:lnTo>
                  <a:pt x="2285" y="209"/>
                </a:lnTo>
                <a:lnTo>
                  <a:pt x="2288" y="211"/>
                </a:lnTo>
                <a:lnTo>
                  <a:pt x="2292" y="212"/>
                </a:lnTo>
                <a:lnTo>
                  <a:pt x="2296" y="214"/>
                </a:lnTo>
                <a:lnTo>
                  <a:pt x="2300" y="214"/>
                </a:lnTo>
                <a:lnTo>
                  <a:pt x="2305" y="215"/>
                </a:lnTo>
                <a:close/>
                <a:moveTo>
                  <a:pt x="2539" y="172"/>
                </a:moveTo>
                <a:lnTo>
                  <a:pt x="2430" y="172"/>
                </a:lnTo>
                <a:lnTo>
                  <a:pt x="2430" y="133"/>
                </a:lnTo>
                <a:lnTo>
                  <a:pt x="2539" y="133"/>
                </a:lnTo>
                <a:lnTo>
                  <a:pt x="2539" y="172"/>
                </a:lnTo>
                <a:close/>
                <a:moveTo>
                  <a:pt x="2603" y="315"/>
                </a:moveTo>
                <a:lnTo>
                  <a:pt x="2594" y="315"/>
                </a:lnTo>
                <a:lnTo>
                  <a:pt x="2586" y="314"/>
                </a:lnTo>
                <a:lnTo>
                  <a:pt x="2579" y="312"/>
                </a:lnTo>
                <a:lnTo>
                  <a:pt x="2573" y="310"/>
                </a:lnTo>
                <a:lnTo>
                  <a:pt x="2584" y="274"/>
                </a:lnTo>
                <a:lnTo>
                  <a:pt x="2590" y="275"/>
                </a:lnTo>
                <a:lnTo>
                  <a:pt x="2596" y="276"/>
                </a:lnTo>
                <a:lnTo>
                  <a:pt x="2601" y="276"/>
                </a:lnTo>
                <a:lnTo>
                  <a:pt x="2606" y="276"/>
                </a:lnTo>
                <a:lnTo>
                  <a:pt x="2608" y="275"/>
                </a:lnTo>
                <a:lnTo>
                  <a:pt x="2610" y="274"/>
                </a:lnTo>
                <a:lnTo>
                  <a:pt x="2614" y="271"/>
                </a:lnTo>
                <a:lnTo>
                  <a:pt x="2617" y="267"/>
                </a:lnTo>
                <a:lnTo>
                  <a:pt x="2620" y="262"/>
                </a:lnTo>
                <a:lnTo>
                  <a:pt x="2623" y="254"/>
                </a:lnTo>
                <a:lnTo>
                  <a:pt x="2559" y="72"/>
                </a:lnTo>
                <a:lnTo>
                  <a:pt x="2611" y="72"/>
                </a:lnTo>
                <a:lnTo>
                  <a:pt x="2647" y="202"/>
                </a:lnTo>
                <a:lnTo>
                  <a:pt x="2686" y="72"/>
                </a:lnTo>
                <a:lnTo>
                  <a:pt x="2738" y="72"/>
                </a:lnTo>
                <a:lnTo>
                  <a:pt x="2669" y="268"/>
                </a:lnTo>
                <a:lnTo>
                  <a:pt x="2665" y="278"/>
                </a:lnTo>
                <a:lnTo>
                  <a:pt x="2663" y="283"/>
                </a:lnTo>
                <a:lnTo>
                  <a:pt x="2660" y="287"/>
                </a:lnTo>
                <a:lnTo>
                  <a:pt x="2654" y="296"/>
                </a:lnTo>
                <a:lnTo>
                  <a:pt x="2646" y="302"/>
                </a:lnTo>
                <a:lnTo>
                  <a:pt x="2642" y="306"/>
                </a:lnTo>
                <a:lnTo>
                  <a:pt x="2638" y="308"/>
                </a:lnTo>
                <a:lnTo>
                  <a:pt x="2633" y="310"/>
                </a:lnTo>
                <a:lnTo>
                  <a:pt x="2628" y="312"/>
                </a:lnTo>
                <a:lnTo>
                  <a:pt x="2622" y="314"/>
                </a:lnTo>
                <a:lnTo>
                  <a:pt x="2616" y="315"/>
                </a:lnTo>
                <a:lnTo>
                  <a:pt x="2610" y="315"/>
                </a:lnTo>
                <a:lnTo>
                  <a:pt x="2603" y="315"/>
                </a:lnTo>
                <a:close/>
                <a:moveTo>
                  <a:pt x="2812" y="249"/>
                </a:moveTo>
                <a:lnTo>
                  <a:pt x="2763" y="249"/>
                </a:lnTo>
                <a:lnTo>
                  <a:pt x="2763" y="13"/>
                </a:lnTo>
                <a:lnTo>
                  <a:pt x="2812" y="13"/>
                </a:lnTo>
                <a:lnTo>
                  <a:pt x="2812" y="249"/>
                </a:lnTo>
                <a:close/>
                <a:moveTo>
                  <a:pt x="2877" y="50"/>
                </a:moveTo>
                <a:lnTo>
                  <a:pt x="2872" y="49"/>
                </a:lnTo>
                <a:lnTo>
                  <a:pt x="2867" y="48"/>
                </a:lnTo>
                <a:lnTo>
                  <a:pt x="2863" y="45"/>
                </a:lnTo>
                <a:lnTo>
                  <a:pt x="2859" y="42"/>
                </a:lnTo>
                <a:lnTo>
                  <a:pt x="2855" y="38"/>
                </a:lnTo>
                <a:lnTo>
                  <a:pt x="2853" y="34"/>
                </a:lnTo>
                <a:lnTo>
                  <a:pt x="2851" y="30"/>
                </a:lnTo>
                <a:lnTo>
                  <a:pt x="2851" y="25"/>
                </a:lnTo>
                <a:lnTo>
                  <a:pt x="2851" y="20"/>
                </a:lnTo>
                <a:lnTo>
                  <a:pt x="2853" y="15"/>
                </a:lnTo>
                <a:lnTo>
                  <a:pt x="2855" y="11"/>
                </a:lnTo>
                <a:lnTo>
                  <a:pt x="2859" y="7"/>
                </a:lnTo>
                <a:lnTo>
                  <a:pt x="2863" y="4"/>
                </a:lnTo>
                <a:lnTo>
                  <a:pt x="2867" y="2"/>
                </a:lnTo>
                <a:lnTo>
                  <a:pt x="2872" y="0"/>
                </a:lnTo>
                <a:lnTo>
                  <a:pt x="2877" y="0"/>
                </a:lnTo>
                <a:lnTo>
                  <a:pt x="2883" y="0"/>
                </a:lnTo>
                <a:lnTo>
                  <a:pt x="2887" y="2"/>
                </a:lnTo>
                <a:lnTo>
                  <a:pt x="2892" y="4"/>
                </a:lnTo>
                <a:lnTo>
                  <a:pt x="2896" y="7"/>
                </a:lnTo>
                <a:lnTo>
                  <a:pt x="2900" y="11"/>
                </a:lnTo>
                <a:lnTo>
                  <a:pt x="2902" y="15"/>
                </a:lnTo>
                <a:lnTo>
                  <a:pt x="2903" y="20"/>
                </a:lnTo>
                <a:lnTo>
                  <a:pt x="2904" y="25"/>
                </a:lnTo>
                <a:lnTo>
                  <a:pt x="2903" y="30"/>
                </a:lnTo>
                <a:lnTo>
                  <a:pt x="2902" y="34"/>
                </a:lnTo>
                <a:lnTo>
                  <a:pt x="2900" y="38"/>
                </a:lnTo>
                <a:lnTo>
                  <a:pt x="2896" y="42"/>
                </a:lnTo>
                <a:lnTo>
                  <a:pt x="2892" y="45"/>
                </a:lnTo>
                <a:lnTo>
                  <a:pt x="2887" y="48"/>
                </a:lnTo>
                <a:lnTo>
                  <a:pt x="2883" y="49"/>
                </a:lnTo>
                <a:lnTo>
                  <a:pt x="2877" y="50"/>
                </a:lnTo>
                <a:close/>
                <a:moveTo>
                  <a:pt x="2853" y="72"/>
                </a:moveTo>
                <a:lnTo>
                  <a:pt x="2902" y="72"/>
                </a:lnTo>
                <a:lnTo>
                  <a:pt x="2902" y="249"/>
                </a:lnTo>
                <a:lnTo>
                  <a:pt x="2853" y="249"/>
                </a:lnTo>
                <a:lnTo>
                  <a:pt x="2853" y="72"/>
                </a:lnTo>
                <a:close/>
                <a:moveTo>
                  <a:pt x="3023" y="253"/>
                </a:moveTo>
                <a:lnTo>
                  <a:pt x="3010" y="252"/>
                </a:lnTo>
                <a:lnTo>
                  <a:pt x="3003" y="251"/>
                </a:lnTo>
                <a:lnTo>
                  <a:pt x="2998" y="250"/>
                </a:lnTo>
                <a:lnTo>
                  <a:pt x="2986" y="246"/>
                </a:lnTo>
                <a:lnTo>
                  <a:pt x="2980" y="244"/>
                </a:lnTo>
                <a:lnTo>
                  <a:pt x="2975" y="241"/>
                </a:lnTo>
                <a:lnTo>
                  <a:pt x="2966" y="235"/>
                </a:lnTo>
                <a:lnTo>
                  <a:pt x="2962" y="231"/>
                </a:lnTo>
                <a:lnTo>
                  <a:pt x="2958" y="227"/>
                </a:lnTo>
                <a:lnTo>
                  <a:pt x="2951" y="219"/>
                </a:lnTo>
                <a:lnTo>
                  <a:pt x="2948" y="214"/>
                </a:lnTo>
                <a:lnTo>
                  <a:pt x="2945" y="209"/>
                </a:lnTo>
                <a:lnTo>
                  <a:pt x="2940" y="198"/>
                </a:lnTo>
                <a:lnTo>
                  <a:pt x="2939" y="193"/>
                </a:lnTo>
                <a:lnTo>
                  <a:pt x="2937" y="187"/>
                </a:lnTo>
                <a:lnTo>
                  <a:pt x="2936" y="181"/>
                </a:lnTo>
                <a:lnTo>
                  <a:pt x="2935" y="175"/>
                </a:lnTo>
                <a:lnTo>
                  <a:pt x="2935" y="168"/>
                </a:lnTo>
                <a:lnTo>
                  <a:pt x="2935" y="161"/>
                </a:lnTo>
                <a:lnTo>
                  <a:pt x="2935" y="155"/>
                </a:lnTo>
                <a:lnTo>
                  <a:pt x="2935" y="148"/>
                </a:lnTo>
                <a:lnTo>
                  <a:pt x="2936" y="142"/>
                </a:lnTo>
                <a:lnTo>
                  <a:pt x="2937" y="136"/>
                </a:lnTo>
                <a:lnTo>
                  <a:pt x="2940" y="124"/>
                </a:lnTo>
                <a:lnTo>
                  <a:pt x="2943" y="119"/>
                </a:lnTo>
                <a:lnTo>
                  <a:pt x="2945" y="114"/>
                </a:lnTo>
                <a:lnTo>
                  <a:pt x="2951" y="104"/>
                </a:lnTo>
                <a:lnTo>
                  <a:pt x="2954" y="99"/>
                </a:lnTo>
                <a:lnTo>
                  <a:pt x="2958" y="95"/>
                </a:lnTo>
                <a:lnTo>
                  <a:pt x="2962" y="91"/>
                </a:lnTo>
                <a:lnTo>
                  <a:pt x="2966" y="88"/>
                </a:lnTo>
                <a:lnTo>
                  <a:pt x="2970" y="85"/>
                </a:lnTo>
                <a:lnTo>
                  <a:pt x="2975" y="82"/>
                </a:lnTo>
                <a:lnTo>
                  <a:pt x="2980" y="79"/>
                </a:lnTo>
                <a:lnTo>
                  <a:pt x="2986" y="77"/>
                </a:lnTo>
                <a:lnTo>
                  <a:pt x="2992" y="75"/>
                </a:lnTo>
                <a:lnTo>
                  <a:pt x="2998" y="73"/>
                </a:lnTo>
                <a:lnTo>
                  <a:pt x="3003" y="72"/>
                </a:lnTo>
                <a:lnTo>
                  <a:pt x="3010" y="71"/>
                </a:lnTo>
                <a:lnTo>
                  <a:pt x="3023" y="70"/>
                </a:lnTo>
                <a:lnTo>
                  <a:pt x="3035" y="71"/>
                </a:lnTo>
                <a:lnTo>
                  <a:pt x="3042" y="72"/>
                </a:lnTo>
                <a:lnTo>
                  <a:pt x="3047" y="73"/>
                </a:lnTo>
                <a:lnTo>
                  <a:pt x="3059" y="77"/>
                </a:lnTo>
                <a:lnTo>
                  <a:pt x="3064" y="79"/>
                </a:lnTo>
                <a:lnTo>
                  <a:pt x="3069" y="82"/>
                </a:lnTo>
                <a:lnTo>
                  <a:pt x="3078" y="88"/>
                </a:lnTo>
                <a:lnTo>
                  <a:pt x="3082" y="91"/>
                </a:lnTo>
                <a:lnTo>
                  <a:pt x="3086" y="95"/>
                </a:lnTo>
                <a:lnTo>
                  <a:pt x="3093" y="104"/>
                </a:lnTo>
                <a:lnTo>
                  <a:pt x="3096" y="109"/>
                </a:lnTo>
                <a:lnTo>
                  <a:pt x="3099" y="114"/>
                </a:lnTo>
                <a:lnTo>
                  <a:pt x="3104" y="124"/>
                </a:lnTo>
                <a:lnTo>
                  <a:pt x="3105" y="130"/>
                </a:lnTo>
                <a:lnTo>
                  <a:pt x="3107" y="136"/>
                </a:lnTo>
                <a:lnTo>
                  <a:pt x="3108" y="142"/>
                </a:lnTo>
                <a:lnTo>
                  <a:pt x="3109" y="148"/>
                </a:lnTo>
                <a:lnTo>
                  <a:pt x="3109" y="155"/>
                </a:lnTo>
                <a:lnTo>
                  <a:pt x="3109" y="161"/>
                </a:lnTo>
                <a:lnTo>
                  <a:pt x="3109" y="168"/>
                </a:lnTo>
                <a:lnTo>
                  <a:pt x="3109" y="175"/>
                </a:lnTo>
                <a:lnTo>
                  <a:pt x="3108" y="181"/>
                </a:lnTo>
                <a:lnTo>
                  <a:pt x="3107" y="187"/>
                </a:lnTo>
                <a:lnTo>
                  <a:pt x="3104" y="198"/>
                </a:lnTo>
                <a:lnTo>
                  <a:pt x="3101" y="204"/>
                </a:lnTo>
                <a:lnTo>
                  <a:pt x="3099" y="209"/>
                </a:lnTo>
                <a:lnTo>
                  <a:pt x="3093" y="219"/>
                </a:lnTo>
                <a:lnTo>
                  <a:pt x="3090" y="223"/>
                </a:lnTo>
                <a:lnTo>
                  <a:pt x="3086" y="227"/>
                </a:lnTo>
                <a:lnTo>
                  <a:pt x="3082" y="231"/>
                </a:lnTo>
                <a:lnTo>
                  <a:pt x="3078" y="235"/>
                </a:lnTo>
                <a:lnTo>
                  <a:pt x="3074" y="238"/>
                </a:lnTo>
                <a:lnTo>
                  <a:pt x="3069" y="241"/>
                </a:lnTo>
                <a:lnTo>
                  <a:pt x="3064" y="244"/>
                </a:lnTo>
                <a:lnTo>
                  <a:pt x="3059" y="246"/>
                </a:lnTo>
                <a:lnTo>
                  <a:pt x="3053" y="248"/>
                </a:lnTo>
                <a:lnTo>
                  <a:pt x="3047" y="250"/>
                </a:lnTo>
                <a:lnTo>
                  <a:pt x="3042" y="251"/>
                </a:lnTo>
                <a:lnTo>
                  <a:pt x="3035" y="252"/>
                </a:lnTo>
                <a:lnTo>
                  <a:pt x="3023" y="253"/>
                </a:lnTo>
                <a:close/>
                <a:moveTo>
                  <a:pt x="3023" y="215"/>
                </a:moveTo>
                <a:lnTo>
                  <a:pt x="3027" y="214"/>
                </a:lnTo>
                <a:lnTo>
                  <a:pt x="3031" y="214"/>
                </a:lnTo>
                <a:lnTo>
                  <a:pt x="3035" y="212"/>
                </a:lnTo>
                <a:lnTo>
                  <a:pt x="3039" y="211"/>
                </a:lnTo>
                <a:lnTo>
                  <a:pt x="3042" y="209"/>
                </a:lnTo>
                <a:lnTo>
                  <a:pt x="3045" y="206"/>
                </a:lnTo>
                <a:lnTo>
                  <a:pt x="3048" y="203"/>
                </a:lnTo>
                <a:lnTo>
                  <a:pt x="3050" y="199"/>
                </a:lnTo>
                <a:lnTo>
                  <a:pt x="3052" y="195"/>
                </a:lnTo>
                <a:lnTo>
                  <a:pt x="3054" y="191"/>
                </a:lnTo>
                <a:lnTo>
                  <a:pt x="3056" y="187"/>
                </a:lnTo>
                <a:lnTo>
                  <a:pt x="3057" y="182"/>
                </a:lnTo>
                <a:lnTo>
                  <a:pt x="3059" y="172"/>
                </a:lnTo>
                <a:lnTo>
                  <a:pt x="3060" y="167"/>
                </a:lnTo>
                <a:lnTo>
                  <a:pt x="3060" y="161"/>
                </a:lnTo>
                <a:lnTo>
                  <a:pt x="3059" y="150"/>
                </a:lnTo>
                <a:lnTo>
                  <a:pt x="3057" y="140"/>
                </a:lnTo>
                <a:lnTo>
                  <a:pt x="3056" y="135"/>
                </a:lnTo>
                <a:lnTo>
                  <a:pt x="3054" y="131"/>
                </a:lnTo>
                <a:lnTo>
                  <a:pt x="3050" y="123"/>
                </a:lnTo>
                <a:lnTo>
                  <a:pt x="3048" y="119"/>
                </a:lnTo>
                <a:lnTo>
                  <a:pt x="3045" y="116"/>
                </a:lnTo>
                <a:lnTo>
                  <a:pt x="3042" y="113"/>
                </a:lnTo>
                <a:lnTo>
                  <a:pt x="3039" y="111"/>
                </a:lnTo>
                <a:lnTo>
                  <a:pt x="3035" y="110"/>
                </a:lnTo>
                <a:lnTo>
                  <a:pt x="3031" y="108"/>
                </a:lnTo>
                <a:lnTo>
                  <a:pt x="3027" y="108"/>
                </a:lnTo>
                <a:lnTo>
                  <a:pt x="3023" y="107"/>
                </a:lnTo>
                <a:lnTo>
                  <a:pt x="3018" y="108"/>
                </a:lnTo>
                <a:lnTo>
                  <a:pt x="3014" y="108"/>
                </a:lnTo>
                <a:lnTo>
                  <a:pt x="3010" y="110"/>
                </a:lnTo>
                <a:lnTo>
                  <a:pt x="3006" y="111"/>
                </a:lnTo>
                <a:lnTo>
                  <a:pt x="3003" y="113"/>
                </a:lnTo>
                <a:lnTo>
                  <a:pt x="3000" y="116"/>
                </a:lnTo>
                <a:lnTo>
                  <a:pt x="2997" y="119"/>
                </a:lnTo>
                <a:lnTo>
                  <a:pt x="2995" y="123"/>
                </a:lnTo>
                <a:lnTo>
                  <a:pt x="2991" y="131"/>
                </a:lnTo>
                <a:lnTo>
                  <a:pt x="2989" y="135"/>
                </a:lnTo>
                <a:lnTo>
                  <a:pt x="2988" y="140"/>
                </a:lnTo>
                <a:lnTo>
                  <a:pt x="2987" y="145"/>
                </a:lnTo>
                <a:lnTo>
                  <a:pt x="2986" y="150"/>
                </a:lnTo>
                <a:lnTo>
                  <a:pt x="2986" y="155"/>
                </a:lnTo>
                <a:lnTo>
                  <a:pt x="2985" y="161"/>
                </a:lnTo>
                <a:lnTo>
                  <a:pt x="2986" y="172"/>
                </a:lnTo>
                <a:lnTo>
                  <a:pt x="2988" y="182"/>
                </a:lnTo>
                <a:lnTo>
                  <a:pt x="2989" y="187"/>
                </a:lnTo>
                <a:lnTo>
                  <a:pt x="2991" y="191"/>
                </a:lnTo>
                <a:lnTo>
                  <a:pt x="2993" y="195"/>
                </a:lnTo>
                <a:lnTo>
                  <a:pt x="2995" y="199"/>
                </a:lnTo>
                <a:lnTo>
                  <a:pt x="2997" y="203"/>
                </a:lnTo>
                <a:lnTo>
                  <a:pt x="3000" y="206"/>
                </a:lnTo>
                <a:lnTo>
                  <a:pt x="3003" y="209"/>
                </a:lnTo>
                <a:lnTo>
                  <a:pt x="3006" y="211"/>
                </a:lnTo>
                <a:lnTo>
                  <a:pt x="3010" y="212"/>
                </a:lnTo>
                <a:lnTo>
                  <a:pt x="3014" y="214"/>
                </a:lnTo>
                <a:lnTo>
                  <a:pt x="3018" y="214"/>
                </a:lnTo>
                <a:lnTo>
                  <a:pt x="3023" y="215"/>
                </a:lnTo>
                <a:close/>
                <a:moveTo>
                  <a:pt x="3142" y="315"/>
                </a:moveTo>
                <a:lnTo>
                  <a:pt x="3142" y="72"/>
                </a:lnTo>
                <a:lnTo>
                  <a:pt x="3191" y="72"/>
                </a:lnTo>
                <a:lnTo>
                  <a:pt x="3191" y="102"/>
                </a:lnTo>
                <a:lnTo>
                  <a:pt x="3197" y="95"/>
                </a:lnTo>
                <a:lnTo>
                  <a:pt x="3202" y="87"/>
                </a:lnTo>
                <a:lnTo>
                  <a:pt x="3206" y="84"/>
                </a:lnTo>
                <a:lnTo>
                  <a:pt x="3209" y="81"/>
                </a:lnTo>
                <a:lnTo>
                  <a:pt x="3214" y="78"/>
                </a:lnTo>
                <a:lnTo>
                  <a:pt x="3218" y="75"/>
                </a:lnTo>
                <a:lnTo>
                  <a:pt x="3224" y="73"/>
                </a:lnTo>
                <a:lnTo>
                  <a:pt x="3227" y="72"/>
                </a:lnTo>
                <a:lnTo>
                  <a:pt x="3230" y="71"/>
                </a:lnTo>
                <a:lnTo>
                  <a:pt x="3236" y="70"/>
                </a:lnTo>
                <a:lnTo>
                  <a:pt x="3243" y="70"/>
                </a:lnTo>
                <a:lnTo>
                  <a:pt x="3253" y="71"/>
                </a:lnTo>
                <a:lnTo>
                  <a:pt x="3257" y="71"/>
                </a:lnTo>
                <a:lnTo>
                  <a:pt x="3262" y="73"/>
                </a:lnTo>
                <a:lnTo>
                  <a:pt x="3266" y="74"/>
                </a:lnTo>
                <a:lnTo>
                  <a:pt x="3270" y="76"/>
                </a:lnTo>
                <a:lnTo>
                  <a:pt x="3279" y="80"/>
                </a:lnTo>
                <a:lnTo>
                  <a:pt x="3283" y="83"/>
                </a:lnTo>
                <a:lnTo>
                  <a:pt x="3286" y="86"/>
                </a:lnTo>
                <a:lnTo>
                  <a:pt x="3290" y="89"/>
                </a:lnTo>
                <a:lnTo>
                  <a:pt x="3293" y="93"/>
                </a:lnTo>
                <a:lnTo>
                  <a:pt x="3297" y="97"/>
                </a:lnTo>
                <a:lnTo>
                  <a:pt x="3299" y="101"/>
                </a:lnTo>
                <a:lnTo>
                  <a:pt x="3302" y="106"/>
                </a:lnTo>
                <a:lnTo>
                  <a:pt x="3305" y="110"/>
                </a:lnTo>
                <a:lnTo>
                  <a:pt x="3307" y="116"/>
                </a:lnTo>
                <a:lnTo>
                  <a:pt x="3309" y="121"/>
                </a:lnTo>
                <a:lnTo>
                  <a:pt x="3311" y="127"/>
                </a:lnTo>
                <a:lnTo>
                  <a:pt x="3312" y="133"/>
                </a:lnTo>
                <a:lnTo>
                  <a:pt x="3313" y="140"/>
                </a:lnTo>
                <a:lnTo>
                  <a:pt x="3314" y="146"/>
                </a:lnTo>
                <a:lnTo>
                  <a:pt x="3314" y="154"/>
                </a:lnTo>
                <a:lnTo>
                  <a:pt x="3315" y="161"/>
                </a:lnTo>
                <a:lnTo>
                  <a:pt x="3314" y="175"/>
                </a:lnTo>
                <a:lnTo>
                  <a:pt x="3312" y="188"/>
                </a:lnTo>
                <a:lnTo>
                  <a:pt x="3311" y="194"/>
                </a:lnTo>
                <a:lnTo>
                  <a:pt x="3309" y="200"/>
                </a:lnTo>
                <a:lnTo>
                  <a:pt x="3307" y="206"/>
                </a:lnTo>
                <a:lnTo>
                  <a:pt x="3305" y="211"/>
                </a:lnTo>
                <a:lnTo>
                  <a:pt x="3303" y="216"/>
                </a:lnTo>
                <a:lnTo>
                  <a:pt x="3300" y="220"/>
                </a:lnTo>
                <a:lnTo>
                  <a:pt x="3297" y="225"/>
                </a:lnTo>
                <a:lnTo>
                  <a:pt x="3294" y="229"/>
                </a:lnTo>
                <a:lnTo>
                  <a:pt x="3287" y="236"/>
                </a:lnTo>
                <a:lnTo>
                  <a:pt x="3283" y="239"/>
                </a:lnTo>
                <a:lnTo>
                  <a:pt x="3279" y="242"/>
                </a:lnTo>
                <a:lnTo>
                  <a:pt x="3271" y="246"/>
                </a:lnTo>
                <a:lnTo>
                  <a:pt x="3267" y="248"/>
                </a:lnTo>
                <a:lnTo>
                  <a:pt x="3262" y="249"/>
                </a:lnTo>
                <a:lnTo>
                  <a:pt x="3253" y="251"/>
                </a:lnTo>
                <a:lnTo>
                  <a:pt x="3243" y="252"/>
                </a:lnTo>
                <a:lnTo>
                  <a:pt x="3236" y="252"/>
                </a:lnTo>
                <a:lnTo>
                  <a:pt x="3230" y="251"/>
                </a:lnTo>
                <a:lnTo>
                  <a:pt x="3224" y="249"/>
                </a:lnTo>
                <a:lnTo>
                  <a:pt x="3219" y="247"/>
                </a:lnTo>
                <a:lnTo>
                  <a:pt x="3214" y="245"/>
                </a:lnTo>
                <a:lnTo>
                  <a:pt x="3210" y="242"/>
                </a:lnTo>
                <a:lnTo>
                  <a:pt x="3208" y="240"/>
                </a:lnTo>
                <a:lnTo>
                  <a:pt x="3206" y="239"/>
                </a:lnTo>
                <a:lnTo>
                  <a:pt x="3203" y="235"/>
                </a:lnTo>
                <a:lnTo>
                  <a:pt x="3200" y="232"/>
                </a:lnTo>
                <a:lnTo>
                  <a:pt x="3197" y="228"/>
                </a:lnTo>
                <a:lnTo>
                  <a:pt x="3193" y="221"/>
                </a:lnTo>
                <a:lnTo>
                  <a:pt x="3191" y="315"/>
                </a:lnTo>
                <a:lnTo>
                  <a:pt x="3142" y="315"/>
                </a:lnTo>
                <a:close/>
                <a:moveTo>
                  <a:pt x="3190" y="161"/>
                </a:moveTo>
                <a:lnTo>
                  <a:pt x="3191" y="172"/>
                </a:lnTo>
                <a:lnTo>
                  <a:pt x="3193" y="182"/>
                </a:lnTo>
                <a:lnTo>
                  <a:pt x="3194" y="187"/>
                </a:lnTo>
                <a:lnTo>
                  <a:pt x="3196" y="191"/>
                </a:lnTo>
                <a:lnTo>
                  <a:pt x="3198" y="195"/>
                </a:lnTo>
                <a:lnTo>
                  <a:pt x="3200" y="199"/>
                </a:lnTo>
                <a:lnTo>
                  <a:pt x="3205" y="205"/>
                </a:lnTo>
                <a:lnTo>
                  <a:pt x="3208" y="207"/>
                </a:lnTo>
                <a:lnTo>
                  <a:pt x="3212" y="209"/>
                </a:lnTo>
                <a:lnTo>
                  <a:pt x="3215" y="211"/>
                </a:lnTo>
                <a:lnTo>
                  <a:pt x="3219" y="212"/>
                </a:lnTo>
                <a:lnTo>
                  <a:pt x="3223" y="213"/>
                </a:lnTo>
                <a:lnTo>
                  <a:pt x="3227" y="213"/>
                </a:lnTo>
                <a:lnTo>
                  <a:pt x="3232" y="213"/>
                </a:lnTo>
                <a:lnTo>
                  <a:pt x="3236" y="212"/>
                </a:lnTo>
                <a:lnTo>
                  <a:pt x="3240" y="211"/>
                </a:lnTo>
                <a:lnTo>
                  <a:pt x="3243" y="209"/>
                </a:lnTo>
                <a:lnTo>
                  <a:pt x="3247" y="207"/>
                </a:lnTo>
                <a:lnTo>
                  <a:pt x="3250" y="205"/>
                </a:lnTo>
                <a:lnTo>
                  <a:pt x="3253" y="202"/>
                </a:lnTo>
                <a:lnTo>
                  <a:pt x="3255" y="198"/>
                </a:lnTo>
                <a:lnTo>
                  <a:pt x="3259" y="191"/>
                </a:lnTo>
                <a:lnTo>
                  <a:pt x="3261" y="186"/>
                </a:lnTo>
                <a:lnTo>
                  <a:pt x="3262" y="182"/>
                </a:lnTo>
                <a:lnTo>
                  <a:pt x="3263" y="177"/>
                </a:lnTo>
                <a:lnTo>
                  <a:pt x="3264" y="172"/>
                </a:lnTo>
                <a:lnTo>
                  <a:pt x="3264" y="166"/>
                </a:lnTo>
                <a:lnTo>
                  <a:pt x="3265" y="161"/>
                </a:lnTo>
                <a:lnTo>
                  <a:pt x="3264" y="150"/>
                </a:lnTo>
                <a:lnTo>
                  <a:pt x="3262" y="140"/>
                </a:lnTo>
                <a:lnTo>
                  <a:pt x="3261" y="135"/>
                </a:lnTo>
                <a:lnTo>
                  <a:pt x="3259" y="131"/>
                </a:lnTo>
                <a:lnTo>
                  <a:pt x="3257" y="127"/>
                </a:lnTo>
                <a:lnTo>
                  <a:pt x="3255" y="123"/>
                </a:lnTo>
                <a:lnTo>
                  <a:pt x="3253" y="120"/>
                </a:lnTo>
                <a:lnTo>
                  <a:pt x="3250" y="117"/>
                </a:lnTo>
                <a:lnTo>
                  <a:pt x="3247" y="115"/>
                </a:lnTo>
                <a:lnTo>
                  <a:pt x="3243" y="113"/>
                </a:lnTo>
                <a:lnTo>
                  <a:pt x="3240" y="111"/>
                </a:lnTo>
                <a:lnTo>
                  <a:pt x="3236" y="110"/>
                </a:lnTo>
                <a:lnTo>
                  <a:pt x="3232" y="109"/>
                </a:lnTo>
                <a:lnTo>
                  <a:pt x="3227" y="109"/>
                </a:lnTo>
                <a:lnTo>
                  <a:pt x="3219" y="110"/>
                </a:lnTo>
                <a:lnTo>
                  <a:pt x="3215" y="111"/>
                </a:lnTo>
                <a:lnTo>
                  <a:pt x="3212" y="113"/>
                </a:lnTo>
                <a:lnTo>
                  <a:pt x="3208" y="115"/>
                </a:lnTo>
                <a:lnTo>
                  <a:pt x="3205" y="117"/>
                </a:lnTo>
                <a:lnTo>
                  <a:pt x="3202" y="120"/>
                </a:lnTo>
                <a:lnTo>
                  <a:pt x="3200" y="123"/>
                </a:lnTo>
                <a:lnTo>
                  <a:pt x="3196" y="131"/>
                </a:lnTo>
                <a:lnTo>
                  <a:pt x="3194" y="135"/>
                </a:lnTo>
                <a:lnTo>
                  <a:pt x="3193" y="139"/>
                </a:lnTo>
                <a:lnTo>
                  <a:pt x="3192" y="144"/>
                </a:lnTo>
                <a:lnTo>
                  <a:pt x="3191" y="150"/>
                </a:lnTo>
                <a:lnTo>
                  <a:pt x="3190" y="155"/>
                </a:lnTo>
                <a:lnTo>
                  <a:pt x="3190" y="161"/>
                </a:lnTo>
                <a:close/>
                <a:moveTo>
                  <a:pt x="3373" y="50"/>
                </a:moveTo>
                <a:lnTo>
                  <a:pt x="3368" y="49"/>
                </a:lnTo>
                <a:lnTo>
                  <a:pt x="3363" y="48"/>
                </a:lnTo>
                <a:lnTo>
                  <a:pt x="3358" y="45"/>
                </a:lnTo>
                <a:lnTo>
                  <a:pt x="3354" y="42"/>
                </a:lnTo>
                <a:lnTo>
                  <a:pt x="3351" y="38"/>
                </a:lnTo>
                <a:lnTo>
                  <a:pt x="3348" y="34"/>
                </a:lnTo>
                <a:lnTo>
                  <a:pt x="3347" y="30"/>
                </a:lnTo>
                <a:lnTo>
                  <a:pt x="3346" y="25"/>
                </a:lnTo>
                <a:lnTo>
                  <a:pt x="3347" y="20"/>
                </a:lnTo>
                <a:lnTo>
                  <a:pt x="3348" y="15"/>
                </a:lnTo>
                <a:lnTo>
                  <a:pt x="3351" y="11"/>
                </a:lnTo>
                <a:lnTo>
                  <a:pt x="3354" y="7"/>
                </a:lnTo>
                <a:lnTo>
                  <a:pt x="3358" y="4"/>
                </a:lnTo>
                <a:lnTo>
                  <a:pt x="3363" y="2"/>
                </a:lnTo>
                <a:lnTo>
                  <a:pt x="3368" y="0"/>
                </a:lnTo>
                <a:lnTo>
                  <a:pt x="3373" y="0"/>
                </a:lnTo>
                <a:lnTo>
                  <a:pt x="3378" y="0"/>
                </a:lnTo>
                <a:lnTo>
                  <a:pt x="3383" y="2"/>
                </a:lnTo>
                <a:lnTo>
                  <a:pt x="3387" y="4"/>
                </a:lnTo>
                <a:lnTo>
                  <a:pt x="3392" y="7"/>
                </a:lnTo>
                <a:lnTo>
                  <a:pt x="3395" y="11"/>
                </a:lnTo>
                <a:lnTo>
                  <a:pt x="3397" y="15"/>
                </a:lnTo>
                <a:lnTo>
                  <a:pt x="3399" y="20"/>
                </a:lnTo>
                <a:lnTo>
                  <a:pt x="3399" y="25"/>
                </a:lnTo>
                <a:lnTo>
                  <a:pt x="3399" y="30"/>
                </a:lnTo>
                <a:lnTo>
                  <a:pt x="3397" y="34"/>
                </a:lnTo>
                <a:lnTo>
                  <a:pt x="3395" y="38"/>
                </a:lnTo>
                <a:lnTo>
                  <a:pt x="3392" y="42"/>
                </a:lnTo>
                <a:lnTo>
                  <a:pt x="3387" y="45"/>
                </a:lnTo>
                <a:lnTo>
                  <a:pt x="3383" y="48"/>
                </a:lnTo>
                <a:lnTo>
                  <a:pt x="3378" y="49"/>
                </a:lnTo>
                <a:lnTo>
                  <a:pt x="3373" y="50"/>
                </a:lnTo>
                <a:close/>
                <a:moveTo>
                  <a:pt x="3348" y="72"/>
                </a:moveTo>
                <a:lnTo>
                  <a:pt x="3397" y="72"/>
                </a:lnTo>
                <a:lnTo>
                  <a:pt x="3397" y="249"/>
                </a:lnTo>
                <a:lnTo>
                  <a:pt x="3348" y="249"/>
                </a:lnTo>
                <a:lnTo>
                  <a:pt x="3348" y="72"/>
                </a:lnTo>
                <a:close/>
                <a:moveTo>
                  <a:pt x="3585" y="123"/>
                </a:moveTo>
                <a:lnTo>
                  <a:pt x="3540" y="126"/>
                </a:lnTo>
                <a:lnTo>
                  <a:pt x="3539" y="121"/>
                </a:lnTo>
                <a:lnTo>
                  <a:pt x="3537" y="118"/>
                </a:lnTo>
                <a:lnTo>
                  <a:pt x="3534" y="114"/>
                </a:lnTo>
                <a:lnTo>
                  <a:pt x="3531" y="111"/>
                </a:lnTo>
                <a:lnTo>
                  <a:pt x="3527" y="108"/>
                </a:lnTo>
                <a:lnTo>
                  <a:pt x="3522" y="106"/>
                </a:lnTo>
                <a:lnTo>
                  <a:pt x="3516" y="105"/>
                </a:lnTo>
                <a:lnTo>
                  <a:pt x="3510" y="105"/>
                </a:lnTo>
                <a:lnTo>
                  <a:pt x="3505" y="105"/>
                </a:lnTo>
                <a:lnTo>
                  <a:pt x="3500" y="106"/>
                </a:lnTo>
                <a:lnTo>
                  <a:pt x="3495" y="108"/>
                </a:lnTo>
                <a:lnTo>
                  <a:pt x="3491" y="110"/>
                </a:lnTo>
                <a:lnTo>
                  <a:pt x="3488" y="112"/>
                </a:lnTo>
                <a:lnTo>
                  <a:pt x="3485" y="115"/>
                </a:lnTo>
                <a:lnTo>
                  <a:pt x="3484" y="119"/>
                </a:lnTo>
                <a:lnTo>
                  <a:pt x="3483" y="122"/>
                </a:lnTo>
                <a:lnTo>
                  <a:pt x="3484" y="125"/>
                </a:lnTo>
                <a:lnTo>
                  <a:pt x="3485" y="128"/>
                </a:lnTo>
                <a:lnTo>
                  <a:pt x="3486" y="131"/>
                </a:lnTo>
                <a:lnTo>
                  <a:pt x="3488" y="133"/>
                </a:lnTo>
                <a:lnTo>
                  <a:pt x="3491" y="135"/>
                </a:lnTo>
                <a:lnTo>
                  <a:pt x="3495" y="137"/>
                </a:lnTo>
                <a:lnTo>
                  <a:pt x="3500" y="139"/>
                </a:lnTo>
                <a:lnTo>
                  <a:pt x="3506" y="140"/>
                </a:lnTo>
                <a:lnTo>
                  <a:pt x="3538" y="146"/>
                </a:lnTo>
                <a:lnTo>
                  <a:pt x="3544" y="148"/>
                </a:lnTo>
                <a:lnTo>
                  <a:pt x="3550" y="150"/>
                </a:lnTo>
                <a:lnTo>
                  <a:pt x="3555" y="151"/>
                </a:lnTo>
                <a:lnTo>
                  <a:pt x="3560" y="153"/>
                </a:lnTo>
                <a:lnTo>
                  <a:pt x="3569" y="158"/>
                </a:lnTo>
                <a:lnTo>
                  <a:pt x="3576" y="164"/>
                </a:lnTo>
                <a:lnTo>
                  <a:pt x="3579" y="167"/>
                </a:lnTo>
                <a:lnTo>
                  <a:pt x="3582" y="170"/>
                </a:lnTo>
                <a:lnTo>
                  <a:pt x="3584" y="174"/>
                </a:lnTo>
                <a:lnTo>
                  <a:pt x="3586" y="177"/>
                </a:lnTo>
                <a:lnTo>
                  <a:pt x="3588" y="185"/>
                </a:lnTo>
                <a:lnTo>
                  <a:pt x="3589" y="190"/>
                </a:lnTo>
                <a:lnTo>
                  <a:pt x="3589" y="194"/>
                </a:lnTo>
                <a:lnTo>
                  <a:pt x="3589" y="199"/>
                </a:lnTo>
                <a:lnTo>
                  <a:pt x="3588" y="203"/>
                </a:lnTo>
                <a:lnTo>
                  <a:pt x="3587" y="207"/>
                </a:lnTo>
                <a:lnTo>
                  <a:pt x="3586" y="211"/>
                </a:lnTo>
                <a:lnTo>
                  <a:pt x="3585" y="214"/>
                </a:lnTo>
                <a:lnTo>
                  <a:pt x="3583" y="218"/>
                </a:lnTo>
                <a:lnTo>
                  <a:pt x="3581" y="221"/>
                </a:lnTo>
                <a:lnTo>
                  <a:pt x="3579" y="225"/>
                </a:lnTo>
                <a:lnTo>
                  <a:pt x="3573" y="231"/>
                </a:lnTo>
                <a:lnTo>
                  <a:pt x="3567" y="236"/>
                </a:lnTo>
                <a:lnTo>
                  <a:pt x="3559" y="241"/>
                </a:lnTo>
                <a:lnTo>
                  <a:pt x="3551" y="245"/>
                </a:lnTo>
                <a:lnTo>
                  <a:pt x="3542" y="248"/>
                </a:lnTo>
                <a:lnTo>
                  <a:pt x="3532" y="251"/>
                </a:lnTo>
                <a:lnTo>
                  <a:pt x="3521" y="252"/>
                </a:lnTo>
                <a:lnTo>
                  <a:pt x="3510" y="253"/>
                </a:lnTo>
                <a:lnTo>
                  <a:pt x="3502" y="252"/>
                </a:lnTo>
                <a:lnTo>
                  <a:pt x="3494" y="252"/>
                </a:lnTo>
                <a:lnTo>
                  <a:pt x="3486" y="250"/>
                </a:lnTo>
                <a:lnTo>
                  <a:pt x="3479" y="249"/>
                </a:lnTo>
                <a:lnTo>
                  <a:pt x="3472" y="247"/>
                </a:lnTo>
                <a:lnTo>
                  <a:pt x="3466" y="244"/>
                </a:lnTo>
                <a:lnTo>
                  <a:pt x="3460" y="241"/>
                </a:lnTo>
                <a:lnTo>
                  <a:pt x="3454" y="238"/>
                </a:lnTo>
                <a:lnTo>
                  <a:pt x="3449" y="234"/>
                </a:lnTo>
                <a:lnTo>
                  <a:pt x="3445" y="230"/>
                </a:lnTo>
                <a:lnTo>
                  <a:pt x="3441" y="225"/>
                </a:lnTo>
                <a:lnTo>
                  <a:pt x="3437" y="221"/>
                </a:lnTo>
                <a:lnTo>
                  <a:pt x="3434" y="215"/>
                </a:lnTo>
                <a:lnTo>
                  <a:pt x="3432" y="210"/>
                </a:lnTo>
                <a:lnTo>
                  <a:pt x="3430" y="204"/>
                </a:lnTo>
                <a:lnTo>
                  <a:pt x="3429" y="198"/>
                </a:lnTo>
                <a:lnTo>
                  <a:pt x="3478" y="195"/>
                </a:lnTo>
                <a:lnTo>
                  <a:pt x="3480" y="200"/>
                </a:lnTo>
                <a:lnTo>
                  <a:pt x="3482" y="205"/>
                </a:lnTo>
                <a:lnTo>
                  <a:pt x="3485" y="209"/>
                </a:lnTo>
                <a:lnTo>
                  <a:pt x="3489" y="212"/>
                </a:lnTo>
                <a:lnTo>
                  <a:pt x="3493" y="214"/>
                </a:lnTo>
                <a:lnTo>
                  <a:pt x="3498" y="216"/>
                </a:lnTo>
                <a:lnTo>
                  <a:pt x="3504" y="217"/>
                </a:lnTo>
                <a:lnTo>
                  <a:pt x="3510" y="217"/>
                </a:lnTo>
                <a:lnTo>
                  <a:pt x="3516" y="217"/>
                </a:lnTo>
                <a:lnTo>
                  <a:pt x="3522" y="216"/>
                </a:lnTo>
                <a:lnTo>
                  <a:pt x="3527" y="214"/>
                </a:lnTo>
                <a:lnTo>
                  <a:pt x="3529" y="213"/>
                </a:lnTo>
                <a:lnTo>
                  <a:pt x="3531" y="212"/>
                </a:lnTo>
                <a:lnTo>
                  <a:pt x="3535" y="209"/>
                </a:lnTo>
                <a:lnTo>
                  <a:pt x="3537" y="206"/>
                </a:lnTo>
                <a:lnTo>
                  <a:pt x="3538" y="205"/>
                </a:lnTo>
                <a:lnTo>
                  <a:pt x="3539" y="203"/>
                </a:lnTo>
                <a:lnTo>
                  <a:pt x="3539" y="199"/>
                </a:lnTo>
                <a:lnTo>
                  <a:pt x="3539" y="196"/>
                </a:lnTo>
                <a:lnTo>
                  <a:pt x="3538" y="193"/>
                </a:lnTo>
                <a:lnTo>
                  <a:pt x="3536" y="191"/>
                </a:lnTo>
                <a:lnTo>
                  <a:pt x="3533" y="188"/>
                </a:lnTo>
                <a:lnTo>
                  <a:pt x="3530" y="186"/>
                </a:lnTo>
                <a:lnTo>
                  <a:pt x="3526" y="184"/>
                </a:lnTo>
                <a:lnTo>
                  <a:pt x="3522" y="183"/>
                </a:lnTo>
                <a:lnTo>
                  <a:pt x="3516" y="182"/>
                </a:lnTo>
                <a:lnTo>
                  <a:pt x="3486" y="176"/>
                </a:lnTo>
                <a:lnTo>
                  <a:pt x="3480" y="174"/>
                </a:lnTo>
                <a:lnTo>
                  <a:pt x="3474" y="173"/>
                </a:lnTo>
                <a:lnTo>
                  <a:pt x="3463" y="169"/>
                </a:lnTo>
                <a:lnTo>
                  <a:pt x="3459" y="166"/>
                </a:lnTo>
                <a:lnTo>
                  <a:pt x="3455" y="164"/>
                </a:lnTo>
                <a:lnTo>
                  <a:pt x="3451" y="161"/>
                </a:lnTo>
                <a:lnTo>
                  <a:pt x="3447" y="158"/>
                </a:lnTo>
                <a:lnTo>
                  <a:pt x="3444" y="155"/>
                </a:lnTo>
                <a:lnTo>
                  <a:pt x="3442" y="151"/>
                </a:lnTo>
                <a:lnTo>
                  <a:pt x="3440" y="147"/>
                </a:lnTo>
                <a:lnTo>
                  <a:pt x="3437" y="143"/>
                </a:lnTo>
                <a:lnTo>
                  <a:pt x="3435" y="139"/>
                </a:lnTo>
                <a:lnTo>
                  <a:pt x="3434" y="135"/>
                </a:lnTo>
                <a:lnTo>
                  <a:pt x="3434" y="130"/>
                </a:lnTo>
                <a:lnTo>
                  <a:pt x="3434" y="125"/>
                </a:lnTo>
                <a:lnTo>
                  <a:pt x="3434" y="119"/>
                </a:lnTo>
                <a:lnTo>
                  <a:pt x="3435" y="113"/>
                </a:lnTo>
                <a:lnTo>
                  <a:pt x="3437" y="107"/>
                </a:lnTo>
                <a:lnTo>
                  <a:pt x="3440" y="102"/>
                </a:lnTo>
                <a:lnTo>
                  <a:pt x="3443" y="97"/>
                </a:lnTo>
                <a:lnTo>
                  <a:pt x="3446" y="93"/>
                </a:lnTo>
                <a:lnTo>
                  <a:pt x="3450" y="89"/>
                </a:lnTo>
                <a:lnTo>
                  <a:pt x="3455" y="85"/>
                </a:lnTo>
                <a:lnTo>
                  <a:pt x="3460" y="81"/>
                </a:lnTo>
                <a:lnTo>
                  <a:pt x="3466" y="78"/>
                </a:lnTo>
                <a:lnTo>
                  <a:pt x="3472" y="76"/>
                </a:lnTo>
                <a:lnTo>
                  <a:pt x="3479" y="74"/>
                </a:lnTo>
                <a:lnTo>
                  <a:pt x="3482" y="73"/>
                </a:lnTo>
                <a:lnTo>
                  <a:pt x="3486" y="72"/>
                </a:lnTo>
                <a:lnTo>
                  <a:pt x="3493" y="71"/>
                </a:lnTo>
                <a:lnTo>
                  <a:pt x="3501" y="70"/>
                </a:lnTo>
                <a:lnTo>
                  <a:pt x="3510" y="70"/>
                </a:lnTo>
                <a:lnTo>
                  <a:pt x="3518" y="70"/>
                </a:lnTo>
                <a:lnTo>
                  <a:pt x="3525" y="71"/>
                </a:lnTo>
                <a:lnTo>
                  <a:pt x="3533" y="72"/>
                </a:lnTo>
                <a:lnTo>
                  <a:pt x="3540" y="74"/>
                </a:lnTo>
                <a:lnTo>
                  <a:pt x="3546" y="76"/>
                </a:lnTo>
                <a:lnTo>
                  <a:pt x="3552" y="78"/>
                </a:lnTo>
                <a:lnTo>
                  <a:pt x="3557" y="81"/>
                </a:lnTo>
                <a:lnTo>
                  <a:pt x="3562" y="84"/>
                </a:lnTo>
                <a:lnTo>
                  <a:pt x="3567" y="88"/>
                </a:lnTo>
                <a:lnTo>
                  <a:pt x="3571" y="92"/>
                </a:lnTo>
                <a:lnTo>
                  <a:pt x="3575" y="96"/>
                </a:lnTo>
                <a:lnTo>
                  <a:pt x="3578" y="101"/>
                </a:lnTo>
                <a:lnTo>
                  <a:pt x="3580" y="106"/>
                </a:lnTo>
                <a:lnTo>
                  <a:pt x="3582" y="111"/>
                </a:lnTo>
                <a:lnTo>
                  <a:pt x="3584" y="117"/>
                </a:lnTo>
                <a:lnTo>
                  <a:pt x="3585" y="123"/>
                </a:lnTo>
                <a:close/>
                <a:moveTo>
                  <a:pt x="3714" y="72"/>
                </a:moveTo>
                <a:lnTo>
                  <a:pt x="3714" y="109"/>
                </a:lnTo>
                <a:lnTo>
                  <a:pt x="3680" y="109"/>
                </a:lnTo>
                <a:lnTo>
                  <a:pt x="3680" y="195"/>
                </a:lnTo>
                <a:lnTo>
                  <a:pt x="3681" y="199"/>
                </a:lnTo>
                <a:lnTo>
                  <a:pt x="3682" y="203"/>
                </a:lnTo>
                <a:lnTo>
                  <a:pt x="3682" y="205"/>
                </a:lnTo>
                <a:lnTo>
                  <a:pt x="3683" y="206"/>
                </a:lnTo>
                <a:lnTo>
                  <a:pt x="3685" y="208"/>
                </a:lnTo>
                <a:lnTo>
                  <a:pt x="3687" y="210"/>
                </a:lnTo>
                <a:lnTo>
                  <a:pt x="3690" y="211"/>
                </a:lnTo>
                <a:lnTo>
                  <a:pt x="3693" y="212"/>
                </a:lnTo>
                <a:lnTo>
                  <a:pt x="3697" y="212"/>
                </a:lnTo>
                <a:lnTo>
                  <a:pt x="3704" y="211"/>
                </a:lnTo>
                <a:lnTo>
                  <a:pt x="3709" y="210"/>
                </a:lnTo>
                <a:lnTo>
                  <a:pt x="3717" y="247"/>
                </a:lnTo>
                <a:lnTo>
                  <a:pt x="3707" y="250"/>
                </a:lnTo>
                <a:lnTo>
                  <a:pt x="3699" y="251"/>
                </a:lnTo>
                <a:lnTo>
                  <a:pt x="3690" y="252"/>
                </a:lnTo>
                <a:lnTo>
                  <a:pt x="3684" y="252"/>
                </a:lnTo>
                <a:lnTo>
                  <a:pt x="3678" y="251"/>
                </a:lnTo>
                <a:lnTo>
                  <a:pt x="3672" y="250"/>
                </a:lnTo>
                <a:lnTo>
                  <a:pt x="3666" y="249"/>
                </a:lnTo>
                <a:lnTo>
                  <a:pt x="3661" y="248"/>
                </a:lnTo>
                <a:lnTo>
                  <a:pt x="3656" y="245"/>
                </a:lnTo>
                <a:lnTo>
                  <a:pt x="3652" y="243"/>
                </a:lnTo>
                <a:lnTo>
                  <a:pt x="3647" y="240"/>
                </a:lnTo>
                <a:lnTo>
                  <a:pt x="3644" y="237"/>
                </a:lnTo>
                <a:lnTo>
                  <a:pt x="3640" y="233"/>
                </a:lnTo>
                <a:lnTo>
                  <a:pt x="3638" y="229"/>
                </a:lnTo>
                <a:lnTo>
                  <a:pt x="3635" y="224"/>
                </a:lnTo>
                <a:lnTo>
                  <a:pt x="3634" y="219"/>
                </a:lnTo>
                <a:lnTo>
                  <a:pt x="3632" y="213"/>
                </a:lnTo>
                <a:lnTo>
                  <a:pt x="3632" y="208"/>
                </a:lnTo>
                <a:lnTo>
                  <a:pt x="3631" y="201"/>
                </a:lnTo>
                <a:lnTo>
                  <a:pt x="3631" y="109"/>
                </a:lnTo>
                <a:lnTo>
                  <a:pt x="3607" y="109"/>
                </a:lnTo>
                <a:lnTo>
                  <a:pt x="3607" y="72"/>
                </a:lnTo>
                <a:lnTo>
                  <a:pt x="3631" y="72"/>
                </a:lnTo>
                <a:lnTo>
                  <a:pt x="3631" y="30"/>
                </a:lnTo>
                <a:lnTo>
                  <a:pt x="3680" y="30"/>
                </a:lnTo>
                <a:lnTo>
                  <a:pt x="3680" y="72"/>
                </a:lnTo>
                <a:lnTo>
                  <a:pt x="3714" y="72"/>
                </a:lnTo>
                <a:close/>
                <a:moveTo>
                  <a:pt x="3821" y="253"/>
                </a:moveTo>
                <a:lnTo>
                  <a:pt x="3808" y="252"/>
                </a:lnTo>
                <a:lnTo>
                  <a:pt x="3801" y="251"/>
                </a:lnTo>
                <a:lnTo>
                  <a:pt x="3796" y="250"/>
                </a:lnTo>
                <a:lnTo>
                  <a:pt x="3784" y="246"/>
                </a:lnTo>
                <a:lnTo>
                  <a:pt x="3779" y="244"/>
                </a:lnTo>
                <a:lnTo>
                  <a:pt x="3774" y="241"/>
                </a:lnTo>
                <a:lnTo>
                  <a:pt x="3765" y="235"/>
                </a:lnTo>
                <a:lnTo>
                  <a:pt x="3761" y="231"/>
                </a:lnTo>
                <a:lnTo>
                  <a:pt x="3757" y="227"/>
                </a:lnTo>
                <a:lnTo>
                  <a:pt x="3750" y="219"/>
                </a:lnTo>
                <a:lnTo>
                  <a:pt x="3747" y="214"/>
                </a:lnTo>
                <a:lnTo>
                  <a:pt x="3744" y="209"/>
                </a:lnTo>
                <a:lnTo>
                  <a:pt x="3740" y="198"/>
                </a:lnTo>
                <a:lnTo>
                  <a:pt x="3738" y="193"/>
                </a:lnTo>
                <a:lnTo>
                  <a:pt x="3736" y="187"/>
                </a:lnTo>
                <a:lnTo>
                  <a:pt x="3735" y="181"/>
                </a:lnTo>
                <a:lnTo>
                  <a:pt x="3734" y="175"/>
                </a:lnTo>
                <a:lnTo>
                  <a:pt x="3734" y="168"/>
                </a:lnTo>
                <a:lnTo>
                  <a:pt x="3734" y="161"/>
                </a:lnTo>
                <a:lnTo>
                  <a:pt x="3734" y="155"/>
                </a:lnTo>
                <a:lnTo>
                  <a:pt x="3734" y="148"/>
                </a:lnTo>
                <a:lnTo>
                  <a:pt x="3735" y="142"/>
                </a:lnTo>
                <a:lnTo>
                  <a:pt x="3736" y="136"/>
                </a:lnTo>
                <a:lnTo>
                  <a:pt x="3740" y="124"/>
                </a:lnTo>
                <a:lnTo>
                  <a:pt x="3742" y="119"/>
                </a:lnTo>
                <a:lnTo>
                  <a:pt x="3744" y="114"/>
                </a:lnTo>
                <a:lnTo>
                  <a:pt x="3750" y="104"/>
                </a:lnTo>
                <a:lnTo>
                  <a:pt x="3753" y="99"/>
                </a:lnTo>
                <a:lnTo>
                  <a:pt x="3757" y="95"/>
                </a:lnTo>
                <a:lnTo>
                  <a:pt x="3761" y="91"/>
                </a:lnTo>
                <a:lnTo>
                  <a:pt x="3765" y="88"/>
                </a:lnTo>
                <a:lnTo>
                  <a:pt x="3770" y="85"/>
                </a:lnTo>
                <a:lnTo>
                  <a:pt x="3774" y="82"/>
                </a:lnTo>
                <a:lnTo>
                  <a:pt x="3779" y="79"/>
                </a:lnTo>
                <a:lnTo>
                  <a:pt x="3784" y="77"/>
                </a:lnTo>
                <a:lnTo>
                  <a:pt x="3790" y="75"/>
                </a:lnTo>
                <a:lnTo>
                  <a:pt x="3796" y="73"/>
                </a:lnTo>
                <a:lnTo>
                  <a:pt x="3801" y="72"/>
                </a:lnTo>
                <a:lnTo>
                  <a:pt x="3808" y="71"/>
                </a:lnTo>
                <a:lnTo>
                  <a:pt x="3821" y="70"/>
                </a:lnTo>
                <a:lnTo>
                  <a:pt x="3834" y="71"/>
                </a:lnTo>
                <a:lnTo>
                  <a:pt x="3840" y="72"/>
                </a:lnTo>
                <a:lnTo>
                  <a:pt x="3846" y="73"/>
                </a:lnTo>
                <a:lnTo>
                  <a:pt x="3857" y="77"/>
                </a:lnTo>
                <a:lnTo>
                  <a:pt x="3862" y="79"/>
                </a:lnTo>
                <a:lnTo>
                  <a:pt x="3867" y="82"/>
                </a:lnTo>
                <a:lnTo>
                  <a:pt x="3876" y="88"/>
                </a:lnTo>
                <a:lnTo>
                  <a:pt x="3880" y="91"/>
                </a:lnTo>
                <a:lnTo>
                  <a:pt x="3884" y="95"/>
                </a:lnTo>
                <a:lnTo>
                  <a:pt x="3891" y="104"/>
                </a:lnTo>
                <a:lnTo>
                  <a:pt x="3894" y="109"/>
                </a:lnTo>
                <a:lnTo>
                  <a:pt x="3897" y="114"/>
                </a:lnTo>
                <a:lnTo>
                  <a:pt x="3903" y="124"/>
                </a:lnTo>
                <a:lnTo>
                  <a:pt x="3904" y="130"/>
                </a:lnTo>
                <a:lnTo>
                  <a:pt x="3906" y="136"/>
                </a:lnTo>
                <a:lnTo>
                  <a:pt x="3907" y="142"/>
                </a:lnTo>
                <a:lnTo>
                  <a:pt x="3908" y="148"/>
                </a:lnTo>
                <a:lnTo>
                  <a:pt x="3908" y="155"/>
                </a:lnTo>
                <a:lnTo>
                  <a:pt x="3909" y="161"/>
                </a:lnTo>
                <a:lnTo>
                  <a:pt x="3908" y="168"/>
                </a:lnTo>
                <a:lnTo>
                  <a:pt x="3908" y="175"/>
                </a:lnTo>
                <a:lnTo>
                  <a:pt x="3907" y="181"/>
                </a:lnTo>
                <a:lnTo>
                  <a:pt x="3906" y="187"/>
                </a:lnTo>
                <a:lnTo>
                  <a:pt x="3903" y="198"/>
                </a:lnTo>
                <a:lnTo>
                  <a:pt x="3900" y="204"/>
                </a:lnTo>
                <a:lnTo>
                  <a:pt x="3897" y="209"/>
                </a:lnTo>
                <a:lnTo>
                  <a:pt x="3891" y="219"/>
                </a:lnTo>
                <a:lnTo>
                  <a:pt x="3888" y="223"/>
                </a:lnTo>
                <a:lnTo>
                  <a:pt x="3884" y="227"/>
                </a:lnTo>
                <a:lnTo>
                  <a:pt x="3880" y="231"/>
                </a:lnTo>
                <a:lnTo>
                  <a:pt x="3876" y="235"/>
                </a:lnTo>
                <a:lnTo>
                  <a:pt x="3872" y="238"/>
                </a:lnTo>
                <a:lnTo>
                  <a:pt x="3867" y="241"/>
                </a:lnTo>
                <a:lnTo>
                  <a:pt x="3862" y="244"/>
                </a:lnTo>
                <a:lnTo>
                  <a:pt x="3857" y="246"/>
                </a:lnTo>
                <a:lnTo>
                  <a:pt x="3851" y="248"/>
                </a:lnTo>
                <a:lnTo>
                  <a:pt x="3846" y="250"/>
                </a:lnTo>
                <a:lnTo>
                  <a:pt x="3840" y="251"/>
                </a:lnTo>
                <a:lnTo>
                  <a:pt x="3834" y="252"/>
                </a:lnTo>
                <a:lnTo>
                  <a:pt x="3821" y="253"/>
                </a:lnTo>
                <a:close/>
                <a:moveTo>
                  <a:pt x="3821" y="215"/>
                </a:moveTo>
                <a:lnTo>
                  <a:pt x="3825" y="214"/>
                </a:lnTo>
                <a:lnTo>
                  <a:pt x="3829" y="214"/>
                </a:lnTo>
                <a:lnTo>
                  <a:pt x="3833" y="212"/>
                </a:lnTo>
                <a:lnTo>
                  <a:pt x="3837" y="211"/>
                </a:lnTo>
                <a:lnTo>
                  <a:pt x="3840" y="209"/>
                </a:lnTo>
                <a:lnTo>
                  <a:pt x="3843" y="206"/>
                </a:lnTo>
                <a:lnTo>
                  <a:pt x="3846" y="203"/>
                </a:lnTo>
                <a:lnTo>
                  <a:pt x="3848" y="199"/>
                </a:lnTo>
                <a:lnTo>
                  <a:pt x="3851" y="195"/>
                </a:lnTo>
                <a:lnTo>
                  <a:pt x="3852" y="191"/>
                </a:lnTo>
                <a:lnTo>
                  <a:pt x="3854" y="187"/>
                </a:lnTo>
                <a:lnTo>
                  <a:pt x="3855" y="182"/>
                </a:lnTo>
                <a:lnTo>
                  <a:pt x="3857" y="172"/>
                </a:lnTo>
                <a:lnTo>
                  <a:pt x="3858" y="167"/>
                </a:lnTo>
                <a:lnTo>
                  <a:pt x="3858" y="161"/>
                </a:lnTo>
                <a:lnTo>
                  <a:pt x="3857" y="150"/>
                </a:lnTo>
                <a:lnTo>
                  <a:pt x="3855" y="140"/>
                </a:lnTo>
                <a:lnTo>
                  <a:pt x="3854" y="135"/>
                </a:lnTo>
                <a:lnTo>
                  <a:pt x="3852" y="131"/>
                </a:lnTo>
                <a:lnTo>
                  <a:pt x="3848" y="123"/>
                </a:lnTo>
                <a:lnTo>
                  <a:pt x="3846" y="119"/>
                </a:lnTo>
                <a:lnTo>
                  <a:pt x="3843" y="116"/>
                </a:lnTo>
                <a:lnTo>
                  <a:pt x="3840" y="113"/>
                </a:lnTo>
                <a:lnTo>
                  <a:pt x="3837" y="111"/>
                </a:lnTo>
                <a:lnTo>
                  <a:pt x="3833" y="110"/>
                </a:lnTo>
                <a:lnTo>
                  <a:pt x="3829" y="108"/>
                </a:lnTo>
                <a:lnTo>
                  <a:pt x="3825" y="108"/>
                </a:lnTo>
                <a:lnTo>
                  <a:pt x="3821" y="107"/>
                </a:lnTo>
                <a:lnTo>
                  <a:pt x="3816" y="108"/>
                </a:lnTo>
                <a:lnTo>
                  <a:pt x="3812" y="108"/>
                </a:lnTo>
                <a:lnTo>
                  <a:pt x="3808" y="110"/>
                </a:lnTo>
                <a:lnTo>
                  <a:pt x="3805" y="111"/>
                </a:lnTo>
                <a:lnTo>
                  <a:pt x="3801" y="113"/>
                </a:lnTo>
                <a:lnTo>
                  <a:pt x="3798" y="116"/>
                </a:lnTo>
                <a:lnTo>
                  <a:pt x="3795" y="119"/>
                </a:lnTo>
                <a:lnTo>
                  <a:pt x="3793" y="123"/>
                </a:lnTo>
                <a:lnTo>
                  <a:pt x="3789" y="131"/>
                </a:lnTo>
                <a:lnTo>
                  <a:pt x="3787" y="135"/>
                </a:lnTo>
                <a:lnTo>
                  <a:pt x="3786" y="140"/>
                </a:lnTo>
                <a:lnTo>
                  <a:pt x="3785" y="145"/>
                </a:lnTo>
                <a:lnTo>
                  <a:pt x="3784" y="150"/>
                </a:lnTo>
                <a:lnTo>
                  <a:pt x="3784" y="155"/>
                </a:lnTo>
                <a:lnTo>
                  <a:pt x="3783" y="161"/>
                </a:lnTo>
                <a:lnTo>
                  <a:pt x="3784" y="172"/>
                </a:lnTo>
                <a:lnTo>
                  <a:pt x="3786" y="182"/>
                </a:lnTo>
                <a:lnTo>
                  <a:pt x="3787" y="187"/>
                </a:lnTo>
                <a:lnTo>
                  <a:pt x="3789" y="191"/>
                </a:lnTo>
                <a:lnTo>
                  <a:pt x="3791" y="195"/>
                </a:lnTo>
                <a:lnTo>
                  <a:pt x="3793" y="199"/>
                </a:lnTo>
                <a:lnTo>
                  <a:pt x="3795" y="203"/>
                </a:lnTo>
                <a:lnTo>
                  <a:pt x="3798" y="206"/>
                </a:lnTo>
                <a:lnTo>
                  <a:pt x="3801" y="209"/>
                </a:lnTo>
                <a:lnTo>
                  <a:pt x="3805" y="211"/>
                </a:lnTo>
                <a:lnTo>
                  <a:pt x="3808" y="212"/>
                </a:lnTo>
                <a:lnTo>
                  <a:pt x="3812" y="214"/>
                </a:lnTo>
                <a:lnTo>
                  <a:pt x="3816" y="214"/>
                </a:lnTo>
                <a:lnTo>
                  <a:pt x="3821" y="215"/>
                </a:lnTo>
                <a:close/>
                <a:moveTo>
                  <a:pt x="1623" y="930"/>
                </a:moveTo>
                <a:lnTo>
                  <a:pt x="1569" y="930"/>
                </a:lnTo>
                <a:lnTo>
                  <a:pt x="1651" y="694"/>
                </a:lnTo>
                <a:lnTo>
                  <a:pt x="1715" y="694"/>
                </a:lnTo>
                <a:lnTo>
                  <a:pt x="1797" y="930"/>
                </a:lnTo>
                <a:lnTo>
                  <a:pt x="1743" y="930"/>
                </a:lnTo>
                <a:lnTo>
                  <a:pt x="1726" y="876"/>
                </a:lnTo>
                <a:lnTo>
                  <a:pt x="1641" y="876"/>
                </a:lnTo>
                <a:lnTo>
                  <a:pt x="1623" y="930"/>
                </a:lnTo>
                <a:close/>
                <a:moveTo>
                  <a:pt x="1653" y="837"/>
                </a:moveTo>
                <a:lnTo>
                  <a:pt x="1713" y="837"/>
                </a:lnTo>
                <a:lnTo>
                  <a:pt x="1684" y="748"/>
                </a:lnTo>
                <a:lnTo>
                  <a:pt x="1653" y="837"/>
                </a:lnTo>
                <a:close/>
                <a:moveTo>
                  <a:pt x="1874" y="933"/>
                </a:moveTo>
                <a:lnTo>
                  <a:pt x="1867" y="933"/>
                </a:lnTo>
                <a:lnTo>
                  <a:pt x="1861" y="932"/>
                </a:lnTo>
                <a:lnTo>
                  <a:pt x="1856" y="931"/>
                </a:lnTo>
                <a:lnTo>
                  <a:pt x="1850" y="930"/>
                </a:lnTo>
                <a:lnTo>
                  <a:pt x="1845" y="928"/>
                </a:lnTo>
                <a:lnTo>
                  <a:pt x="1840" y="926"/>
                </a:lnTo>
                <a:lnTo>
                  <a:pt x="1836" y="923"/>
                </a:lnTo>
                <a:lnTo>
                  <a:pt x="1832" y="920"/>
                </a:lnTo>
                <a:lnTo>
                  <a:pt x="1828" y="916"/>
                </a:lnTo>
                <a:lnTo>
                  <a:pt x="1824" y="913"/>
                </a:lnTo>
                <a:lnTo>
                  <a:pt x="1821" y="908"/>
                </a:lnTo>
                <a:lnTo>
                  <a:pt x="1820" y="906"/>
                </a:lnTo>
                <a:lnTo>
                  <a:pt x="1819" y="903"/>
                </a:lnTo>
                <a:lnTo>
                  <a:pt x="1817" y="898"/>
                </a:lnTo>
                <a:lnTo>
                  <a:pt x="1816" y="893"/>
                </a:lnTo>
                <a:lnTo>
                  <a:pt x="1815" y="887"/>
                </a:lnTo>
                <a:lnTo>
                  <a:pt x="1815" y="880"/>
                </a:lnTo>
                <a:lnTo>
                  <a:pt x="1815" y="871"/>
                </a:lnTo>
                <a:lnTo>
                  <a:pt x="1817" y="863"/>
                </a:lnTo>
                <a:lnTo>
                  <a:pt x="1818" y="859"/>
                </a:lnTo>
                <a:lnTo>
                  <a:pt x="1820" y="856"/>
                </a:lnTo>
                <a:lnTo>
                  <a:pt x="1824" y="849"/>
                </a:lnTo>
                <a:lnTo>
                  <a:pt x="1827" y="847"/>
                </a:lnTo>
                <a:lnTo>
                  <a:pt x="1829" y="844"/>
                </a:lnTo>
                <a:lnTo>
                  <a:pt x="1832" y="842"/>
                </a:lnTo>
                <a:lnTo>
                  <a:pt x="1835" y="840"/>
                </a:lnTo>
                <a:lnTo>
                  <a:pt x="1838" y="838"/>
                </a:lnTo>
                <a:lnTo>
                  <a:pt x="1841" y="836"/>
                </a:lnTo>
                <a:lnTo>
                  <a:pt x="1845" y="834"/>
                </a:lnTo>
                <a:lnTo>
                  <a:pt x="1849" y="833"/>
                </a:lnTo>
                <a:lnTo>
                  <a:pt x="1856" y="831"/>
                </a:lnTo>
                <a:lnTo>
                  <a:pt x="1864" y="829"/>
                </a:lnTo>
                <a:lnTo>
                  <a:pt x="1873" y="827"/>
                </a:lnTo>
                <a:lnTo>
                  <a:pt x="1881" y="826"/>
                </a:lnTo>
                <a:lnTo>
                  <a:pt x="1901" y="824"/>
                </a:lnTo>
                <a:lnTo>
                  <a:pt x="1908" y="822"/>
                </a:lnTo>
                <a:lnTo>
                  <a:pt x="1914" y="821"/>
                </a:lnTo>
                <a:lnTo>
                  <a:pt x="1918" y="820"/>
                </a:lnTo>
                <a:lnTo>
                  <a:pt x="1920" y="818"/>
                </a:lnTo>
                <a:lnTo>
                  <a:pt x="1922" y="817"/>
                </a:lnTo>
                <a:lnTo>
                  <a:pt x="1923" y="816"/>
                </a:lnTo>
                <a:lnTo>
                  <a:pt x="1923" y="814"/>
                </a:lnTo>
                <a:lnTo>
                  <a:pt x="1924" y="812"/>
                </a:lnTo>
                <a:lnTo>
                  <a:pt x="1924" y="810"/>
                </a:lnTo>
                <a:lnTo>
                  <a:pt x="1924" y="805"/>
                </a:lnTo>
                <a:lnTo>
                  <a:pt x="1922" y="800"/>
                </a:lnTo>
                <a:lnTo>
                  <a:pt x="1921" y="798"/>
                </a:lnTo>
                <a:lnTo>
                  <a:pt x="1920" y="796"/>
                </a:lnTo>
                <a:lnTo>
                  <a:pt x="1919" y="794"/>
                </a:lnTo>
                <a:lnTo>
                  <a:pt x="1917" y="793"/>
                </a:lnTo>
                <a:lnTo>
                  <a:pt x="1913" y="790"/>
                </a:lnTo>
                <a:lnTo>
                  <a:pt x="1909" y="788"/>
                </a:lnTo>
                <a:lnTo>
                  <a:pt x="1904" y="787"/>
                </a:lnTo>
                <a:lnTo>
                  <a:pt x="1898" y="787"/>
                </a:lnTo>
                <a:lnTo>
                  <a:pt x="1892" y="787"/>
                </a:lnTo>
                <a:lnTo>
                  <a:pt x="1886" y="788"/>
                </a:lnTo>
                <a:lnTo>
                  <a:pt x="1881" y="790"/>
                </a:lnTo>
                <a:lnTo>
                  <a:pt x="1877" y="792"/>
                </a:lnTo>
                <a:lnTo>
                  <a:pt x="1873" y="795"/>
                </a:lnTo>
                <a:lnTo>
                  <a:pt x="1870" y="799"/>
                </a:lnTo>
                <a:lnTo>
                  <a:pt x="1868" y="803"/>
                </a:lnTo>
                <a:lnTo>
                  <a:pt x="1867" y="805"/>
                </a:lnTo>
                <a:lnTo>
                  <a:pt x="1866" y="807"/>
                </a:lnTo>
                <a:lnTo>
                  <a:pt x="1821" y="803"/>
                </a:lnTo>
                <a:lnTo>
                  <a:pt x="1823" y="797"/>
                </a:lnTo>
                <a:lnTo>
                  <a:pt x="1825" y="792"/>
                </a:lnTo>
                <a:lnTo>
                  <a:pt x="1827" y="787"/>
                </a:lnTo>
                <a:lnTo>
                  <a:pt x="1830" y="782"/>
                </a:lnTo>
                <a:lnTo>
                  <a:pt x="1833" y="777"/>
                </a:lnTo>
                <a:lnTo>
                  <a:pt x="1837" y="773"/>
                </a:lnTo>
                <a:lnTo>
                  <a:pt x="1841" y="769"/>
                </a:lnTo>
                <a:lnTo>
                  <a:pt x="1846" y="765"/>
                </a:lnTo>
                <a:lnTo>
                  <a:pt x="1851" y="762"/>
                </a:lnTo>
                <a:lnTo>
                  <a:pt x="1857" y="759"/>
                </a:lnTo>
                <a:lnTo>
                  <a:pt x="1863" y="756"/>
                </a:lnTo>
                <a:lnTo>
                  <a:pt x="1869" y="754"/>
                </a:lnTo>
                <a:lnTo>
                  <a:pt x="1876" y="753"/>
                </a:lnTo>
                <a:lnTo>
                  <a:pt x="1883" y="752"/>
                </a:lnTo>
                <a:lnTo>
                  <a:pt x="1890" y="751"/>
                </a:lnTo>
                <a:lnTo>
                  <a:pt x="1898" y="751"/>
                </a:lnTo>
                <a:lnTo>
                  <a:pt x="1908" y="751"/>
                </a:lnTo>
                <a:lnTo>
                  <a:pt x="1917" y="752"/>
                </a:lnTo>
                <a:lnTo>
                  <a:pt x="1926" y="754"/>
                </a:lnTo>
                <a:lnTo>
                  <a:pt x="1935" y="757"/>
                </a:lnTo>
                <a:lnTo>
                  <a:pt x="1943" y="761"/>
                </a:lnTo>
                <a:lnTo>
                  <a:pt x="1947" y="763"/>
                </a:lnTo>
                <a:lnTo>
                  <a:pt x="1950" y="765"/>
                </a:lnTo>
                <a:lnTo>
                  <a:pt x="1957" y="770"/>
                </a:lnTo>
                <a:lnTo>
                  <a:pt x="1963" y="776"/>
                </a:lnTo>
                <a:lnTo>
                  <a:pt x="1965" y="780"/>
                </a:lnTo>
                <a:lnTo>
                  <a:pt x="1967" y="784"/>
                </a:lnTo>
                <a:lnTo>
                  <a:pt x="1969" y="787"/>
                </a:lnTo>
                <a:lnTo>
                  <a:pt x="1970" y="792"/>
                </a:lnTo>
                <a:lnTo>
                  <a:pt x="1972" y="796"/>
                </a:lnTo>
                <a:lnTo>
                  <a:pt x="1972" y="801"/>
                </a:lnTo>
                <a:lnTo>
                  <a:pt x="1973" y="806"/>
                </a:lnTo>
                <a:lnTo>
                  <a:pt x="1973" y="811"/>
                </a:lnTo>
                <a:lnTo>
                  <a:pt x="1973" y="930"/>
                </a:lnTo>
                <a:lnTo>
                  <a:pt x="1927" y="930"/>
                </a:lnTo>
                <a:lnTo>
                  <a:pt x="1927" y="905"/>
                </a:lnTo>
                <a:lnTo>
                  <a:pt x="1922" y="911"/>
                </a:lnTo>
                <a:lnTo>
                  <a:pt x="1917" y="917"/>
                </a:lnTo>
                <a:lnTo>
                  <a:pt x="1912" y="921"/>
                </a:lnTo>
                <a:lnTo>
                  <a:pt x="1906" y="925"/>
                </a:lnTo>
                <a:lnTo>
                  <a:pt x="1899" y="929"/>
                </a:lnTo>
                <a:lnTo>
                  <a:pt x="1891" y="931"/>
                </a:lnTo>
                <a:lnTo>
                  <a:pt x="1887" y="932"/>
                </a:lnTo>
                <a:lnTo>
                  <a:pt x="1883" y="933"/>
                </a:lnTo>
                <a:lnTo>
                  <a:pt x="1874" y="933"/>
                </a:lnTo>
                <a:close/>
                <a:moveTo>
                  <a:pt x="1888" y="899"/>
                </a:moveTo>
                <a:lnTo>
                  <a:pt x="1895" y="899"/>
                </a:lnTo>
                <a:lnTo>
                  <a:pt x="1902" y="897"/>
                </a:lnTo>
                <a:lnTo>
                  <a:pt x="1905" y="896"/>
                </a:lnTo>
                <a:lnTo>
                  <a:pt x="1908" y="894"/>
                </a:lnTo>
                <a:lnTo>
                  <a:pt x="1914" y="890"/>
                </a:lnTo>
                <a:lnTo>
                  <a:pt x="1916" y="888"/>
                </a:lnTo>
                <a:lnTo>
                  <a:pt x="1919" y="885"/>
                </a:lnTo>
                <a:lnTo>
                  <a:pt x="1922" y="879"/>
                </a:lnTo>
                <a:lnTo>
                  <a:pt x="1924" y="873"/>
                </a:lnTo>
                <a:lnTo>
                  <a:pt x="1924" y="870"/>
                </a:lnTo>
                <a:lnTo>
                  <a:pt x="1924" y="867"/>
                </a:lnTo>
                <a:lnTo>
                  <a:pt x="1924" y="848"/>
                </a:lnTo>
                <a:lnTo>
                  <a:pt x="1921" y="850"/>
                </a:lnTo>
                <a:lnTo>
                  <a:pt x="1915" y="851"/>
                </a:lnTo>
                <a:lnTo>
                  <a:pt x="1903" y="854"/>
                </a:lnTo>
                <a:lnTo>
                  <a:pt x="1890" y="856"/>
                </a:lnTo>
                <a:lnTo>
                  <a:pt x="1884" y="857"/>
                </a:lnTo>
                <a:lnTo>
                  <a:pt x="1879" y="859"/>
                </a:lnTo>
                <a:lnTo>
                  <a:pt x="1874" y="861"/>
                </a:lnTo>
                <a:lnTo>
                  <a:pt x="1870" y="863"/>
                </a:lnTo>
                <a:lnTo>
                  <a:pt x="1866" y="866"/>
                </a:lnTo>
                <a:lnTo>
                  <a:pt x="1864" y="870"/>
                </a:lnTo>
                <a:lnTo>
                  <a:pt x="1863" y="872"/>
                </a:lnTo>
                <a:lnTo>
                  <a:pt x="1862" y="874"/>
                </a:lnTo>
                <a:lnTo>
                  <a:pt x="1862" y="879"/>
                </a:lnTo>
                <a:lnTo>
                  <a:pt x="1862" y="884"/>
                </a:lnTo>
                <a:lnTo>
                  <a:pt x="1863" y="888"/>
                </a:lnTo>
                <a:lnTo>
                  <a:pt x="1865" y="890"/>
                </a:lnTo>
                <a:lnTo>
                  <a:pt x="1866" y="891"/>
                </a:lnTo>
                <a:lnTo>
                  <a:pt x="1869" y="894"/>
                </a:lnTo>
                <a:lnTo>
                  <a:pt x="1873" y="896"/>
                </a:lnTo>
                <a:lnTo>
                  <a:pt x="1875" y="897"/>
                </a:lnTo>
                <a:lnTo>
                  <a:pt x="1877" y="898"/>
                </a:lnTo>
                <a:lnTo>
                  <a:pt x="1882" y="899"/>
                </a:lnTo>
                <a:lnTo>
                  <a:pt x="1888" y="899"/>
                </a:lnTo>
                <a:close/>
                <a:moveTo>
                  <a:pt x="2063" y="930"/>
                </a:moveTo>
                <a:lnTo>
                  <a:pt x="2013" y="930"/>
                </a:lnTo>
                <a:lnTo>
                  <a:pt x="2013" y="694"/>
                </a:lnTo>
                <a:lnTo>
                  <a:pt x="2063" y="694"/>
                </a:lnTo>
                <a:lnTo>
                  <a:pt x="2063" y="930"/>
                </a:lnTo>
                <a:close/>
                <a:moveTo>
                  <a:pt x="2197" y="753"/>
                </a:moveTo>
                <a:lnTo>
                  <a:pt x="2197" y="790"/>
                </a:lnTo>
                <a:lnTo>
                  <a:pt x="2164" y="790"/>
                </a:lnTo>
                <a:lnTo>
                  <a:pt x="2164" y="876"/>
                </a:lnTo>
                <a:lnTo>
                  <a:pt x="2164" y="880"/>
                </a:lnTo>
                <a:lnTo>
                  <a:pt x="2165" y="884"/>
                </a:lnTo>
                <a:lnTo>
                  <a:pt x="2166" y="886"/>
                </a:lnTo>
                <a:lnTo>
                  <a:pt x="2167" y="887"/>
                </a:lnTo>
                <a:lnTo>
                  <a:pt x="2169" y="889"/>
                </a:lnTo>
                <a:lnTo>
                  <a:pt x="2171" y="891"/>
                </a:lnTo>
                <a:lnTo>
                  <a:pt x="2174" y="892"/>
                </a:lnTo>
                <a:lnTo>
                  <a:pt x="2177" y="893"/>
                </a:lnTo>
                <a:lnTo>
                  <a:pt x="2181" y="893"/>
                </a:lnTo>
                <a:lnTo>
                  <a:pt x="2188" y="892"/>
                </a:lnTo>
                <a:lnTo>
                  <a:pt x="2193" y="891"/>
                </a:lnTo>
                <a:lnTo>
                  <a:pt x="2201" y="928"/>
                </a:lnTo>
                <a:lnTo>
                  <a:pt x="2190" y="930"/>
                </a:lnTo>
                <a:lnTo>
                  <a:pt x="2183" y="932"/>
                </a:lnTo>
                <a:lnTo>
                  <a:pt x="2174" y="932"/>
                </a:lnTo>
                <a:lnTo>
                  <a:pt x="2168" y="932"/>
                </a:lnTo>
                <a:lnTo>
                  <a:pt x="2161" y="932"/>
                </a:lnTo>
                <a:lnTo>
                  <a:pt x="2156" y="931"/>
                </a:lnTo>
                <a:lnTo>
                  <a:pt x="2150" y="930"/>
                </a:lnTo>
                <a:lnTo>
                  <a:pt x="2145" y="928"/>
                </a:lnTo>
                <a:lnTo>
                  <a:pt x="2140" y="926"/>
                </a:lnTo>
                <a:lnTo>
                  <a:pt x="2135" y="924"/>
                </a:lnTo>
                <a:lnTo>
                  <a:pt x="2131" y="921"/>
                </a:lnTo>
                <a:lnTo>
                  <a:pt x="2127" y="917"/>
                </a:lnTo>
                <a:lnTo>
                  <a:pt x="2124" y="914"/>
                </a:lnTo>
                <a:lnTo>
                  <a:pt x="2121" y="909"/>
                </a:lnTo>
                <a:lnTo>
                  <a:pt x="2119" y="905"/>
                </a:lnTo>
                <a:lnTo>
                  <a:pt x="2117" y="900"/>
                </a:lnTo>
                <a:lnTo>
                  <a:pt x="2116" y="894"/>
                </a:lnTo>
                <a:lnTo>
                  <a:pt x="2115" y="888"/>
                </a:lnTo>
                <a:lnTo>
                  <a:pt x="2115" y="882"/>
                </a:lnTo>
                <a:lnTo>
                  <a:pt x="2115" y="790"/>
                </a:lnTo>
                <a:lnTo>
                  <a:pt x="2091" y="790"/>
                </a:lnTo>
                <a:lnTo>
                  <a:pt x="2091" y="753"/>
                </a:lnTo>
                <a:lnTo>
                  <a:pt x="2115" y="753"/>
                </a:lnTo>
                <a:lnTo>
                  <a:pt x="2115" y="711"/>
                </a:lnTo>
                <a:lnTo>
                  <a:pt x="2164" y="711"/>
                </a:lnTo>
                <a:lnTo>
                  <a:pt x="2164" y="753"/>
                </a:lnTo>
                <a:lnTo>
                  <a:pt x="2197" y="753"/>
                </a:lnTo>
                <a:close/>
                <a:moveTo>
                  <a:pt x="2304" y="933"/>
                </a:moveTo>
                <a:lnTo>
                  <a:pt x="2291" y="933"/>
                </a:lnTo>
                <a:lnTo>
                  <a:pt x="2285" y="932"/>
                </a:lnTo>
                <a:lnTo>
                  <a:pt x="2279" y="930"/>
                </a:lnTo>
                <a:lnTo>
                  <a:pt x="2268" y="927"/>
                </a:lnTo>
                <a:lnTo>
                  <a:pt x="2263" y="925"/>
                </a:lnTo>
                <a:lnTo>
                  <a:pt x="2258" y="922"/>
                </a:lnTo>
                <a:lnTo>
                  <a:pt x="2249" y="916"/>
                </a:lnTo>
                <a:lnTo>
                  <a:pt x="2245" y="912"/>
                </a:lnTo>
                <a:lnTo>
                  <a:pt x="2241" y="908"/>
                </a:lnTo>
                <a:lnTo>
                  <a:pt x="2234" y="900"/>
                </a:lnTo>
                <a:lnTo>
                  <a:pt x="2231" y="895"/>
                </a:lnTo>
                <a:lnTo>
                  <a:pt x="2228" y="890"/>
                </a:lnTo>
                <a:lnTo>
                  <a:pt x="2223" y="879"/>
                </a:lnTo>
                <a:lnTo>
                  <a:pt x="2221" y="874"/>
                </a:lnTo>
                <a:lnTo>
                  <a:pt x="2220" y="868"/>
                </a:lnTo>
                <a:lnTo>
                  <a:pt x="2219" y="862"/>
                </a:lnTo>
                <a:lnTo>
                  <a:pt x="2218" y="855"/>
                </a:lnTo>
                <a:lnTo>
                  <a:pt x="2218" y="849"/>
                </a:lnTo>
                <a:lnTo>
                  <a:pt x="2217" y="842"/>
                </a:lnTo>
                <a:lnTo>
                  <a:pt x="2218" y="835"/>
                </a:lnTo>
                <a:lnTo>
                  <a:pt x="2218" y="829"/>
                </a:lnTo>
                <a:lnTo>
                  <a:pt x="2219" y="823"/>
                </a:lnTo>
                <a:lnTo>
                  <a:pt x="2220" y="816"/>
                </a:lnTo>
                <a:lnTo>
                  <a:pt x="2223" y="805"/>
                </a:lnTo>
                <a:lnTo>
                  <a:pt x="2225" y="799"/>
                </a:lnTo>
                <a:lnTo>
                  <a:pt x="2228" y="794"/>
                </a:lnTo>
                <a:lnTo>
                  <a:pt x="2234" y="785"/>
                </a:lnTo>
                <a:lnTo>
                  <a:pt x="2237" y="780"/>
                </a:lnTo>
                <a:lnTo>
                  <a:pt x="2241" y="776"/>
                </a:lnTo>
                <a:lnTo>
                  <a:pt x="2245" y="772"/>
                </a:lnTo>
                <a:lnTo>
                  <a:pt x="2249" y="769"/>
                </a:lnTo>
                <a:lnTo>
                  <a:pt x="2253" y="765"/>
                </a:lnTo>
                <a:lnTo>
                  <a:pt x="2258" y="762"/>
                </a:lnTo>
                <a:lnTo>
                  <a:pt x="2263" y="760"/>
                </a:lnTo>
                <a:lnTo>
                  <a:pt x="2268" y="757"/>
                </a:lnTo>
                <a:lnTo>
                  <a:pt x="2274" y="755"/>
                </a:lnTo>
                <a:lnTo>
                  <a:pt x="2279" y="754"/>
                </a:lnTo>
                <a:lnTo>
                  <a:pt x="2285" y="752"/>
                </a:lnTo>
                <a:lnTo>
                  <a:pt x="2291" y="752"/>
                </a:lnTo>
                <a:lnTo>
                  <a:pt x="2304" y="751"/>
                </a:lnTo>
                <a:lnTo>
                  <a:pt x="2317" y="752"/>
                </a:lnTo>
                <a:lnTo>
                  <a:pt x="2323" y="752"/>
                </a:lnTo>
                <a:lnTo>
                  <a:pt x="2329" y="754"/>
                </a:lnTo>
                <a:lnTo>
                  <a:pt x="2340" y="757"/>
                </a:lnTo>
                <a:lnTo>
                  <a:pt x="2346" y="760"/>
                </a:lnTo>
                <a:lnTo>
                  <a:pt x="2351" y="762"/>
                </a:lnTo>
                <a:lnTo>
                  <a:pt x="2360" y="769"/>
                </a:lnTo>
                <a:lnTo>
                  <a:pt x="2364" y="772"/>
                </a:lnTo>
                <a:lnTo>
                  <a:pt x="2368" y="776"/>
                </a:lnTo>
                <a:lnTo>
                  <a:pt x="2375" y="785"/>
                </a:lnTo>
                <a:lnTo>
                  <a:pt x="2378" y="789"/>
                </a:lnTo>
                <a:lnTo>
                  <a:pt x="2381" y="794"/>
                </a:lnTo>
                <a:lnTo>
                  <a:pt x="2385" y="805"/>
                </a:lnTo>
                <a:lnTo>
                  <a:pt x="2387" y="811"/>
                </a:lnTo>
                <a:lnTo>
                  <a:pt x="2389" y="816"/>
                </a:lnTo>
                <a:lnTo>
                  <a:pt x="2390" y="823"/>
                </a:lnTo>
                <a:lnTo>
                  <a:pt x="2391" y="829"/>
                </a:lnTo>
                <a:lnTo>
                  <a:pt x="2391" y="835"/>
                </a:lnTo>
                <a:lnTo>
                  <a:pt x="2391" y="842"/>
                </a:lnTo>
                <a:lnTo>
                  <a:pt x="2391" y="849"/>
                </a:lnTo>
                <a:lnTo>
                  <a:pt x="2391" y="855"/>
                </a:lnTo>
                <a:lnTo>
                  <a:pt x="2390" y="862"/>
                </a:lnTo>
                <a:lnTo>
                  <a:pt x="2389" y="868"/>
                </a:lnTo>
                <a:lnTo>
                  <a:pt x="2385" y="879"/>
                </a:lnTo>
                <a:lnTo>
                  <a:pt x="2383" y="885"/>
                </a:lnTo>
                <a:lnTo>
                  <a:pt x="2381" y="890"/>
                </a:lnTo>
                <a:lnTo>
                  <a:pt x="2375" y="900"/>
                </a:lnTo>
                <a:lnTo>
                  <a:pt x="2372" y="904"/>
                </a:lnTo>
                <a:lnTo>
                  <a:pt x="2368" y="908"/>
                </a:lnTo>
                <a:lnTo>
                  <a:pt x="2364" y="912"/>
                </a:lnTo>
                <a:lnTo>
                  <a:pt x="2360" y="916"/>
                </a:lnTo>
                <a:lnTo>
                  <a:pt x="2355" y="919"/>
                </a:lnTo>
                <a:lnTo>
                  <a:pt x="2351" y="922"/>
                </a:lnTo>
                <a:lnTo>
                  <a:pt x="2346" y="925"/>
                </a:lnTo>
                <a:lnTo>
                  <a:pt x="2340" y="927"/>
                </a:lnTo>
                <a:lnTo>
                  <a:pt x="2335" y="929"/>
                </a:lnTo>
                <a:lnTo>
                  <a:pt x="2329" y="930"/>
                </a:lnTo>
                <a:lnTo>
                  <a:pt x="2323" y="932"/>
                </a:lnTo>
                <a:lnTo>
                  <a:pt x="2317" y="933"/>
                </a:lnTo>
                <a:lnTo>
                  <a:pt x="2304" y="933"/>
                </a:lnTo>
                <a:close/>
                <a:moveTo>
                  <a:pt x="2305" y="895"/>
                </a:moveTo>
                <a:lnTo>
                  <a:pt x="2309" y="895"/>
                </a:lnTo>
                <a:lnTo>
                  <a:pt x="2313" y="894"/>
                </a:lnTo>
                <a:lnTo>
                  <a:pt x="2317" y="893"/>
                </a:lnTo>
                <a:lnTo>
                  <a:pt x="2321" y="892"/>
                </a:lnTo>
                <a:lnTo>
                  <a:pt x="2324" y="889"/>
                </a:lnTo>
                <a:lnTo>
                  <a:pt x="2327" y="887"/>
                </a:lnTo>
                <a:lnTo>
                  <a:pt x="2330" y="884"/>
                </a:lnTo>
                <a:lnTo>
                  <a:pt x="2332" y="880"/>
                </a:lnTo>
                <a:lnTo>
                  <a:pt x="2334" y="876"/>
                </a:lnTo>
                <a:lnTo>
                  <a:pt x="2336" y="872"/>
                </a:lnTo>
                <a:lnTo>
                  <a:pt x="2338" y="868"/>
                </a:lnTo>
                <a:lnTo>
                  <a:pt x="2339" y="863"/>
                </a:lnTo>
                <a:lnTo>
                  <a:pt x="2341" y="853"/>
                </a:lnTo>
                <a:lnTo>
                  <a:pt x="2341" y="847"/>
                </a:lnTo>
                <a:lnTo>
                  <a:pt x="2342" y="842"/>
                </a:lnTo>
                <a:lnTo>
                  <a:pt x="2341" y="831"/>
                </a:lnTo>
                <a:lnTo>
                  <a:pt x="2339" y="821"/>
                </a:lnTo>
                <a:lnTo>
                  <a:pt x="2338" y="816"/>
                </a:lnTo>
                <a:lnTo>
                  <a:pt x="2336" y="812"/>
                </a:lnTo>
                <a:lnTo>
                  <a:pt x="2332" y="803"/>
                </a:lnTo>
                <a:lnTo>
                  <a:pt x="2330" y="800"/>
                </a:lnTo>
                <a:lnTo>
                  <a:pt x="2327" y="797"/>
                </a:lnTo>
                <a:lnTo>
                  <a:pt x="2324" y="794"/>
                </a:lnTo>
                <a:lnTo>
                  <a:pt x="2321" y="792"/>
                </a:lnTo>
                <a:lnTo>
                  <a:pt x="2317" y="790"/>
                </a:lnTo>
                <a:lnTo>
                  <a:pt x="2313" y="789"/>
                </a:lnTo>
                <a:lnTo>
                  <a:pt x="2309" y="788"/>
                </a:lnTo>
                <a:lnTo>
                  <a:pt x="2305" y="788"/>
                </a:lnTo>
                <a:lnTo>
                  <a:pt x="2300" y="788"/>
                </a:lnTo>
                <a:lnTo>
                  <a:pt x="2296" y="789"/>
                </a:lnTo>
                <a:lnTo>
                  <a:pt x="2292" y="790"/>
                </a:lnTo>
                <a:lnTo>
                  <a:pt x="2288" y="792"/>
                </a:lnTo>
                <a:lnTo>
                  <a:pt x="2285" y="794"/>
                </a:lnTo>
                <a:lnTo>
                  <a:pt x="2282" y="797"/>
                </a:lnTo>
                <a:lnTo>
                  <a:pt x="2279" y="800"/>
                </a:lnTo>
                <a:lnTo>
                  <a:pt x="2277" y="803"/>
                </a:lnTo>
                <a:lnTo>
                  <a:pt x="2272" y="812"/>
                </a:lnTo>
                <a:lnTo>
                  <a:pt x="2271" y="816"/>
                </a:lnTo>
                <a:lnTo>
                  <a:pt x="2270" y="821"/>
                </a:lnTo>
                <a:lnTo>
                  <a:pt x="2269" y="826"/>
                </a:lnTo>
                <a:lnTo>
                  <a:pt x="2268" y="831"/>
                </a:lnTo>
                <a:lnTo>
                  <a:pt x="2267" y="836"/>
                </a:lnTo>
                <a:lnTo>
                  <a:pt x="2267" y="842"/>
                </a:lnTo>
                <a:lnTo>
                  <a:pt x="2268" y="853"/>
                </a:lnTo>
                <a:lnTo>
                  <a:pt x="2270" y="863"/>
                </a:lnTo>
                <a:lnTo>
                  <a:pt x="2271" y="868"/>
                </a:lnTo>
                <a:lnTo>
                  <a:pt x="2272" y="872"/>
                </a:lnTo>
                <a:lnTo>
                  <a:pt x="2274" y="876"/>
                </a:lnTo>
                <a:lnTo>
                  <a:pt x="2277" y="880"/>
                </a:lnTo>
                <a:lnTo>
                  <a:pt x="2279" y="884"/>
                </a:lnTo>
                <a:lnTo>
                  <a:pt x="2282" y="887"/>
                </a:lnTo>
                <a:lnTo>
                  <a:pt x="2285" y="889"/>
                </a:lnTo>
                <a:lnTo>
                  <a:pt x="2288" y="892"/>
                </a:lnTo>
                <a:lnTo>
                  <a:pt x="2292" y="893"/>
                </a:lnTo>
                <a:lnTo>
                  <a:pt x="2296" y="894"/>
                </a:lnTo>
                <a:lnTo>
                  <a:pt x="2300" y="895"/>
                </a:lnTo>
                <a:lnTo>
                  <a:pt x="2305" y="895"/>
                </a:lnTo>
                <a:close/>
                <a:moveTo>
                  <a:pt x="2646" y="694"/>
                </a:moveTo>
                <a:lnTo>
                  <a:pt x="2696" y="694"/>
                </a:lnTo>
                <a:lnTo>
                  <a:pt x="2696" y="847"/>
                </a:lnTo>
                <a:lnTo>
                  <a:pt x="2696" y="854"/>
                </a:lnTo>
                <a:lnTo>
                  <a:pt x="2695" y="860"/>
                </a:lnTo>
                <a:lnTo>
                  <a:pt x="2694" y="866"/>
                </a:lnTo>
                <a:lnTo>
                  <a:pt x="2693" y="871"/>
                </a:lnTo>
                <a:lnTo>
                  <a:pt x="2691" y="877"/>
                </a:lnTo>
                <a:lnTo>
                  <a:pt x="2689" y="882"/>
                </a:lnTo>
                <a:lnTo>
                  <a:pt x="2686" y="887"/>
                </a:lnTo>
                <a:lnTo>
                  <a:pt x="2684" y="892"/>
                </a:lnTo>
                <a:lnTo>
                  <a:pt x="2680" y="897"/>
                </a:lnTo>
                <a:lnTo>
                  <a:pt x="2677" y="901"/>
                </a:lnTo>
                <a:lnTo>
                  <a:pt x="2673" y="906"/>
                </a:lnTo>
                <a:lnTo>
                  <a:pt x="2669" y="910"/>
                </a:lnTo>
                <a:lnTo>
                  <a:pt x="2664" y="913"/>
                </a:lnTo>
                <a:lnTo>
                  <a:pt x="2660" y="917"/>
                </a:lnTo>
                <a:lnTo>
                  <a:pt x="2655" y="920"/>
                </a:lnTo>
                <a:lnTo>
                  <a:pt x="2649" y="922"/>
                </a:lnTo>
                <a:lnTo>
                  <a:pt x="2638" y="927"/>
                </a:lnTo>
                <a:lnTo>
                  <a:pt x="2632" y="929"/>
                </a:lnTo>
                <a:lnTo>
                  <a:pt x="2626" y="930"/>
                </a:lnTo>
                <a:lnTo>
                  <a:pt x="2619" y="932"/>
                </a:lnTo>
                <a:lnTo>
                  <a:pt x="2612" y="932"/>
                </a:lnTo>
                <a:lnTo>
                  <a:pt x="2605" y="933"/>
                </a:lnTo>
                <a:lnTo>
                  <a:pt x="2598" y="933"/>
                </a:lnTo>
                <a:lnTo>
                  <a:pt x="2591" y="933"/>
                </a:lnTo>
                <a:lnTo>
                  <a:pt x="2584" y="932"/>
                </a:lnTo>
                <a:lnTo>
                  <a:pt x="2577" y="932"/>
                </a:lnTo>
                <a:lnTo>
                  <a:pt x="2571" y="930"/>
                </a:lnTo>
                <a:lnTo>
                  <a:pt x="2558" y="927"/>
                </a:lnTo>
                <a:lnTo>
                  <a:pt x="2552" y="925"/>
                </a:lnTo>
                <a:lnTo>
                  <a:pt x="2547" y="922"/>
                </a:lnTo>
                <a:lnTo>
                  <a:pt x="2541" y="920"/>
                </a:lnTo>
                <a:lnTo>
                  <a:pt x="2536" y="917"/>
                </a:lnTo>
                <a:lnTo>
                  <a:pt x="2527" y="910"/>
                </a:lnTo>
                <a:lnTo>
                  <a:pt x="2518" y="901"/>
                </a:lnTo>
                <a:lnTo>
                  <a:pt x="2515" y="897"/>
                </a:lnTo>
                <a:lnTo>
                  <a:pt x="2512" y="892"/>
                </a:lnTo>
                <a:lnTo>
                  <a:pt x="2509" y="887"/>
                </a:lnTo>
                <a:lnTo>
                  <a:pt x="2506" y="882"/>
                </a:lnTo>
                <a:lnTo>
                  <a:pt x="2504" y="877"/>
                </a:lnTo>
                <a:lnTo>
                  <a:pt x="2502" y="871"/>
                </a:lnTo>
                <a:lnTo>
                  <a:pt x="2501" y="866"/>
                </a:lnTo>
                <a:lnTo>
                  <a:pt x="2500" y="860"/>
                </a:lnTo>
                <a:lnTo>
                  <a:pt x="2500" y="854"/>
                </a:lnTo>
                <a:lnTo>
                  <a:pt x="2499" y="847"/>
                </a:lnTo>
                <a:lnTo>
                  <a:pt x="2499" y="694"/>
                </a:lnTo>
                <a:lnTo>
                  <a:pt x="2550" y="694"/>
                </a:lnTo>
                <a:lnTo>
                  <a:pt x="2550" y="843"/>
                </a:lnTo>
                <a:lnTo>
                  <a:pt x="2551" y="853"/>
                </a:lnTo>
                <a:lnTo>
                  <a:pt x="2552" y="857"/>
                </a:lnTo>
                <a:lnTo>
                  <a:pt x="2553" y="861"/>
                </a:lnTo>
                <a:lnTo>
                  <a:pt x="2555" y="865"/>
                </a:lnTo>
                <a:lnTo>
                  <a:pt x="2558" y="869"/>
                </a:lnTo>
                <a:lnTo>
                  <a:pt x="2560" y="873"/>
                </a:lnTo>
                <a:lnTo>
                  <a:pt x="2563" y="876"/>
                </a:lnTo>
                <a:lnTo>
                  <a:pt x="2567" y="879"/>
                </a:lnTo>
                <a:lnTo>
                  <a:pt x="2570" y="882"/>
                </a:lnTo>
                <a:lnTo>
                  <a:pt x="2574" y="884"/>
                </a:lnTo>
                <a:lnTo>
                  <a:pt x="2579" y="886"/>
                </a:lnTo>
                <a:lnTo>
                  <a:pt x="2583" y="887"/>
                </a:lnTo>
                <a:lnTo>
                  <a:pt x="2588" y="889"/>
                </a:lnTo>
                <a:lnTo>
                  <a:pt x="2598" y="889"/>
                </a:lnTo>
                <a:lnTo>
                  <a:pt x="2608" y="889"/>
                </a:lnTo>
                <a:lnTo>
                  <a:pt x="2613" y="887"/>
                </a:lnTo>
                <a:lnTo>
                  <a:pt x="2618" y="886"/>
                </a:lnTo>
                <a:lnTo>
                  <a:pt x="2622" y="884"/>
                </a:lnTo>
                <a:lnTo>
                  <a:pt x="2626" y="882"/>
                </a:lnTo>
                <a:lnTo>
                  <a:pt x="2629" y="879"/>
                </a:lnTo>
                <a:lnTo>
                  <a:pt x="2633" y="876"/>
                </a:lnTo>
                <a:lnTo>
                  <a:pt x="2636" y="873"/>
                </a:lnTo>
                <a:lnTo>
                  <a:pt x="2639" y="869"/>
                </a:lnTo>
                <a:lnTo>
                  <a:pt x="2641" y="865"/>
                </a:lnTo>
                <a:lnTo>
                  <a:pt x="2643" y="861"/>
                </a:lnTo>
                <a:lnTo>
                  <a:pt x="2644" y="857"/>
                </a:lnTo>
                <a:lnTo>
                  <a:pt x="2645" y="853"/>
                </a:lnTo>
                <a:lnTo>
                  <a:pt x="2646" y="848"/>
                </a:lnTo>
                <a:lnTo>
                  <a:pt x="2646" y="843"/>
                </a:lnTo>
                <a:lnTo>
                  <a:pt x="2646" y="694"/>
                </a:lnTo>
                <a:close/>
                <a:moveTo>
                  <a:pt x="2788" y="828"/>
                </a:moveTo>
                <a:lnTo>
                  <a:pt x="2788" y="930"/>
                </a:lnTo>
                <a:lnTo>
                  <a:pt x="2739" y="930"/>
                </a:lnTo>
                <a:lnTo>
                  <a:pt x="2739" y="753"/>
                </a:lnTo>
                <a:lnTo>
                  <a:pt x="2786" y="753"/>
                </a:lnTo>
                <a:lnTo>
                  <a:pt x="2786" y="784"/>
                </a:lnTo>
                <a:lnTo>
                  <a:pt x="2790" y="777"/>
                </a:lnTo>
                <a:lnTo>
                  <a:pt x="2796" y="770"/>
                </a:lnTo>
                <a:lnTo>
                  <a:pt x="2801" y="765"/>
                </a:lnTo>
                <a:lnTo>
                  <a:pt x="2808" y="760"/>
                </a:lnTo>
                <a:lnTo>
                  <a:pt x="2815" y="756"/>
                </a:lnTo>
                <a:lnTo>
                  <a:pt x="2819" y="754"/>
                </a:lnTo>
                <a:lnTo>
                  <a:pt x="2823" y="753"/>
                </a:lnTo>
                <a:lnTo>
                  <a:pt x="2832" y="751"/>
                </a:lnTo>
                <a:lnTo>
                  <a:pt x="2836" y="751"/>
                </a:lnTo>
                <a:lnTo>
                  <a:pt x="2841" y="751"/>
                </a:lnTo>
                <a:lnTo>
                  <a:pt x="2848" y="751"/>
                </a:lnTo>
                <a:lnTo>
                  <a:pt x="2854" y="752"/>
                </a:lnTo>
                <a:lnTo>
                  <a:pt x="2860" y="753"/>
                </a:lnTo>
                <a:lnTo>
                  <a:pt x="2866" y="755"/>
                </a:lnTo>
                <a:lnTo>
                  <a:pt x="2871" y="758"/>
                </a:lnTo>
                <a:lnTo>
                  <a:pt x="2876" y="761"/>
                </a:lnTo>
                <a:lnTo>
                  <a:pt x="2881" y="764"/>
                </a:lnTo>
                <a:lnTo>
                  <a:pt x="2885" y="769"/>
                </a:lnTo>
                <a:lnTo>
                  <a:pt x="2889" y="773"/>
                </a:lnTo>
                <a:lnTo>
                  <a:pt x="2893" y="778"/>
                </a:lnTo>
                <a:lnTo>
                  <a:pt x="2895" y="784"/>
                </a:lnTo>
                <a:lnTo>
                  <a:pt x="2897" y="787"/>
                </a:lnTo>
                <a:lnTo>
                  <a:pt x="2898" y="790"/>
                </a:lnTo>
                <a:lnTo>
                  <a:pt x="2900" y="796"/>
                </a:lnTo>
                <a:lnTo>
                  <a:pt x="2901" y="803"/>
                </a:lnTo>
                <a:lnTo>
                  <a:pt x="2902" y="810"/>
                </a:lnTo>
                <a:lnTo>
                  <a:pt x="2902" y="817"/>
                </a:lnTo>
                <a:lnTo>
                  <a:pt x="2902" y="930"/>
                </a:lnTo>
                <a:lnTo>
                  <a:pt x="2853" y="930"/>
                </a:lnTo>
                <a:lnTo>
                  <a:pt x="2853" y="826"/>
                </a:lnTo>
                <a:lnTo>
                  <a:pt x="2853" y="818"/>
                </a:lnTo>
                <a:lnTo>
                  <a:pt x="2852" y="815"/>
                </a:lnTo>
                <a:lnTo>
                  <a:pt x="2851" y="812"/>
                </a:lnTo>
                <a:lnTo>
                  <a:pt x="2848" y="806"/>
                </a:lnTo>
                <a:lnTo>
                  <a:pt x="2847" y="803"/>
                </a:lnTo>
                <a:lnTo>
                  <a:pt x="2845" y="801"/>
                </a:lnTo>
                <a:lnTo>
                  <a:pt x="2840" y="797"/>
                </a:lnTo>
                <a:lnTo>
                  <a:pt x="2837" y="795"/>
                </a:lnTo>
                <a:lnTo>
                  <a:pt x="2835" y="794"/>
                </a:lnTo>
                <a:lnTo>
                  <a:pt x="2829" y="792"/>
                </a:lnTo>
                <a:lnTo>
                  <a:pt x="2825" y="792"/>
                </a:lnTo>
                <a:lnTo>
                  <a:pt x="2822" y="792"/>
                </a:lnTo>
                <a:lnTo>
                  <a:pt x="2814" y="792"/>
                </a:lnTo>
                <a:lnTo>
                  <a:pt x="2808" y="794"/>
                </a:lnTo>
                <a:lnTo>
                  <a:pt x="2805" y="795"/>
                </a:lnTo>
                <a:lnTo>
                  <a:pt x="2802" y="797"/>
                </a:lnTo>
                <a:lnTo>
                  <a:pt x="2800" y="799"/>
                </a:lnTo>
                <a:lnTo>
                  <a:pt x="2797" y="801"/>
                </a:lnTo>
                <a:lnTo>
                  <a:pt x="2795" y="804"/>
                </a:lnTo>
                <a:lnTo>
                  <a:pt x="2793" y="806"/>
                </a:lnTo>
                <a:lnTo>
                  <a:pt x="2792" y="809"/>
                </a:lnTo>
                <a:lnTo>
                  <a:pt x="2790" y="812"/>
                </a:lnTo>
                <a:lnTo>
                  <a:pt x="2789" y="820"/>
                </a:lnTo>
                <a:lnTo>
                  <a:pt x="2788" y="824"/>
                </a:lnTo>
                <a:lnTo>
                  <a:pt x="2788" y="828"/>
                </a:lnTo>
                <a:close/>
                <a:moveTo>
                  <a:pt x="2966" y="730"/>
                </a:moveTo>
                <a:lnTo>
                  <a:pt x="2961" y="730"/>
                </a:lnTo>
                <a:lnTo>
                  <a:pt x="2956" y="729"/>
                </a:lnTo>
                <a:lnTo>
                  <a:pt x="2952" y="726"/>
                </a:lnTo>
                <a:lnTo>
                  <a:pt x="2948" y="723"/>
                </a:lnTo>
                <a:lnTo>
                  <a:pt x="2944" y="719"/>
                </a:lnTo>
                <a:lnTo>
                  <a:pt x="2942" y="715"/>
                </a:lnTo>
                <a:lnTo>
                  <a:pt x="2940" y="710"/>
                </a:lnTo>
                <a:lnTo>
                  <a:pt x="2940" y="705"/>
                </a:lnTo>
                <a:lnTo>
                  <a:pt x="2940" y="701"/>
                </a:lnTo>
                <a:lnTo>
                  <a:pt x="2942" y="696"/>
                </a:lnTo>
                <a:lnTo>
                  <a:pt x="2944" y="692"/>
                </a:lnTo>
                <a:lnTo>
                  <a:pt x="2948" y="688"/>
                </a:lnTo>
                <a:lnTo>
                  <a:pt x="2952" y="685"/>
                </a:lnTo>
                <a:lnTo>
                  <a:pt x="2956" y="683"/>
                </a:lnTo>
                <a:lnTo>
                  <a:pt x="2961" y="681"/>
                </a:lnTo>
                <a:lnTo>
                  <a:pt x="2966" y="681"/>
                </a:lnTo>
                <a:lnTo>
                  <a:pt x="2972" y="681"/>
                </a:lnTo>
                <a:lnTo>
                  <a:pt x="2977" y="683"/>
                </a:lnTo>
                <a:lnTo>
                  <a:pt x="2982" y="685"/>
                </a:lnTo>
                <a:lnTo>
                  <a:pt x="2986" y="688"/>
                </a:lnTo>
                <a:lnTo>
                  <a:pt x="2990" y="692"/>
                </a:lnTo>
                <a:lnTo>
                  <a:pt x="2992" y="696"/>
                </a:lnTo>
                <a:lnTo>
                  <a:pt x="2994" y="701"/>
                </a:lnTo>
                <a:lnTo>
                  <a:pt x="2994" y="705"/>
                </a:lnTo>
                <a:lnTo>
                  <a:pt x="2994" y="710"/>
                </a:lnTo>
                <a:lnTo>
                  <a:pt x="2992" y="715"/>
                </a:lnTo>
                <a:lnTo>
                  <a:pt x="2990" y="719"/>
                </a:lnTo>
                <a:lnTo>
                  <a:pt x="2986" y="723"/>
                </a:lnTo>
                <a:lnTo>
                  <a:pt x="2982" y="726"/>
                </a:lnTo>
                <a:lnTo>
                  <a:pt x="2977" y="729"/>
                </a:lnTo>
                <a:lnTo>
                  <a:pt x="2972" y="730"/>
                </a:lnTo>
                <a:lnTo>
                  <a:pt x="2966" y="730"/>
                </a:lnTo>
                <a:close/>
                <a:moveTo>
                  <a:pt x="2942" y="753"/>
                </a:moveTo>
                <a:lnTo>
                  <a:pt x="2992" y="753"/>
                </a:lnTo>
                <a:lnTo>
                  <a:pt x="2992" y="930"/>
                </a:lnTo>
                <a:lnTo>
                  <a:pt x="2942" y="930"/>
                </a:lnTo>
                <a:lnTo>
                  <a:pt x="2942" y="753"/>
                </a:lnTo>
                <a:close/>
                <a:moveTo>
                  <a:pt x="3195" y="753"/>
                </a:moveTo>
                <a:lnTo>
                  <a:pt x="3134" y="930"/>
                </a:lnTo>
                <a:lnTo>
                  <a:pt x="3078" y="930"/>
                </a:lnTo>
                <a:lnTo>
                  <a:pt x="3017" y="753"/>
                </a:lnTo>
                <a:lnTo>
                  <a:pt x="3068" y="753"/>
                </a:lnTo>
                <a:lnTo>
                  <a:pt x="3105" y="880"/>
                </a:lnTo>
                <a:lnTo>
                  <a:pt x="3143" y="753"/>
                </a:lnTo>
                <a:lnTo>
                  <a:pt x="3195" y="753"/>
                </a:lnTo>
                <a:close/>
                <a:moveTo>
                  <a:pt x="3294" y="933"/>
                </a:moveTo>
                <a:lnTo>
                  <a:pt x="3287" y="933"/>
                </a:lnTo>
                <a:lnTo>
                  <a:pt x="3280" y="933"/>
                </a:lnTo>
                <a:lnTo>
                  <a:pt x="3268" y="931"/>
                </a:lnTo>
                <a:lnTo>
                  <a:pt x="3263" y="929"/>
                </a:lnTo>
                <a:lnTo>
                  <a:pt x="3257" y="927"/>
                </a:lnTo>
                <a:lnTo>
                  <a:pt x="3247" y="922"/>
                </a:lnTo>
                <a:lnTo>
                  <a:pt x="3242" y="919"/>
                </a:lnTo>
                <a:lnTo>
                  <a:pt x="3237" y="916"/>
                </a:lnTo>
                <a:lnTo>
                  <a:pt x="3233" y="913"/>
                </a:lnTo>
                <a:lnTo>
                  <a:pt x="3229" y="909"/>
                </a:lnTo>
                <a:lnTo>
                  <a:pt x="3222" y="900"/>
                </a:lnTo>
                <a:lnTo>
                  <a:pt x="3219" y="896"/>
                </a:lnTo>
                <a:lnTo>
                  <a:pt x="3216" y="891"/>
                </a:lnTo>
                <a:lnTo>
                  <a:pt x="3212" y="880"/>
                </a:lnTo>
                <a:lnTo>
                  <a:pt x="3210" y="874"/>
                </a:lnTo>
                <a:lnTo>
                  <a:pt x="3209" y="868"/>
                </a:lnTo>
                <a:lnTo>
                  <a:pt x="3207" y="862"/>
                </a:lnTo>
                <a:lnTo>
                  <a:pt x="3207" y="856"/>
                </a:lnTo>
                <a:lnTo>
                  <a:pt x="3206" y="849"/>
                </a:lnTo>
                <a:lnTo>
                  <a:pt x="3206" y="842"/>
                </a:lnTo>
                <a:lnTo>
                  <a:pt x="3206" y="836"/>
                </a:lnTo>
                <a:lnTo>
                  <a:pt x="3207" y="829"/>
                </a:lnTo>
                <a:lnTo>
                  <a:pt x="3207" y="823"/>
                </a:lnTo>
                <a:lnTo>
                  <a:pt x="3209" y="817"/>
                </a:lnTo>
                <a:lnTo>
                  <a:pt x="3212" y="805"/>
                </a:lnTo>
                <a:lnTo>
                  <a:pt x="3214" y="800"/>
                </a:lnTo>
                <a:lnTo>
                  <a:pt x="3216" y="794"/>
                </a:lnTo>
                <a:lnTo>
                  <a:pt x="3222" y="785"/>
                </a:lnTo>
                <a:lnTo>
                  <a:pt x="3226" y="780"/>
                </a:lnTo>
                <a:lnTo>
                  <a:pt x="3229" y="776"/>
                </a:lnTo>
                <a:lnTo>
                  <a:pt x="3233" y="772"/>
                </a:lnTo>
                <a:lnTo>
                  <a:pt x="3237" y="769"/>
                </a:lnTo>
                <a:lnTo>
                  <a:pt x="3246" y="762"/>
                </a:lnTo>
                <a:lnTo>
                  <a:pt x="3251" y="760"/>
                </a:lnTo>
                <a:lnTo>
                  <a:pt x="3256" y="757"/>
                </a:lnTo>
                <a:lnTo>
                  <a:pt x="3262" y="755"/>
                </a:lnTo>
                <a:lnTo>
                  <a:pt x="3267" y="754"/>
                </a:lnTo>
                <a:lnTo>
                  <a:pt x="3273" y="752"/>
                </a:lnTo>
                <a:lnTo>
                  <a:pt x="3279" y="752"/>
                </a:lnTo>
                <a:lnTo>
                  <a:pt x="3292" y="751"/>
                </a:lnTo>
                <a:lnTo>
                  <a:pt x="3303" y="751"/>
                </a:lnTo>
                <a:lnTo>
                  <a:pt x="3314" y="753"/>
                </a:lnTo>
                <a:lnTo>
                  <a:pt x="3319" y="755"/>
                </a:lnTo>
                <a:lnTo>
                  <a:pt x="3324" y="756"/>
                </a:lnTo>
                <a:lnTo>
                  <a:pt x="3334" y="761"/>
                </a:lnTo>
                <a:lnTo>
                  <a:pt x="3343" y="766"/>
                </a:lnTo>
                <a:lnTo>
                  <a:pt x="3347" y="770"/>
                </a:lnTo>
                <a:lnTo>
                  <a:pt x="3351" y="773"/>
                </a:lnTo>
                <a:lnTo>
                  <a:pt x="3358" y="781"/>
                </a:lnTo>
                <a:lnTo>
                  <a:pt x="3361" y="786"/>
                </a:lnTo>
                <a:lnTo>
                  <a:pt x="3364" y="791"/>
                </a:lnTo>
                <a:lnTo>
                  <a:pt x="3366" y="796"/>
                </a:lnTo>
                <a:lnTo>
                  <a:pt x="3368" y="801"/>
                </a:lnTo>
                <a:lnTo>
                  <a:pt x="3370" y="807"/>
                </a:lnTo>
                <a:lnTo>
                  <a:pt x="3372" y="813"/>
                </a:lnTo>
                <a:lnTo>
                  <a:pt x="3373" y="819"/>
                </a:lnTo>
                <a:lnTo>
                  <a:pt x="3374" y="826"/>
                </a:lnTo>
                <a:lnTo>
                  <a:pt x="3374" y="833"/>
                </a:lnTo>
                <a:lnTo>
                  <a:pt x="3375" y="841"/>
                </a:lnTo>
                <a:lnTo>
                  <a:pt x="3375" y="854"/>
                </a:lnTo>
                <a:lnTo>
                  <a:pt x="3254" y="854"/>
                </a:lnTo>
                <a:lnTo>
                  <a:pt x="3254" y="859"/>
                </a:lnTo>
                <a:lnTo>
                  <a:pt x="3255" y="863"/>
                </a:lnTo>
                <a:lnTo>
                  <a:pt x="3256" y="868"/>
                </a:lnTo>
                <a:lnTo>
                  <a:pt x="3257" y="872"/>
                </a:lnTo>
                <a:lnTo>
                  <a:pt x="3260" y="879"/>
                </a:lnTo>
                <a:lnTo>
                  <a:pt x="3263" y="882"/>
                </a:lnTo>
                <a:lnTo>
                  <a:pt x="3265" y="885"/>
                </a:lnTo>
                <a:lnTo>
                  <a:pt x="3268" y="888"/>
                </a:lnTo>
                <a:lnTo>
                  <a:pt x="3271" y="890"/>
                </a:lnTo>
                <a:lnTo>
                  <a:pt x="3274" y="892"/>
                </a:lnTo>
                <a:lnTo>
                  <a:pt x="3278" y="894"/>
                </a:lnTo>
                <a:lnTo>
                  <a:pt x="3282" y="895"/>
                </a:lnTo>
                <a:lnTo>
                  <a:pt x="3286" y="896"/>
                </a:lnTo>
                <a:lnTo>
                  <a:pt x="3294" y="897"/>
                </a:lnTo>
                <a:lnTo>
                  <a:pt x="3300" y="896"/>
                </a:lnTo>
                <a:lnTo>
                  <a:pt x="3306" y="895"/>
                </a:lnTo>
                <a:lnTo>
                  <a:pt x="3311" y="894"/>
                </a:lnTo>
                <a:lnTo>
                  <a:pt x="3316" y="892"/>
                </a:lnTo>
                <a:lnTo>
                  <a:pt x="3318" y="890"/>
                </a:lnTo>
                <a:lnTo>
                  <a:pt x="3320" y="889"/>
                </a:lnTo>
                <a:lnTo>
                  <a:pt x="3323" y="885"/>
                </a:lnTo>
                <a:lnTo>
                  <a:pt x="3326" y="881"/>
                </a:lnTo>
                <a:lnTo>
                  <a:pt x="3328" y="876"/>
                </a:lnTo>
                <a:lnTo>
                  <a:pt x="3374" y="879"/>
                </a:lnTo>
                <a:lnTo>
                  <a:pt x="3372" y="885"/>
                </a:lnTo>
                <a:lnTo>
                  <a:pt x="3370" y="891"/>
                </a:lnTo>
                <a:lnTo>
                  <a:pt x="3367" y="896"/>
                </a:lnTo>
                <a:lnTo>
                  <a:pt x="3364" y="901"/>
                </a:lnTo>
                <a:lnTo>
                  <a:pt x="3361" y="906"/>
                </a:lnTo>
                <a:lnTo>
                  <a:pt x="3357" y="911"/>
                </a:lnTo>
                <a:lnTo>
                  <a:pt x="3352" y="915"/>
                </a:lnTo>
                <a:lnTo>
                  <a:pt x="3347" y="919"/>
                </a:lnTo>
                <a:lnTo>
                  <a:pt x="3342" y="922"/>
                </a:lnTo>
                <a:lnTo>
                  <a:pt x="3336" y="925"/>
                </a:lnTo>
                <a:lnTo>
                  <a:pt x="3330" y="928"/>
                </a:lnTo>
                <a:lnTo>
                  <a:pt x="3323" y="930"/>
                </a:lnTo>
                <a:lnTo>
                  <a:pt x="3320" y="930"/>
                </a:lnTo>
                <a:lnTo>
                  <a:pt x="3316" y="931"/>
                </a:lnTo>
                <a:lnTo>
                  <a:pt x="3309" y="932"/>
                </a:lnTo>
                <a:lnTo>
                  <a:pt x="3302" y="933"/>
                </a:lnTo>
                <a:lnTo>
                  <a:pt x="3294" y="933"/>
                </a:lnTo>
                <a:close/>
                <a:moveTo>
                  <a:pt x="3254" y="824"/>
                </a:moveTo>
                <a:lnTo>
                  <a:pt x="3329" y="824"/>
                </a:lnTo>
                <a:lnTo>
                  <a:pt x="3328" y="820"/>
                </a:lnTo>
                <a:lnTo>
                  <a:pt x="3328" y="816"/>
                </a:lnTo>
                <a:lnTo>
                  <a:pt x="3327" y="813"/>
                </a:lnTo>
                <a:lnTo>
                  <a:pt x="3326" y="809"/>
                </a:lnTo>
                <a:lnTo>
                  <a:pt x="3324" y="806"/>
                </a:lnTo>
                <a:lnTo>
                  <a:pt x="3323" y="803"/>
                </a:lnTo>
                <a:lnTo>
                  <a:pt x="3321" y="800"/>
                </a:lnTo>
                <a:lnTo>
                  <a:pt x="3318" y="798"/>
                </a:lnTo>
                <a:lnTo>
                  <a:pt x="3313" y="793"/>
                </a:lnTo>
                <a:lnTo>
                  <a:pt x="3307" y="790"/>
                </a:lnTo>
                <a:lnTo>
                  <a:pt x="3300" y="788"/>
                </a:lnTo>
                <a:lnTo>
                  <a:pt x="3292" y="787"/>
                </a:lnTo>
                <a:lnTo>
                  <a:pt x="3285" y="788"/>
                </a:lnTo>
                <a:lnTo>
                  <a:pt x="3281" y="789"/>
                </a:lnTo>
                <a:lnTo>
                  <a:pt x="3278" y="790"/>
                </a:lnTo>
                <a:lnTo>
                  <a:pt x="3271" y="793"/>
                </a:lnTo>
                <a:lnTo>
                  <a:pt x="3268" y="796"/>
                </a:lnTo>
                <a:lnTo>
                  <a:pt x="3266" y="798"/>
                </a:lnTo>
                <a:lnTo>
                  <a:pt x="3261" y="804"/>
                </a:lnTo>
                <a:lnTo>
                  <a:pt x="3258" y="810"/>
                </a:lnTo>
                <a:lnTo>
                  <a:pt x="3256" y="813"/>
                </a:lnTo>
                <a:lnTo>
                  <a:pt x="3255" y="816"/>
                </a:lnTo>
                <a:lnTo>
                  <a:pt x="3254" y="824"/>
                </a:lnTo>
                <a:close/>
                <a:moveTo>
                  <a:pt x="3409" y="930"/>
                </a:moveTo>
                <a:lnTo>
                  <a:pt x="3409" y="753"/>
                </a:lnTo>
                <a:lnTo>
                  <a:pt x="3457" y="753"/>
                </a:lnTo>
                <a:lnTo>
                  <a:pt x="3457" y="784"/>
                </a:lnTo>
                <a:lnTo>
                  <a:pt x="3461" y="776"/>
                </a:lnTo>
                <a:lnTo>
                  <a:pt x="3465" y="769"/>
                </a:lnTo>
                <a:lnTo>
                  <a:pt x="3470" y="764"/>
                </a:lnTo>
                <a:lnTo>
                  <a:pt x="3475" y="759"/>
                </a:lnTo>
                <a:lnTo>
                  <a:pt x="3478" y="757"/>
                </a:lnTo>
                <a:lnTo>
                  <a:pt x="3481" y="755"/>
                </a:lnTo>
                <a:lnTo>
                  <a:pt x="3487" y="753"/>
                </a:lnTo>
                <a:lnTo>
                  <a:pt x="3494" y="751"/>
                </a:lnTo>
                <a:lnTo>
                  <a:pt x="3501" y="751"/>
                </a:lnTo>
                <a:lnTo>
                  <a:pt x="3509" y="751"/>
                </a:lnTo>
                <a:lnTo>
                  <a:pt x="3517" y="752"/>
                </a:lnTo>
                <a:lnTo>
                  <a:pt x="3517" y="796"/>
                </a:lnTo>
                <a:lnTo>
                  <a:pt x="3513" y="795"/>
                </a:lnTo>
                <a:lnTo>
                  <a:pt x="3507" y="794"/>
                </a:lnTo>
                <a:lnTo>
                  <a:pt x="3496" y="793"/>
                </a:lnTo>
                <a:lnTo>
                  <a:pt x="3488" y="794"/>
                </a:lnTo>
                <a:lnTo>
                  <a:pt x="3485" y="795"/>
                </a:lnTo>
                <a:lnTo>
                  <a:pt x="3481" y="796"/>
                </a:lnTo>
                <a:lnTo>
                  <a:pt x="3478" y="797"/>
                </a:lnTo>
                <a:lnTo>
                  <a:pt x="3475" y="799"/>
                </a:lnTo>
                <a:lnTo>
                  <a:pt x="3472" y="801"/>
                </a:lnTo>
                <a:lnTo>
                  <a:pt x="3469" y="803"/>
                </a:lnTo>
                <a:lnTo>
                  <a:pt x="3465" y="809"/>
                </a:lnTo>
                <a:lnTo>
                  <a:pt x="3463" y="812"/>
                </a:lnTo>
                <a:lnTo>
                  <a:pt x="3461" y="815"/>
                </a:lnTo>
                <a:lnTo>
                  <a:pt x="3460" y="818"/>
                </a:lnTo>
                <a:lnTo>
                  <a:pt x="3459" y="822"/>
                </a:lnTo>
                <a:lnTo>
                  <a:pt x="3459" y="826"/>
                </a:lnTo>
                <a:lnTo>
                  <a:pt x="3459" y="830"/>
                </a:lnTo>
                <a:lnTo>
                  <a:pt x="3459" y="930"/>
                </a:lnTo>
                <a:lnTo>
                  <a:pt x="3409" y="930"/>
                </a:lnTo>
                <a:close/>
                <a:moveTo>
                  <a:pt x="3690" y="804"/>
                </a:moveTo>
                <a:lnTo>
                  <a:pt x="3645" y="806"/>
                </a:lnTo>
                <a:lnTo>
                  <a:pt x="3644" y="802"/>
                </a:lnTo>
                <a:lnTo>
                  <a:pt x="3642" y="798"/>
                </a:lnTo>
                <a:lnTo>
                  <a:pt x="3639" y="795"/>
                </a:lnTo>
                <a:lnTo>
                  <a:pt x="3636" y="792"/>
                </a:lnTo>
                <a:lnTo>
                  <a:pt x="3632" y="789"/>
                </a:lnTo>
                <a:lnTo>
                  <a:pt x="3627" y="787"/>
                </a:lnTo>
                <a:lnTo>
                  <a:pt x="3622" y="786"/>
                </a:lnTo>
                <a:lnTo>
                  <a:pt x="3616" y="786"/>
                </a:lnTo>
                <a:lnTo>
                  <a:pt x="3610" y="786"/>
                </a:lnTo>
                <a:lnTo>
                  <a:pt x="3605" y="787"/>
                </a:lnTo>
                <a:lnTo>
                  <a:pt x="3601" y="788"/>
                </a:lnTo>
                <a:lnTo>
                  <a:pt x="3596" y="790"/>
                </a:lnTo>
                <a:lnTo>
                  <a:pt x="3593" y="793"/>
                </a:lnTo>
                <a:lnTo>
                  <a:pt x="3591" y="796"/>
                </a:lnTo>
                <a:lnTo>
                  <a:pt x="3589" y="799"/>
                </a:lnTo>
                <a:lnTo>
                  <a:pt x="3589" y="803"/>
                </a:lnTo>
                <a:lnTo>
                  <a:pt x="3589" y="806"/>
                </a:lnTo>
                <a:lnTo>
                  <a:pt x="3590" y="809"/>
                </a:lnTo>
                <a:lnTo>
                  <a:pt x="3591" y="811"/>
                </a:lnTo>
                <a:lnTo>
                  <a:pt x="3594" y="814"/>
                </a:lnTo>
                <a:lnTo>
                  <a:pt x="3597" y="816"/>
                </a:lnTo>
                <a:lnTo>
                  <a:pt x="3601" y="818"/>
                </a:lnTo>
                <a:lnTo>
                  <a:pt x="3605" y="819"/>
                </a:lnTo>
                <a:lnTo>
                  <a:pt x="3611" y="821"/>
                </a:lnTo>
                <a:lnTo>
                  <a:pt x="3643" y="827"/>
                </a:lnTo>
                <a:lnTo>
                  <a:pt x="3649" y="829"/>
                </a:lnTo>
                <a:lnTo>
                  <a:pt x="3655" y="830"/>
                </a:lnTo>
                <a:lnTo>
                  <a:pt x="3660" y="832"/>
                </a:lnTo>
                <a:lnTo>
                  <a:pt x="3665" y="834"/>
                </a:lnTo>
                <a:lnTo>
                  <a:pt x="3674" y="839"/>
                </a:lnTo>
                <a:lnTo>
                  <a:pt x="3681" y="844"/>
                </a:lnTo>
                <a:lnTo>
                  <a:pt x="3684" y="848"/>
                </a:lnTo>
                <a:lnTo>
                  <a:pt x="3687" y="851"/>
                </a:lnTo>
                <a:lnTo>
                  <a:pt x="3689" y="854"/>
                </a:lnTo>
                <a:lnTo>
                  <a:pt x="3691" y="858"/>
                </a:lnTo>
                <a:lnTo>
                  <a:pt x="3693" y="866"/>
                </a:lnTo>
                <a:lnTo>
                  <a:pt x="3694" y="870"/>
                </a:lnTo>
                <a:lnTo>
                  <a:pt x="3694" y="875"/>
                </a:lnTo>
                <a:lnTo>
                  <a:pt x="3694" y="879"/>
                </a:lnTo>
                <a:lnTo>
                  <a:pt x="3694" y="883"/>
                </a:lnTo>
                <a:lnTo>
                  <a:pt x="3693" y="888"/>
                </a:lnTo>
                <a:lnTo>
                  <a:pt x="3692" y="891"/>
                </a:lnTo>
                <a:lnTo>
                  <a:pt x="3690" y="895"/>
                </a:lnTo>
                <a:lnTo>
                  <a:pt x="3688" y="899"/>
                </a:lnTo>
                <a:lnTo>
                  <a:pt x="3686" y="902"/>
                </a:lnTo>
                <a:lnTo>
                  <a:pt x="3684" y="906"/>
                </a:lnTo>
                <a:lnTo>
                  <a:pt x="3678" y="912"/>
                </a:lnTo>
                <a:lnTo>
                  <a:pt x="3672" y="917"/>
                </a:lnTo>
                <a:lnTo>
                  <a:pt x="3664" y="922"/>
                </a:lnTo>
                <a:lnTo>
                  <a:pt x="3656" y="926"/>
                </a:lnTo>
                <a:lnTo>
                  <a:pt x="3647" y="929"/>
                </a:lnTo>
                <a:lnTo>
                  <a:pt x="3637" y="931"/>
                </a:lnTo>
                <a:lnTo>
                  <a:pt x="3627" y="933"/>
                </a:lnTo>
                <a:lnTo>
                  <a:pt x="3615" y="933"/>
                </a:lnTo>
                <a:lnTo>
                  <a:pt x="3607" y="933"/>
                </a:lnTo>
                <a:lnTo>
                  <a:pt x="3599" y="932"/>
                </a:lnTo>
                <a:lnTo>
                  <a:pt x="3591" y="931"/>
                </a:lnTo>
                <a:lnTo>
                  <a:pt x="3584" y="930"/>
                </a:lnTo>
                <a:lnTo>
                  <a:pt x="3577" y="928"/>
                </a:lnTo>
                <a:lnTo>
                  <a:pt x="3571" y="925"/>
                </a:lnTo>
                <a:lnTo>
                  <a:pt x="3565" y="922"/>
                </a:lnTo>
                <a:lnTo>
                  <a:pt x="3560" y="919"/>
                </a:lnTo>
                <a:lnTo>
                  <a:pt x="3555" y="915"/>
                </a:lnTo>
                <a:lnTo>
                  <a:pt x="3550" y="911"/>
                </a:lnTo>
                <a:lnTo>
                  <a:pt x="3546" y="906"/>
                </a:lnTo>
                <a:lnTo>
                  <a:pt x="3543" y="901"/>
                </a:lnTo>
                <a:lnTo>
                  <a:pt x="3540" y="896"/>
                </a:lnTo>
                <a:lnTo>
                  <a:pt x="3538" y="891"/>
                </a:lnTo>
                <a:lnTo>
                  <a:pt x="3536" y="885"/>
                </a:lnTo>
                <a:lnTo>
                  <a:pt x="3535" y="879"/>
                </a:lnTo>
                <a:lnTo>
                  <a:pt x="3584" y="876"/>
                </a:lnTo>
                <a:lnTo>
                  <a:pt x="3585" y="881"/>
                </a:lnTo>
                <a:lnTo>
                  <a:pt x="3587" y="886"/>
                </a:lnTo>
                <a:lnTo>
                  <a:pt x="3590" y="889"/>
                </a:lnTo>
                <a:lnTo>
                  <a:pt x="3594" y="892"/>
                </a:lnTo>
                <a:lnTo>
                  <a:pt x="3599" y="895"/>
                </a:lnTo>
                <a:lnTo>
                  <a:pt x="3604" y="897"/>
                </a:lnTo>
                <a:lnTo>
                  <a:pt x="3609" y="898"/>
                </a:lnTo>
                <a:lnTo>
                  <a:pt x="3616" y="898"/>
                </a:lnTo>
                <a:lnTo>
                  <a:pt x="3622" y="898"/>
                </a:lnTo>
                <a:lnTo>
                  <a:pt x="3627" y="897"/>
                </a:lnTo>
                <a:lnTo>
                  <a:pt x="3632" y="895"/>
                </a:lnTo>
                <a:lnTo>
                  <a:pt x="3634" y="894"/>
                </a:lnTo>
                <a:lnTo>
                  <a:pt x="3636" y="893"/>
                </a:lnTo>
                <a:lnTo>
                  <a:pt x="3640" y="890"/>
                </a:lnTo>
                <a:lnTo>
                  <a:pt x="3642" y="887"/>
                </a:lnTo>
                <a:lnTo>
                  <a:pt x="3643" y="886"/>
                </a:lnTo>
                <a:lnTo>
                  <a:pt x="3644" y="884"/>
                </a:lnTo>
                <a:lnTo>
                  <a:pt x="3644" y="880"/>
                </a:lnTo>
                <a:lnTo>
                  <a:pt x="3644" y="877"/>
                </a:lnTo>
                <a:lnTo>
                  <a:pt x="3643" y="874"/>
                </a:lnTo>
                <a:lnTo>
                  <a:pt x="3641" y="871"/>
                </a:lnTo>
                <a:lnTo>
                  <a:pt x="3639" y="869"/>
                </a:lnTo>
                <a:lnTo>
                  <a:pt x="3635" y="867"/>
                </a:lnTo>
                <a:lnTo>
                  <a:pt x="3631" y="865"/>
                </a:lnTo>
                <a:lnTo>
                  <a:pt x="3627" y="864"/>
                </a:lnTo>
                <a:lnTo>
                  <a:pt x="3622" y="862"/>
                </a:lnTo>
                <a:lnTo>
                  <a:pt x="3591" y="856"/>
                </a:lnTo>
                <a:lnTo>
                  <a:pt x="3585" y="855"/>
                </a:lnTo>
                <a:lnTo>
                  <a:pt x="3579" y="853"/>
                </a:lnTo>
                <a:lnTo>
                  <a:pt x="3569" y="849"/>
                </a:lnTo>
                <a:lnTo>
                  <a:pt x="3564" y="847"/>
                </a:lnTo>
                <a:lnTo>
                  <a:pt x="3560" y="844"/>
                </a:lnTo>
                <a:lnTo>
                  <a:pt x="3556" y="842"/>
                </a:lnTo>
                <a:lnTo>
                  <a:pt x="3553" y="839"/>
                </a:lnTo>
                <a:lnTo>
                  <a:pt x="3550" y="835"/>
                </a:lnTo>
                <a:lnTo>
                  <a:pt x="3547" y="832"/>
                </a:lnTo>
                <a:lnTo>
                  <a:pt x="3545" y="828"/>
                </a:lnTo>
                <a:lnTo>
                  <a:pt x="3543" y="824"/>
                </a:lnTo>
                <a:lnTo>
                  <a:pt x="3542" y="820"/>
                </a:lnTo>
                <a:lnTo>
                  <a:pt x="3541" y="815"/>
                </a:lnTo>
                <a:lnTo>
                  <a:pt x="3540" y="811"/>
                </a:lnTo>
                <a:lnTo>
                  <a:pt x="3540" y="806"/>
                </a:lnTo>
                <a:lnTo>
                  <a:pt x="3540" y="800"/>
                </a:lnTo>
                <a:lnTo>
                  <a:pt x="3541" y="794"/>
                </a:lnTo>
                <a:lnTo>
                  <a:pt x="3543" y="788"/>
                </a:lnTo>
                <a:lnTo>
                  <a:pt x="3545" y="783"/>
                </a:lnTo>
                <a:lnTo>
                  <a:pt x="3548" y="778"/>
                </a:lnTo>
                <a:lnTo>
                  <a:pt x="3551" y="774"/>
                </a:lnTo>
                <a:lnTo>
                  <a:pt x="3556" y="769"/>
                </a:lnTo>
                <a:lnTo>
                  <a:pt x="3560" y="766"/>
                </a:lnTo>
                <a:lnTo>
                  <a:pt x="3566" y="762"/>
                </a:lnTo>
                <a:lnTo>
                  <a:pt x="3572" y="759"/>
                </a:lnTo>
                <a:lnTo>
                  <a:pt x="3578" y="757"/>
                </a:lnTo>
                <a:lnTo>
                  <a:pt x="3584" y="754"/>
                </a:lnTo>
                <a:lnTo>
                  <a:pt x="3588" y="754"/>
                </a:lnTo>
                <a:lnTo>
                  <a:pt x="3591" y="753"/>
                </a:lnTo>
                <a:lnTo>
                  <a:pt x="3599" y="752"/>
                </a:lnTo>
                <a:lnTo>
                  <a:pt x="3607" y="751"/>
                </a:lnTo>
                <a:lnTo>
                  <a:pt x="3615" y="751"/>
                </a:lnTo>
                <a:lnTo>
                  <a:pt x="3623" y="751"/>
                </a:lnTo>
                <a:lnTo>
                  <a:pt x="3631" y="752"/>
                </a:lnTo>
                <a:lnTo>
                  <a:pt x="3638" y="753"/>
                </a:lnTo>
                <a:lnTo>
                  <a:pt x="3645" y="754"/>
                </a:lnTo>
                <a:lnTo>
                  <a:pt x="3651" y="756"/>
                </a:lnTo>
                <a:lnTo>
                  <a:pt x="3657" y="759"/>
                </a:lnTo>
                <a:lnTo>
                  <a:pt x="3663" y="762"/>
                </a:lnTo>
                <a:lnTo>
                  <a:pt x="3668" y="765"/>
                </a:lnTo>
                <a:lnTo>
                  <a:pt x="3672" y="769"/>
                </a:lnTo>
                <a:lnTo>
                  <a:pt x="3676" y="773"/>
                </a:lnTo>
                <a:lnTo>
                  <a:pt x="3680" y="777"/>
                </a:lnTo>
                <a:lnTo>
                  <a:pt x="3683" y="782"/>
                </a:lnTo>
                <a:lnTo>
                  <a:pt x="3685" y="787"/>
                </a:lnTo>
                <a:lnTo>
                  <a:pt x="3688" y="792"/>
                </a:lnTo>
                <a:lnTo>
                  <a:pt x="3689" y="798"/>
                </a:lnTo>
                <a:lnTo>
                  <a:pt x="3690" y="804"/>
                </a:lnTo>
                <a:close/>
                <a:moveTo>
                  <a:pt x="3751" y="730"/>
                </a:moveTo>
                <a:lnTo>
                  <a:pt x="3746" y="730"/>
                </a:lnTo>
                <a:lnTo>
                  <a:pt x="3741" y="729"/>
                </a:lnTo>
                <a:lnTo>
                  <a:pt x="3736" y="726"/>
                </a:lnTo>
                <a:lnTo>
                  <a:pt x="3732" y="723"/>
                </a:lnTo>
                <a:lnTo>
                  <a:pt x="3729" y="719"/>
                </a:lnTo>
                <a:lnTo>
                  <a:pt x="3726" y="715"/>
                </a:lnTo>
                <a:lnTo>
                  <a:pt x="3725" y="710"/>
                </a:lnTo>
                <a:lnTo>
                  <a:pt x="3724" y="705"/>
                </a:lnTo>
                <a:lnTo>
                  <a:pt x="3725" y="701"/>
                </a:lnTo>
                <a:lnTo>
                  <a:pt x="3726" y="696"/>
                </a:lnTo>
                <a:lnTo>
                  <a:pt x="3729" y="692"/>
                </a:lnTo>
                <a:lnTo>
                  <a:pt x="3732" y="688"/>
                </a:lnTo>
                <a:lnTo>
                  <a:pt x="3736" y="685"/>
                </a:lnTo>
                <a:lnTo>
                  <a:pt x="3741" y="683"/>
                </a:lnTo>
                <a:lnTo>
                  <a:pt x="3746" y="681"/>
                </a:lnTo>
                <a:lnTo>
                  <a:pt x="3751" y="681"/>
                </a:lnTo>
                <a:lnTo>
                  <a:pt x="3756" y="681"/>
                </a:lnTo>
                <a:lnTo>
                  <a:pt x="3761" y="683"/>
                </a:lnTo>
                <a:lnTo>
                  <a:pt x="3765" y="685"/>
                </a:lnTo>
                <a:lnTo>
                  <a:pt x="3770" y="688"/>
                </a:lnTo>
                <a:lnTo>
                  <a:pt x="3773" y="692"/>
                </a:lnTo>
                <a:lnTo>
                  <a:pt x="3775" y="696"/>
                </a:lnTo>
                <a:lnTo>
                  <a:pt x="3777" y="701"/>
                </a:lnTo>
                <a:lnTo>
                  <a:pt x="3777" y="705"/>
                </a:lnTo>
                <a:lnTo>
                  <a:pt x="3777" y="710"/>
                </a:lnTo>
                <a:lnTo>
                  <a:pt x="3775" y="715"/>
                </a:lnTo>
                <a:lnTo>
                  <a:pt x="3773" y="719"/>
                </a:lnTo>
                <a:lnTo>
                  <a:pt x="3770" y="723"/>
                </a:lnTo>
                <a:lnTo>
                  <a:pt x="3765" y="726"/>
                </a:lnTo>
                <a:lnTo>
                  <a:pt x="3761" y="729"/>
                </a:lnTo>
                <a:lnTo>
                  <a:pt x="3756" y="730"/>
                </a:lnTo>
                <a:lnTo>
                  <a:pt x="3751" y="730"/>
                </a:lnTo>
                <a:close/>
                <a:moveTo>
                  <a:pt x="3726" y="753"/>
                </a:moveTo>
                <a:lnTo>
                  <a:pt x="3775" y="753"/>
                </a:lnTo>
                <a:lnTo>
                  <a:pt x="3775" y="930"/>
                </a:lnTo>
                <a:lnTo>
                  <a:pt x="3726" y="930"/>
                </a:lnTo>
                <a:lnTo>
                  <a:pt x="3726" y="753"/>
                </a:lnTo>
                <a:close/>
                <a:moveTo>
                  <a:pt x="3908" y="753"/>
                </a:moveTo>
                <a:lnTo>
                  <a:pt x="3908" y="790"/>
                </a:lnTo>
                <a:lnTo>
                  <a:pt x="3874" y="790"/>
                </a:lnTo>
                <a:lnTo>
                  <a:pt x="3874" y="876"/>
                </a:lnTo>
                <a:lnTo>
                  <a:pt x="3874" y="880"/>
                </a:lnTo>
                <a:lnTo>
                  <a:pt x="3875" y="884"/>
                </a:lnTo>
                <a:lnTo>
                  <a:pt x="3876" y="886"/>
                </a:lnTo>
                <a:lnTo>
                  <a:pt x="3877" y="887"/>
                </a:lnTo>
                <a:lnTo>
                  <a:pt x="3879" y="889"/>
                </a:lnTo>
                <a:lnTo>
                  <a:pt x="3881" y="891"/>
                </a:lnTo>
                <a:lnTo>
                  <a:pt x="3884" y="892"/>
                </a:lnTo>
                <a:lnTo>
                  <a:pt x="3887" y="893"/>
                </a:lnTo>
                <a:lnTo>
                  <a:pt x="3891" y="893"/>
                </a:lnTo>
                <a:lnTo>
                  <a:pt x="3899" y="892"/>
                </a:lnTo>
                <a:lnTo>
                  <a:pt x="3904" y="891"/>
                </a:lnTo>
                <a:lnTo>
                  <a:pt x="3912" y="928"/>
                </a:lnTo>
                <a:lnTo>
                  <a:pt x="3901" y="930"/>
                </a:lnTo>
                <a:lnTo>
                  <a:pt x="3893" y="932"/>
                </a:lnTo>
                <a:lnTo>
                  <a:pt x="3884" y="932"/>
                </a:lnTo>
                <a:lnTo>
                  <a:pt x="3878" y="932"/>
                </a:lnTo>
                <a:lnTo>
                  <a:pt x="3871" y="932"/>
                </a:lnTo>
                <a:lnTo>
                  <a:pt x="3866" y="931"/>
                </a:lnTo>
                <a:lnTo>
                  <a:pt x="3860" y="930"/>
                </a:lnTo>
                <a:lnTo>
                  <a:pt x="3855" y="928"/>
                </a:lnTo>
                <a:lnTo>
                  <a:pt x="3850" y="926"/>
                </a:lnTo>
                <a:lnTo>
                  <a:pt x="3845" y="924"/>
                </a:lnTo>
                <a:lnTo>
                  <a:pt x="3841" y="921"/>
                </a:lnTo>
                <a:lnTo>
                  <a:pt x="3837" y="917"/>
                </a:lnTo>
                <a:lnTo>
                  <a:pt x="3834" y="914"/>
                </a:lnTo>
                <a:lnTo>
                  <a:pt x="3831" y="909"/>
                </a:lnTo>
                <a:lnTo>
                  <a:pt x="3829" y="905"/>
                </a:lnTo>
                <a:lnTo>
                  <a:pt x="3827" y="900"/>
                </a:lnTo>
                <a:lnTo>
                  <a:pt x="3826" y="894"/>
                </a:lnTo>
                <a:lnTo>
                  <a:pt x="3825" y="888"/>
                </a:lnTo>
                <a:lnTo>
                  <a:pt x="3825" y="882"/>
                </a:lnTo>
                <a:lnTo>
                  <a:pt x="3825" y="790"/>
                </a:lnTo>
                <a:lnTo>
                  <a:pt x="3801" y="790"/>
                </a:lnTo>
                <a:lnTo>
                  <a:pt x="3801" y="753"/>
                </a:lnTo>
                <a:lnTo>
                  <a:pt x="3825" y="753"/>
                </a:lnTo>
                <a:lnTo>
                  <a:pt x="3825" y="711"/>
                </a:lnTo>
                <a:lnTo>
                  <a:pt x="3874" y="711"/>
                </a:lnTo>
                <a:lnTo>
                  <a:pt x="3874" y="753"/>
                </a:lnTo>
                <a:lnTo>
                  <a:pt x="3908" y="753"/>
                </a:lnTo>
                <a:close/>
                <a:moveTo>
                  <a:pt x="3974" y="996"/>
                </a:moveTo>
                <a:lnTo>
                  <a:pt x="3965" y="996"/>
                </a:lnTo>
                <a:lnTo>
                  <a:pt x="3956" y="995"/>
                </a:lnTo>
                <a:lnTo>
                  <a:pt x="3949" y="993"/>
                </a:lnTo>
                <a:lnTo>
                  <a:pt x="3943" y="991"/>
                </a:lnTo>
                <a:lnTo>
                  <a:pt x="3954" y="954"/>
                </a:lnTo>
                <a:lnTo>
                  <a:pt x="3960" y="956"/>
                </a:lnTo>
                <a:lnTo>
                  <a:pt x="3966" y="957"/>
                </a:lnTo>
                <a:lnTo>
                  <a:pt x="3971" y="957"/>
                </a:lnTo>
                <a:lnTo>
                  <a:pt x="3976" y="957"/>
                </a:lnTo>
                <a:lnTo>
                  <a:pt x="3978" y="956"/>
                </a:lnTo>
                <a:lnTo>
                  <a:pt x="3980" y="955"/>
                </a:lnTo>
                <a:lnTo>
                  <a:pt x="3984" y="952"/>
                </a:lnTo>
                <a:lnTo>
                  <a:pt x="3987" y="948"/>
                </a:lnTo>
                <a:lnTo>
                  <a:pt x="3990" y="942"/>
                </a:lnTo>
                <a:lnTo>
                  <a:pt x="3993" y="935"/>
                </a:lnTo>
                <a:lnTo>
                  <a:pt x="3930" y="753"/>
                </a:lnTo>
                <a:lnTo>
                  <a:pt x="3981" y="753"/>
                </a:lnTo>
                <a:lnTo>
                  <a:pt x="4018" y="883"/>
                </a:lnTo>
                <a:lnTo>
                  <a:pt x="4056" y="753"/>
                </a:lnTo>
                <a:lnTo>
                  <a:pt x="4108" y="753"/>
                </a:lnTo>
                <a:lnTo>
                  <a:pt x="4040" y="949"/>
                </a:lnTo>
                <a:lnTo>
                  <a:pt x="4035" y="959"/>
                </a:lnTo>
                <a:lnTo>
                  <a:pt x="4033" y="964"/>
                </a:lnTo>
                <a:lnTo>
                  <a:pt x="4030" y="968"/>
                </a:lnTo>
                <a:lnTo>
                  <a:pt x="4024" y="976"/>
                </a:lnTo>
                <a:lnTo>
                  <a:pt x="4017" y="983"/>
                </a:lnTo>
                <a:lnTo>
                  <a:pt x="4013" y="986"/>
                </a:lnTo>
                <a:lnTo>
                  <a:pt x="4008" y="989"/>
                </a:lnTo>
                <a:lnTo>
                  <a:pt x="4003" y="991"/>
                </a:lnTo>
                <a:lnTo>
                  <a:pt x="3998" y="993"/>
                </a:lnTo>
                <a:lnTo>
                  <a:pt x="3993" y="994"/>
                </a:lnTo>
                <a:lnTo>
                  <a:pt x="3987" y="995"/>
                </a:lnTo>
                <a:lnTo>
                  <a:pt x="3980" y="996"/>
                </a:lnTo>
                <a:lnTo>
                  <a:pt x="3974" y="996"/>
                </a:lnTo>
                <a:close/>
                <a:moveTo>
                  <a:pt x="1623" y="590"/>
                </a:moveTo>
                <a:lnTo>
                  <a:pt x="1569" y="590"/>
                </a:lnTo>
                <a:lnTo>
                  <a:pt x="1651" y="354"/>
                </a:lnTo>
                <a:lnTo>
                  <a:pt x="1715" y="354"/>
                </a:lnTo>
                <a:lnTo>
                  <a:pt x="1797" y="590"/>
                </a:lnTo>
                <a:lnTo>
                  <a:pt x="1743" y="590"/>
                </a:lnTo>
                <a:lnTo>
                  <a:pt x="1726" y="536"/>
                </a:lnTo>
                <a:lnTo>
                  <a:pt x="1641" y="536"/>
                </a:lnTo>
                <a:lnTo>
                  <a:pt x="1623" y="590"/>
                </a:lnTo>
                <a:close/>
                <a:moveTo>
                  <a:pt x="1653" y="497"/>
                </a:moveTo>
                <a:lnTo>
                  <a:pt x="1713" y="497"/>
                </a:lnTo>
                <a:lnTo>
                  <a:pt x="1684" y="408"/>
                </a:lnTo>
                <a:lnTo>
                  <a:pt x="1653" y="497"/>
                </a:lnTo>
                <a:close/>
                <a:moveTo>
                  <a:pt x="1874" y="593"/>
                </a:moveTo>
                <a:lnTo>
                  <a:pt x="1867" y="593"/>
                </a:lnTo>
                <a:lnTo>
                  <a:pt x="1861" y="592"/>
                </a:lnTo>
                <a:lnTo>
                  <a:pt x="1856" y="591"/>
                </a:lnTo>
                <a:lnTo>
                  <a:pt x="1850" y="590"/>
                </a:lnTo>
                <a:lnTo>
                  <a:pt x="1845" y="588"/>
                </a:lnTo>
                <a:lnTo>
                  <a:pt x="1840" y="586"/>
                </a:lnTo>
                <a:lnTo>
                  <a:pt x="1836" y="583"/>
                </a:lnTo>
                <a:lnTo>
                  <a:pt x="1832" y="580"/>
                </a:lnTo>
                <a:lnTo>
                  <a:pt x="1828" y="576"/>
                </a:lnTo>
                <a:lnTo>
                  <a:pt x="1824" y="572"/>
                </a:lnTo>
                <a:lnTo>
                  <a:pt x="1821" y="568"/>
                </a:lnTo>
                <a:lnTo>
                  <a:pt x="1820" y="566"/>
                </a:lnTo>
                <a:lnTo>
                  <a:pt x="1819" y="563"/>
                </a:lnTo>
                <a:lnTo>
                  <a:pt x="1817" y="558"/>
                </a:lnTo>
                <a:lnTo>
                  <a:pt x="1816" y="553"/>
                </a:lnTo>
                <a:lnTo>
                  <a:pt x="1815" y="547"/>
                </a:lnTo>
                <a:lnTo>
                  <a:pt x="1815" y="540"/>
                </a:lnTo>
                <a:lnTo>
                  <a:pt x="1815" y="531"/>
                </a:lnTo>
                <a:lnTo>
                  <a:pt x="1817" y="523"/>
                </a:lnTo>
                <a:lnTo>
                  <a:pt x="1818" y="519"/>
                </a:lnTo>
                <a:lnTo>
                  <a:pt x="1820" y="515"/>
                </a:lnTo>
                <a:lnTo>
                  <a:pt x="1824" y="509"/>
                </a:lnTo>
                <a:lnTo>
                  <a:pt x="1827" y="507"/>
                </a:lnTo>
                <a:lnTo>
                  <a:pt x="1829" y="504"/>
                </a:lnTo>
                <a:lnTo>
                  <a:pt x="1832" y="502"/>
                </a:lnTo>
                <a:lnTo>
                  <a:pt x="1835" y="499"/>
                </a:lnTo>
                <a:lnTo>
                  <a:pt x="1838" y="497"/>
                </a:lnTo>
                <a:lnTo>
                  <a:pt x="1841" y="496"/>
                </a:lnTo>
                <a:lnTo>
                  <a:pt x="1845" y="494"/>
                </a:lnTo>
                <a:lnTo>
                  <a:pt x="1849" y="493"/>
                </a:lnTo>
                <a:lnTo>
                  <a:pt x="1856" y="490"/>
                </a:lnTo>
                <a:lnTo>
                  <a:pt x="1864" y="488"/>
                </a:lnTo>
                <a:lnTo>
                  <a:pt x="1873" y="487"/>
                </a:lnTo>
                <a:lnTo>
                  <a:pt x="1881" y="486"/>
                </a:lnTo>
                <a:lnTo>
                  <a:pt x="1901" y="484"/>
                </a:lnTo>
                <a:lnTo>
                  <a:pt x="1908" y="482"/>
                </a:lnTo>
                <a:lnTo>
                  <a:pt x="1914" y="481"/>
                </a:lnTo>
                <a:lnTo>
                  <a:pt x="1918" y="479"/>
                </a:lnTo>
                <a:lnTo>
                  <a:pt x="1920" y="478"/>
                </a:lnTo>
                <a:lnTo>
                  <a:pt x="1922" y="477"/>
                </a:lnTo>
                <a:lnTo>
                  <a:pt x="1923" y="476"/>
                </a:lnTo>
                <a:lnTo>
                  <a:pt x="1923" y="474"/>
                </a:lnTo>
                <a:lnTo>
                  <a:pt x="1924" y="472"/>
                </a:lnTo>
                <a:lnTo>
                  <a:pt x="1924" y="470"/>
                </a:lnTo>
                <a:lnTo>
                  <a:pt x="1924" y="464"/>
                </a:lnTo>
                <a:lnTo>
                  <a:pt x="1922" y="460"/>
                </a:lnTo>
                <a:lnTo>
                  <a:pt x="1921" y="458"/>
                </a:lnTo>
                <a:lnTo>
                  <a:pt x="1920" y="456"/>
                </a:lnTo>
                <a:lnTo>
                  <a:pt x="1919" y="454"/>
                </a:lnTo>
                <a:lnTo>
                  <a:pt x="1917" y="452"/>
                </a:lnTo>
                <a:lnTo>
                  <a:pt x="1913" y="450"/>
                </a:lnTo>
                <a:lnTo>
                  <a:pt x="1909" y="448"/>
                </a:lnTo>
                <a:lnTo>
                  <a:pt x="1904" y="447"/>
                </a:lnTo>
                <a:lnTo>
                  <a:pt x="1898" y="446"/>
                </a:lnTo>
                <a:lnTo>
                  <a:pt x="1892" y="447"/>
                </a:lnTo>
                <a:lnTo>
                  <a:pt x="1886" y="448"/>
                </a:lnTo>
                <a:lnTo>
                  <a:pt x="1881" y="450"/>
                </a:lnTo>
                <a:lnTo>
                  <a:pt x="1877" y="452"/>
                </a:lnTo>
                <a:lnTo>
                  <a:pt x="1873" y="455"/>
                </a:lnTo>
                <a:lnTo>
                  <a:pt x="1870" y="459"/>
                </a:lnTo>
                <a:lnTo>
                  <a:pt x="1868" y="463"/>
                </a:lnTo>
                <a:lnTo>
                  <a:pt x="1867" y="465"/>
                </a:lnTo>
                <a:lnTo>
                  <a:pt x="1866" y="467"/>
                </a:lnTo>
                <a:lnTo>
                  <a:pt x="1821" y="463"/>
                </a:lnTo>
                <a:lnTo>
                  <a:pt x="1823" y="457"/>
                </a:lnTo>
                <a:lnTo>
                  <a:pt x="1825" y="452"/>
                </a:lnTo>
                <a:lnTo>
                  <a:pt x="1827" y="446"/>
                </a:lnTo>
                <a:lnTo>
                  <a:pt x="1830" y="441"/>
                </a:lnTo>
                <a:lnTo>
                  <a:pt x="1833" y="437"/>
                </a:lnTo>
                <a:lnTo>
                  <a:pt x="1837" y="432"/>
                </a:lnTo>
                <a:lnTo>
                  <a:pt x="1841" y="428"/>
                </a:lnTo>
                <a:lnTo>
                  <a:pt x="1846" y="425"/>
                </a:lnTo>
                <a:lnTo>
                  <a:pt x="1851" y="421"/>
                </a:lnTo>
                <a:lnTo>
                  <a:pt x="1857" y="419"/>
                </a:lnTo>
                <a:lnTo>
                  <a:pt x="1863" y="416"/>
                </a:lnTo>
                <a:lnTo>
                  <a:pt x="1869" y="414"/>
                </a:lnTo>
                <a:lnTo>
                  <a:pt x="1876" y="413"/>
                </a:lnTo>
                <a:lnTo>
                  <a:pt x="1883" y="412"/>
                </a:lnTo>
                <a:lnTo>
                  <a:pt x="1890" y="411"/>
                </a:lnTo>
                <a:lnTo>
                  <a:pt x="1898" y="411"/>
                </a:lnTo>
                <a:lnTo>
                  <a:pt x="1908" y="411"/>
                </a:lnTo>
                <a:lnTo>
                  <a:pt x="1917" y="412"/>
                </a:lnTo>
                <a:lnTo>
                  <a:pt x="1926" y="414"/>
                </a:lnTo>
                <a:lnTo>
                  <a:pt x="1935" y="417"/>
                </a:lnTo>
                <a:lnTo>
                  <a:pt x="1943" y="420"/>
                </a:lnTo>
                <a:lnTo>
                  <a:pt x="1947" y="422"/>
                </a:lnTo>
                <a:lnTo>
                  <a:pt x="1950" y="425"/>
                </a:lnTo>
                <a:lnTo>
                  <a:pt x="1957" y="430"/>
                </a:lnTo>
                <a:lnTo>
                  <a:pt x="1963" y="436"/>
                </a:lnTo>
                <a:lnTo>
                  <a:pt x="1965" y="440"/>
                </a:lnTo>
                <a:lnTo>
                  <a:pt x="1967" y="443"/>
                </a:lnTo>
                <a:lnTo>
                  <a:pt x="1969" y="447"/>
                </a:lnTo>
                <a:lnTo>
                  <a:pt x="1970" y="451"/>
                </a:lnTo>
                <a:lnTo>
                  <a:pt x="1972" y="456"/>
                </a:lnTo>
                <a:lnTo>
                  <a:pt x="1972" y="460"/>
                </a:lnTo>
                <a:lnTo>
                  <a:pt x="1973" y="465"/>
                </a:lnTo>
                <a:lnTo>
                  <a:pt x="1973" y="470"/>
                </a:lnTo>
                <a:lnTo>
                  <a:pt x="1973" y="590"/>
                </a:lnTo>
                <a:lnTo>
                  <a:pt x="1927" y="590"/>
                </a:lnTo>
                <a:lnTo>
                  <a:pt x="1927" y="565"/>
                </a:lnTo>
                <a:lnTo>
                  <a:pt x="1922" y="571"/>
                </a:lnTo>
                <a:lnTo>
                  <a:pt x="1917" y="576"/>
                </a:lnTo>
                <a:lnTo>
                  <a:pt x="1912" y="581"/>
                </a:lnTo>
                <a:lnTo>
                  <a:pt x="1906" y="585"/>
                </a:lnTo>
                <a:lnTo>
                  <a:pt x="1899" y="589"/>
                </a:lnTo>
                <a:lnTo>
                  <a:pt x="1891" y="591"/>
                </a:lnTo>
                <a:lnTo>
                  <a:pt x="1887" y="592"/>
                </a:lnTo>
                <a:lnTo>
                  <a:pt x="1883" y="592"/>
                </a:lnTo>
                <a:lnTo>
                  <a:pt x="1874" y="593"/>
                </a:lnTo>
                <a:close/>
                <a:moveTo>
                  <a:pt x="1888" y="559"/>
                </a:moveTo>
                <a:lnTo>
                  <a:pt x="1895" y="559"/>
                </a:lnTo>
                <a:lnTo>
                  <a:pt x="1902" y="557"/>
                </a:lnTo>
                <a:lnTo>
                  <a:pt x="1905" y="556"/>
                </a:lnTo>
                <a:lnTo>
                  <a:pt x="1908" y="554"/>
                </a:lnTo>
                <a:lnTo>
                  <a:pt x="1914" y="550"/>
                </a:lnTo>
                <a:lnTo>
                  <a:pt x="1916" y="547"/>
                </a:lnTo>
                <a:lnTo>
                  <a:pt x="1919" y="545"/>
                </a:lnTo>
                <a:lnTo>
                  <a:pt x="1922" y="539"/>
                </a:lnTo>
                <a:lnTo>
                  <a:pt x="1924" y="533"/>
                </a:lnTo>
                <a:lnTo>
                  <a:pt x="1924" y="530"/>
                </a:lnTo>
                <a:lnTo>
                  <a:pt x="1924" y="527"/>
                </a:lnTo>
                <a:lnTo>
                  <a:pt x="1924" y="508"/>
                </a:lnTo>
                <a:lnTo>
                  <a:pt x="1921" y="510"/>
                </a:lnTo>
                <a:lnTo>
                  <a:pt x="1915" y="511"/>
                </a:lnTo>
                <a:lnTo>
                  <a:pt x="1903" y="514"/>
                </a:lnTo>
                <a:lnTo>
                  <a:pt x="1890" y="516"/>
                </a:lnTo>
                <a:lnTo>
                  <a:pt x="1884" y="517"/>
                </a:lnTo>
                <a:lnTo>
                  <a:pt x="1879" y="518"/>
                </a:lnTo>
                <a:lnTo>
                  <a:pt x="1874" y="520"/>
                </a:lnTo>
                <a:lnTo>
                  <a:pt x="1870" y="523"/>
                </a:lnTo>
                <a:lnTo>
                  <a:pt x="1866" y="526"/>
                </a:lnTo>
                <a:lnTo>
                  <a:pt x="1864" y="530"/>
                </a:lnTo>
                <a:lnTo>
                  <a:pt x="1863" y="532"/>
                </a:lnTo>
                <a:lnTo>
                  <a:pt x="1862" y="534"/>
                </a:lnTo>
                <a:lnTo>
                  <a:pt x="1862" y="539"/>
                </a:lnTo>
                <a:lnTo>
                  <a:pt x="1862" y="543"/>
                </a:lnTo>
                <a:lnTo>
                  <a:pt x="1863" y="548"/>
                </a:lnTo>
                <a:lnTo>
                  <a:pt x="1865" y="549"/>
                </a:lnTo>
                <a:lnTo>
                  <a:pt x="1866" y="551"/>
                </a:lnTo>
                <a:lnTo>
                  <a:pt x="1869" y="554"/>
                </a:lnTo>
                <a:lnTo>
                  <a:pt x="1873" y="556"/>
                </a:lnTo>
                <a:lnTo>
                  <a:pt x="1875" y="557"/>
                </a:lnTo>
                <a:lnTo>
                  <a:pt x="1877" y="558"/>
                </a:lnTo>
                <a:lnTo>
                  <a:pt x="1882" y="559"/>
                </a:lnTo>
                <a:lnTo>
                  <a:pt x="1888" y="559"/>
                </a:lnTo>
                <a:close/>
                <a:moveTo>
                  <a:pt x="2063" y="590"/>
                </a:moveTo>
                <a:lnTo>
                  <a:pt x="2013" y="590"/>
                </a:lnTo>
                <a:lnTo>
                  <a:pt x="2013" y="354"/>
                </a:lnTo>
                <a:lnTo>
                  <a:pt x="2063" y="354"/>
                </a:lnTo>
                <a:lnTo>
                  <a:pt x="2063" y="590"/>
                </a:lnTo>
                <a:close/>
                <a:moveTo>
                  <a:pt x="2197" y="413"/>
                </a:moveTo>
                <a:lnTo>
                  <a:pt x="2197" y="450"/>
                </a:lnTo>
                <a:lnTo>
                  <a:pt x="2164" y="450"/>
                </a:lnTo>
                <a:lnTo>
                  <a:pt x="2164" y="535"/>
                </a:lnTo>
                <a:lnTo>
                  <a:pt x="2164" y="540"/>
                </a:lnTo>
                <a:lnTo>
                  <a:pt x="2165" y="544"/>
                </a:lnTo>
                <a:lnTo>
                  <a:pt x="2166" y="545"/>
                </a:lnTo>
                <a:lnTo>
                  <a:pt x="2167" y="547"/>
                </a:lnTo>
                <a:lnTo>
                  <a:pt x="2169" y="549"/>
                </a:lnTo>
                <a:lnTo>
                  <a:pt x="2171" y="551"/>
                </a:lnTo>
                <a:lnTo>
                  <a:pt x="2174" y="552"/>
                </a:lnTo>
                <a:lnTo>
                  <a:pt x="2177" y="552"/>
                </a:lnTo>
                <a:lnTo>
                  <a:pt x="2181" y="553"/>
                </a:lnTo>
                <a:lnTo>
                  <a:pt x="2188" y="552"/>
                </a:lnTo>
                <a:lnTo>
                  <a:pt x="2193" y="551"/>
                </a:lnTo>
                <a:lnTo>
                  <a:pt x="2201" y="587"/>
                </a:lnTo>
                <a:lnTo>
                  <a:pt x="2190" y="590"/>
                </a:lnTo>
                <a:lnTo>
                  <a:pt x="2183" y="591"/>
                </a:lnTo>
                <a:lnTo>
                  <a:pt x="2174" y="592"/>
                </a:lnTo>
                <a:lnTo>
                  <a:pt x="2168" y="592"/>
                </a:lnTo>
                <a:lnTo>
                  <a:pt x="2161" y="592"/>
                </a:lnTo>
                <a:lnTo>
                  <a:pt x="2156" y="591"/>
                </a:lnTo>
                <a:lnTo>
                  <a:pt x="2150" y="590"/>
                </a:lnTo>
                <a:lnTo>
                  <a:pt x="2145" y="588"/>
                </a:lnTo>
                <a:lnTo>
                  <a:pt x="2140" y="586"/>
                </a:lnTo>
                <a:lnTo>
                  <a:pt x="2135" y="583"/>
                </a:lnTo>
                <a:lnTo>
                  <a:pt x="2131" y="581"/>
                </a:lnTo>
                <a:lnTo>
                  <a:pt x="2127" y="577"/>
                </a:lnTo>
                <a:lnTo>
                  <a:pt x="2124" y="573"/>
                </a:lnTo>
                <a:lnTo>
                  <a:pt x="2121" y="569"/>
                </a:lnTo>
                <a:lnTo>
                  <a:pt x="2119" y="564"/>
                </a:lnTo>
                <a:lnTo>
                  <a:pt x="2117" y="559"/>
                </a:lnTo>
                <a:lnTo>
                  <a:pt x="2116" y="554"/>
                </a:lnTo>
                <a:lnTo>
                  <a:pt x="2115" y="548"/>
                </a:lnTo>
                <a:lnTo>
                  <a:pt x="2115" y="542"/>
                </a:lnTo>
                <a:lnTo>
                  <a:pt x="2115" y="450"/>
                </a:lnTo>
                <a:lnTo>
                  <a:pt x="2091" y="450"/>
                </a:lnTo>
                <a:lnTo>
                  <a:pt x="2091" y="413"/>
                </a:lnTo>
                <a:lnTo>
                  <a:pt x="2115" y="413"/>
                </a:lnTo>
                <a:lnTo>
                  <a:pt x="2115" y="371"/>
                </a:lnTo>
                <a:lnTo>
                  <a:pt x="2164" y="371"/>
                </a:lnTo>
                <a:lnTo>
                  <a:pt x="2164" y="413"/>
                </a:lnTo>
                <a:lnTo>
                  <a:pt x="2197" y="413"/>
                </a:lnTo>
                <a:close/>
                <a:moveTo>
                  <a:pt x="2304" y="593"/>
                </a:moveTo>
                <a:lnTo>
                  <a:pt x="2291" y="592"/>
                </a:lnTo>
                <a:lnTo>
                  <a:pt x="2285" y="591"/>
                </a:lnTo>
                <a:lnTo>
                  <a:pt x="2279" y="590"/>
                </a:lnTo>
                <a:lnTo>
                  <a:pt x="2268" y="587"/>
                </a:lnTo>
                <a:lnTo>
                  <a:pt x="2263" y="584"/>
                </a:lnTo>
                <a:lnTo>
                  <a:pt x="2258" y="582"/>
                </a:lnTo>
                <a:lnTo>
                  <a:pt x="2249" y="575"/>
                </a:lnTo>
                <a:lnTo>
                  <a:pt x="2245" y="572"/>
                </a:lnTo>
                <a:lnTo>
                  <a:pt x="2241" y="568"/>
                </a:lnTo>
                <a:lnTo>
                  <a:pt x="2234" y="559"/>
                </a:lnTo>
                <a:lnTo>
                  <a:pt x="2231" y="555"/>
                </a:lnTo>
                <a:lnTo>
                  <a:pt x="2228" y="550"/>
                </a:lnTo>
                <a:lnTo>
                  <a:pt x="2223" y="539"/>
                </a:lnTo>
                <a:lnTo>
                  <a:pt x="2221" y="533"/>
                </a:lnTo>
                <a:lnTo>
                  <a:pt x="2220" y="527"/>
                </a:lnTo>
                <a:lnTo>
                  <a:pt x="2219" y="521"/>
                </a:lnTo>
                <a:lnTo>
                  <a:pt x="2218" y="515"/>
                </a:lnTo>
                <a:lnTo>
                  <a:pt x="2218" y="509"/>
                </a:lnTo>
                <a:lnTo>
                  <a:pt x="2217" y="502"/>
                </a:lnTo>
                <a:lnTo>
                  <a:pt x="2218" y="495"/>
                </a:lnTo>
                <a:lnTo>
                  <a:pt x="2218" y="489"/>
                </a:lnTo>
                <a:lnTo>
                  <a:pt x="2219" y="482"/>
                </a:lnTo>
                <a:lnTo>
                  <a:pt x="2220" y="476"/>
                </a:lnTo>
                <a:lnTo>
                  <a:pt x="2223" y="465"/>
                </a:lnTo>
                <a:lnTo>
                  <a:pt x="2225" y="459"/>
                </a:lnTo>
                <a:lnTo>
                  <a:pt x="2228" y="454"/>
                </a:lnTo>
                <a:lnTo>
                  <a:pt x="2234" y="444"/>
                </a:lnTo>
                <a:lnTo>
                  <a:pt x="2237" y="440"/>
                </a:lnTo>
                <a:lnTo>
                  <a:pt x="2241" y="436"/>
                </a:lnTo>
                <a:lnTo>
                  <a:pt x="2245" y="432"/>
                </a:lnTo>
                <a:lnTo>
                  <a:pt x="2249" y="428"/>
                </a:lnTo>
                <a:lnTo>
                  <a:pt x="2253" y="425"/>
                </a:lnTo>
                <a:lnTo>
                  <a:pt x="2258" y="422"/>
                </a:lnTo>
                <a:lnTo>
                  <a:pt x="2263" y="419"/>
                </a:lnTo>
                <a:lnTo>
                  <a:pt x="2268" y="417"/>
                </a:lnTo>
                <a:lnTo>
                  <a:pt x="2274" y="415"/>
                </a:lnTo>
                <a:lnTo>
                  <a:pt x="2279" y="413"/>
                </a:lnTo>
                <a:lnTo>
                  <a:pt x="2285" y="412"/>
                </a:lnTo>
                <a:lnTo>
                  <a:pt x="2291" y="411"/>
                </a:lnTo>
                <a:lnTo>
                  <a:pt x="2304" y="411"/>
                </a:lnTo>
                <a:lnTo>
                  <a:pt x="2317" y="411"/>
                </a:lnTo>
                <a:lnTo>
                  <a:pt x="2323" y="412"/>
                </a:lnTo>
                <a:lnTo>
                  <a:pt x="2329" y="413"/>
                </a:lnTo>
                <a:lnTo>
                  <a:pt x="2340" y="417"/>
                </a:lnTo>
                <a:lnTo>
                  <a:pt x="2346" y="419"/>
                </a:lnTo>
                <a:lnTo>
                  <a:pt x="2351" y="422"/>
                </a:lnTo>
                <a:lnTo>
                  <a:pt x="2360" y="428"/>
                </a:lnTo>
                <a:lnTo>
                  <a:pt x="2364" y="432"/>
                </a:lnTo>
                <a:lnTo>
                  <a:pt x="2368" y="436"/>
                </a:lnTo>
                <a:lnTo>
                  <a:pt x="2375" y="444"/>
                </a:lnTo>
                <a:lnTo>
                  <a:pt x="2378" y="449"/>
                </a:lnTo>
                <a:lnTo>
                  <a:pt x="2381" y="454"/>
                </a:lnTo>
                <a:lnTo>
                  <a:pt x="2385" y="465"/>
                </a:lnTo>
                <a:lnTo>
                  <a:pt x="2387" y="470"/>
                </a:lnTo>
                <a:lnTo>
                  <a:pt x="2389" y="476"/>
                </a:lnTo>
                <a:lnTo>
                  <a:pt x="2390" y="482"/>
                </a:lnTo>
                <a:lnTo>
                  <a:pt x="2391" y="489"/>
                </a:lnTo>
                <a:lnTo>
                  <a:pt x="2391" y="495"/>
                </a:lnTo>
                <a:lnTo>
                  <a:pt x="2391" y="502"/>
                </a:lnTo>
                <a:lnTo>
                  <a:pt x="2391" y="509"/>
                </a:lnTo>
                <a:lnTo>
                  <a:pt x="2391" y="515"/>
                </a:lnTo>
                <a:lnTo>
                  <a:pt x="2390" y="521"/>
                </a:lnTo>
                <a:lnTo>
                  <a:pt x="2389" y="527"/>
                </a:lnTo>
                <a:lnTo>
                  <a:pt x="2385" y="539"/>
                </a:lnTo>
                <a:lnTo>
                  <a:pt x="2383" y="544"/>
                </a:lnTo>
                <a:lnTo>
                  <a:pt x="2381" y="550"/>
                </a:lnTo>
                <a:lnTo>
                  <a:pt x="2375" y="559"/>
                </a:lnTo>
                <a:lnTo>
                  <a:pt x="2372" y="564"/>
                </a:lnTo>
                <a:lnTo>
                  <a:pt x="2368" y="568"/>
                </a:lnTo>
                <a:lnTo>
                  <a:pt x="2364" y="572"/>
                </a:lnTo>
                <a:lnTo>
                  <a:pt x="2360" y="575"/>
                </a:lnTo>
                <a:lnTo>
                  <a:pt x="2355" y="579"/>
                </a:lnTo>
                <a:lnTo>
                  <a:pt x="2351" y="582"/>
                </a:lnTo>
                <a:lnTo>
                  <a:pt x="2346" y="584"/>
                </a:lnTo>
                <a:lnTo>
                  <a:pt x="2340" y="587"/>
                </a:lnTo>
                <a:lnTo>
                  <a:pt x="2335" y="589"/>
                </a:lnTo>
                <a:lnTo>
                  <a:pt x="2329" y="590"/>
                </a:lnTo>
                <a:lnTo>
                  <a:pt x="2323" y="591"/>
                </a:lnTo>
                <a:lnTo>
                  <a:pt x="2317" y="592"/>
                </a:lnTo>
                <a:lnTo>
                  <a:pt x="2304" y="593"/>
                </a:lnTo>
                <a:close/>
                <a:moveTo>
                  <a:pt x="2305" y="555"/>
                </a:moveTo>
                <a:lnTo>
                  <a:pt x="2309" y="555"/>
                </a:lnTo>
                <a:lnTo>
                  <a:pt x="2313" y="554"/>
                </a:lnTo>
                <a:lnTo>
                  <a:pt x="2317" y="553"/>
                </a:lnTo>
                <a:lnTo>
                  <a:pt x="2321" y="551"/>
                </a:lnTo>
                <a:lnTo>
                  <a:pt x="2324" y="549"/>
                </a:lnTo>
                <a:lnTo>
                  <a:pt x="2327" y="547"/>
                </a:lnTo>
                <a:lnTo>
                  <a:pt x="2330" y="544"/>
                </a:lnTo>
                <a:lnTo>
                  <a:pt x="2332" y="540"/>
                </a:lnTo>
                <a:lnTo>
                  <a:pt x="2334" y="536"/>
                </a:lnTo>
                <a:lnTo>
                  <a:pt x="2336" y="532"/>
                </a:lnTo>
                <a:lnTo>
                  <a:pt x="2338" y="527"/>
                </a:lnTo>
                <a:lnTo>
                  <a:pt x="2339" y="523"/>
                </a:lnTo>
                <a:lnTo>
                  <a:pt x="2341" y="513"/>
                </a:lnTo>
                <a:lnTo>
                  <a:pt x="2341" y="507"/>
                </a:lnTo>
                <a:lnTo>
                  <a:pt x="2342" y="502"/>
                </a:lnTo>
                <a:lnTo>
                  <a:pt x="2341" y="491"/>
                </a:lnTo>
                <a:lnTo>
                  <a:pt x="2339" y="480"/>
                </a:lnTo>
                <a:lnTo>
                  <a:pt x="2338" y="476"/>
                </a:lnTo>
                <a:lnTo>
                  <a:pt x="2336" y="471"/>
                </a:lnTo>
                <a:lnTo>
                  <a:pt x="2332" y="463"/>
                </a:lnTo>
                <a:lnTo>
                  <a:pt x="2330" y="460"/>
                </a:lnTo>
                <a:lnTo>
                  <a:pt x="2327" y="457"/>
                </a:lnTo>
                <a:lnTo>
                  <a:pt x="2324" y="454"/>
                </a:lnTo>
                <a:lnTo>
                  <a:pt x="2321" y="452"/>
                </a:lnTo>
                <a:lnTo>
                  <a:pt x="2317" y="450"/>
                </a:lnTo>
                <a:lnTo>
                  <a:pt x="2313" y="449"/>
                </a:lnTo>
                <a:lnTo>
                  <a:pt x="2309" y="448"/>
                </a:lnTo>
                <a:lnTo>
                  <a:pt x="2305" y="448"/>
                </a:lnTo>
                <a:lnTo>
                  <a:pt x="2300" y="448"/>
                </a:lnTo>
                <a:lnTo>
                  <a:pt x="2296" y="449"/>
                </a:lnTo>
                <a:lnTo>
                  <a:pt x="2292" y="450"/>
                </a:lnTo>
                <a:lnTo>
                  <a:pt x="2288" y="452"/>
                </a:lnTo>
                <a:lnTo>
                  <a:pt x="2285" y="454"/>
                </a:lnTo>
                <a:lnTo>
                  <a:pt x="2282" y="457"/>
                </a:lnTo>
                <a:lnTo>
                  <a:pt x="2279" y="460"/>
                </a:lnTo>
                <a:lnTo>
                  <a:pt x="2277" y="463"/>
                </a:lnTo>
                <a:lnTo>
                  <a:pt x="2272" y="471"/>
                </a:lnTo>
                <a:lnTo>
                  <a:pt x="2271" y="476"/>
                </a:lnTo>
                <a:lnTo>
                  <a:pt x="2270" y="480"/>
                </a:lnTo>
                <a:lnTo>
                  <a:pt x="2269" y="485"/>
                </a:lnTo>
                <a:lnTo>
                  <a:pt x="2268" y="491"/>
                </a:lnTo>
                <a:lnTo>
                  <a:pt x="2267" y="496"/>
                </a:lnTo>
                <a:lnTo>
                  <a:pt x="2267" y="502"/>
                </a:lnTo>
                <a:lnTo>
                  <a:pt x="2268" y="513"/>
                </a:lnTo>
                <a:lnTo>
                  <a:pt x="2270" y="523"/>
                </a:lnTo>
                <a:lnTo>
                  <a:pt x="2271" y="527"/>
                </a:lnTo>
                <a:lnTo>
                  <a:pt x="2272" y="532"/>
                </a:lnTo>
                <a:lnTo>
                  <a:pt x="2274" y="536"/>
                </a:lnTo>
                <a:lnTo>
                  <a:pt x="2277" y="540"/>
                </a:lnTo>
                <a:lnTo>
                  <a:pt x="2279" y="544"/>
                </a:lnTo>
                <a:lnTo>
                  <a:pt x="2282" y="547"/>
                </a:lnTo>
                <a:lnTo>
                  <a:pt x="2285" y="549"/>
                </a:lnTo>
                <a:lnTo>
                  <a:pt x="2288" y="551"/>
                </a:lnTo>
                <a:lnTo>
                  <a:pt x="2292" y="553"/>
                </a:lnTo>
                <a:lnTo>
                  <a:pt x="2296" y="554"/>
                </a:lnTo>
                <a:lnTo>
                  <a:pt x="2300" y="555"/>
                </a:lnTo>
                <a:lnTo>
                  <a:pt x="2305" y="555"/>
                </a:lnTo>
                <a:close/>
                <a:moveTo>
                  <a:pt x="2539" y="512"/>
                </a:moveTo>
                <a:lnTo>
                  <a:pt x="2430" y="512"/>
                </a:lnTo>
                <a:lnTo>
                  <a:pt x="2430" y="473"/>
                </a:lnTo>
                <a:lnTo>
                  <a:pt x="2539" y="473"/>
                </a:lnTo>
                <a:lnTo>
                  <a:pt x="2539" y="512"/>
                </a:lnTo>
                <a:close/>
                <a:moveTo>
                  <a:pt x="2695" y="514"/>
                </a:moveTo>
                <a:lnTo>
                  <a:pt x="2695" y="413"/>
                </a:lnTo>
                <a:lnTo>
                  <a:pt x="2744" y="413"/>
                </a:lnTo>
                <a:lnTo>
                  <a:pt x="2744" y="590"/>
                </a:lnTo>
                <a:lnTo>
                  <a:pt x="2697" y="590"/>
                </a:lnTo>
                <a:lnTo>
                  <a:pt x="2697" y="558"/>
                </a:lnTo>
                <a:lnTo>
                  <a:pt x="2693" y="565"/>
                </a:lnTo>
                <a:lnTo>
                  <a:pt x="2688" y="572"/>
                </a:lnTo>
                <a:lnTo>
                  <a:pt x="2682" y="577"/>
                </a:lnTo>
                <a:lnTo>
                  <a:pt x="2675" y="583"/>
                </a:lnTo>
                <a:lnTo>
                  <a:pt x="2672" y="585"/>
                </a:lnTo>
                <a:lnTo>
                  <a:pt x="2668" y="587"/>
                </a:lnTo>
                <a:lnTo>
                  <a:pt x="2666" y="588"/>
                </a:lnTo>
                <a:lnTo>
                  <a:pt x="2664" y="588"/>
                </a:lnTo>
                <a:lnTo>
                  <a:pt x="2660" y="590"/>
                </a:lnTo>
                <a:lnTo>
                  <a:pt x="2651" y="591"/>
                </a:lnTo>
                <a:lnTo>
                  <a:pt x="2647" y="592"/>
                </a:lnTo>
                <a:lnTo>
                  <a:pt x="2642" y="592"/>
                </a:lnTo>
                <a:lnTo>
                  <a:pt x="2635" y="592"/>
                </a:lnTo>
                <a:lnTo>
                  <a:pt x="2629" y="591"/>
                </a:lnTo>
                <a:lnTo>
                  <a:pt x="2623" y="589"/>
                </a:lnTo>
                <a:lnTo>
                  <a:pt x="2618" y="588"/>
                </a:lnTo>
                <a:lnTo>
                  <a:pt x="2612" y="585"/>
                </a:lnTo>
                <a:lnTo>
                  <a:pt x="2607" y="582"/>
                </a:lnTo>
                <a:lnTo>
                  <a:pt x="2603" y="578"/>
                </a:lnTo>
                <a:lnTo>
                  <a:pt x="2598" y="574"/>
                </a:lnTo>
                <a:lnTo>
                  <a:pt x="2596" y="572"/>
                </a:lnTo>
                <a:lnTo>
                  <a:pt x="2595" y="570"/>
                </a:lnTo>
                <a:lnTo>
                  <a:pt x="2591" y="564"/>
                </a:lnTo>
                <a:lnTo>
                  <a:pt x="2588" y="559"/>
                </a:lnTo>
                <a:lnTo>
                  <a:pt x="2587" y="556"/>
                </a:lnTo>
                <a:lnTo>
                  <a:pt x="2586" y="553"/>
                </a:lnTo>
                <a:lnTo>
                  <a:pt x="2584" y="547"/>
                </a:lnTo>
                <a:lnTo>
                  <a:pt x="2583" y="540"/>
                </a:lnTo>
                <a:lnTo>
                  <a:pt x="2582" y="533"/>
                </a:lnTo>
                <a:lnTo>
                  <a:pt x="2582" y="525"/>
                </a:lnTo>
                <a:lnTo>
                  <a:pt x="2582" y="413"/>
                </a:lnTo>
                <a:lnTo>
                  <a:pt x="2631" y="413"/>
                </a:lnTo>
                <a:lnTo>
                  <a:pt x="2631" y="517"/>
                </a:lnTo>
                <a:lnTo>
                  <a:pt x="2631" y="524"/>
                </a:lnTo>
                <a:lnTo>
                  <a:pt x="2633" y="531"/>
                </a:lnTo>
                <a:lnTo>
                  <a:pt x="2636" y="536"/>
                </a:lnTo>
                <a:lnTo>
                  <a:pt x="2637" y="539"/>
                </a:lnTo>
                <a:lnTo>
                  <a:pt x="2639" y="541"/>
                </a:lnTo>
                <a:lnTo>
                  <a:pt x="2644" y="545"/>
                </a:lnTo>
                <a:lnTo>
                  <a:pt x="2646" y="547"/>
                </a:lnTo>
                <a:lnTo>
                  <a:pt x="2649" y="548"/>
                </a:lnTo>
                <a:lnTo>
                  <a:pt x="2655" y="550"/>
                </a:lnTo>
                <a:lnTo>
                  <a:pt x="2658" y="550"/>
                </a:lnTo>
                <a:lnTo>
                  <a:pt x="2661" y="551"/>
                </a:lnTo>
                <a:lnTo>
                  <a:pt x="2668" y="550"/>
                </a:lnTo>
                <a:lnTo>
                  <a:pt x="2674" y="548"/>
                </a:lnTo>
                <a:lnTo>
                  <a:pt x="2680" y="545"/>
                </a:lnTo>
                <a:lnTo>
                  <a:pt x="2685" y="541"/>
                </a:lnTo>
                <a:lnTo>
                  <a:pt x="2687" y="539"/>
                </a:lnTo>
                <a:lnTo>
                  <a:pt x="2689" y="536"/>
                </a:lnTo>
                <a:lnTo>
                  <a:pt x="2693" y="530"/>
                </a:lnTo>
                <a:lnTo>
                  <a:pt x="2695" y="523"/>
                </a:lnTo>
                <a:lnTo>
                  <a:pt x="2695" y="519"/>
                </a:lnTo>
                <a:lnTo>
                  <a:pt x="2695" y="514"/>
                </a:lnTo>
                <a:close/>
                <a:moveTo>
                  <a:pt x="2834" y="487"/>
                </a:moveTo>
                <a:lnTo>
                  <a:pt x="2834" y="590"/>
                </a:lnTo>
                <a:lnTo>
                  <a:pt x="2785" y="590"/>
                </a:lnTo>
                <a:lnTo>
                  <a:pt x="2785" y="413"/>
                </a:lnTo>
                <a:lnTo>
                  <a:pt x="2832" y="413"/>
                </a:lnTo>
                <a:lnTo>
                  <a:pt x="2832" y="444"/>
                </a:lnTo>
                <a:lnTo>
                  <a:pt x="2837" y="437"/>
                </a:lnTo>
                <a:lnTo>
                  <a:pt x="2842" y="430"/>
                </a:lnTo>
                <a:lnTo>
                  <a:pt x="2847" y="425"/>
                </a:lnTo>
                <a:lnTo>
                  <a:pt x="2854" y="420"/>
                </a:lnTo>
                <a:lnTo>
                  <a:pt x="2861" y="416"/>
                </a:lnTo>
                <a:lnTo>
                  <a:pt x="2865" y="414"/>
                </a:lnTo>
                <a:lnTo>
                  <a:pt x="2869" y="413"/>
                </a:lnTo>
                <a:lnTo>
                  <a:pt x="2878" y="411"/>
                </a:lnTo>
                <a:lnTo>
                  <a:pt x="2882" y="411"/>
                </a:lnTo>
                <a:lnTo>
                  <a:pt x="2887" y="411"/>
                </a:lnTo>
                <a:lnTo>
                  <a:pt x="2894" y="411"/>
                </a:lnTo>
                <a:lnTo>
                  <a:pt x="2900" y="412"/>
                </a:lnTo>
                <a:lnTo>
                  <a:pt x="2906" y="413"/>
                </a:lnTo>
                <a:lnTo>
                  <a:pt x="2912" y="415"/>
                </a:lnTo>
                <a:lnTo>
                  <a:pt x="2917" y="418"/>
                </a:lnTo>
                <a:lnTo>
                  <a:pt x="2922" y="421"/>
                </a:lnTo>
                <a:lnTo>
                  <a:pt x="2927" y="424"/>
                </a:lnTo>
                <a:lnTo>
                  <a:pt x="2932" y="428"/>
                </a:lnTo>
                <a:lnTo>
                  <a:pt x="2935" y="433"/>
                </a:lnTo>
                <a:lnTo>
                  <a:pt x="2939" y="438"/>
                </a:lnTo>
                <a:lnTo>
                  <a:pt x="2942" y="444"/>
                </a:lnTo>
                <a:lnTo>
                  <a:pt x="2943" y="446"/>
                </a:lnTo>
                <a:lnTo>
                  <a:pt x="2944" y="449"/>
                </a:lnTo>
                <a:lnTo>
                  <a:pt x="2946" y="456"/>
                </a:lnTo>
                <a:lnTo>
                  <a:pt x="2947" y="462"/>
                </a:lnTo>
                <a:lnTo>
                  <a:pt x="2948" y="470"/>
                </a:lnTo>
                <a:lnTo>
                  <a:pt x="2948" y="477"/>
                </a:lnTo>
                <a:lnTo>
                  <a:pt x="2948" y="590"/>
                </a:lnTo>
                <a:lnTo>
                  <a:pt x="2899" y="590"/>
                </a:lnTo>
                <a:lnTo>
                  <a:pt x="2899" y="486"/>
                </a:lnTo>
                <a:lnTo>
                  <a:pt x="2899" y="478"/>
                </a:lnTo>
                <a:lnTo>
                  <a:pt x="2898" y="475"/>
                </a:lnTo>
                <a:lnTo>
                  <a:pt x="2897" y="471"/>
                </a:lnTo>
                <a:lnTo>
                  <a:pt x="2895" y="466"/>
                </a:lnTo>
                <a:lnTo>
                  <a:pt x="2893" y="463"/>
                </a:lnTo>
                <a:lnTo>
                  <a:pt x="2891" y="461"/>
                </a:lnTo>
                <a:lnTo>
                  <a:pt x="2886" y="457"/>
                </a:lnTo>
                <a:lnTo>
                  <a:pt x="2884" y="455"/>
                </a:lnTo>
                <a:lnTo>
                  <a:pt x="2881" y="454"/>
                </a:lnTo>
                <a:lnTo>
                  <a:pt x="2875" y="452"/>
                </a:lnTo>
                <a:lnTo>
                  <a:pt x="2871" y="451"/>
                </a:lnTo>
                <a:lnTo>
                  <a:pt x="2868" y="451"/>
                </a:lnTo>
                <a:lnTo>
                  <a:pt x="2861" y="452"/>
                </a:lnTo>
                <a:lnTo>
                  <a:pt x="2854" y="454"/>
                </a:lnTo>
                <a:lnTo>
                  <a:pt x="2851" y="455"/>
                </a:lnTo>
                <a:lnTo>
                  <a:pt x="2849" y="457"/>
                </a:lnTo>
                <a:lnTo>
                  <a:pt x="2846" y="459"/>
                </a:lnTo>
                <a:lnTo>
                  <a:pt x="2844" y="461"/>
                </a:lnTo>
                <a:lnTo>
                  <a:pt x="2842" y="463"/>
                </a:lnTo>
                <a:lnTo>
                  <a:pt x="2840" y="466"/>
                </a:lnTo>
                <a:lnTo>
                  <a:pt x="2838" y="469"/>
                </a:lnTo>
                <a:lnTo>
                  <a:pt x="2837" y="472"/>
                </a:lnTo>
                <a:lnTo>
                  <a:pt x="2835" y="479"/>
                </a:lnTo>
                <a:lnTo>
                  <a:pt x="2834" y="483"/>
                </a:lnTo>
                <a:lnTo>
                  <a:pt x="2834" y="487"/>
                </a:lnTo>
                <a:close/>
                <a:moveTo>
                  <a:pt x="3014" y="390"/>
                </a:moveTo>
                <a:lnTo>
                  <a:pt x="3008" y="390"/>
                </a:lnTo>
                <a:lnTo>
                  <a:pt x="3004" y="388"/>
                </a:lnTo>
                <a:lnTo>
                  <a:pt x="2999" y="386"/>
                </a:lnTo>
                <a:lnTo>
                  <a:pt x="2995" y="383"/>
                </a:lnTo>
                <a:lnTo>
                  <a:pt x="2992" y="379"/>
                </a:lnTo>
                <a:lnTo>
                  <a:pt x="2989" y="375"/>
                </a:lnTo>
                <a:lnTo>
                  <a:pt x="2988" y="370"/>
                </a:lnTo>
                <a:lnTo>
                  <a:pt x="2987" y="365"/>
                </a:lnTo>
                <a:lnTo>
                  <a:pt x="2988" y="360"/>
                </a:lnTo>
                <a:lnTo>
                  <a:pt x="2989" y="356"/>
                </a:lnTo>
                <a:lnTo>
                  <a:pt x="2992" y="352"/>
                </a:lnTo>
                <a:lnTo>
                  <a:pt x="2995" y="348"/>
                </a:lnTo>
                <a:lnTo>
                  <a:pt x="2999" y="345"/>
                </a:lnTo>
                <a:lnTo>
                  <a:pt x="3004" y="342"/>
                </a:lnTo>
                <a:lnTo>
                  <a:pt x="3008" y="341"/>
                </a:lnTo>
                <a:lnTo>
                  <a:pt x="3014" y="341"/>
                </a:lnTo>
                <a:lnTo>
                  <a:pt x="3019" y="341"/>
                </a:lnTo>
                <a:lnTo>
                  <a:pt x="3024" y="342"/>
                </a:lnTo>
                <a:lnTo>
                  <a:pt x="3028" y="345"/>
                </a:lnTo>
                <a:lnTo>
                  <a:pt x="3032" y="348"/>
                </a:lnTo>
                <a:lnTo>
                  <a:pt x="3036" y="352"/>
                </a:lnTo>
                <a:lnTo>
                  <a:pt x="3038" y="356"/>
                </a:lnTo>
                <a:lnTo>
                  <a:pt x="3040" y="360"/>
                </a:lnTo>
                <a:lnTo>
                  <a:pt x="3040" y="365"/>
                </a:lnTo>
                <a:lnTo>
                  <a:pt x="3040" y="370"/>
                </a:lnTo>
                <a:lnTo>
                  <a:pt x="3038" y="375"/>
                </a:lnTo>
                <a:lnTo>
                  <a:pt x="3036" y="379"/>
                </a:lnTo>
                <a:lnTo>
                  <a:pt x="3032" y="383"/>
                </a:lnTo>
                <a:lnTo>
                  <a:pt x="3028" y="386"/>
                </a:lnTo>
                <a:lnTo>
                  <a:pt x="3024" y="388"/>
                </a:lnTo>
                <a:lnTo>
                  <a:pt x="3019" y="390"/>
                </a:lnTo>
                <a:lnTo>
                  <a:pt x="3014" y="390"/>
                </a:lnTo>
                <a:close/>
                <a:moveTo>
                  <a:pt x="2989" y="413"/>
                </a:moveTo>
                <a:lnTo>
                  <a:pt x="3038" y="413"/>
                </a:lnTo>
                <a:lnTo>
                  <a:pt x="3038" y="590"/>
                </a:lnTo>
                <a:lnTo>
                  <a:pt x="2989" y="590"/>
                </a:lnTo>
                <a:lnTo>
                  <a:pt x="2989" y="413"/>
                </a:lnTo>
                <a:close/>
                <a:moveTo>
                  <a:pt x="3242" y="413"/>
                </a:moveTo>
                <a:lnTo>
                  <a:pt x="3180" y="590"/>
                </a:lnTo>
                <a:lnTo>
                  <a:pt x="3125" y="590"/>
                </a:lnTo>
                <a:lnTo>
                  <a:pt x="3063" y="413"/>
                </a:lnTo>
                <a:lnTo>
                  <a:pt x="3115" y="413"/>
                </a:lnTo>
                <a:lnTo>
                  <a:pt x="3151" y="539"/>
                </a:lnTo>
                <a:lnTo>
                  <a:pt x="3190" y="413"/>
                </a:lnTo>
                <a:lnTo>
                  <a:pt x="3242" y="413"/>
                </a:lnTo>
                <a:close/>
                <a:moveTo>
                  <a:pt x="3340" y="593"/>
                </a:moveTo>
                <a:lnTo>
                  <a:pt x="3333" y="593"/>
                </a:lnTo>
                <a:lnTo>
                  <a:pt x="3327" y="592"/>
                </a:lnTo>
                <a:lnTo>
                  <a:pt x="3315" y="590"/>
                </a:lnTo>
                <a:lnTo>
                  <a:pt x="3309" y="589"/>
                </a:lnTo>
                <a:lnTo>
                  <a:pt x="3303" y="587"/>
                </a:lnTo>
                <a:lnTo>
                  <a:pt x="3293" y="582"/>
                </a:lnTo>
                <a:lnTo>
                  <a:pt x="3288" y="579"/>
                </a:lnTo>
                <a:lnTo>
                  <a:pt x="3284" y="576"/>
                </a:lnTo>
                <a:lnTo>
                  <a:pt x="3279" y="572"/>
                </a:lnTo>
                <a:lnTo>
                  <a:pt x="3276" y="569"/>
                </a:lnTo>
                <a:lnTo>
                  <a:pt x="3269" y="560"/>
                </a:lnTo>
                <a:lnTo>
                  <a:pt x="3266" y="555"/>
                </a:lnTo>
                <a:lnTo>
                  <a:pt x="3263" y="550"/>
                </a:lnTo>
                <a:lnTo>
                  <a:pt x="3258" y="540"/>
                </a:lnTo>
                <a:lnTo>
                  <a:pt x="3256" y="534"/>
                </a:lnTo>
                <a:lnTo>
                  <a:pt x="3255" y="528"/>
                </a:lnTo>
                <a:lnTo>
                  <a:pt x="3254" y="522"/>
                </a:lnTo>
                <a:lnTo>
                  <a:pt x="3253" y="516"/>
                </a:lnTo>
                <a:lnTo>
                  <a:pt x="3252" y="509"/>
                </a:lnTo>
                <a:lnTo>
                  <a:pt x="3252" y="502"/>
                </a:lnTo>
                <a:lnTo>
                  <a:pt x="3252" y="495"/>
                </a:lnTo>
                <a:lnTo>
                  <a:pt x="3253" y="489"/>
                </a:lnTo>
                <a:lnTo>
                  <a:pt x="3254" y="483"/>
                </a:lnTo>
                <a:lnTo>
                  <a:pt x="3255" y="477"/>
                </a:lnTo>
                <a:lnTo>
                  <a:pt x="3258" y="465"/>
                </a:lnTo>
                <a:lnTo>
                  <a:pt x="3260" y="459"/>
                </a:lnTo>
                <a:lnTo>
                  <a:pt x="3263" y="454"/>
                </a:lnTo>
                <a:lnTo>
                  <a:pt x="3269" y="445"/>
                </a:lnTo>
                <a:lnTo>
                  <a:pt x="3272" y="440"/>
                </a:lnTo>
                <a:lnTo>
                  <a:pt x="3275" y="436"/>
                </a:lnTo>
                <a:lnTo>
                  <a:pt x="3279" y="432"/>
                </a:lnTo>
                <a:lnTo>
                  <a:pt x="3283" y="428"/>
                </a:lnTo>
                <a:lnTo>
                  <a:pt x="3293" y="422"/>
                </a:lnTo>
                <a:lnTo>
                  <a:pt x="3297" y="419"/>
                </a:lnTo>
                <a:lnTo>
                  <a:pt x="3303" y="417"/>
                </a:lnTo>
                <a:lnTo>
                  <a:pt x="3308" y="415"/>
                </a:lnTo>
                <a:lnTo>
                  <a:pt x="3314" y="413"/>
                </a:lnTo>
                <a:lnTo>
                  <a:pt x="3319" y="412"/>
                </a:lnTo>
                <a:lnTo>
                  <a:pt x="3325" y="411"/>
                </a:lnTo>
                <a:lnTo>
                  <a:pt x="3338" y="411"/>
                </a:lnTo>
                <a:lnTo>
                  <a:pt x="3349" y="411"/>
                </a:lnTo>
                <a:lnTo>
                  <a:pt x="3360" y="413"/>
                </a:lnTo>
                <a:lnTo>
                  <a:pt x="3365" y="414"/>
                </a:lnTo>
                <a:lnTo>
                  <a:pt x="3370" y="416"/>
                </a:lnTo>
                <a:lnTo>
                  <a:pt x="3380" y="421"/>
                </a:lnTo>
                <a:lnTo>
                  <a:pt x="3389" y="426"/>
                </a:lnTo>
                <a:lnTo>
                  <a:pt x="3393" y="429"/>
                </a:lnTo>
                <a:lnTo>
                  <a:pt x="3397" y="433"/>
                </a:lnTo>
                <a:lnTo>
                  <a:pt x="3404" y="441"/>
                </a:lnTo>
                <a:lnTo>
                  <a:pt x="3407" y="446"/>
                </a:lnTo>
                <a:lnTo>
                  <a:pt x="3410" y="450"/>
                </a:lnTo>
                <a:lnTo>
                  <a:pt x="3412" y="456"/>
                </a:lnTo>
                <a:lnTo>
                  <a:pt x="3415" y="461"/>
                </a:lnTo>
                <a:lnTo>
                  <a:pt x="3417" y="467"/>
                </a:lnTo>
                <a:lnTo>
                  <a:pt x="3418" y="473"/>
                </a:lnTo>
                <a:lnTo>
                  <a:pt x="3419" y="479"/>
                </a:lnTo>
                <a:lnTo>
                  <a:pt x="3420" y="486"/>
                </a:lnTo>
                <a:lnTo>
                  <a:pt x="3421" y="493"/>
                </a:lnTo>
                <a:lnTo>
                  <a:pt x="3421" y="500"/>
                </a:lnTo>
                <a:lnTo>
                  <a:pt x="3421" y="514"/>
                </a:lnTo>
                <a:lnTo>
                  <a:pt x="3301" y="514"/>
                </a:lnTo>
                <a:lnTo>
                  <a:pt x="3301" y="519"/>
                </a:lnTo>
                <a:lnTo>
                  <a:pt x="3301" y="523"/>
                </a:lnTo>
                <a:lnTo>
                  <a:pt x="3302" y="528"/>
                </a:lnTo>
                <a:lnTo>
                  <a:pt x="3303" y="532"/>
                </a:lnTo>
                <a:lnTo>
                  <a:pt x="3307" y="539"/>
                </a:lnTo>
                <a:lnTo>
                  <a:pt x="3309" y="542"/>
                </a:lnTo>
                <a:lnTo>
                  <a:pt x="3311" y="545"/>
                </a:lnTo>
                <a:lnTo>
                  <a:pt x="3314" y="548"/>
                </a:lnTo>
                <a:lnTo>
                  <a:pt x="3317" y="550"/>
                </a:lnTo>
                <a:lnTo>
                  <a:pt x="3321" y="552"/>
                </a:lnTo>
                <a:lnTo>
                  <a:pt x="3324" y="554"/>
                </a:lnTo>
                <a:lnTo>
                  <a:pt x="3328" y="555"/>
                </a:lnTo>
                <a:lnTo>
                  <a:pt x="3332" y="556"/>
                </a:lnTo>
                <a:lnTo>
                  <a:pt x="3341" y="557"/>
                </a:lnTo>
                <a:lnTo>
                  <a:pt x="3347" y="556"/>
                </a:lnTo>
                <a:lnTo>
                  <a:pt x="3352" y="555"/>
                </a:lnTo>
                <a:lnTo>
                  <a:pt x="3357" y="554"/>
                </a:lnTo>
                <a:lnTo>
                  <a:pt x="3362" y="551"/>
                </a:lnTo>
                <a:lnTo>
                  <a:pt x="3364" y="550"/>
                </a:lnTo>
                <a:lnTo>
                  <a:pt x="3366" y="548"/>
                </a:lnTo>
                <a:lnTo>
                  <a:pt x="3370" y="545"/>
                </a:lnTo>
                <a:lnTo>
                  <a:pt x="3372" y="541"/>
                </a:lnTo>
                <a:lnTo>
                  <a:pt x="3375" y="536"/>
                </a:lnTo>
                <a:lnTo>
                  <a:pt x="3420" y="539"/>
                </a:lnTo>
                <a:lnTo>
                  <a:pt x="3418" y="545"/>
                </a:lnTo>
                <a:lnTo>
                  <a:pt x="3416" y="551"/>
                </a:lnTo>
                <a:lnTo>
                  <a:pt x="3414" y="556"/>
                </a:lnTo>
                <a:lnTo>
                  <a:pt x="3411" y="561"/>
                </a:lnTo>
                <a:lnTo>
                  <a:pt x="3407" y="566"/>
                </a:lnTo>
                <a:lnTo>
                  <a:pt x="3403" y="570"/>
                </a:lnTo>
                <a:lnTo>
                  <a:pt x="3399" y="575"/>
                </a:lnTo>
                <a:lnTo>
                  <a:pt x="3394" y="578"/>
                </a:lnTo>
                <a:lnTo>
                  <a:pt x="3388" y="582"/>
                </a:lnTo>
                <a:lnTo>
                  <a:pt x="3382" y="585"/>
                </a:lnTo>
                <a:lnTo>
                  <a:pt x="3376" y="587"/>
                </a:lnTo>
                <a:lnTo>
                  <a:pt x="3370" y="589"/>
                </a:lnTo>
                <a:lnTo>
                  <a:pt x="3366" y="590"/>
                </a:lnTo>
                <a:lnTo>
                  <a:pt x="3363" y="591"/>
                </a:lnTo>
                <a:lnTo>
                  <a:pt x="3355" y="592"/>
                </a:lnTo>
                <a:lnTo>
                  <a:pt x="3348" y="593"/>
                </a:lnTo>
                <a:lnTo>
                  <a:pt x="3340" y="593"/>
                </a:lnTo>
                <a:close/>
                <a:moveTo>
                  <a:pt x="3301" y="483"/>
                </a:moveTo>
                <a:lnTo>
                  <a:pt x="3375" y="483"/>
                </a:lnTo>
                <a:lnTo>
                  <a:pt x="3375" y="480"/>
                </a:lnTo>
                <a:lnTo>
                  <a:pt x="3374" y="476"/>
                </a:lnTo>
                <a:lnTo>
                  <a:pt x="3373" y="472"/>
                </a:lnTo>
                <a:lnTo>
                  <a:pt x="3372" y="469"/>
                </a:lnTo>
                <a:lnTo>
                  <a:pt x="3371" y="466"/>
                </a:lnTo>
                <a:lnTo>
                  <a:pt x="3369" y="463"/>
                </a:lnTo>
                <a:lnTo>
                  <a:pt x="3367" y="460"/>
                </a:lnTo>
                <a:lnTo>
                  <a:pt x="3365" y="457"/>
                </a:lnTo>
                <a:lnTo>
                  <a:pt x="3359" y="453"/>
                </a:lnTo>
                <a:lnTo>
                  <a:pt x="3353" y="450"/>
                </a:lnTo>
                <a:lnTo>
                  <a:pt x="3346" y="448"/>
                </a:lnTo>
                <a:lnTo>
                  <a:pt x="3339" y="447"/>
                </a:lnTo>
                <a:lnTo>
                  <a:pt x="3331" y="448"/>
                </a:lnTo>
                <a:lnTo>
                  <a:pt x="3327" y="449"/>
                </a:lnTo>
                <a:lnTo>
                  <a:pt x="3324" y="450"/>
                </a:lnTo>
                <a:lnTo>
                  <a:pt x="3317" y="453"/>
                </a:lnTo>
                <a:lnTo>
                  <a:pt x="3315" y="455"/>
                </a:lnTo>
                <a:lnTo>
                  <a:pt x="3312" y="458"/>
                </a:lnTo>
                <a:lnTo>
                  <a:pt x="3307" y="463"/>
                </a:lnTo>
                <a:lnTo>
                  <a:pt x="3304" y="470"/>
                </a:lnTo>
                <a:lnTo>
                  <a:pt x="3303" y="473"/>
                </a:lnTo>
                <a:lnTo>
                  <a:pt x="3302" y="476"/>
                </a:lnTo>
                <a:lnTo>
                  <a:pt x="3301" y="483"/>
                </a:lnTo>
                <a:close/>
                <a:moveTo>
                  <a:pt x="3456" y="590"/>
                </a:moveTo>
                <a:lnTo>
                  <a:pt x="3456" y="413"/>
                </a:lnTo>
                <a:lnTo>
                  <a:pt x="3503" y="413"/>
                </a:lnTo>
                <a:lnTo>
                  <a:pt x="3503" y="444"/>
                </a:lnTo>
                <a:lnTo>
                  <a:pt x="3507" y="436"/>
                </a:lnTo>
                <a:lnTo>
                  <a:pt x="3511" y="429"/>
                </a:lnTo>
                <a:lnTo>
                  <a:pt x="3516" y="424"/>
                </a:lnTo>
                <a:lnTo>
                  <a:pt x="3521" y="419"/>
                </a:lnTo>
                <a:lnTo>
                  <a:pt x="3524" y="417"/>
                </a:lnTo>
                <a:lnTo>
                  <a:pt x="3527" y="415"/>
                </a:lnTo>
                <a:lnTo>
                  <a:pt x="3534" y="413"/>
                </a:lnTo>
                <a:lnTo>
                  <a:pt x="3540" y="411"/>
                </a:lnTo>
                <a:lnTo>
                  <a:pt x="3548" y="410"/>
                </a:lnTo>
                <a:lnTo>
                  <a:pt x="3556" y="411"/>
                </a:lnTo>
                <a:lnTo>
                  <a:pt x="3563" y="412"/>
                </a:lnTo>
                <a:lnTo>
                  <a:pt x="3563" y="456"/>
                </a:lnTo>
                <a:lnTo>
                  <a:pt x="3559" y="455"/>
                </a:lnTo>
                <a:lnTo>
                  <a:pt x="3554" y="454"/>
                </a:lnTo>
                <a:lnTo>
                  <a:pt x="3542" y="453"/>
                </a:lnTo>
                <a:lnTo>
                  <a:pt x="3535" y="454"/>
                </a:lnTo>
                <a:lnTo>
                  <a:pt x="3531" y="454"/>
                </a:lnTo>
                <a:lnTo>
                  <a:pt x="3528" y="456"/>
                </a:lnTo>
                <a:lnTo>
                  <a:pt x="3524" y="457"/>
                </a:lnTo>
                <a:lnTo>
                  <a:pt x="3521" y="459"/>
                </a:lnTo>
                <a:lnTo>
                  <a:pt x="3518" y="461"/>
                </a:lnTo>
                <a:lnTo>
                  <a:pt x="3515" y="463"/>
                </a:lnTo>
                <a:lnTo>
                  <a:pt x="3511" y="469"/>
                </a:lnTo>
                <a:lnTo>
                  <a:pt x="3509" y="472"/>
                </a:lnTo>
                <a:lnTo>
                  <a:pt x="3508" y="475"/>
                </a:lnTo>
                <a:lnTo>
                  <a:pt x="3506" y="478"/>
                </a:lnTo>
                <a:lnTo>
                  <a:pt x="3506" y="482"/>
                </a:lnTo>
                <a:lnTo>
                  <a:pt x="3505" y="486"/>
                </a:lnTo>
                <a:lnTo>
                  <a:pt x="3505" y="490"/>
                </a:lnTo>
                <a:lnTo>
                  <a:pt x="3505" y="590"/>
                </a:lnTo>
                <a:lnTo>
                  <a:pt x="3456" y="590"/>
                </a:lnTo>
                <a:close/>
                <a:moveTo>
                  <a:pt x="3736" y="463"/>
                </a:moveTo>
                <a:lnTo>
                  <a:pt x="3692" y="466"/>
                </a:lnTo>
                <a:lnTo>
                  <a:pt x="3690" y="462"/>
                </a:lnTo>
                <a:lnTo>
                  <a:pt x="3688" y="458"/>
                </a:lnTo>
                <a:lnTo>
                  <a:pt x="3686" y="455"/>
                </a:lnTo>
                <a:lnTo>
                  <a:pt x="3682" y="451"/>
                </a:lnTo>
                <a:lnTo>
                  <a:pt x="3678" y="449"/>
                </a:lnTo>
                <a:lnTo>
                  <a:pt x="3673" y="447"/>
                </a:lnTo>
                <a:lnTo>
                  <a:pt x="3668" y="446"/>
                </a:lnTo>
                <a:lnTo>
                  <a:pt x="3662" y="445"/>
                </a:lnTo>
                <a:lnTo>
                  <a:pt x="3656" y="446"/>
                </a:lnTo>
                <a:lnTo>
                  <a:pt x="3651" y="447"/>
                </a:lnTo>
                <a:lnTo>
                  <a:pt x="3647" y="448"/>
                </a:lnTo>
                <a:lnTo>
                  <a:pt x="3643" y="450"/>
                </a:lnTo>
                <a:lnTo>
                  <a:pt x="3639" y="453"/>
                </a:lnTo>
                <a:lnTo>
                  <a:pt x="3637" y="456"/>
                </a:lnTo>
                <a:lnTo>
                  <a:pt x="3635" y="459"/>
                </a:lnTo>
                <a:lnTo>
                  <a:pt x="3635" y="463"/>
                </a:lnTo>
                <a:lnTo>
                  <a:pt x="3635" y="466"/>
                </a:lnTo>
                <a:lnTo>
                  <a:pt x="3636" y="469"/>
                </a:lnTo>
                <a:lnTo>
                  <a:pt x="3638" y="471"/>
                </a:lnTo>
                <a:lnTo>
                  <a:pt x="3640" y="474"/>
                </a:lnTo>
                <a:lnTo>
                  <a:pt x="3643" y="476"/>
                </a:lnTo>
                <a:lnTo>
                  <a:pt x="3647" y="478"/>
                </a:lnTo>
                <a:lnTo>
                  <a:pt x="3652" y="479"/>
                </a:lnTo>
                <a:lnTo>
                  <a:pt x="3657" y="481"/>
                </a:lnTo>
                <a:lnTo>
                  <a:pt x="3689" y="487"/>
                </a:lnTo>
                <a:lnTo>
                  <a:pt x="3696" y="488"/>
                </a:lnTo>
                <a:lnTo>
                  <a:pt x="3701" y="490"/>
                </a:lnTo>
                <a:lnTo>
                  <a:pt x="3707" y="492"/>
                </a:lnTo>
                <a:lnTo>
                  <a:pt x="3712" y="494"/>
                </a:lnTo>
                <a:lnTo>
                  <a:pt x="3720" y="499"/>
                </a:lnTo>
                <a:lnTo>
                  <a:pt x="3728" y="504"/>
                </a:lnTo>
                <a:lnTo>
                  <a:pt x="3731" y="507"/>
                </a:lnTo>
                <a:lnTo>
                  <a:pt x="3733" y="511"/>
                </a:lnTo>
                <a:lnTo>
                  <a:pt x="3735" y="514"/>
                </a:lnTo>
                <a:lnTo>
                  <a:pt x="3737" y="518"/>
                </a:lnTo>
                <a:lnTo>
                  <a:pt x="3740" y="526"/>
                </a:lnTo>
                <a:lnTo>
                  <a:pt x="3740" y="530"/>
                </a:lnTo>
                <a:lnTo>
                  <a:pt x="3740" y="535"/>
                </a:lnTo>
                <a:lnTo>
                  <a:pt x="3740" y="539"/>
                </a:lnTo>
                <a:lnTo>
                  <a:pt x="3740" y="543"/>
                </a:lnTo>
                <a:lnTo>
                  <a:pt x="3739" y="547"/>
                </a:lnTo>
                <a:lnTo>
                  <a:pt x="3738" y="551"/>
                </a:lnTo>
                <a:lnTo>
                  <a:pt x="3736" y="555"/>
                </a:lnTo>
                <a:lnTo>
                  <a:pt x="3735" y="559"/>
                </a:lnTo>
                <a:lnTo>
                  <a:pt x="3733" y="562"/>
                </a:lnTo>
                <a:lnTo>
                  <a:pt x="3730" y="565"/>
                </a:lnTo>
                <a:lnTo>
                  <a:pt x="3725" y="572"/>
                </a:lnTo>
                <a:lnTo>
                  <a:pt x="3718" y="577"/>
                </a:lnTo>
                <a:lnTo>
                  <a:pt x="3711" y="582"/>
                </a:lnTo>
                <a:lnTo>
                  <a:pt x="3702" y="586"/>
                </a:lnTo>
                <a:lnTo>
                  <a:pt x="3693" y="589"/>
                </a:lnTo>
                <a:lnTo>
                  <a:pt x="3683" y="591"/>
                </a:lnTo>
                <a:lnTo>
                  <a:pt x="3673" y="593"/>
                </a:lnTo>
                <a:lnTo>
                  <a:pt x="3662" y="593"/>
                </a:lnTo>
                <a:lnTo>
                  <a:pt x="3653" y="593"/>
                </a:lnTo>
                <a:lnTo>
                  <a:pt x="3645" y="592"/>
                </a:lnTo>
                <a:lnTo>
                  <a:pt x="3637" y="591"/>
                </a:lnTo>
                <a:lnTo>
                  <a:pt x="3630" y="589"/>
                </a:lnTo>
                <a:lnTo>
                  <a:pt x="3623" y="587"/>
                </a:lnTo>
                <a:lnTo>
                  <a:pt x="3617" y="585"/>
                </a:lnTo>
                <a:lnTo>
                  <a:pt x="3611" y="582"/>
                </a:lnTo>
                <a:lnTo>
                  <a:pt x="3606" y="578"/>
                </a:lnTo>
                <a:lnTo>
                  <a:pt x="3601" y="575"/>
                </a:lnTo>
                <a:lnTo>
                  <a:pt x="3596" y="570"/>
                </a:lnTo>
                <a:lnTo>
                  <a:pt x="3593" y="566"/>
                </a:lnTo>
                <a:lnTo>
                  <a:pt x="3589" y="561"/>
                </a:lnTo>
                <a:lnTo>
                  <a:pt x="3587" y="556"/>
                </a:lnTo>
                <a:lnTo>
                  <a:pt x="3584" y="550"/>
                </a:lnTo>
                <a:lnTo>
                  <a:pt x="3583" y="545"/>
                </a:lnTo>
                <a:lnTo>
                  <a:pt x="3582" y="538"/>
                </a:lnTo>
                <a:lnTo>
                  <a:pt x="3630" y="536"/>
                </a:lnTo>
                <a:lnTo>
                  <a:pt x="3631" y="541"/>
                </a:lnTo>
                <a:lnTo>
                  <a:pt x="3634" y="545"/>
                </a:lnTo>
                <a:lnTo>
                  <a:pt x="3637" y="549"/>
                </a:lnTo>
                <a:lnTo>
                  <a:pt x="3640" y="552"/>
                </a:lnTo>
                <a:lnTo>
                  <a:pt x="3645" y="555"/>
                </a:lnTo>
                <a:lnTo>
                  <a:pt x="3650" y="556"/>
                </a:lnTo>
                <a:lnTo>
                  <a:pt x="3656" y="557"/>
                </a:lnTo>
                <a:lnTo>
                  <a:pt x="3662" y="558"/>
                </a:lnTo>
                <a:lnTo>
                  <a:pt x="3668" y="557"/>
                </a:lnTo>
                <a:lnTo>
                  <a:pt x="3673" y="557"/>
                </a:lnTo>
                <a:lnTo>
                  <a:pt x="3678" y="555"/>
                </a:lnTo>
                <a:lnTo>
                  <a:pt x="3681" y="554"/>
                </a:lnTo>
                <a:lnTo>
                  <a:pt x="3683" y="553"/>
                </a:lnTo>
                <a:lnTo>
                  <a:pt x="3686" y="550"/>
                </a:lnTo>
                <a:lnTo>
                  <a:pt x="3689" y="547"/>
                </a:lnTo>
                <a:lnTo>
                  <a:pt x="3689" y="545"/>
                </a:lnTo>
                <a:lnTo>
                  <a:pt x="3690" y="544"/>
                </a:lnTo>
                <a:lnTo>
                  <a:pt x="3691" y="540"/>
                </a:lnTo>
                <a:lnTo>
                  <a:pt x="3690" y="537"/>
                </a:lnTo>
                <a:lnTo>
                  <a:pt x="3689" y="534"/>
                </a:lnTo>
                <a:lnTo>
                  <a:pt x="3687" y="531"/>
                </a:lnTo>
                <a:lnTo>
                  <a:pt x="3685" y="529"/>
                </a:lnTo>
                <a:lnTo>
                  <a:pt x="3682" y="527"/>
                </a:lnTo>
                <a:lnTo>
                  <a:pt x="3678" y="525"/>
                </a:lnTo>
                <a:lnTo>
                  <a:pt x="3673" y="523"/>
                </a:lnTo>
                <a:lnTo>
                  <a:pt x="3668" y="522"/>
                </a:lnTo>
                <a:lnTo>
                  <a:pt x="3637" y="516"/>
                </a:lnTo>
                <a:lnTo>
                  <a:pt x="3631" y="515"/>
                </a:lnTo>
                <a:lnTo>
                  <a:pt x="3625" y="513"/>
                </a:lnTo>
                <a:lnTo>
                  <a:pt x="3615" y="509"/>
                </a:lnTo>
                <a:lnTo>
                  <a:pt x="3610" y="507"/>
                </a:lnTo>
                <a:lnTo>
                  <a:pt x="3606" y="504"/>
                </a:lnTo>
                <a:lnTo>
                  <a:pt x="3602" y="501"/>
                </a:lnTo>
                <a:lnTo>
                  <a:pt x="3599" y="498"/>
                </a:lnTo>
                <a:lnTo>
                  <a:pt x="3596" y="495"/>
                </a:lnTo>
                <a:lnTo>
                  <a:pt x="3593" y="492"/>
                </a:lnTo>
                <a:lnTo>
                  <a:pt x="3591" y="488"/>
                </a:lnTo>
                <a:lnTo>
                  <a:pt x="3589" y="484"/>
                </a:lnTo>
                <a:lnTo>
                  <a:pt x="3588" y="480"/>
                </a:lnTo>
                <a:lnTo>
                  <a:pt x="3587" y="475"/>
                </a:lnTo>
                <a:lnTo>
                  <a:pt x="3586" y="471"/>
                </a:lnTo>
                <a:lnTo>
                  <a:pt x="3586" y="466"/>
                </a:lnTo>
                <a:lnTo>
                  <a:pt x="3587" y="459"/>
                </a:lnTo>
                <a:lnTo>
                  <a:pt x="3587" y="454"/>
                </a:lnTo>
                <a:lnTo>
                  <a:pt x="3589" y="448"/>
                </a:lnTo>
                <a:lnTo>
                  <a:pt x="3591" y="443"/>
                </a:lnTo>
                <a:lnTo>
                  <a:pt x="3594" y="438"/>
                </a:lnTo>
                <a:lnTo>
                  <a:pt x="3598" y="433"/>
                </a:lnTo>
                <a:lnTo>
                  <a:pt x="3602" y="429"/>
                </a:lnTo>
                <a:lnTo>
                  <a:pt x="3607" y="425"/>
                </a:lnTo>
                <a:lnTo>
                  <a:pt x="3612" y="422"/>
                </a:lnTo>
                <a:lnTo>
                  <a:pt x="3618" y="419"/>
                </a:lnTo>
                <a:lnTo>
                  <a:pt x="3624" y="416"/>
                </a:lnTo>
                <a:lnTo>
                  <a:pt x="3631" y="414"/>
                </a:lnTo>
                <a:lnTo>
                  <a:pt x="3634" y="413"/>
                </a:lnTo>
                <a:lnTo>
                  <a:pt x="3638" y="413"/>
                </a:lnTo>
                <a:lnTo>
                  <a:pt x="3645" y="412"/>
                </a:lnTo>
                <a:lnTo>
                  <a:pt x="3653" y="411"/>
                </a:lnTo>
                <a:lnTo>
                  <a:pt x="3661" y="411"/>
                </a:lnTo>
                <a:lnTo>
                  <a:pt x="3669" y="411"/>
                </a:lnTo>
                <a:lnTo>
                  <a:pt x="3677" y="412"/>
                </a:lnTo>
                <a:lnTo>
                  <a:pt x="3684" y="413"/>
                </a:lnTo>
                <a:lnTo>
                  <a:pt x="3691" y="414"/>
                </a:lnTo>
                <a:lnTo>
                  <a:pt x="3697" y="416"/>
                </a:lnTo>
                <a:lnTo>
                  <a:pt x="3703" y="419"/>
                </a:lnTo>
                <a:lnTo>
                  <a:pt x="3709" y="421"/>
                </a:lnTo>
                <a:lnTo>
                  <a:pt x="3714" y="425"/>
                </a:lnTo>
                <a:lnTo>
                  <a:pt x="3718" y="428"/>
                </a:lnTo>
                <a:lnTo>
                  <a:pt x="3723" y="432"/>
                </a:lnTo>
                <a:lnTo>
                  <a:pt x="3726" y="437"/>
                </a:lnTo>
                <a:lnTo>
                  <a:pt x="3728" y="439"/>
                </a:lnTo>
                <a:lnTo>
                  <a:pt x="3729" y="441"/>
                </a:lnTo>
                <a:lnTo>
                  <a:pt x="3732" y="446"/>
                </a:lnTo>
                <a:lnTo>
                  <a:pt x="3734" y="452"/>
                </a:lnTo>
                <a:lnTo>
                  <a:pt x="3735" y="457"/>
                </a:lnTo>
                <a:lnTo>
                  <a:pt x="3736" y="463"/>
                </a:lnTo>
                <a:close/>
                <a:moveTo>
                  <a:pt x="3797" y="390"/>
                </a:moveTo>
                <a:lnTo>
                  <a:pt x="3792" y="390"/>
                </a:lnTo>
                <a:lnTo>
                  <a:pt x="3787" y="388"/>
                </a:lnTo>
                <a:lnTo>
                  <a:pt x="3783" y="386"/>
                </a:lnTo>
                <a:lnTo>
                  <a:pt x="3778" y="383"/>
                </a:lnTo>
                <a:lnTo>
                  <a:pt x="3775" y="379"/>
                </a:lnTo>
                <a:lnTo>
                  <a:pt x="3773" y="375"/>
                </a:lnTo>
                <a:lnTo>
                  <a:pt x="3771" y="370"/>
                </a:lnTo>
                <a:lnTo>
                  <a:pt x="3771" y="365"/>
                </a:lnTo>
                <a:lnTo>
                  <a:pt x="3771" y="360"/>
                </a:lnTo>
                <a:lnTo>
                  <a:pt x="3773" y="356"/>
                </a:lnTo>
                <a:lnTo>
                  <a:pt x="3775" y="352"/>
                </a:lnTo>
                <a:lnTo>
                  <a:pt x="3778" y="348"/>
                </a:lnTo>
                <a:lnTo>
                  <a:pt x="3783" y="345"/>
                </a:lnTo>
                <a:lnTo>
                  <a:pt x="3787" y="342"/>
                </a:lnTo>
                <a:lnTo>
                  <a:pt x="3792" y="341"/>
                </a:lnTo>
                <a:lnTo>
                  <a:pt x="3797" y="341"/>
                </a:lnTo>
                <a:lnTo>
                  <a:pt x="3802" y="341"/>
                </a:lnTo>
                <a:lnTo>
                  <a:pt x="3807" y="342"/>
                </a:lnTo>
                <a:lnTo>
                  <a:pt x="3812" y="345"/>
                </a:lnTo>
                <a:lnTo>
                  <a:pt x="3816" y="348"/>
                </a:lnTo>
                <a:lnTo>
                  <a:pt x="3819" y="352"/>
                </a:lnTo>
                <a:lnTo>
                  <a:pt x="3822" y="356"/>
                </a:lnTo>
                <a:lnTo>
                  <a:pt x="3823" y="360"/>
                </a:lnTo>
                <a:lnTo>
                  <a:pt x="3824" y="365"/>
                </a:lnTo>
                <a:lnTo>
                  <a:pt x="3823" y="370"/>
                </a:lnTo>
                <a:lnTo>
                  <a:pt x="3822" y="375"/>
                </a:lnTo>
                <a:lnTo>
                  <a:pt x="3819" y="379"/>
                </a:lnTo>
                <a:lnTo>
                  <a:pt x="3816" y="383"/>
                </a:lnTo>
                <a:lnTo>
                  <a:pt x="3812" y="386"/>
                </a:lnTo>
                <a:lnTo>
                  <a:pt x="3807" y="388"/>
                </a:lnTo>
                <a:lnTo>
                  <a:pt x="3802" y="390"/>
                </a:lnTo>
                <a:lnTo>
                  <a:pt x="3797" y="390"/>
                </a:lnTo>
                <a:close/>
                <a:moveTo>
                  <a:pt x="3772" y="413"/>
                </a:moveTo>
                <a:lnTo>
                  <a:pt x="3822" y="413"/>
                </a:lnTo>
                <a:lnTo>
                  <a:pt x="3822" y="590"/>
                </a:lnTo>
                <a:lnTo>
                  <a:pt x="3772" y="590"/>
                </a:lnTo>
                <a:lnTo>
                  <a:pt x="3772" y="413"/>
                </a:lnTo>
                <a:close/>
                <a:moveTo>
                  <a:pt x="3955" y="413"/>
                </a:moveTo>
                <a:lnTo>
                  <a:pt x="3955" y="450"/>
                </a:lnTo>
                <a:lnTo>
                  <a:pt x="3921" y="450"/>
                </a:lnTo>
                <a:lnTo>
                  <a:pt x="3921" y="535"/>
                </a:lnTo>
                <a:lnTo>
                  <a:pt x="3922" y="540"/>
                </a:lnTo>
                <a:lnTo>
                  <a:pt x="3923" y="544"/>
                </a:lnTo>
                <a:lnTo>
                  <a:pt x="3923" y="545"/>
                </a:lnTo>
                <a:lnTo>
                  <a:pt x="3924" y="547"/>
                </a:lnTo>
                <a:lnTo>
                  <a:pt x="3926" y="549"/>
                </a:lnTo>
                <a:lnTo>
                  <a:pt x="3929" y="551"/>
                </a:lnTo>
                <a:lnTo>
                  <a:pt x="3931" y="552"/>
                </a:lnTo>
                <a:lnTo>
                  <a:pt x="3935" y="552"/>
                </a:lnTo>
                <a:lnTo>
                  <a:pt x="3938" y="553"/>
                </a:lnTo>
                <a:lnTo>
                  <a:pt x="3945" y="552"/>
                </a:lnTo>
                <a:lnTo>
                  <a:pt x="3950" y="551"/>
                </a:lnTo>
                <a:lnTo>
                  <a:pt x="3958" y="587"/>
                </a:lnTo>
                <a:lnTo>
                  <a:pt x="3948" y="590"/>
                </a:lnTo>
                <a:lnTo>
                  <a:pt x="3940" y="591"/>
                </a:lnTo>
                <a:lnTo>
                  <a:pt x="3931" y="592"/>
                </a:lnTo>
                <a:lnTo>
                  <a:pt x="3925" y="592"/>
                </a:lnTo>
                <a:lnTo>
                  <a:pt x="3919" y="592"/>
                </a:lnTo>
                <a:lnTo>
                  <a:pt x="3913" y="591"/>
                </a:lnTo>
                <a:lnTo>
                  <a:pt x="3907" y="590"/>
                </a:lnTo>
                <a:lnTo>
                  <a:pt x="3902" y="588"/>
                </a:lnTo>
                <a:lnTo>
                  <a:pt x="3896" y="586"/>
                </a:lnTo>
                <a:lnTo>
                  <a:pt x="3892" y="583"/>
                </a:lnTo>
                <a:lnTo>
                  <a:pt x="3887" y="581"/>
                </a:lnTo>
                <a:lnTo>
                  <a:pt x="3884" y="577"/>
                </a:lnTo>
                <a:lnTo>
                  <a:pt x="3880" y="573"/>
                </a:lnTo>
                <a:lnTo>
                  <a:pt x="3878" y="569"/>
                </a:lnTo>
                <a:lnTo>
                  <a:pt x="3875" y="564"/>
                </a:lnTo>
                <a:lnTo>
                  <a:pt x="3874" y="559"/>
                </a:lnTo>
                <a:lnTo>
                  <a:pt x="3872" y="554"/>
                </a:lnTo>
                <a:lnTo>
                  <a:pt x="3872" y="548"/>
                </a:lnTo>
                <a:lnTo>
                  <a:pt x="3871" y="542"/>
                </a:lnTo>
                <a:lnTo>
                  <a:pt x="3871" y="450"/>
                </a:lnTo>
                <a:lnTo>
                  <a:pt x="3847" y="450"/>
                </a:lnTo>
                <a:lnTo>
                  <a:pt x="3847" y="413"/>
                </a:lnTo>
                <a:lnTo>
                  <a:pt x="3871" y="413"/>
                </a:lnTo>
                <a:lnTo>
                  <a:pt x="3871" y="371"/>
                </a:lnTo>
                <a:lnTo>
                  <a:pt x="3921" y="371"/>
                </a:lnTo>
                <a:lnTo>
                  <a:pt x="3921" y="413"/>
                </a:lnTo>
                <a:lnTo>
                  <a:pt x="3955" y="413"/>
                </a:lnTo>
                <a:close/>
                <a:moveTo>
                  <a:pt x="4062" y="593"/>
                </a:moveTo>
                <a:lnTo>
                  <a:pt x="4056" y="593"/>
                </a:lnTo>
                <a:lnTo>
                  <a:pt x="4049" y="592"/>
                </a:lnTo>
                <a:lnTo>
                  <a:pt x="4037" y="590"/>
                </a:lnTo>
                <a:lnTo>
                  <a:pt x="4031" y="589"/>
                </a:lnTo>
                <a:lnTo>
                  <a:pt x="4026" y="587"/>
                </a:lnTo>
                <a:lnTo>
                  <a:pt x="4015" y="582"/>
                </a:lnTo>
                <a:lnTo>
                  <a:pt x="4011" y="579"/>
                </a:lnTo>
                <a:lnTo>
                  <a:pt x="4006" y="576"/>
                </a:lnTo>
                <a:lnTo>
                  <a:pt x="4002" y="572"/>
                </a:lnTo>
                <a:lnTo>
                  <a:pt x="3998" y="569"/>
                </a:lnTo>
                <a:lnTo>
                  <a:pt x="3991" y="560"/>
                </a:lnTo>
                <a:lnTo>
                  <a:pt x="3988" y="555"/>
                </a:lnTo>
                <a:lnTo>
                  <a:pt x="3985" y="550"/>
                </a:lnTo>
                <a:lnTo>
                  <a:pt x="3981" y="540"/>
                </a:lnTo>
                <a:lnTo>
                  <a:pt x="3979" y="534"/>
                </a:lnTo>
                <a:lnTo>
                  <a:pt x="3977" y="528"/>
                </a:lnTo>
                <a:lnTo>
                  <a:pt x="3976" y="522"/>
                </a:lnTo>
                <a:lnTo>
                  <a:pt x="3975" y="516"/>
                </a:lnTo>
                <a:lnTo>
                  <a:pt x="3975" y="509"/>
                </a:lnTo>
                <a:lnTo>
                  <a:pt x="3975" y="502"/>
                </a:lnTo>
                <a:lnTo>
                  <a:pt x="3975" y="495"/>
                </a:lnTo>
                <a:lnTo>
                  <a:pt x="3975" y="489"/>
                </a:lnTo>
                <a:lnTo>
                  <a:pt x="3976" y="483"/>
                </a:lnTo>
                <a:lnTo>
                  <a:pt x="3977" y="477"/>
                </a:lnTo>
                <a:lnTo>
                  <a:pt x="3981" y="465"/>
                </a:lnTo>
                <a:lnTo>
                  <a:pt x="3983" y="459"/>
                </a:lnTo>
                <a:lnTo>
                  <a:pt x="3985" y="454"/>
                </a:lnTo>
                <a:lnTo>
                  <a:pt x="3991" y="445"/>
                </a:lnTo>
                <a:lnTo>
                  <a:pt x="3994" y="440"/>
                </a:lnTo>
                <a:lnTo>
                  <a:pt x="3998" y="436"/>
                </a:lnTo>
                <a:lnTo>
                  <a:pt x="4002" y="432"/>
                </a:lnTo>
                <a:lnTo>
                  <a:pt x="4006" y="428"/>
                </a:lnTo>
                <a:lnTo>
                  <a:pt x="4015" y="422"/>
                </a:lnTo>
                <a:lnTo>
                  <a:pt x="4020" y="419"/>
                </a:lnTo>
                <a:lnTo>
                  <a:pt x="4025" y="417"/>
                </a:lnTo>
                <a:lnTo>
                  <a:pt x="4030" y="415"/>
                </a:lnTo>
                <a:lnTo>
                  <a:pt x="4036" y="413"/>
                </a:lnTo>
                <a:lnTo>
                  <a:pt x="4042" y="412"/>
                </a:lnTo>
                <a:lnTo>
                  <a:pt x="4048" y="411"/>
                </a:lnTo>
                <a:lnTo>
                  <a:pt x="4060" y="411"/>
                </a:lnTo>
                <a:lnTo>
                  <a:pt x="4072" y="411"/>
                </a:lnTo>
                <a:lnTo>
                  <a:pt x="4083" y="413"/>
                </a:lnTo>
                <a:lnTo>
                  <a:pt x="4088" y="414"/>
                </a:lnTo>
                <a:lnTo>
                  <a:pt x="4093" y="416"/>
                </a:lnTo>
                <a:lnTo>
                  <a:pt x="4103" y="421"/>
                </a:lnTo>
                <a:lnTo>
                  <a:pt x="4111" y="426"/>
                </a:lnTo>
                <a:lnTo>
                  <a:pt x="4116" y="429"/>
                </a:lnTo>
                <a:lnTo>
                  <a:pt x="4119" y="433"/>
                </a:lnTo>
                <a:lnTo>
                  <a:pt x="4126" y="441"/>
                </a:lnTo>
                <a:lnTo>
                  <a:pt x="4129" y="446"/>
                </a:lnTo>
                <a:lnTo>
                  <a:pt x="4132" y="450"/>
                </a:lnTo>
                <a:lnTo>
                  <a:pt x="4135" y="456"/>
                </a:lnTo>
                <a:lnTo>
                  <a:pt x="4137" y="461"/>
                </a:lnTo>
                <a:lnTo>
                  <a:pt x="4139" y="467"/>
                </a:lnTo>
                <a:lnTo>
                  <a:pt x="4141" y="473"/>
                </a:lnTo>
                <a:lnTo>
                  <a:pt x="4142" y="479"/>
                </a:lnTo>
                <a:lnTo>
                  <a:pt x="4143" y="486"/>
                </a:lnTo>
                <a:lnTo>
                  <a:pt x="4143" y="493"/>
                </a:lnTo>
                <a:lnTo>
                  <a:pt x="4143" y="500"/>
                </a:lnTo>
                <a:lnTo>
                  <a:pt x="4143" y="514"/>
                </a:lnTo>
                <a:lnTo>
                  <a:pt x="4023" y="514"/>
                </a:lnTo>
                <a:lnTo>
                  <a:pt x="4023" y="519"/>
                </a:lnTo>
                <a:lnTo>
                  <a:pt x="4024" y="523"/>
                </a:lnTo>
                <a:lnTo>
                  <a:pt x="4026" y="532"/>
                </a:lnTo>
                <a:lnTo>
                  <a:pt x="4027" y="535"/>
                </a:lnTo>
                <a:lnTo>
                  <a:pt x="4029" y="539"/>
                </a:lnTo>
                <a:lnTo>
                  <a:pt x="4031" y="542"/>
                </a:lnTo>
                <a:lnTo>
                  <a:pt x="4034" y="545"/>
                </a:lnTo>
                <a:lnTo>
                  <a:pt x="4037" y="548"/>
                </a:lnTo>
                <a:lnTo>
                  <a:pt x="4040" y="550"/>
                </a:lnTo>
                <a:lnTo>
                  <a:pt x="4043" y="552"/>
                </a:lnTo>
                <a:lnTo>
                  <a:pt x="4047" y="554"/>
                </a:lnTo>
                <a:lnTo>
                  <a:pt x="4050" y="555"/>
                </a:lnTo>
                <a:lnTo>
                  <a:pt x="4054" y="556"/>
                </a:lnTo>
                <a:lnTo>
                  <a:pt x="4063" y="557"/>
                </a:lnTo>
                <a:lnTo>
                  <a:pt x="4069" y="556"/>
                </a:lnTo>
                <a:lnTo>
                  <a:pt x="4075" y="555"/>
                </a:lnTo>
                <a:lnTo>
                  <a:pt x="4080" y="554"/>
                </a:lnTo>
                <a:lnTo>
                  <a:pt x="4084" y="551"/>
                </a:lnTo>
                <a:lnTo>
                  <a:pt x="4087" y="550"/>
                </a:lnTo>
                <a:lnTo>
                  <a:pt x="4089" y="548"/>
                </a:lnTo>
                <a:lnTo>
                  <a:pt x="4092" y="545"/>
                </a:lnTo>
                <a:lnTo>
                  <a:pt x="4095" y="541"/>
                </a:lnTo>
                <a:lnTo>
                  <a:pt x="4097" y="536"/>
                </a:lnTo>
                <a:lnTo>
                  <a:pt x="4142" y="539"/>
                </a:lnTo>
                <a:lnTo>
                  <a:pt x="4141" y="545"/>
                </a:lnTo>
                <a:lnTo>
                  <a:pt x="4139" y="551"/>
                </a:lnTo>
                <a:lnTo>
                  <a:pt x="4136" y="556"/>
                </a:lnTo>
                <a:lnTo>
                  <a:pt x="4133" y="561"/>
                </a:lnTo>
                <a:lnTo>
                  <a:pt x="4130" y="566"/>
                </a:lnTo>
                <a:lnTo>
                  <a:pt x="4126" y="570"/>
                </a:lnTo>
                <a:lnTo>
                  <a:pt x="4121" y="575"/>
                </a:lnTo>
                <a:lnTo>
                  <a:pt x="4116" y="578"/>
                </a:lnTo>
                <a:lnTo>
                  <a:pt x="4111" y="582"/>
                </a:lnTo>
                <a:lnTo>
                  <a:pt x="4105" y="585"/>
                </a:lnTo>
                <a:lnTo>
                  <a:pt x="4099" y="587"/>
                </a:lnTo>
                <a:lnTo>
                  <a:pt x="4092" y="589"/>
                </a:lnTo>
                <a:lnTo>
                  <a:pt x="4089" y="590"/>
                </a:lnTo>
                <a:lnTo>
                  <a:pt x="4085" y="591"/>
                </a:lnTo>
                <a:lnTo>
                  <a:pt x="4078" y="592"/>
                </a:lnTo>
                <a:lnTo>
                  <a:pt x="4070" y="593"/>
                </a:lnTo>
                <a:lnTo>
                  <a:pt x="4062" y="593"/>
                </a:lnTo>
                <a:close/>
                <a:moveTo>
                  <a:pt x="4023" y="483"/>
                </a:moveTo>
                <a:lnTo>
                  <a:pt x="4097" y="483"/>
                </a:lnTo>
                <a:lnTo>
                  <a:pt x="4097" y="480"/>
                </a:lnTo>
                <a:lnTo>
                  <a:pt x="4097" y="476"/>
                </a:lnTo>
                <a:lnTo>
                  <a:pt x="4096" y="472"/>
                </a:lnTo>
                <a:lnTo>
                  <a:pt x="4095" y="469"/>
                </a:lnTo>
                <a:lnTo>
                  <a:pt x="4093" y="466"/>
                </a:lnTo>
                <a:lnTo>
                  <a:pt x="4092" y="463"/>
                </a:lnTo>
                <a:lnTo>
                  <a:pt x="4089" y="460"/>
                </a:lnTo>
                <a:lnTo>
                  <a:pt x="4087" y="457"/>
                </a:lnTo>
                <a:lnTo>
                  <a:pt x="4082" y="453"/>
                </a:lnTo>
                <a:lnTo>
                  <a:pt x="4076" y="450"/>
                </a:lnTo>
                <a:lnTo>
                  <a:pt x="4069" y="448"/>
                </a:lnTo>
                <a:lnTo>
                  <a:pt x="4061" y="447"/>
                </a:lnTo>
                <a:lnTo>
                  <a:pt x="4053" y="448"/>
                </a:lnTo>
                <a:lnTo>
                  <a:pt x="4050" y="449"/>
                </a:lnTo>
                <a:lnTo>
                  <a:pt x="4046" y="450"/>
                </a:lnTo>
                <a:lnTo>
                  <a:pt x="4040" y="453"/>
                </a:lnTo>
                <a:lnTo>
                  <a:pt x="4037" y="455"/>
                </a:lnTo>
                <a:lnTo>
                  <a:pt x="4034" y="458"/>
                </a:lnTo>
                <a:lnTo>
                  <a:pt x="4030" y="463"/>
                </a:lnTo>
                <a:lnTo>
                  <a:pt x="4026" y="470"/>
                </a:lnTo>
                <a:lnTo>
                  <a:pt x="4025" y="473"/>
                </a:lnTo>
                <a:lnTo>
                  <a:pt x="4024" y="476"/>
                </a:lnTo>
                <a:lnTo>
                  <a:pt x="4023" y="483"/>
                </a:lnTo>
                <a:close/>
                <a:moveTo>
                  <a:pt x="4267" y="413"/>
                </a:moveTo>
                <a:lnTo>
                  <a:pt x="4267" y="450"/>
                </a:lnTo>
                <a:lnTo>
                  <a:pt x="4234" y="450"/>
                </a:lnTo>
                <a:lnTo>
                  <a:pt x="4234" y="535"/>
                </a:lnTo>
                <a:lnTo>
                  <a:pt x="4234" y="540"/>
                </a:lnTo>
                <a:lnTo>
                  <a:pt x="4235" y="544"/>
                </a:lnTo>
                <a:lnTo>
                  <a:pt x="4236" y="545"/>
                </a:lnTo>
                <a:lnTo>
                  <a:pt x="4236" y="547"/>
                </a:lnTo>
                <a:lnTo>
                  <a:pt x="4238" y="549"/>
                </a:lnTo>
                <a:lnTo>
                  <a:pt x="4241" y="551"/>
                </a:lnTo>
                <a:lnTo>
                  <a:pt x="4244" y="552"/>
                </a:lnTo>
                <a:lnTo>
                  <a:pt x="4247" y="552"/>
                </a:lnTo>
                <a:lnTo>
                  <a:pt x="4250" y="553"/>
                </a:lnTo>
                <a:lnTo>
                  <a:pt x="4257" y="552"/>
                </a:lnTo>
                <a:lnTo>
                  <a:pt x="4263" y="551"/>
                </a:lnTo>
                <a:lnTo>
                  <a:pt x="4270" y="587"/>
                </a:lnTo>
                <a:lnTo>
                  <a:pt x="4260" y="590"/>
                </a:lnTo>
                <a:lnTo>
                  <a:pt x="4253" y="591"/>
                </a:lnTo>
                <a:lnTo>
                  <a:pt x="4244" y="592"/>
                </a:lnTo>
                <a:lnTo>
                  <a:pt x="4237" y="592"/>
                </a:lnTo>
                <a:lnTo>
                  <a:pt x="4231" y="592"/>
                </a:lnTo>
                <a:lnTo>
                  <a:pt x="4225" y="591"/>
                </a:lnTo>
                <a:lnTo>
                  <a:pt x="4220" y="590"/>
                </a:lnTo>
                <a:lnTo>
                  <a:pt x="4214" y="588"/>
                </a:lnTo>
                <a:lnTo>
                  <a:pt x="4210" y="586"/>
                </a:lnTo>
                <a:lnTo>
                  <a:pt x="4205" y="583"/>
                </a:lnTo>
                <a:lnTo>
                  <a:pt x="4201" y="581"/>
                </a:lnTo>
                <a:lnTo>
                  <a:pt x="4197" y="577"/>
                </a:lnTo>
                <a:lnTo>
                  <a:pt x="4194" y="573"/>
                </a:lnTo>
                <a:lnTo>
                  <a:pt x="4191" y="569"/>
                </a:lnTo>
                <a:lnTo>
                  <a:pt x="4189" y="564"/>
                </a:lnTo>
                <a:lnTo>
                  <a:pt x="4187" y="559"/>
                </a:lnTo>
                <a:lnTo>
                  <a:pt x="4186" y="554"/>
                </a:lnTo>
                <a:lnTo>
                  <a:pt x="4185" y="548"/>
                </a:lnTo>
                <a:lnTo>
                  <a:pt x="4185" y="542"/>
                </a:lnTo>
                <a:lnTo>
                  <a:pt x="4185" y="450"/>
                </a:lnTo>
                <a:lnTo>
                  <a:pt x="4161" y="450"/>
                </a:lnTo>
                <a:lnTo>
                  <a:pt x="4161" y="413"/>
                </a:lnTo>
                <a:lnTo>
                  <a:pt x="4185" y="413"/>
                </a:lnTo>
                <a:lnTo>
                  <a:pt x="4185" y="371"/>
                </a:lnTo>
                <a:lnTo>
                  <a:pt x="4234" y="371"/>
                </a:lnTo>
                <a:lnTo>
                  <a:pt x="4234" y="413"/>
                </a:lnTo>
                <a:lnTo>
                  <a:pt x="4267" y="413"/>
                </a:lnTo>
                <a:close/>
                <a:moveTo>
                  <a:pt x="4376" y="593"/>
                </a:moveTo>
                <a:lnTo>
                  <a:pt x="4369" y="593"/>
                </a:lnTo>
                <a:lnTo>
                  <a:pt x="4363" y="592"/>
                </a:lnTo>
                <a:lnTo>
                  <a:pt x="4349" y="590"/>
                </a:lnTo>
                <a:lnTo>
                  <a:pt x="4344" y="589"/>
                </a:lnTo>
                <a:lnTo>
                  <a:pt x="4338" y="587"/>
                </a:lnTo>
                <a:lnTo>
                  <a:pt x="4328" y="582"/>
                </a:lnTo>
                <a:lnTo>
                  <a:pt x="4323" y="579"/>
                </a:lnTo>
                <a:lnTo>
                  <a:pt x="4319" y="576"/>
                </a:lnTo>
                <a:lnTo>
                  <a:pt x="4314" y="572"/>
                </a:lnTo>
                <a:lnTo>
                  <a:pt x="4310" y="569"/>
                </a:lnTo>
                <a:lnTo>
                  <a:pt x="4303" y="560"/>
                </a:lnTo>
                <a:lnTo>
                  <a:pt x="4300" y="555"/>
                </a:lnTo>
                <a:lnTo>
                  <a:pt x="4298" y="550"/>
                </a:lnTo>
                <a:lnTo>
                  <a:pt x="4293" y="540"/>
                </a:lnTo>
                <a:lnTo>
                  <a:pt x="4291" y="534"/>
                </a:lnTo>
                <a:lnTo>
                  <a:pt x="4290" y="528"/>
                </a:lnTo>
                <a:lnTo>
                  <a:pt x="4289" y="522"/>
                </a:lnTo>
                <a:lnTo>
                  <a:pt x="4288" y="516"/>
                </a:lnTo>
                <a:lnTo>
                  <a:pt x="4287" y="509"/>
                </a:lnTo>
                <a:lnTo>
                  <a:pt x="4287" y="502"/>
                </a:lnTo>
                <a:lnTo>
                  <a:pt x="4287" y="495"/>
                </a:lnTo>
                <a:lnTo>
                  <a:pt x="4288" y="489"/>
                </a:lnTo>
                <a:lnTo>
                  <a:pt x="4289" y="483"/>
                </a:lnTo>
                <a:lnTo>
                  <a:pt x="4290" y="477"/>
                </a:lnTo>
                <a:lnTo>
                  <a:pt x="4293" y="465"/>
                </a:lnTo>
                <a:lnTo>
                  <a:pt x="4295" y="459"/>
                </a:lnTo>
                <a:lnTo>
                  <a:pt x="4298" y="454"/>
                </a:lnTo>
                <a:lnTo>
                  <a:pt x="4303" y="445"/>
                </a:lnTo>
                <a:lnTo>
                  <a:pt x="4307" y="440"/>
                </a:lnTo>
                <a:lnTo>
                  <a:pt x="4310" y="436"/>
                </a:lnTo>
                <a:lnTo>
                  <a:pt x="4314" y="432"/>
                </a:lnTo>
                <a:lnTo>
                  <a:pt x="4318" y="428"/>
                </a:lnTo>
                <a:lnTo>
                  <a:pt x="4327" y="422"/>
                </a:lnTo>
                <a:lnTo>
                  <a:pt x="4332" y="419"/>
                </a:lnTo>
                <a:lnTo>
                  <a:pt x="4338" y="417"/>
                </a:lnTo>
                <a:lnTo>
                  <a:pt x="4343" y="415"/>
                </a:lnTo>
                <a:lnTo>
                  <a:pt x="4348" y="413"/>
                </a:lnTo>
                <a:lnTo>
                  <a:pt x="4354" y="412"/>
                </a:lnTo>
                <a:lnTo>
                  <a:pt x="4361" y="411"/>
                </a:lnTo>
                <a:lnTo>
                  <a:pt x="4374" y="411"/>
                </a:lnTo>
                <a:lnTo>
                  <a:pt x="4385" y="411"/>
                </a:lnTo>
                <a:lnTo>
                  <a:pt x="4396" y="413"/>
                </a:lnTo>
                <a:lnTo>
                  <a:pt x="4401" y="414"/>
                </a:lnTo>
                <a:lnTo>
                  <a:pt x="4406" y="416"/>
                </a:lnTo>
                <a:lnTo>
                  <a:pt x="4416" y="421"/>
                </a:lnTo>
                <a:lnTo>
                  <a:pt x="4425" y="426"/>
                </a:lnTo>
                <a:lnTo>
                  <a:pt x="4429" y="429"/>
                </a:lnTo>
                <a:lnTo>
                  <a:pt x="4433" y="433"/>
                </a:lnTo>
                <a:lnTo>
                  <a:pt x="4440" y="441"/>
                </a:lnTo>
                <a:lnTo>
                  <a:pt x="4443" y="446"/>
                </a:lnTo>
                <a:lnTo>
                  <a:pt x="4446" y="450"/>
                </a:lnTo>
                <a:lnTo>
                  <a:pt x="4448" y="456"/>
                </a:lnTo>
                <a:lnTo>
                  <a:pt x="4451" y="461"/>
                </a:lnTo>
                <a:lnTo>
                  <a:pt x="4453" y="467"/>
                </a:lnTo>
                <a:lnTo>
                  <a:pt x="4454" y="473"/>
                </a:lnTo>
                <a:lnTo>
                  <a:pt x="4455" y="479"/>
                </a:lnTo>
                <a:lnTo>
                  <a:pt x="4456" y="486"/>
                </a:lnTo>
                <a:lnTo>
                  <a:pt x="4457" y="493"/>
                </a:lnTo>
                <a:lnTo>
                  <a:pt x="4457" y="500"/>
                </a:lnTo>
                <a:lnTo>
                  <a:pt x="4457" y="514"/>
                </a:lnTo>
                <a:lnTo>
                  <a:pt x="4335" y="514"/>
                </a:lnTo>
                <a:lnTo>
                  <a:pt x="4336" y="519"/>
                </a:lnTo>
                <a:lnTo>
                  <a:pt x="4336" y="523"/>
                </a:lnTo>
                <a:lnTo>
                  <a:pt x="4338" y="532"/>
                </a:lnTo>
                <a:lnTo>
                  <a:pt x="4342" y="539"/>
                </a:lnTo>
                <a:lnTo>
                  <a:pt x="4344" y="542"/>
                </a:lnTo>
                <a:lnTo>
                  <a:pt x="4346" y="545"/>
                </a:lnTo>
                <a:lnTo>
                  <a:pt x="4349" y="548"/>
                </a:lnTo>
                <a:lnTo>
                  <a:pt x="4352" y="550"/>
                </a:lnTo>
                <a:lnTo>
                  <a:pt x="4355" y="552"/>
                </a:lnTo>
                <a:lnTo>
                  <a:pt x="4360" y="554"/>
                </a:lnTo>
                <a:lnTo>
                  <a:pt x="4364" y="555"/>
                </a:lnTo>
                <a:lnTo>
                  <a:pt x="4368" y="556"/>
                </a:lnTo>
                <a:lnTo>
                  <a:pt x="4377" y="557"/>
                </a:lnTo>
                <a:lnTo>
                  <a:pt x="4382" y="556"/>
                </a:lnTo>
                <a:lnTo>
                  <a:pt x="4388" y="555"/>
                </a:lnTo>
                <a:lnTo>
                  <a:pt x="4393" y="554"/>
                </a:lnTo>
                <a:lnTo>
                  <a:pt x="4398" y="551"/>
                </a:lnTo>
                <a:lnTo>
                  <a:pt x="4400" y="550"/>
                </a:lnTo>
                <a:lnTo>
                  <a:pt x="4402" y="548"/>
                </a:lnTo>
                <a:lnTo>
                  <a:pt x="4405" y="545"/>
                </a:lnTo>
                <a:lnTo>
                  <a:pt x="4408" y="541"/>
                </a:lnTo>
                <a:lnTo>
                  <a:pt x="4410" y="536"/>
                </a:lnTo>
                <a:lnTo>
                  <a:pt x="4456" y="539"/>
                </a:lnTo>
                <a:lnTo>
                  <a:pt x="4454" y="545"/>
                </a:lnTo>
                <a:lnTo>
                  <a:pt x="4452" y="551"/>
                </a:lnTo>
                <a:lnTo>
                  <a:pt x="4450" y="556"/>
                </a:lnTo>
                <a:lnTo>
                  <a:pt x="4447" y="561"/>
                </a:lnTo>
                <a:lnTo>
                  <a:pt x="4443" y="566"/>
                </a:lnTo>
                <a:lnTo>
                  <a:pt x="4439" y="570"/>
                </a:lnTo>
                <a:lnTo>
                  <a:pt x="4435" y="575"/>
                </a:lnTo>
                <a:lnTo>
                  <a:pt x="4430" y="578"/>
                </a:lnTo>
                <a:lnTo>
                  <a:pt x="4424" y="582"/>
                </a:lnTo>
                <a:lnTo>
                  <a:pt x="4418" y="585"/>
                </a:lnTo>
                <a:lnTo>
                  <a:pt x="4412" y="587"/>
                </a:lnTo>
                <a:lnTo>
                  <a:pt x="4406" y="589"/>
                </a:lnTo>
                <a:lnTo>
                  <a:pt x="4402" y="590"/>
                </a:lnTo>
                <a:lnTo>
                  <a:pt x="4399" y="591"/>
                </a:lnTo>
                <a:lnTo>
                  <a:pt x="4391" y="592"/>
                </a:lnTo>
                <a:lnTo>
                  <a:pt x="4384" y="593"/>
                </a:lnTo>
                <a:lnTo>
                  <a:pt x="4376" y="593"/>
                </a:lnTo>
                <a:close/>
                <a:moveTo>
                  <a:pt x="4335" y="483"/>
                </a:moveTo>
                <a:lnTo>
                  <a:pt x="4411" y="483"/>
                </a:lnTo>
                <a:lnTo>
                  <a:pt x="4411" y="480"/>
                </a:lnTo>
                <a:lnTo>
                  <a:pt x="4410" y="476"/>
                </a:lnTo>
                <a:lnTo>
                  <a:pt x="4409" y="472"/>
                </a:lnTo>
                <a:lnTo>
                  <a:pt x="4408" y="469"/>
                </a:lnTo>
                <a:lnTo>
                  <a:pt x="4407" y="466"/>
                </a:lnTo>
                <a:lnTo>
                  <a:pt x="4405" y="463"/>
                </a:lnTo>
                <a:lnTo>
                  <a:pt x="4403" y="460"/>
                </a:lnTo>
                <a:lnTo>
                  <a:pt x="4401" y="457"/>
                </a:lnTo>
                <a:lnTo>
                  <a:pt x="4395" y="453"/>
                </a:lnTo>
                <a:lnTo>
                  <a:pt x="4389" y="450"/>
                </a:lnTo>
                <a:lnTo>
                  <a:pt x="4382" y="448"/>
                </a:lnTo>
                <a:lnTo>
                  <a:pt x="4375" y="447"/>
                </a:lnTo>
                <a:lnTo>
                  <a:pt x="4367" y="448"/>
                </a:lnTo>
                <a:lnTo>
                  <a:pt x="4363" y="449"/>
                </a:lnTo>
                <a:lnTo>
                  <a:pt x="4360" y="450"/>
                </a:lnTo>
                <a:lnTo>
                  <a:pt x="4352" y="453"/>
                </a:lnTo>
                <a:lnTo>
                  <a:pt x="4349" y="455"/>
                </a:lnTo>
                <a:lnTo>
                  <a:pt x="4347" y="458"/>
                </a:lnTo>
                <a:lnTo>
                  <a:pt x="4342" y="463"/>
                </a:lnTo>
                <a:lnTo>
                  <a:pt x="4339" y="470"/>
                </a:lnTo>
                <a:lnTo>
                  <a:pt x="4337" y="473"/>
                </a:lnTo>
                <a:lnTo>
                  <a:pt x="4336" y="476"/>
                </a:lnTo>
                <a:lnTo>
                  <a:pt x="4335" y="483"/>
                </a:lnTo>
                <a:close/>
                <a:moveTo>
                  <a:pt x="4580" y="413"/>
                </a:moveTo>
                <a:lnTo>
                  <a:pt x="4580" y="450"/>
                </a:lnTo>
                <a:lnTo>
                  <a:pt x="4547" y="450"/>
                </a:lnTo>
                <a:lnTo>
                  <a:pt x="4547" y="535"/>
                </a:lnTo>
                <a:lnTo>
                  <a:pt x="4548" y="540"/>
                </a:lnTo>
                <a:lnTo>
                  <a:pt x="4548" y="544"/>
                </a:lnTo>
                <a:lnTo>
                  <a:pt x="4549" y="545"/>
                </a:lnTo>
                <a:lnTo>
                  <a:pt x="4550" y="547"/>
                </a:lnTo>
                <a:lnTo>
                  <a:pt x="4552" y="549"/>
                </a:lnTo>
                <a:lnTo>
                  <a:pt x="4554" y="551"/>
                </a:lnTo>
                <a:lnTo>
                  <a:pt x="4557" y="552"/>
                </a:lnTo>
                <a:lnTo>
                  <a:pt x="4560" y="552"/>
                </a:lnTo>
                <a:lnTo>
                  <a:pt x="4564" y="553"/>
                </a:lnTo>
                <a:lnTo>
                  <a:pt x="4571" y="552"/>
                </a:lnTo>
                <a:lnTo>
                  <a:pt x="4576" y="551"/>
                </a:lnTo>
                <a:lnTo>
                  <a:pt x="4584" y="587"/>
                </a:lnTo>
                <a:lnTo>
                  <a:pt x="4573" y="590"/>
                </a:lnTo>
                <a:lnTo>
                  <a:pt x="4566" y="591"/>
                </a:lnTo>
                <a:lnTo>
                  <a:pt x="4557" y="592"/>
                </a:lnTo>
                <a:lnTo>
                  <a:pt x="4551" y="592"/>
                </a:lnTo>
                <a:lnTo>
                  <a:pt x="4544" y="592"/>
                </a:lnTo>
                <a:lnTo>
                  <a:pt x="4539" y="591"/>
                </a:lnTo>
                <a:lnTo>
                  <a:pt x="4533" y="590"/>
                </a:lnTo>
                <a:lnTo>
                  <a:pt x="4528" y="588"/>
                </a:lnTo>
                <a:lnTo>
                  <a:pt x="4523" y="586"/>
                </a:lnTo>
                <a:lnTo>
                  <a:pt x="4518" y="583"/>
                </a:lnTo>
                <a:lnTo>
                  <a:pt x="4514" y="581"/>
                </a:lnTo>
                <a:lnTo>
                  <a:pt x="4510" y="577"/>
                </a:lnTo>
                <a:lnTo>
                  <a:pt x="4507" y="573"/>
                </a:lnTo>
                <a:lnTo>
                  <a:pt x="4504" y="569"/>
                </a:lnTo>
                <a:lnTo>
                  <a:pt x="4502" y="564"/>
                </a:lnTo>
                <a:lnTo>
                  <a:pt x="4500" y="559"/>
                </a:lnTo>
                <a:lnTo>
                  <a:pt x="4499" y="554"/>
                </a:lnTo>
                <a:lnTo>
                  <a:pt x="4498" y="548"/>
                </a:lnTo>
                <a:lnTo>
                  <a:pt x="4498" y="542"/>
                </a:lnTo>
                <a:lnTo>
                  <a:pt x="4498" y="450"/>
                </a:lnTo>
                <a:lnTo>
                  <a:pt x="4474" y="450"/>
                </a:lnTo>
                <a:lnTo>
                  <a:pt x="4474" y="413"/>
                </a:lnTo>
                <a:lnTo>
                  <a:pt x="4498" y="413"/>
                </a:lnTo>
                <a:lnTo>
                  <a:pt x="4498" y="371"/>
                </a:lnTo>
                <a:lnTo>
                  <a:pt x="4547" y="371"/>
                </a:lnTo>
                <a:lnTo>
                  <a:pt x="4547" y="413"/>
                </a:lnTo>
                <a:lnTo>
                  <a:pt x="4580" y="413"/>
                </a:lnTo>
                <a:close/>
                <a:moveTo>
                  <a:pt x="578" y="585"/>
                </a:moveTo>
                <a:lnTo>
                  <a:pt x="465" y="257"/>
                </a:lnTo>
                <a:lnTo>
                  <a:pt x="352" y="585"/>
                </a:lnTo>
                <a:lnTo>
                  <a:pt x="578" y="585"/>
                </a:lnTo>
                <a:close/>
                <a:moveTo>
                  <a:pt x="930" y="930"/>
                </a:moveTo>
                <a:lnTo>
                  <a:pt x="699" y="930"/>
                </a:lnTo>
                <a:lnTo>
                  <a:pt x="642" y="768"/>
                </a:lnTo>
                <a:lnTo>
                  <a:pt x="288" y="768"/>
                </a:lnTo>
                <a:lnTo>
                  <a:pt x="232" y="930"/>
                </a:lnTo>
                <a:lnTo>
                  <a:pt x="0" y="930"/>
                </a:lnTo>
                <a:lnTo>
                  <a:pt x="162" y="471"/>
                </a:lnTo>
                <a:lnTo>
                  <a:pt x="326" y="12"/>
                </a:lnTo>
                <a:lnTo>
                  <a:pt x="603" y="12"/>
                </a:lnTo>
                <a:lnTo>
                  <a:pt x="767" y="471"/>
                </a:lnTo>
                <a:lnTo>
                  <a:pt x="930" y="930"/>
                </a:lnTo>
                <a:close/>
                <a:moveTo>
                  <a:pt x="1016" y="930"/>
                </a:moveTo>
                <a:lnTo>
                  <a:pt x="1016" y="722"/>
                </a:lnTo>
                <a:lnTo>
                  <a:pt x="1225" y="722"/>
                </a:lnTo>
                <a:lnTo>
                  <a:pt x="1225" y="930"/>
                </a:lnTo>
                <a:lnTo>
                  <a:pt x="1016" y="93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Date Placeholder 22">
            <a:extLst>
              <a:ext uri="{FF2B5EF4-FFF2-40B4-BE49-F238E27FC236}">
                <a16:creationId xmlns:a16="http://schemas.microsoft.com/office/drawing/2014/main" id="{CA1682D5-9875-6DFE-B1FA-F20EE1301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806608F-D96E-42C2-B3A9-09B14D07446D}" type="datetime1">
              <a:rPr lang="fi-FI" smtClean="0"/>
              <a:t>8.5.2025</a:t>
            </a:fld>
            <a:endParaRPr lang="fi-FI" dirty="0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CB76FCA5-9DA7-BF02-3EBB-BC56DDA0F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807BD9D2-D4DB-4F42-21C0-76A363F74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01140D-C14F-41CA-99FC-0EF83E8DA40A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AB5AED4-B00A-C1A4-E287-ED21BF24F07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7988" y="2936558"/>
            <a:ext cx="5183956" cy="492443"/>
          </a:xfrm>
        </p:spPr>
        <p:txBody>
          <a:bodyPr wrap="square" anchor="b" anchorCtr="0">
            <a:spAutoFit/>
          </a:bodyPr>
          <a:lstStyle>
            <a:lvl1pPr algn="l">
              <a:lnSpc>
                <a:spcPct val="100000"/>
              </a:lnSpc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Headline</a:t>
            </a:r>
            <a:endParaRPr lang="fi-FI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E77A74CF-552F-AD8B-EBE0-4EC31A285B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988" y="3429000"/>
            <a:ext cx="5183956" cy="984885"/>
          </a:xfr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E27271C-B890-2326-7DF3-F203CAEE8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07368" y="2674624"/>
            <a:ext cx="396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D85101F3-610F-B09D-488F-7AA3CF707C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989" y="4869160"/>
            <a:ext cx="5183955" cy="276999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800"/>
            </a:lvl2pPr>
            <a:lvl3pPr marL="0" indent="0">
              <a:spcBef>
                <a:spcPts val="0"/>
              </a:spcBef>
              <a:buFontTx/>
              <a:buNone/>
              <a:defRPr sz="1800"/>
            </a:lvl3pPr>
            <a:lvl4pPr marL="0" indent="0">
              <a:spcBef>
                <a:spcPts val="0"/>
              </a:spcBef>
              <a:buFontTx/>
              <a:buNone/>
              <a:defRPr sz="1800"/>
            </a:lvl4pPr>
            <a:lvl5pPr marL="0" indent="0">
              <a:spcBef>
                <a:spcPts val="0"/>
              </a:spcBef>
              <a:buFontTx/>
              <a:buNone/>
              <a:defRPr sz="1800"/>
            </a:lvl5pPr>
            <a:lvl6pPr marL="0" indent="0">
              <a:spcBef>
                <a:spcPts val="0"/>
              </a:spcBef>
              <a:buFontTx/>
              <a:buNone/>
              <a:defRPr sz="1800"/>
            </a:lvl6pPr>
            <a:lvl7pPr marL="0" indent="0">
              <a:spcBef>
                <a:spcPts val="0"/>
              </a:spcBef>
              <a:buFontTx/>
              <a:buNone/>
              <a:defRPr sz="1800"/>
            </a:lvl7pPr>
            <a:lvl8pPr marL="0" indent="0">
              <a:spcBef>
                <a:spcPts val="0"/>
              </a:spcBef>
              <a:buFontTx/>
              <a:buNone/>
              <a:defRPr sz="1800"/>
            </a:lvl8pPr>
            <a:lvl9pPr marL="0" indent="0">
              <a:spcBef>
                <a:spcPts val="0"/>
              </a:spcBef>
              <a:buFontTx/>
              <a:buNone/>
              <a:defRPr sz="1800"/>
            </a:lvl9pPr>
          </a:lstStyle>
          <a:p>
            <a:pPr lvl="0"/>
            <a:r>
              <a:rPr lang="en-US" dirty="0"/>
              <a:t>Presenter Name / Date / Place</a:t>
            </a:r>
          </a:p>
        </p:txBody>
      </p:sp>
    </p:spTree>
    <p:extLst>
      <p:ext uri="{BB962C8B-B14F-4D97-AF65-F5344CB8AC3E}">
        <p14:creationId xmlns:p14="http://schemas.microsoft.com/office/powerpoint/2010/main" val="12967342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icture White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6CACCF6-B7F1-B81D-EB1E-E2F15D5314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6858000"/>
          </a:xfrm>
          <a:solidFill>
            <a:schemeClr val="bg2"/>
          </a:solidFill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200" dirty="0"/>
            </a:lvl1pPr>
          </a:lstStyle>
          <a:p>
            <a:pPr marR="0" lvl="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i-FI" noProof="1"/>
              <a:t>Click icon to add image</a:t>
            </a:r>
            <a:br>
              <a:rPr lang="fi-FI" noProof="1"/>
            </a:br>
            <a:r>
              <a:rPr lang="fi-FI" noProof="1"/>
              <a:t>Fit the image to frame by choosing:</a:t>
            </a:r>
            <a:br>
              <a:rPr lang="fi-FI" noProof="1"/>
            </a:br>
            <a:r>
              <a:rPr lang="fi-FI" noProof="1"/>
              <a:t>crop&gt;fit / rajaa&gt;sovita</a:t>
            </a:r>
          </a:p>
          <a:p>
            <a:pPr marR="0" lvl="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 dirty="0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B048024D-E928-1A47-E81D-E73CEDEC7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7988" y="432000"/>
            <a:ext cx="2650987" cy="576000"/>
          </a:xfrm>
          <a:custGeom>
            <a:avLst/>
            <a:gdLst>
              <a:gd name="T0" fmla="*/ 1856 w 4584"/>
              <a:gd name="T1" fmla="*/ 150 h 996"/>
              <a:gd name="T2" fmla="*/ 1926 w 4584"/>
              <a:gd name="T3" fmla="*/ 74 h 996"/>
              <a:gd name="T4" fmla="*/ 1862 w 4584"/>
              <a:gd name="T5" fmla="*/ 198 h 996"/>
              <a:gd name="T6" fmla="*/ 2091 w 4584"/>
              <a:gd name="T7" fmla="*/ 109 h 996"/>
              <a:gd name="T8" fmla="*/ 2346 w 4584"/>
              <a:gd name="T9" fmla="*/ 79 h 996"/>
              <a:gd name="T10" fmla="*/ 2341 w 4584"/>
              <a:gd name="T11" fmla="*/ 150 h 996"/>
              <a:gd name="T12" fmla="*/ 2584 w 4584"/>
              <a:gd name="T13" fmla="*/ 274 h 996"/>
              <a:gd name="T14" fmla="*/ 2883 w 4584"/>
              <a:gd name="T15" fmla="*/ 0 h 996"/>
              <a:gd name="T16" fmla="*/ 2966 w 4584"/>
              <a:gd name="T17" fmla="*/ 88 h 996"/>
              <a:gd name="T18" fmla="*/ 3031 w 4584"/>
              <a:gd name="T19" fmla="*/ 214 h 996"/>
              <a:gd name="T20" fmla="*/ 3010 w 4584"/>
              <a:gd name="T21" fmla="*/ 212 h 996"/>
              <a:gd name="T22" fmla="*/ 3283 w 4584"/>
              <a:gd name="T23" fmla="*/ 239 h 996"/>
              <a:gd name="T24" fmla="*/ 3261 w 4584"/>
              <a:gd name="T25" fmla="*/ 135 h 996"/>
              <a:gd name="T26" fmla="*/ 3397 w 4584"/>
              <a:gd name="T27" fmla="*/ 34 h 996"/>
              <a:gd name="T28" fmla="*/ 3589 w 4584"/>
              <a:gd name="T29" fmla="*/ 199 h 996"/>
              <a:gd name="T30" fmla="*/ 3538 w 4584"/>
              <a:gd name="T31" fmla="*/ 193 h 996"/>
              <a:gd name="T32" fmla="*/ 3580 w 4584"/>
              <a:gd name="T33" fmla="*/ 106 h 996"/>
              <a:gd name="T34" fmla="*/ 3779 w 4584"/>
              <a:gd name="T35" fmla="*/ 244 h 996"/>
              <a:gd name="T36" fmla="*/ 3908 w 4584"/>
              <a:gd name="T37" fmla="*/ 148 h 996"/>
              <a:gd name="T38" fmla="*/ 3821 w 4584"/>
              <a:gd name="T39" fmla="*/ 107 h 996"/>
              <a:gd name="T40" fmla="*/ 1828 w 4584"/>
              <a:gd name="T41" fmla="*/ 916 h 996"/>
              <a:gd name="T42" fmla="*/ 1868 w 4584"/>
              <a:gd name="T43" fmla="*/ 803 h 996"/>
              <a:gd name="T44" fmla="*/ 1905 w 4584"/>
              <a:gd name="T45" fmla="*/ 896 h 996"/>
              <a:gd name="T46" fmla="*/ 2193 w 4584"/>
              <a:gd name="T47" fmla="*/ 891 h 996"/>
              <a:gd name="T48" fmla="*/ 2220 w 4584"/>
              <a:gd name="T49" fmla="*/ 816 h 996"/>
              <a:gd name="T50" fmla="*/ 2340 w 4584"/>
              <a:gd name="T51" fmla="*/ 927 h 996"/>
              <a:gd name="T52" fmla="*/ 2271 w 4584"/>
              <a:gd name="T53" fmla="*/ 868 h 996"/>
              <a:gd name="T54" fmla="*/ 2506 w 4584"/>
              <a:gd name="T55" fmla="*/ 882 h 996"/>
              <a:gd name="T56" fmla="*/ 2823 w 4584"/>
              <a:gd name="T57" fmla="*/ 753 h 996"/>
              <a:gd name="T58" fmla="*/ 2952 w 4584"/>
              <a:gd name="T59" fmla="*/ 726 h 996"/>
              <a:gd name="T60" fmla="*/ 3233 w 4584"/>
              <a:gd name="T61" fmla="*/ 913 h 996"/>
              <a:gd name="T62" fmla="*/ 3254 w 4584"/>
              <a:gd name="T63" fmla="*/ 854 h 996"/>
              <a:gd name="T64" fmla="*/ 3313 w 4584"/>
              <a:gd name="T65" fmla="*/ 793 h 996"/>
              <a:gd name="T66" fmla="*/ 3644 w 4584"/>
              <a:gd name="T67" fmla="*/ 802 h 996"/>
              <a:gd name="T68" fmla="*/ 3627 w 4584"/>
              <a:gd name="T69" fmla="*/ 933 h 996"/>
              <a:gd name="T70" fmla="*/ 3553 w 4584"/>
              <a:gd name="T71" fmla="*/ 839 h 996"/>
              <a:gd name="T72" fmla="*/ 3726 w 4584"/>
              <a:gd name="T73" fmla="*/ 696 h 996"/>
              <a:gd name="T74" fmla="*/ 3850 w 4584"/>
              <a:gd name="T75" fmla="*/ 926 h 996"/>
              <a:gd name="T76" fmla="*/ 3980 w 4584"/>
              <a:gd name="T77" fmla="*/ 996 h 996"/>
              <a:gd name="T78" fmla="*/ 1914 w 4584"/>
              <a:gd name="T79" fmla="*/ 481 h 996"/>
              <a:gd name="T80" fmla="*/ 1963 w 4584"/>
              <a:gd name="T81" fmla="*/ 436 h 996"/>
              <a:gd name="T82" fmla="*/ 1873 w 4584"/>
              <a:gd name="T83" fmla="*/ 556 h 996"/>
              <a:gd name="T84" fmla="*/ 2197 w 4584"/>
              <a:gd name="T85" fmla="*/ 413 h 996"/>
              <a:gd name="T86" fmla="*/ 2378 w 4584"/>
              <a:gd name="T87" fmla="*/ 449 h 996"/>
              <a:gd name="T88" fmla="*/ 2327 w 4584"/>
              <a:gd name="T89" fmla="*/ 457 h 996"/>
              <a:gd name="T90" fmla="*/ 2668 w 4584"/>
              <a:gd name="T91" fmla="*/ 587 h 996"/>
              <a:gd name="T92" fmla="*/ 2785 w 4584"/>
              <a:gd name="T93" fmla="*/ 413 h 996"/>
              <a:gd name="T94" fmla="*/ 2840 w 4584"/>
              <a:gd name="T95" fmla="*/ 466 h 996"/>
              <a:gd name="T96" fmla="*/ 3340 w 4584"/>
              <a:gd name="T97" fmla="*/ 593 h 996"/>
              <a:gd name="T98" fmla="*/ 3412 w 4584"/>
              <a:gd name="T99" fmla="*/ 456 h 996"/>
              <a:gd name="T100" fmla="*/ 3375 w 4584"/>
              <a:gd name="T101" fmla="*/ 483 h 996"/>
              <a:gd name="T102" fmla="*/ 3508 w 4584"/>
              <a:gd name="T103" fmla="*/ 475 h 996"/>
              <a:gd name="T104" fmla="*/ 3735 w 4584"/>
              <a:gd name="T105" fmla="*/ 559 h 996"/>
              <a:gd name="T106" fmla="*/ 3673 w 4584"/>
              <a:gd name="T107" fmla="*/ 523 h 996"/>
              <a:gd name="T108" fmla="*/ 3797 w 4584"/>
              <a:gd name="T109" fmla="*/ 390 h 996"/>
              <a:gd name="T110" fmla="*/ 3950 w 4584"/>
              <a:gd name="T111" fmla="*/ 551 h 996"/>
              <a:gd name="T112" fmla="*/ 3976 w 4584"/>
              <a:gd name="T113" fmla="*/ 483 h 996"/>
              <a:gd name="T114" fmla="*/ 4063 w 4584"/>
              <a:gd name="T115" fmla="*/ 557 h 996"/>
              <a:gd name="T116" fmla="*/ 4023 w 4584"/>
              <a:gd name="T117" fmla="*/ 483 h 996"/>
              <a:gd name="T118" fmla="*/ 4319 w 4584"/>
              <a:gd name="T119" fmla="*/ 576 h 996"/>
              <a:gd name="T120" fmla="*/ 4457 w 4584"/>
              <a:gd name="T121" fmla="*/ 514 h 996"/>
              <a:gd name="T122" fmla="*/ 4395 w 4584"/>
              <a:gd name="T123" fmla="*/ 453 h 996"/>
              <a:gd name="T124" fmla="*/ 4474 w 4584"/>
              <a:gd name="T125" fmla="*/ 413 h 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584" h="996">
                <a:moveTo>
                  <a:pt x="1232" y="330"/>
                </a:moveTo>
                <a:lnTo>
                  <a:pt x="1178" y="648"/>
                </a:lnTo>
                <a:lnTo>
                  <a:pt x="1055" y="648"/>
                </a:lnTo>
                <a:lnTo>
                  <a:pt x="1010" y="330"/>
                </a:lnTo>
                <a:lnTo>
                  <a:pt x="1010" y="12"/>
                </a:lnTo>
                <a:lnTo>
                  <a:pt x="1232" y="12"/>
                </a:lnTo>
                <a:lnTo>
                  <a:pt x="1232" y="330"/>
                </a:lnTo>
                <a:close/>
                <a:moveTo>
                  <a:pt x="1623" y="249"/>
                </a:moveTo>
                <a:lnTo>
                  <a:pt x="1569" y="249"/>
                </a:lnTo>
                <a:lnTo>
                  <a:pt x="1651" y="13"/>
                </a:lnTo>
                <a:lnTo>
                  <a:pt x="1715" y="13"/>
                </a:lnTo>
                <a:lnTo>
                  <a:pt x="1797" y="249"/>
                </a:lnTo>
                <a:lnTo>
                  <a:pt x="1743" y="249"/>
                </a:lnTo>
                <a:lnTo>
                  <a:pt x="1726" y="195"/>
                </a:lnTo>
                <a:lnTo>
                  <a:pt x="1641" y="195"/>
                </a:lnTo>
                <a:lnTo>
                  <a:pt x="1623" y="249"/>
                </a:lnTo>
                <a:close/>
                <a:moveTo>
                  <a:pt x="1653" y="156"/>
                </a:moveTo>
                <a:lnTo>
                  <a:pt x="1713" y="156"/>
                </a:lnTo>
                <a:lnTo>
                  <a:pt x="1684" y="67"/>
                </a:lnTo>
                <a:lnTo>
                  <a:pt x="1653" y="156"/>
                </a:lnTo>
                <a:close/>
                <a:moveTo>
                  <a:pt x="1874" y="252"/>
                </a:moveTo>
                <a:lnTo>
                  <a:pt x="1867" y="252"/>
                </a:lnTo>
                <a:lnTo>
                  <a:pt x="1861" y="252"/>
                </a:lnTo>
                <a:lnTo>
                  <a:pt x="1856" y="251"/>
                </a:lnTo>
                <a:lnTo>
                  <a:pt x="1850" y="249"/>
                </a:lnTo>
                <a:lnTo>
                  <a:pt x="1845" y="247"/>
                </a:lnTo>
                <a:lnTo>
                  <a:pt x="1840" y="245"/>
                </a:lnTo>
                <a:lnTo>
                  <a:pt x="1836" y="242"/>
                </a:lnTo>
                <a:lnTo>
                  <a:pt x="1832" y="239"/>
                </a:lnTo>
                <a:lnTo>
                  <a:pt x="1828" y="236"/>
                </a:lnTo>
                <a:lnTo>
                  <a:pt x="1824" y="232"/>
                </a:lnTo>
                <a:lnTo>
                  <a:pt x="1821" y="227"/>
                </a:lnTo>
                <a:lnTo>
                  <a:pt x="1820" y="225"/>
                </a:lnTo>
                <a:lnTo>
                  <a:pt x="1819" y="223"/>
                </a:lnTo>
                <a:lnTo>
                  <a:pt x="1817" y="218"/>
                </a:lnTo>
                <a:lnTo>
                  <a:pt x="1816" y="212"/>
                </a:lnTo>
                <a:lnTo>
                  <a:pt x="1815" y="206"/>
                </a:lnTo>
                <a:lnTo>
                  <a:pt x="1815" y="200"/>
                </a:lnTo>
                <a:lnTo>
                  <a:pt x="1815" y="190"/>
                </a:lnTo>
                <a:lnTo>
                  <a:pt x="1817" y="182"/>
                </a:lnTo>
                <a:lnTo>
                  <a:pt x="1818" y="178"/>
                </a:lnTo>
                <a:lnTo>
                  <a:pt x="1820" y="175"/>
                </a:lnTo>
                <a:lnTo>
                  <a:pt x="1824" y="169"/>
                </a:lnTo>
                <a:lnTo>
                  <a:pt x="1827" y="166"/>
                </a:lnTo>
                <a:lnTo>
                  <a:pt x="1829" y="163"/>
                </a:lnTo>
                <a:lnTo>
                  <a:pt x="1832" y="161"/>
                </a:lnTo>
                <a:lnTo>
                  <a:pt x="1835" y="159"/>
                </a:lnTo>
                <a:lnTo>
                  <a:pt x="1838" y="157"/>
                </a:lnTo>
                <a:lnTo>
                  <a:pt x="1841" y="155"/>
                </a:lnTo>
                <a:lnTo>
                  <a:pt x="1845" y="154"/>
                </a:lnTo>
                <a:lnTo>
                  <a:pt x="1849" y="152"/>
                </a:lnTo>
                <a:lnTo>
                  <a:pt x="1856" y="150"/>
                </a:lnTo>
                <a:lnTo>
                  <a:pt x="1864" y="148"/>
                </a:lnTo>
                <a:lnTo>
                  <a:pt x="1873" y="146"/>
                </a:lnTo>
                <a:lnTo>
                  <a:pt x="1881" y="145"/>
                </a:lnTo>
                <a:lnTo>
                  <a:pt x="1901" y="143"/>
                </a:lnTo>
                <a:lnTo>
                  <a:pt x="1908" y="142"/>
                </a:lnTo>
                <a:lnTo>
                  <a:pt x="1914" y="140"/>
                </a:lnTo>
                <a:lnTo>
                  <a:pt x="1918" y="139"/>
                </a:lnTo>
                <a:lnTo>
                  <a:pt x="1920" y="138"/>
                </a:lnTo>
                <a:lnTo>
                  <a:pt x="1922" y="136"/>
                </a:lnTo>
                <a:lnTo>
                  <a:pt x="1923" y="135"/>
                </a:lnTo>
                <a:lnTo>
                  <a:pt x="1923" y="133"/>
                </a:lnTo>
                <a:lnTo>
                  <a:pt x="1924" y="131"/>
                </a:lnTo>
                <a:lnTo>
                  <a:pt x="1924" y="129"/>
                </a:lnTo>
                <a:lnTo>
                  <a:pt x="1924" y="124"/>
                </a:lnTo>
                <a:lnTo>
                  <a:pt x="1922" y="119"/>
                </a:lnTo>
                <a:lnTo>
                  <a:pt x="1921" y="117"/>
                </a:lnTo>
                <a:lnTo>
                  <a:pt x="1920" y="115"/>
                </a:lnTo>
                <a:lnTo>
                  <a:pt x="1919" y="113"/>
                </a:lnTo>
                <a:lnTo>
                  <a:pt x="1917" y="112"/>
                </a:lnTo>
                <a:lnTo>
                  <a:pt x="1913" y="109"/>
                </a:lnTo>
                <a:lnTo>
                  <a:pt x="1909" y="107"/>
                </a:lnTo>
                <a:lnTo>
                  <a:pt x="1904" y="106"/>
                </a:lnTo>
                <a:lnTo>
                  <a:pt x="1898" y="106"/>
                </a:lnTo>
                <a:lnTo>
                  <a:pt x="1892" y="106"/>
                </a:lnTo>
                <a:lnTo>
                  <a:pt x="1886" y="107"/>
                </a:lnTo>
                <a:lnTo>
                  <a:pt x="1881" y="109"/>
                </a:lnTo>
                <a:lnTo>
                  <a:pt x="1877" y="112"/>
                </a:lnTo>
                <a:lnTo>
                  <a:pt x="1873" y="115"/>
                </a:lnTo>
                <a:lnTo>
                  <a:pt x="1870" y="118"/>
                </a:lnTo>
                <a:lnTo>
                  <a:pt x="1868" y="122"/>
                </a:lnTo>
                <a:lnTo>
                  <a:pt x="1867" y="124"/>
                </a:lnTo>
                <a:lnTo>
                  <a:pt x="1866" y="126"/>
                </a:lnTo>
                <a:lnTo>
                  <a:pt x="1821" y="123"/>
                </a:lnTo>
                <a:lnTo>
                  <a:pt x="1823" y="117"/>
                </a:lnTo>
                <a:lnTo>
                  <a:pt x="1825" y="111"/>
                </a:lnTo>
                <a:lnTo>
                  <a:pt x="1827" y="106"/>
                </a:lnTo>
                <a:lnTo>
                  <a:pt x="1830" y="101"/>
                </a:lnTo>
                <a:lnTo>
                  <a:pt x="1833" y="96"/>
                </a:lnTo>
                <a:lnTo>
                  <a:pt x="1837" y="92"/>
                </a:lnTo>
                <a:lnTo>
                  <a:pt x="1841" y="88"/>
                </a:lnTo>
                <a:lnTo>
                  <a:pt x="1846" y="84"/>
                </a:lnTo>
                <a:lnTo>
                  <a:pt x="1851" y="81"/>
                </a:lnTo>
                <a:lnTo>
                  <a:pt x="1857" y="78"/>
                </a:lnTo>
                <a:lnTo>
                  <a:pt x="1863" y="76"/>
                </a:lnTo>
                <a:lnTo>
                  <a:pt x="1869" y="74"/>
                </a:lnTo>
                <a:lnTo>
                  <a:pt x="1876" y="72"/>
                </a:lnTo>
                <a:lnTo>
                  <a:pt x="1883" y="71"/>
                </a:lnTo>
                <a:lnTo>
                  <a:pt x="1890" y="70"/>
                </a:lnTo>
                <a:lnTo>
                  <a:pt x="1898" y="70"/>
                </a:lnTo>
                <a:lnTo>
                  <a:pt x="1908" y="70"/>
                </a:lnTo>
                <a:lnTo>
                  <a:pt x="1917" y="72"/>
                </a:lnTo>
                <a:lnTo>
                  <a:pt x="1926" y="74"/>
                </a:lnTo>
                <a:lnTo>
                  <a:pt x="1935" y="76"/>
                </a:lnTo>
                <a:lnTo>
                  <a:pt x="1943" y="80"/>
                </a:lnTo>
                <a:lnTo>
                  <a:pt x="1947" y="82"/>
                </a:lnTo>
                <a:lnTo>
                  <a:pt x="1950" y="84"/>
                </a:lnTo>
                <a:lnTo>
                  <a:pt x="1957" y="90"/>
                </a:lnTo>
                <a:lnTo>
                  <a:pt x="1963" y="96"/>
                </a:lnTo>
                <a:lnTo>
                  <a:pt x="1965" y="99"/>
                </a:lnTo>
                <a:lnTo>
                  <a:pt x="1967" y="103"/>
                </a:lnTo>
                <a:lnTo>
                  <a:pt x="1969" y="107"/>
                </a:lnTo>
                <a:lnTo>
                  <a:pt x="1970" y="111"/>
                </a:lnTo>
                <a:lnTo>
                  <a:pt x="1972" y="115"/>
                </a:lnTo>
                <a:lnTo>
                  <a:pt x="1972" y="120"/>
                </a:lnTo>
                <a:lnTo>
                  <a:pt x="1973" y="125"/>
                </a:lnTo>
                <a:lnTo>
                  <a:pt x="1973" y="130"/>
                </a:lnTo>
                <a:lnTo>
                  <a:pt x="1973" y="249"/>
                </a:lnTo>
                <a:lnTo>
                  <a:pt x="1927" y="249"/>
                </a:lnTo>
                <a:lnTo>
                  <a:pt x="1927" y="225"/>
                </a:lnTo>
                <a:lnTo>
                  <a:pt x="1922" y="230"/>
                </a:lnTo>
                <a:lnTo>
                  <a:pt x="1917" y="236"/>
                </a:lnTo>
                <a:lnTo>
                  <a:pt x="1912" y="241"/>
                </a:lnTo>
                <a:lnTo>
                  <a:pt x="1906" y="245"/>
                </a:lnTo>
                <a:lnTo>
                  <a:pt x="1899" y="248"/>
                </a:lnTo>
                <a:lnTo>
                  <a:pt x="1891" y="250"/>
                </a:lnTo>
                <a:lnTo>
                  <a:pt x="1887" y="251"/>
                </a:lnTo>
                <a:lnTo>
                  <a:pt x="1883" y="252"/>
                </a:lnTo>
                <a:lnTo>
                  <a:pt x="1874" y="252"/>
                </a:lnTo>
                <a:close/>
                <a:moveTo>
                  <a:pt x="1888" y="219"/>
                </a:moveTo>
                <a:lnTo>
                  <a:pt x="1895" y="218"/>
                </a:lnTo>
                <a:lnTo>
                  <a:pt x="1902" y="216"/>
                </a:lnTo>
                <a:lnTo>
                  <a:pt x="1905" y="215"/>
                </a:lnTo>
                <a:lnTo>
                  <a:pt x="1908" y="213"/>
                </a:lnTo>
                <a:lnTo>
                  <a:pt x="1914" y="209"/>
                </a:lnTo>
                <a:lnTo>
                  <a:pt x="1916" y="207"/>
                </a:lnTo>
                <a:lnTo>
                  <a:pt x="1919" y="204"/>
                </a:lnTo>
                <a:lnTo>
                  <a:pt x="1922" y="199"/>
                </a:lnTo>
                <a:lnTo>
                  <a:pt x="1924" y="193"/>
                </a:lnTo>
                <a:lnTo>
                  <a:pt x="1924" y="189"/>
                </a:lnTo>
                <a:lnTo>
                  <a:pt x="1924" y="186"/>
                </a:lnTo>
                <a:lnTo>
                  <a:pt x="1924" y="167"/>
                </a:lnTo>
                <a:lnTo>
                  <a:pt x="1921" y="169"/>
                </a:lnTo>
                <a:lnTo>
                  <a:pt x="1915" y="171"/>
                </a:lnTo>
                <a:lnTo>
                  <a:pt x="1903" y="173"/>
                </a:lnTo>
                <a:lnTo>
                  <a:pt x="1890" y="175"/>
                </a:lnTo>
                <a:lnTo>
                  <a:pt x="1884" y="176"/>
                </a:lnTo>
                <a:lnTo>
                  <a:pt x="1879" y="178"/>
                </a:lnTo>
                <a:lnTo>
                  <a:pt x="1874" y="180"/>
                </a:lnTo>
                <a:lnTo>
                  <a:pt x="1870" y="182"/>
                </a:lnTo>
                <a:lnTo>
                  <a:pt x="1866" y="185"/>
                </a:lnTo>
                <a:lnTo>
                  <a:pt x="1864" y="189"/>
                </a:lnTo>
                <a:lnTo>
                  <a:pt x="1863" y="191"/>
                </a:lnTo>
                <a:lnTo>
                  <a:pt x="1862" y="193"/>
                </a:lnTo>
                <a:lnTo>
                  <a:pt x="1862" y="198"/>
                </a:lnTo>
                <a:lnTo>
                  <a:pt x="1862" y="203"/>
                </a:lnTo>
                <a:lnTo>
                  <a:pt x="1863" y="207"/>
                </a:lnTo>
                <a:lnTo>
                  <a:pt x="1865" y="209"/>
                </a:lnTo>
                <a:lnTo>
                  <a:pt x="1866" y="211"/>
                </a:lnTo>
                <a:lnTo>
                  <a:pt x="1869" y="213"/>
                </a:lnTo>
                <a:lnTo>
                  <a:pt x="1873" y="216"/>
                </a:lnTo>
                <a:lnTo>
                  <a:pt x="1875" y="217"/>
                </a:lnTo>
                <a:lnTo>
                  <a:pt x="1877" y="217"/>
                </a:lnTo>
                <a:lnTo>
                  <a:pt x="1882" y="218"/>
                </a:lnTo>
                <a:lnTo>
                  <a:pt x="1888" y="219"/>
                </a:lnTo>
                <a:close/>
                <a:moveTo>
                  <a:pt x="2063" y="249"/>
                </a:moveTo>
                <a:lnTo>
                  <a:pt x="2013" y="249"/>
                </a:lnTo>
                <a:lnTo>
                  <a:pt x="2013" y="13"/>
                </a:lnTo>
                <a:lnTo>
                  <a:pt x="2063" y="13"/>
                </a:lnTo>
                <a:lnTo>
                  <a:pt x="2063" y="249"/>
                </a:lnTo>
                <a:close/>
                <a:moveTo>
                  <a:pt x="2197" y="72"/>
                </a:moveTo>
                <a:lnTo>
                  <a:pt x="2197" y="109"/>
                </a:lnTo>
                <a:lnTo>
                  <a:pt x="2164" y="109"/>
                </a:lnTo>
                <a:lnTo>
                  <a:pt x="2164" y="195"/>
                </a:lnTo>
                <a:lnTo>
                  <a:pt x="2164" y="199"/>
                </a:lnTo>
                <a:lnTo>
                  <a:pt x="2165" y="203"/>
                </a:lnTo>
                <a:lnTo>
                  <a:pt x="2166" y="205"/>
                </a:lnTo>
                <a:lnTo>
                  <a:pt x="2167" y="206"/>
                </a:lnTo>
                <a:lnTo>
                  <a:pt x="2169" y="208"/>
                </a:lnTo>
                <a:lnTo>
                  <a:pt x="2171" y="210"/>
                </a:lnTo>
                <a:lnTo>
                  <a:pt x="2174" y="211"/>
                </a:lnTo>
                <a:lnTo>
                  <a:pt x="2177" y="212"/>
                </a:lnTo>
                <a:lnTo>
                  <a:pt x="2181" y="212"/>
                </a:lnTo>
                <a:lnTo>
                  <a:pt x="2188" y="211"/>
                </a:lnTo>
                <a:lnTo>
                  <a:pt x="2193" y="210"/>
                </a:lnTo>
                <a:lnTo>
                  <a:pt x="2201" y="247"/>
                </a:lnTo>
                <a:lnTo>
                  <a:pt x="2190" y="250"/>
                </a:lnTo>
                <a:lnTo>
                  <a:pt x="2183" y="251"/>
                </a:lnTo>
                <a:lnTo>
                  <a:pt x="2174" y="252"/>
                </a:lnTo>
                <a:lnTo>
                  <a:pt x="2168" y="252"/>
                </a:lnTo>
                <a:lnTo>
                  <a:pt x="2161" y="251"/>
                </a:lnTo>
                <a:lnTo>
                  <a:pt x="2156" y="250"/>
                </a:lnTo>
                <a:lnTo>
                  <a:pt x="2150" y="249"/>
                </a:lnTo>
                <a:lnTo>
                  <a:pt x="2145" y="248"/>
                </a:lnTo>
                <a:lnTo>
                  <a:pt x="2140" y="245"/>
                </a:lnTo>
                <a:lnTo>
                  <a:pt x="2135" y="243"/>
                </a:lnTo>
                <a:lnTo>
                  <a:pt x="2131" y="240"/>
                </a:lnTo>
                <a:lnTo>
                  <a:pt x="2127" y="237"/>
                </a:lnTo>
                <a:lnTo>
                  <a:pt x="2124" y="233"/>
                </a:lnTo>
                <a:lnTo>
                  <a:pt x="2121" y="229"/>
                </a:lnTo>
                <a:lnTo>
                  <a:pt x="2119" y="224"/>
                </a:lnTo>
                <a:lnTo>
                  <a:pt x="2117" y="219"/>
                </a:lnTo>
                <a:lnTo>
                  <a:pt x="2116" y="213"/>
                </a:lnTo>
                <a:lnTo>
                  <a:pt x="2115" y="208"/>
                </a:lnTo>
                <a:lnTo>
                  <a:pt x="2115" y="201"/>
                </a:lnTo>
                <a:lnTo>
                  <a:pt x="2115" y="109"/>
                </a:lnTo>
                <a:lnTo>
                  <a:pt x="2091" y="109"/>
                </a:lnTo>
                <a:lnTo>
                  <a:pt x="2091" y="72"/>
                </a:lnTo>
                <a:lnTo>
                  <a:pt x="2115" y="72"/>
                </a:lnTo>
                <a:lnTo>
                  <a:pt x="2115" y="30"/>
                </a:lnTo>
                <a:lnTo>
                  <a:pt x="2164" y="30"/>
                </a:lnTo>
                <a:lnTo>
                  <a:pt x="2164" y="72"/>
                </a:lnTo>
                <a:lnTo>
                  <a:pt x="2197" y="72"/>
                </a:lnTo>
                <a:close/>
                <a:moveTo>
                  <a:pt x="2304" y="253"/>
                </a:moveTo>
                <a:lnTo>
                  <a:pt x="2291" y="252"/>
                </a:lnTo>
                <a:lnTo>
                  <a:pt x="2285" y="251"/>
                </a:lnTo>
                <a:lnTo>
                  <a:pt x="2279" y="250"/>
                </a:lnTo>
                <a:lnTo>
                  <a:pt x="2268" y="246"/>
                </a:lnTo>
                <a:lnTo>
                  <a:pt x="2263" y="244"/>
                </a:lnTo>
                <a:lnTo>
                  <a:pt x="2258" y="241"/>
                </a:lnTo>
                <a:lnTo>
                  <a:pt x="2249" y="235"/>
                </a:lnTo>
                <a:lnTo>
                  <a:pt x="2245" y="231"/>
                </a:lnTo>
                <a:lnTo>
                  <a:pt x="2241" y="227"/>
                </a:lnTo>
                <a:lnTo>
                  <a:pt x="2234" y="219"/>
                </a:lnTo>
                <a:lnTo>
                  <a:pt x="2231" y="214"/>
                </a:lnTo>
                <a:lnTo>
                  <a:pt x="2228" y="209"/>
                </a:lnTo>
                <a:lnTo>
                  <a:pt x="2223" y="198"/>
                </a:lnTo>
                <a:lnTo>
                  <a:pt x="2221" y="193"/>
                </a:lnTo>
                <a:lnTo>
                  <a:pt x="2220" y="187"/>
                </a:lnTo>
                <a:lnTo>
                  <a:pt x="2219" y="181"/>
                </a:lnTo>
                <a:lnTo>
                  <a:pt x="2218" y="175"/>
                </a:lnTo>
                <a:lnTo>
                  <a:pt x="2218" y="168"/>
                </a:lnTo>
                <a:lnTo>
                  <a:pt x="2217" y="161"/>
                </a:lnTo>
                <a:lnTo>
                  <a:pt x="2218" y="155"/>
                </a:lnTo>
                <a:lnTo>
                  <a:pt x="2218" y="148"/>
                </a:lnTo>
                <a:lnTo>
                  <a:pt x="2219" y="142"/>
                </a:lnTo>
                <a:lnTo>
                  <a:pt x="2220" y="136"/>
                </a:lnTo>
                <a:lnTo>
                  <a:pt x="2223" y="124"/>
                </a:lnTo>
                <a:lnTo>
                  <a:pt x="2225" y="119"/>
                </a:lnTo>
                <a:lnTo>
                  <a:pt x="2228" y="114"/>
                </a:lnTo>
                <a:lnTo>
                  <a:pt x="2234" y="104"/>
                </a:lnTo>
                <a:lnTo>
                  <a:pt x="2237" y="99"/>
                </a:lnTo>
                <a:lnTo>
                  <a:pt x="2241" y="95"/>
                </a:lnTo>
                <a:lnTo>
                  <a:pt x="2245" y="91"/>
                </a:lnTo>
                <a:lnTo>
                  <a:pt x="2249" y="88"/>
                </a:lnTo>
                <a:lnTo>
                  <a:pt x="2253" y="85"/>
                </a:lnTo>
                <a:lnTo>
                  <a:pt x="2258" y="82"/>
                </a:lnTo>
                <a:lnTo>
                  <a:pt x="2263" y="79"/>
                </a:lnTo>
                <a:lnTo>
                  <a:pt x="2268" y="77"/>
                </a:lnTo>
                <a:lnTo>
                  <a:pt x="2274" y="75"/>
                </a:lnTo>
                <a:lnTo>
                  <a:pt x="2279" y="73"/>
                </a:lnTo>
                <a:lnTo>
                  <a:pt x="2285" y="72"/>
                </a:lnTo>
                <a:lnTo>
                  <a:pt x="2291" y="71"/>
                </a:lnTo>
                <a:lnTo>
                  <a:pt x="2304" y="70"/>
                </a:lnTo>
                <a:lnTo>
                  <a:pt x="2317" y="71"/>
                </a:lnTo>
                <a:lnTo>
                  <a:pt x="2323" y="72"/>
                </a:lnTo>
                <a:lnTo>
                  <a:pt x="2329" y="73"/>
                </a:lnTo>
                <a:lnTo>
                  <a:pt x="2340" y="77"/>
                </a:lnTo>
                <a:lnTo>
                  <a:pt x="2346" y="79"/>
                </a:lnTo>
                <a:lnTo>
                  <a:pt x="2351" y="82"/>
                </a:lnTo>
                <a:lnTo>
                  <a:pt x="2360" y="88"/>
                </a:lnTo>
                <a:lnTo>
                  <a:pt x="2364" y="91"/>
                </a:lnTo>
                <a:lnTo>
                  <a:pt x="2368" y="95"/>
                </a:lnTo>
                <a:lnTo>
                  <a:pt x="2375" y="104"/>
                </a:lnTo>
                <a:lnTo>
                  <a:pt x="2378" y="109"/>
                </a:lnTo>
                <a:lnTo>
                  <a:pt x="2381" y="114"/>
                </a:lnTo>
                <a:lnTo>
                  <a:pt x="2385" y="124"/>
                </a:lnTo>
                <a:lnTo>
                  <a:pt x="2387" y="130"/>
                </a:lnTo>
                <a:lnTo>
                  <a:pt x="2389" y="136"/>
                </a:lnTo>
                <a:lnTo>
                  <a:pt x="2390" y="142"/>
                </a:lnTo>
                <a:lnTo>
                  <a:pt x="2391" y="148"/>
                </a:lnTo>
                <a:lnTo>
                  <a:pt x="2391" y="155"/>
                </a:lnTo>
                <a:lnTo>
                  <a:pt x="2391" y="161"/>
                </a:lnTo>
                <a:lnTo>
                  <a:pt x="2391" y="168"/>
                </a:lnTo>
                <a:lnTo>
                  <a:pt x="2391" y="175"/>
                </a:lnTo>
                <a:lnTo>
                  <a:pt x="2390" y="181"/>
                </a:lnTo>
                <a:lnTo>
                  <a:pt x="2389" y="187"/>
                </a:lnTo>
                <a:lnTo>
                  <a:pt x="2385" y="198"/>
                </a:lnTo>
                <a:lnTo>
                  <a:pt x="2383" y="204"/>
                </a:lnTo>
                <a:lnTo>
                  <a:pt x="2381" y="209"/>
                </a:lnTo>
                <a:lnTo>
                  <a:pt x="2375" y="219"/>
                </a:lnTo>
                <a:lnTo>
                  <a:pt x="2372" y="223"/>
                </a:lnTo>
                <a:lnTo>
                  <a:pt x="2368" y="227"/>
                </a:lnTo>
                <a:lnTo>
                  <a:pt x="2364" y="231"/>
                </a:lnTo>
                <a:lnTo>
                  <a:pt x="2360" y="235"/>
                </a:lnTo>
                <a:lnTo>
                  <a:pt x="2355" y="238"/>
                </a:lnTo>
                <a:lnTo>
                  <a:pt x="2351" y="241"/>
                </a:lnTo>
                <a:lnTo>
                  <a:pt x="2346" y="244"/>
                </a:lnTo>
                <a:lnTo>
                  <a:pt x="2340" y="246"/>
                </a:lnTo>
                <a:lnTo>
                  <a:pt x="2335" y="248"/>
                </a:lnTo>
                <a:lnTo>
                  <a:pt x="2329" y="250"/>
                </a:lnTo>
                <a:lnTo>
                  <a:pt x="2323" y="251"/>
                </a:lnTo>
                <a:lnTo>
                  <a:pt x="2317" y="252"/>
                </a:lnTo>
                <a:lnTo>
                  <a:pt x="2304" y="253"/>
                </a:lnTo>
                <a:close/>
                <a:moveTo>
                  <a:pt x="2305" y="215"/>
                </a:moveTo>
                <a:lnTo>
                  <a:pt x="2309" y="214"/>
                </a:lnTo>
                <a:lnTo>
                  <a:pt x="2313" y="214"/>
                </a:lnTo>
                <a:lnTo>
                  <a:pt x="2317" y="212"/>
                </a:lnTo>
                <a:lnTo>
                  <a:pt x="2321" y="211"/>
                </a:lnTo>
                <a:lnTo>
                  <a:pt x="2324" y="209"/>
                </a:lnTo>
                <a:lnTo>
                  <a:pt x="2327" y="206"/>
                </a:lnTo>
                <a:lnTo>
                  <a:pt x="2330" y="203"/>
                </a:lnTo>
                <a:lnTo>
                  <a:pt x="2332" y="199"/>
                </a:lnTo>
                <a:lnTo>
                  <a:pt x="2334" y="195"/>
                </a:lnTo>
                <a:lnTo>
                  <a:pt x="2336" y="191"/>
                </a:lnTo>
                <a:lnTo>
                  <a:pt x="2338" y="187"/>
                </a:lnTo>
                <a:lnTo>
                  <a:pt x="2339" y="182"/>
                </a:lnTo>
                <a:lnTo>
                  <a:pt x="2341" y="172"/>
                </a:lnTo>
                <a:lnTo>
                  <a:pt x="2341" y="167"/>
                </a:lnTo>
                <a:lnTo>
                  <a:pt x="2342" y="161"/>
                </a:lnTo>
                <a:lnTo>
                  <a:pt x="2341" y="150"/>
                </a:lnTo>
                <a:lnTo>
                  <a:pt x="2339" y="140"/>
                </a:lnTo>
                <a:lnTo>
                  <a:pt x="2338" y="135"/>
                </a:lnTo>
                <a:lnTo>
                  <a:pt x="2336" y="131"/>
                </a:lnTo>
                <a:lnTo>
                  <a:pt x="2332" y="123"/>
                </a:lnTo>
                <a:lnTo>
                  <a:pt x="2330" y="119"/>
                </a:lnTo>
                <a:lnTo>
                  <a:pt x="2327" y="116"/>
                </a:lnTo>
                <a:lnTo>
                  <a:pt x="2324" y="113"/>
                </a:lnTo>
                <a:lnTo>
                  <a:pt x="2321" y="111"/>
                </a:lnTo>
                <a:lnTo>
                  <a:pt x="2317" y="110"/>
                </a:lnTo>
                <a:lnTo>
                  <a:pt x="2313" y="108"/>
                </a:lnTo>
                <a:lnTo>
                  <a:pt x="2309" y="108"/>
                </a:lnTo>
                <a:lnTo>
                  <a:pt x="2305" y="107"/>
                </a:lnTo>
                <a:lnTo>
                  <a:pt x="2300" y="108"/>
                </a:lnTo>
                <a:lnTo>
                  <a:pt x="2296" y="108"/>
                </a:lnTo>
                <a:lnTo>
                  <a:pt x="2292" y="110"/>
                </a:lnTo>
                <a:lnTo>
                  <a:pt x="2288" y="111"/>
                </a:lnTo>
                <a:lnTo>
                  <a:pt x="2285" y="113"/>
                </a:lnTo>
                <a:lnTo>
                  <a:pt x="2282" y="116"/>
                </a:lnTo>
                <a:lnTo>
                  <a:pt x="2279" y="119"/>
                </a:lnTo>
                <a:lnTo>
                  <a:pt x="2277" y="123"/>
                </a:lnTo>
                <a:lnTo>
                  <a:pt x="2272" y="131"/>
                </a:lnTo>
                <a:lnTo>
                  <a:pt x="2271" y="135"/>
                </a:lnTo>
                <a:lnTo>
                  <a:pt x="2270" y="140"/>
                </a:lnTo>
                <a:lnTo>
                  <a:pt x="2269" y="145"/>
                </a:lnTo>
                <a:lnTo>
                  <a:pt x="2268" y="150"/>
                </a:lnTo>
                <a:lnTo>
                  <a:pt x="2267" y="155"/>
                </a:lnTo>
                <a:lnTo>
                  <a:pt x="2267" y="161"/>
                </a:lnTo>
                <a:lnTo>
                  <a:pt x="2268" y="172"/>
                </a:lnTo>
                <a:lnTo>
                  <a:pt x="2270" y="182"/>
                </a:lnTo>
                <a:lnTo>
                  <a:pt x="2271" y="187"/>
                </a:lnTo>
                <a:lnTo>
                  <a:pt x="2272" y="191"/>
                </a:lnTo>
                <a:lnTo>
                  <a:pt x="2274" y="195"/>
                </a:lnTo>
                <a:lnTo>
                  <a:pt x="2277" y="199"/>
                </a:lnTo>
                <a:lnTo>
                  <a:pt x="2279" y="203"/>
                </a:lnTo>
                <a:lnTo>
                  <a:pt x="2282" y="206"/>
                </a:lnTo>
                <a:lnTo>
                  <a:pt x="2285" y="209"/>
                </a:lnTo>
                <a:lnTo>
                  <a:pt x="2288" y="211"/>
                </a:lnTo>
                <a:lnTo>
                  <a:pt x="2292" y="212"/>
                </a:lnTo>
                <a:lnTo>
                  <a:pt x="2296" y="214"/>
                </a:lnTo>
                <a:lnTo>
                  <a:pt x="2300" y="214"/>
                </a:lnTo>
                <a:lnTo>
                  <a:pt x="2305" y="215"/>
                </a:lnTo>
                <a:close/>
                <a:moveTo>
                  <a:pt x="2539" y="172"/>
                </a:moveTo>
                <a:lnTo>
                  <a:pt x="2430" y="172"/>
                </a:lnTo>
                <a:lnTo>
                  <a:pt x="2430" y="133"/>
                </a:lnTo>
                <a:lnTo>
                  <a:pt x="2539" y="133"/>
                </a:lnTo>
                <a:lnTo>
                  <a:pt x="2539" y="172"/>
                </a:lnTo>
                <a:close/>
                <a:moveTo>
                  <a:pt x="2603" y="315"/>
                </a:moveTo>
                <a:lnTo>
                  <a:pt x="2594" y="315"/>
                </a:lnTo>
                <a:lnTo>
                  <a:pt x="2586" y="314"/>
                </a:lnTo>
                <a:lnTo>
                  <a:pt x="2579" y="312"/>
                </a:lnTo>
                <a:lnTo>
                  <a:pt x="2573" y="310"/>
                </a:lnTo>
                <a:lnTo>
                  <a:pt x="2584" y="274"/>
                </a:lnTo>
                <a:lnTo>
                  <a:pt x="2590" y="275"/>
                </a:lnTo>
                <a:lnTo>
                  <a:pt x="2596" y="276"/>
                </a:lnTo>
                <a:lnTo>
                  <a:pt x="2601" y="276"/>
                </a:lnTo>
                <a:lnTo>
                  <a:pt x="2606" y="276"/>
                </a:lnTo>
                <a:lnTo>
                  <a:pt x="2608" y="275"/>
                </a:lnTo>
                <a:lnTo>
                  <a:pt x="2610" y="274"/>
                </a:lnTo>
                <a:lnTo>
                  <a:pt x="2614" y="271"/>
                </a:lnTo>
                <a:lnTo>
                  <a:pt x="2617" y="267"/>
                </a:lnTo>
                <a:lnTo>
                  <a:pt x="2620" y="262"/>
                </a:lnTo>
                <a:lnTo>
                  <a:pt x="2623" y="254"/>
                </a:lnTo>
                <a:lnTo>
                  <a:pt x="2559" y="72"/>
                </a:lnTo>
                <a:lnTo>
                  <a:pt x="2611" y="72"/>
                </a:lnTo>
                <a:lnTo>
                  <a:pt x="2647" y="202"/>
                </a:lnTo>
                <a:lnTo>
                  <a:pt x="2686" y="72"/>
                </a:lnTo>
                <a:lnTo>
                  <a:pt x="2738" y="72"/>
                </a:lnTo>
                <a:lnTo>
                  <a:pt x="2669" y="268"/>
                </a:lnTo>
                <a:lnTo>
                  <a:pt x="2665" y="278"/>
                </a:lnTo>
                <a:lnTo>
                  <a:pt x="2663" y="283"/>
                </a:lnTo>
                <a:lnTo>
                  <a:pt x="2660" y="287"/>
                </a:lnTo>
                <a:lnTo>
                  <a:pt x="2654" y="296"/>
                </a:lnTo>
                <a:lnTo>
                  <a:pt x="2646" y="302"/>
                </a:lnTo>
                <a:lnTo>
                  <a:pt x="2642" y="306"/>
                </a:lnTo>
                <a:lnTo>
                  <a:pt x="2638" y="308"/>
                </a:lnTo>
                <a:lnTo>
                  <a:pt x="2633" y="310"/>
                </a:lnTo>
                <a:lnTo>
                  <a:pt x="2628" y="312"/>
                </a:lnTo>
                <a:lnTo>
                  <a:pt x="2622" y="314"/>
                </a:lnTo>
                <a:lnTo>
                  <a:pt x="2616" y="315"/>
                </a:lnTo>
                <a:lnTo>
                  <a:pt x="2610" y="315"/>
                </a:lnTo>
                <a:lnTo>
                  <a:pt x="2603" y="315"/>
                </a:lnTo>
                <a:close/>
                <a:moveTo>
                  <a:pt x="2812" y="249"/>
                </a:moveTo>
                <a:lnTo>
                  <a:pt x="2763" y="249"/>
                </a:lnTo>
                <a:lnTo>
                  <a:pt x="2763" y="13"/>
                </a:lnTo>
                <a:lnTo>
                  <a:pt x="2812" y="13"/>
                </a:lnTo>
                <a:lnTo>
                  <a:pt x="2812" y="249"/>
                </a:lnTo>
                <a:close/>
                <a:moveTo>
                  <a:pt x="2877" y="50"/>
                </a:moveTo>
                <a:lnTo>
                  <a:pt x="2872" y="49"/>
                </a:lnTo>
                <a:lnTo>
                  <a:pt x="2867" y="48"/>
                </a:lnTo>
                <a:lnTo>
                  <a:pt x="2863" y="45"/>
                </a:lnTo>
                <a:lnTo>
                  <a:pt x="2859" y="42"/>
                </a:lnTo>
                <a:lnTo>
                  <a:pt x="2855" y="38"/>
                </a:lnTo>
                <a:lnTo>
                  <a:pt x="2853" y="34"/>
                </a:lnTo>
                <a:lnTo>
                  <a:pt x="2851" y="30"/>
                </a:lnTo>
                <a:lnTo>
                  <a:pt x="2851" y="25"/>
                </a:lnTo>
                <a:lnTo>
                  <a:pt x="2851" y="20"/>
                </a:lnTo>
                <a:lnTo>
                  <a:pt x="2853" y="15"/>
                </a:lnTo>
                <a:lnTo>
                  <a:pt x="2855" y="11"/>
                </a:lnTo>
                <a:lnTo>
                  <a:pt x="2859" y="7"/>
                </a:lnTo>
                <a:lnTo>
                  <a:pt x="2863" y="4"/>
                </a:lnTo>
                <a:lnTo>
                  <a:pt x="2867" y="2"/>
                </a:lnTo>
                <a:lnTo>
                  <a:pt x="2872" y="0"/>
                </a:lnTo>
                <a:lnTo>
                  <a:pt x="2877" y="0"/>
                </a:lnTo>
                <a:lnTo>
                  <a:pt x="2883" y="0"/>
                </a:lnTo>
                <a:lnTo>
                  <a:pt x="2887" y="2"/>
                </a:lnTo>
                <a:lnTo>
                  <a:pt x="2892" y="4"/>
                </a:lnTo>
                <a:lnTo>
                  <a:pt x="2896" y="7"/>
                </a:lnTo>
                <a:lnTo>
                  <a:pt x="2900" y="11"/>
                </a:lnTo>
                <a:lnTo>
                  <a:pt x="2902" y="15"/>
                </a:lnTo>
                <a:lnTo>
                  <a:pt x="2903" y="20"/>
                </a:lnTo>
                <a:lnTo>
                  <a:pt x="2904" y="25"/>
                </a:lnTo>
                <a:lnTo>
                  <a:pt x="2903" y="30"/>
                </a:lnTo>
                <a:lnTo>
                  <a:pt x="2902" y="34"/>
                </a:lnTo>
                <a:lnTo>
                  <a:pt x="2900" y="38"/>
                </a:lnTo>
                <a:lnTo>
                  <a:pt x="2896" y="42"/>
                </a:lnTo>
                <a:lnTo>
                  <a:pt x="2892" y="45"/>
                </a:lnTo>
                <a:lnTo>
                  <a:pt x="2887" y="48"/>
                </a:lnTo>
                <a:lnTo>
                  <a:pt x="2883" y="49"/>
                </a:lnTo>
                <a:lnTo>
                  <a:pt x="2877" y="50"/>
                </a:lnTo>
                <a:close/>
                <a:moveTo>
                  <a:pt x="2853" y="72"/>
                </a:moveTo>
                <a:lnTo>
                  <a:pt x="2902" y="72"/>
                </a:lnTo>
                <a:lnTo>
                  <a:pt x="2902" y="249"/>
                </a:lnTo>
                <a:lnTo>
                  <a:pt x="2853" y="249"/>
                </a:lnTo>
                <a:lnTo>
                  <a:pt x="2853" y="72"/>
                </a:lnTo>
                <a:close/>
                <a:moveTo>
                  <a:pt x="3023" y="253"/>
                </a:moveTo>
                <a:lnTo>
                  <a:pt x="3010" y="252"/>
                </a:lnTo>
                <a:lnTo>
                  <a:pt x="3003" y="251"/>
                </a:lnTo>
                <a:lnTo>
                  <a:pt x="2998" y="250"/>
                </a:lnTo>
                <a:lnTo>
                  <a:pt x="2986" y="246"/>
                </a:lnTo>
                <a:lnTo>
                  <a:pt x="2980" y="244"/>
                </a:lnTo>
                <a:lnTo>
                  <a:pt x="2975" y="241"/>
                </a:lnTo>
                <a:lnTo>
                  <a:pt x="2966" y="235"/>
                </a:lnTo>
                <a:lnTo>
                  <a:pt x="2962" y="231"/>
                </a:lnTo>
                <a:lnTo>
                  <a:pt x="2958" y="227"/>
                </a:lnTo>
                <a:lnTo>
                  <a:pt x="2951" y="219"/>
                </a:lnTo>
                <a:lnTo>
                  <a:pt x="2948" y="214"/>
                </a:lnTo>
                <a:lnTo>
                  <a:pt x="2945" y="209"/>
                </a:lnTo>
                <a:lnTo>
                  <a:pt x="2940" y="198"/>
                </a:lnTo>
                <a:lnTo>
                  <a:pt x="2939" y="193"/>
                </a:lnTo>
                <a:lnTo>
                  <a:pt x="2937" y="187"/>
                </a:lnTo>
                <a:lnTo>
                  <a:pt x="2936" y="181"/>
                </a:lnTo>
                <a:lnTo>
                  <a:pt x="2935" y="175"/>
                </a:lnTo>
                <a:lnTo>
                  <a:pt x="2935" y="168"/>
                </a:lnTo>
                <a:lnTo>
                  <a:pt x="2935" y="161"/>
                </a:lnTo>
                <a:lnTo>
                  <a:pt x="2935" y="155"/>
                </a:lnTo>
                <a:lnTo>
                  <a:pt x="2935" y="148"/>
                </a:lnTo>
                <a:lnTo>
                  <a:pt x="2936" y="142"/>
                </a:lnTo>
                <a:lnTo>
                  <a:pt x="2937" y="136"/>
                </a:lnTo>
                <a:lnTo>
                  <a:pt x="2940" y="124"/>
                </a:lnTo>
                <a:lnTo>
                  <a:pt x="2943" y="119"/>
                </a:lnTo>
                <a:lnTo>
                  <a:pt x="2945" y="114"/>
                </a:lnTo>
                <a:lnTo>
                  <a:pt x="2951" y="104"/>
                </a:lnTo>
                <a:lnTo>
                  <a:pt x="2954" y="99"/>
                </a:lnTo>
                <a:lnTo>
                  <a:pt x="2958" y="95"/>
                </a:lnTo>
                <a:lnTo>
                  <a:pt x="2962" y="91"/>
                </a:lnTo>
                <a:lnTo>
                  <a:pt x="2966" y="88"/>
                </a:lnTo>
                <a:lnTo>
                  <a:pt x="2970" y="85"/>
                </a:lnTo>
                <a:lnTo>
                  <a:pt x="2975" y="82"/>
                </a:lnTo>
                <a:lnTo>
                  <a:pt x="2980" y="79"/>
                </a:lnTo>
                <a:lnTo>
                  <a:pt x="2986" y="77"/>
                </a:lnTo>
                <a:lnTo>
                  <a:pt x="2992" y="75"/>
                </a:lnTo>
                <a:lnTo>
                  <a:pt x="2998" y="73"/>
                </a:lnTo>
                <a:lnTo>
                  <a:pt x="3003" y="72"/>
                </a:lnTo>
                <a:lnTo>
                  <a:pt x="3010" y="71"/>
                </a:lnTo>
                <a:lnTo>
                  <a:pt x="3023" y="70"/>
                </a:lnTo>
                <a:lnTo>
                  <a:pt x="3035" y="71"/>
                </a:lnTo>
                <a:lnTo>
                  <a:pt x="3042" y="72"/>
                </a:lnTo>
                <a:lnTo>
                  <a:pt x="3047" y="73"/>
                </a:lnTo>
                <a:lnTo>
                  <a:pt x="3059" y="77"/>
                </a:lnTo>
                <a:lnTo>
                  <a:pt x="3064" y="79"/>
                </a:lnTo>
                <a:lnTo>
                  <a:pt x="3069" y="82"/>
                </a:lnTo>
                <a:lnTo>
                  <a:pt x="3078" y="88"/>
                </a:lnTo>
                <a:lnTo>
                  <a:pt x="3082" y="91"/>
                </a:lnTo>
                <a:lnTo>
                  <a:pt x="3086" y="95"/>
                </a:lnTo>
                <a:lnTo>
                  <a:pt x="3093" y="104"/>
                </a:lnTo>
                <a:lnTo>
                  <a:pt x="3096" y="109"/>
                </a:lnTo>
                <a:lnTo>
                  <a:pt x="3099" y="114"/>
                </a:lnTo>
                <a:lnTo>
                  <a:pt x="3104" y="124"/>
                </a:lnTo>
                <a:lnTo>
                  <a:pt x="3105" y="130"/>
                </a:lnTo>
                <a:lnTo>
                  <a:pt x="3107" y="136"/>
                </a:lnTo>
                <a:lnTo>
                  <a:pt x="3108" y="142"/>
                </a:lnTo>
                <a:lnTo>
                  <a:pt x="3109" y="148"/>
                </a:lnTo>
                <a:lnTo>
                  <a:pt x="3109" y="155"/>
                </a:lnTo>
                <a:lnTo>
                  <a:pt x="3109" y="161"/>
                </a:lnTo>
                <a:lnTo>
                  <a:pt x="3109" y="168"/>
                </a:lnTo>
                <a:lnTo>
                  <a:pt x="3109" y="175"/>
                </a:lnTo>
                <a:lnTo>
                  <a:pt x="3108" y="181"/>
                </a:lnTo>
                <a:lnTo>
                  <a:pt x="3107" y="187"/>
                </a:lnTo>
                <a:lnTo>
                  <a:pt x="3104" y="198"/>
                </a:lnTo>
                <a:lnTo>
                  <a:pt x="3101" y="204"/>
                </a:lnTo>
                <a:lnTo>
                  <a:pt x="3099" y="209"/>
                </a:lnTo>
                <a:lnTo>
                  <a:pt x="3093" y="219"/>
                </a:lnTo>
                <a:lnTo>
                  <a:pt x="3090" y="223"/>
                </a:lnTo>
                <a:lnTo>
                  <a:pt x="3086" y="227"/>
                </a:lnTo>
                <a:lnTo>
                  <a:pt x="3082" y="231"/>
                </a:lnTo>
                <a:lnTo>
                  <a:pt x="3078" y="235"/>
                </a:lnTo>
                <a:lnTo>
                  <a:pt x="3074" y="238"/>
                </a:lnTo>
                <a:lnTo>
                  <a:pt x="3069" y="241"/>
                </a:lnTo>
                <a:lnTo>
                  <a:pt x="3064" y="244"/>
                </a:lnTo>
                <a:lnTo>
                  <a:pt x="3059" y="246"/>
                </a:lnTo>
                <a:lnTo>
                  <a:pt x="3053" y="248"/>
                </a:lnTo>
                <a:lnTo>
                  <a:pt x="3047" y="250"/>
                </a:lnTo>
                <a:lnTo>
                  <a:pt x="3042" y="251"/>
                </a:lnTo>
                <a:lnTo>
                  <a:pt x="3035" y="252"/>
                </a:lnTo>
                <a:lnTo>
                  <a:pt x="3023" y="253"/>
                </a:lnTo>
                <a:close/>
                <a:moveTo>
                  <a:pt x="3023" y="215"/>
                </a:moveTo>
                <a:lnTo>
                  <a:pt x="3027" y="214"/>
                </a:lnTo>
                <a:lnTo>
                  <a:pt x="3031" y="214"/>
                </a:lnTo>
                <a:lnTo>
                  <a:pt x="3035" y="212"/>
                </a:lnTo>
                <a:lnTo>
                  <a:pt x="3039" y="211"/>
                </a:lnTo>
                <a:lnTo>
                  <a:pt x="3042" y="209"/>
                </a:lnTo>
                <a:lnTo>
                  <a:pt x="3045" y="206"/>
                </a:lnTo>
                <a:lnTo>
                  <a:pt x="3048" y="203"/>
                </a:lnTo>
                <a:lnTo>
                  <a:pt x="3050" y="199"/>
                </a:lnTo>
                <a:lnTo>
                  <a:pt x="3052" y="195"/>
                </a:lnTo>
                <a:lnTo>
                  <a:pt x="3054" y="191"/>
                </a:lnTo>
                <a:lnTo>
                  <a:pt x="3056" y="187"/>
                </a:lnTo>
                <a:lnTo>
                  <a:pt x="3057" y="182"/>
                </a:lnTo>
                <a:lnTo>
                  <a:pt x="3059" y="172"/>
                </a:lnTo>
                <a:lnTo>
                  <a:pt x="3060" y="167"/>
                </a:lnTo>
                <a:lnTo>
                  <a:pt x="3060" y="161"/>
                </a:lnTo>
                <a:lnTo>
                  <a:pt x="3059" y="150"/>
                </a:lnTo>
                <a:lnTo>
                  <a:pt x="3057" y="140"/>
                </a:lnTo>
                <a:lnTo>
                  <a:pt x="3056" y="135"/>
                </a:lnTo>
                <a:lnTo>
                  <a:pt x="3054" y="131"/>
                </a:lnTo>
                <a:lnTo>
                  <a:pt x="3050" y="123"/>
                </a:lnTo>
                <a:lnTo>
                  <a:pt x="3048" y="119"/>
                </a:lnTo>
                <a:lnTo>
                  <a:pt x="3045" y="116"/>
                </a:lnTo>
                <a:lnTo>
                  <a:pt x="3042" y="113"/>
                </a:lnTo>
                <a:lnTo>
                  <a:pt x="3039" y="111"/>
                </a:lnTo>
                <a:lnTo>
                  <a:pt x="3035" y="110"/>
                </a:lnTo>
                <a:lnTo>
                  <a:pt x="3031" y="108"/>
                </a:lnTo>
                <a:lnTo>
                  <a:pt x="3027" y="108"/>
                </a:lnTo>
                <a:lnTo>
                  <a:pt x="3023" y="107"/>
                </a:lnTo>
                <a:lnTo>
                  <a:pt x="3018" y="108"/>
                </a:lnTo>
                <a:lnTo>
                  <a:pt x="3014" y="108"/>
                </a:lnTo>
                <a:lnTo>
                  <a:pt x="3010" y="110"/>
                </a:lnTo>
                <a:lnTo>
                  <a:pt x="3006" y="111"/>
                </a:lnTo>
                <a:lnTo>
                  <a:pt x="3003" y="113"/>
                </a:lnTo>
                <a:lnTo>
                  <a:pt x="3000" y="116"/>
                </a:lnTo>
                <a:lnTo>
                  <a:pt x="2997" y="119"/>
                </a:lnTo>
                <a:lnTo>
                  <a:pt x="2995" y="123"/>
                </a:lnTo>
                <a:lnTo>
                  <a:pt x="2991" y="131"/>
                </a:lnTo>
                <a:lnTo>
                  <a:pt x="2989" y="135"/>
                </a:lnTo>
                <a:lnTo>
                  <a:pt x="2988" y="140"/>
                </a:lnTo>
                <a:lnTo>
                  <a:pt x="2987" y="145"/>
                </a:lnTo>
                <a:lnTo>
                  <a:pt x="2986" y="150"/>
                </a:lnTo>
                <a:lnTo>
                  <a:pt x="2986" y="155"/>
                </a:lnTo>
                <a:lnTo>
                  <a:pt x="2985" y="161"/>
                </a:lnTo>
                <a:lnTo>
                  <a:pt x="2986" y="172"/>
                </a:lnTo>
                <a:lnTo>
                  <a:pt x="2988" y="182"/>
                </a:lnTo>
                <a:lnTo>
                  <a:pt x="2989" y="187"/>
                </a:lnTo>
                <a:lnTo>
                  <a:pt x="2991" y="191"/>
                </a:lnTo>
                <a:lnTo>
                  <a:pt x="2993" y="195"/>
                </a:lnTo>
                <a:lnTo>
                  <a:pt x="2995" y="199"/>
                </a:lnTo>
                <a:lnTo>
                  <a:pt x="2997" y="203"/>
                </a:lnTo>
                <a:lnTo>
                  <a:pt x="3000" y="206"/>
                </a:lnTo>
                <a:lnTo>
                  <a:pt x="3003" y="209"/>
                </a:lnTo>
                <a:lnTo>
                  <a:pt x="3006" y="211"/>
                </a:lnTo>
                <a:lnTo>
                  <a:pt x="3010" y="212"/>
                </a:lnTo>
                <a:lnTo>
                  <a:pt x="3014" y="214"/>
                </a:lnTo>
                <a:lnTo>
                  <a:pt x="3018" y="214"/>
                </a:lnTo>
                <a:lnTo>
                  <a:pt x="3023" y="215"/>
                </a:lnTo>
                <a:close/>
                <a:moveTo>
                  <a:pt x="3142" y="315"/>
                </a:moveTo>
                <a:lnTo>
                  <a:pt x="3142" y="72"/>
                </a:lnTo>
                <a:lnTo>
                  <a:pt x="3191" y="72"/>
                </a:lnTo>
                <a:lnTo>
                  <a:pt x="3191" y="102"/>
                </a:lnTo>
                <a:lnTo>
                  <a:pt x="3197" y="95"/>
                </a:lnTo>
                <a:lnTo>
                  <a:pt x="3202" y="87"/>
                </a:lnTo>
                <a:lnTo>
                  <a:pt x="3206" y="84"/>
                </a:lnTo>
                <a:lnTo>
                  <a:pt x="3209" y="81"/>
                </a:lnTo>
                <a:lnTo>
                  <a:pt x="3214" y="78"/>
                </a:lnTo>
                <a:lnTo>
                  <a:pt x="3218" y="75"/>
                </a:lnTo>
                <a:lnTo>
                  <a:pt x="3224" y="73"/>
                </a:lnTo>
                <a:lnTo>
                  <a:pt x="3227" y="72"/>
                </a:lnTo>
                <a:lnTo>
                  <a:pt x="3230" y="71"/>
                </a:lnTo>
                <a:lnTo>
                  <a:pt x="3236" y="70"/>
                </a:lnTo>
                <a:lnTo>
                  <a:pt x="3243" y="70"/>
                </a:lnTo>
                <a:lnTo>
                  <a:pt x="3253" y="71"/>
                </a:lnTo>
                <a:lnTo>
                  <a:pt x="3257" y="71"/>
                </a:lnTo>
                <a:lnTo>
                  <a:pt x="3262" y="73"/>
                </a:lnTo>
                <a:lnTo>
                  <a:pt x="3266" y="74"/>
                </a:lnTo>
                <a:lnTo>
                  <a:pt x="3270" y="76"/>
                </a:lnTo>
                <a:lnTo>
                  <a:pt x="3279" y="80"/>
                </a:lnTo>
                <a:lnTo>
                  <a:pt x="3283" y="83"/>
                </a:lnTo>
                <a:lnTo>
                  <a:pt x="3286" y="86"/>
                </a:lnTo>
                <a:lnTo>
                  <a:pt x="3290" y="89"/>
                </a:lnTo>
                <a:lnTo>
                  <a:pt x="3293" y="93"/>
                </a:lnTo>
                <a:lnTo>
                  <a:pt x="3297" y="97"/>
                </a:lnTo>
                <a:lnTo>
                  <a:pt x="3299" y="101"/>
                </a:lnTo>
                <a:lnTo>
                  <a:pt x="3302" y="106"/>
                </a:lnTo>
                <a:lnTo>
                  <a:pt x="3305" y="110"/>
                </a:lnTo>
                <a:lnTo>
                  <a:pt x="3307" y="116"/>
                </a:lnTo>
                <a:lnTo>
                  <a:pt x="3309" y="121"/>
                </a:lnTo>
                <a:lnTo>
                  <a:pt x="3311" y="127"/>
                </a:lnTo>
                <a:lnTo>
                  <a:pt x="3312" y="133"/>
                </a:lnTo>
                <a:lnTo>
                  <a:pt x="3313" y="140"/>
                </a:lnTo>
                <a:lnTo>
                  <a:pt x="3314" y="146"/>
                </a:lnTo>
                <a:lnTo>
                  <a:pt x="3314" y="154"/>
                </a:lnTo>
                <a:lnTo>
                  <a:pt x="3315" y="161"/>
                </a:lnTo>
                <a:lnTo>
                  <a:pt x="3314" y="175"/>
                </a:lnTo>
                <a:lnTo>
                  <a:pt x="3312" y="188"/>
                </a:lnTo>
                <a:lnTo>
                  <a:pt x="3311" y="194"/>
                </a:lnTo>
                <a:lnTo>
                  <a:pt x="3309" y="200"/>
                </a:lnTo>
                <a:lnTo>
                  <a:pt x="3307" y="206"/>
                </a:lnTo>
                <a:lnTo>
                  <a:pt x="3305" y="211"/>
                </a:lnTo>
                <a:lnTo>
                  <a:pt x="3303" y="216"/>
                </a:lnTo>
                <a:lnTo>
                  <a:pt x="3300" y="220"/>
                </a:lnTo>
                <a:lnTo>
                  <a:pt x="3297" y="225"/>
                </a:lnTo>
                <a:lnTo>
                  <a:pt x="3294" y="229"/>
                </a:lnTo>
                <a:lnTo>
                  <a:pt x="3287" y="236"/>
                </a:lnTo>
                <a:lnTo>
                  <a:pt x="3283" y="239"/>
                </a:lnTo>
                <a:lnTo>
                  <a:pt x="3279" y="242"/>
                </a:lnTo>
                <a:lnTo>
                  <a:pt x="3271" y="246"/>
                </a:lnTo>
                <a:lnTo>
                  <a:pt x="3267" y="248"/>
                </a:lnTo>
                <a:lnTo>
                  <a:pt x="3262" y="249"/>
                </a:lnTo>
                <a:lnTo>
                  <a:pt x="3253" y="251"/>
                </a:lnTo>
                <a:lnTo>
                  <a:pt x="3243" y="252"/>
                </a:lnTo>
                <a:lnTo>
                  <a:pt x="3236" y="252"/>
                </a:lnTo>
                <a:lnTo>
                  <a:pt x="3230" y="251"/>
                </a:lnTo>
                <a:lnTo>
                  <a:pt x="3224" y="249"/>
                </a:lnTo>
                <a:lnTo>
                  <a:pt x="3219" y="247"/>
                </a:lnTo>
                <a:lnTo>
                  <a:pt x="3214" y="245"/>
                </a:lnTo>
                <a:lnTo>
                  <a:pt x="3210" y="242"/>
                </a:lnTo>
                <a:lnTo>
                  <a:pt x="3208" y="240"/>
                </a:lnTo>
                <a:lnTo>
                  <a:pt x="3206" y="239"/>
                </a:lnTo>
                <a:lnTo>
                  <a:pt x="3203" y="235"/>
                </a:lnTo>
                <a:lnTo>
                  <a:pt x="3200" y="232"/>
                </a:lnTo>
                <a:lnTo>
                  <a:pt x="3197" y="228"/>
                </a:lnTo>
                <a:lnTo>
                  <a:pt x="3193" y="221"/>
                </a:lnTo>
                <a:lnTo>
                  <a:pt x="3191" y="315"/>
                </a:lnTo>
                <a:lnTo>
                  <a:pt x="3142" y="315"/>
                </a:lnTo>
                <a:close/>
                <a:moveTo>
                  <a:pt x="3190" y="161"/>
                </a:moveTo>
                <a:lnTo>
                  <a:pt x="3191" y="172"/>
                </a:lnTo>
                <a:lnTo>
                  <a:pt x="3193" y="182"/>
                </a:lnTo>
                <a:lnTo>
                  <a:pt x="3194" y="187"/>
                </a:lnTo>
                <a:lnTo>
                  <a:pt x="3196" y="191"/>
                </a:lnTo>
                <a:lnTo>
                  <a:pt x="3198" y="195"/>
                </a:lnTo>
                <a:lnTo>
                  <a:pt x="3200" y="199"/>
                </a:lnTo>
                <a:lnTo>
                  <a:pt x="3205" y="205"/>
                </a:lnTo>
                <a:lnTo>
                  <a:pt x="3208" y="207"/>
                </a:lnTo>
                <a:lnTo>
                  <a:pt x="3212" y="209"/>
                </a:lnTo>
                <a:lnTo>
                  <a:pt x="3215" y="211"/>
                </a:lnTo>
                <a:lnTo>
                  <a:pt x="3219" y="212"/>
                </a:lnTo>
                <a:lnTo>
                  <a:pt x="3223" y="213"/>
                </a:lnTo>
                <a:lnTo>
                  <a:pt x="3227" y="213"/>
                </a:lnTo>
                <a:lnTo>
                  <a:pt x="3232" y="213"/>
                </a:lnTo>
                <a:lnTo>
                  <a:pt x="3236" y="212"/>
                </a:lnTo>
                <a:lnTo>
                  <a:pt x="3240" y="211"/>
                </a:lnTo>
                <a:lnTo>
                  <a:pt x="3243" y="209"/>
                </a:lnTo>
                <a:lnTo>
                  <a:pt x="3247" y="207"/>
                </a:lnTo>
                <a:lnTo>
                  <a:pt x="3250" y="205"/>
                </a:lnTo>
                <a:lnTo>
                  <a:pt x="3253" y="202"/>
                </a:lnTo>
                <a:lnTo>
                  <a:pt x="3255" y="198"/>
                </a:lnTo>
                <a:lnTo>
                  <a:pt x="3259" y="191"/>
                </a:lnTo>
                <a:lnTo>
                  <a:pt x="3261" y="186"/>
                </a:lnTo>
                <a:lnTo>
                  <a:pt x="3262" y="182"/>
                </a:lnTo>
                <a:lnTo>
                  <a:pt x="3263" y="177"/>
                </a:lnTo>
                <a:lnTo>
                  <a:pt x="3264" y="172"/>
                </a:lnTo>
                <a:lnTo>
                  <a:pt x="3264" y="166"/>
                </a:lnTo>
                <a:lnTo>
                  <a:pt x="3265" y="161"/>
                </a:lnTo>
                <a:lnTo>
                  <a:pt x="3264" y="150"/>
                </a:lnTo>
                <a:lnTo>
                  <a:pt x="3262" y="140"/>
                </a:lnTo>
                <a:lnTo>
                  <a:pt x="3261" y="135"/>
                </a:lnTo>
                <a:lnTo>
                  <a:pt x="3259" y="131"/>
                </a:lnTo>
                <a:lnTo>
                  <a:pt x="3257" y="127"/>
                </a:lnTo>
                <a:lnTo>
                  <a:pt x="3255" y="123"/>
                </a:lnTo>
                <a:lnTo>
                  <a:pt x="3253" y="120"/>
                </a:lnTo>
                <a:lnTo>
                  <a:pt x="3250" y="117"/>
                </a:lnTo>
                <a:lnTo>
                  <a:pt x="3247" y="115"/>
                </a:lnTo>
                <a:lnTo>
                  <a:pt x="3243" y="113"/>
                </a:lnTo>
                <a:lnTo>
                  <a:pt x="3240" y="111"/>
                </a:lnTo>
                <a:lnTo>
                  <a:pt x="3236" y="110"/>
                </a:lnTo>
                <a:lnTo>
                  <a:pt x="3232" y="109"/>
                </a:lnTo>
                <a:lnTo>
                  <a:pt x="3227" y="109"/>
                </a:lnTo>
                <a:lnTo>
                  <a:pt x="3219" y="110"/>
                </a:lnTo>
                <a:lnTo>
                  <a:pt x="3215" y="111"/>
                </a:lnTo>
                <a:lnTo>
                  <a:pt x="3212" y="113"/>
                </a:lnTo>
                <a:lnTo>
                  <a:pt x="3208" y="115"/>
                </a:lnTo>
                <a:lnTo>
                  <a:pt x="3205" y="117"/>
                </a:lnTo>
                <a:lnTo>
                  <a:pt x="3202" y="120"/>
                </a:lnTo>
                <a:lnTo>
                  <a:pt x="3200" y="123"/>
                </a:lnTo>
                <a:lnTo>
                  <a:pt x="3196" y="131"/>
                </a:lnTo>
                <a:lnTo>
                  <a:pt x="3194" y="135"/>
                </a:lnTo>
                <a:lnTo>
                  <a:pt x="3193" y="139"/>
                </a:lnTo>
                <a:lnTo>
                  <a:pt x="3192" y="144"/>
                </a:lnTo>
                <a:lnTo>
                  <a:pt x="3191" y="150"/>
                </a:lnTo>
                <a:lnTo>
                  <a:pt x="3190" y="155"/>
                </a:lnTo>
                <a:lnTo>
                  <a:pt x="3190" y="161"/>
                </a:lnTo>
                <a:close/>
                <a:moveTo>
                  <a:pt x="3373" y="50"/>
                </a:moveTo>
                <a:lnTo>
                  <a:pt x="3368" y="49"/>
                </a:lnTo>
                <a:lnTo>
                  <a:pt x="3363" y="48"/>
                </a:lnTo>
                <a:lnTo>
                  <a:pt x="3358" y="45"/>
                </a:lnTo>
                <a:lnTo>
                  <a:pt x="3354" y="42"/>
                </a:lnTo>
                <a:lnTo>
                  <a:pt x="3351" y="38"/>
                </a:lnTo>
                <a:lnTo>
                  <a:pt x="3348" y="34"/>
                </a:lnTo>
                <a:lnTo>
                  <a:pt x="3347" y="30"/>
                </a:lnTo>
                <a:lnTo>
                  <a:pt x="3346" y="25"/>
                </a:lnTo>
                <a:lnTo>
                  <a:pt x="3347" y="20"/>
                </a:lnTo>
                <a:lnTo>
                  <a:pt x="3348" y="15"/>
                </a:lnTo>
                <a:lnTo>
                  <a:pt x="3351" y="11"/>
                </a:lnTo>
                <a:lnTo>
                  <a:pt x="3354" y="7"/>
                </a:lnTo>
                <a:lnTo>
                  <a:pt x="3358" y="4"/>
                </a:lnTo>
                <a:lnTo>
                  <a:pt x="3363" y="2"/>
                </a:lnTo>
                <a:lnTo>
                  <a:pt x="3368" y="0"/>
                </a:lnTo>
                <a:lnTo>
                  <a:pt x="3373" y="0"/>
                </a:lnTo>
                <a:lnTo>
                  <a:pt x="3378" y="0"/>
                </a:lnTo>
                <a:lnTo>
                  <a:pt x="3383" y="2"/>
                </a:lnTo>
                <a:lnTo>
                  <a:pt x="3387" y="4"/>
                </a:lnTo>
                <a:lnTo>
                  <a:pt x="3392" y="7"/>
                </a:lnTo>
                <a:lnTo>
                  <a:pt x="3395" y="11"/>
                </a:lnTo>
                <a:lnTo>
                  <a:pt x="3397" y="15"/>
                </a:lnTo>
                <a:lnTo>
                  <a:pt x="3399" y="20"/>
                </a:lnTo>
                <a:lnTo>
                  <a:pt x="3399" y="25"/>
                </a:lnTo>
                <a:lnTo>
                  <a:pt x="3399" y="30"/>
                </a:lnTo>
                <a:lnTo>
                  <a:pt x="3397" y="34"/>
                </a:lnTo>
                <a:lnTo>
                  <a:pt x="3395" y="38"/>
                </a:lnTo>
                <a:lnTo>
                  <a:pt x="3392" y="42"/>
                </a:lnTo>
                <a:lnTo>
                  <a:pt x="3387" y="45"/>
                </a:lnTo>
                <a:lnTo>
                  <a:pt x="3383" y="48"/>
                </a:lnTo>
                <a:lnTo>
                  <a:pt x="3378" y="49"/>
                </a:lnTo>
                <a:lnTo>
                  <a:pt x="3373" y="50"/>
                </a:lnTo>
                <a:close/>
                <a:moveTo>
                  <a:pt x="3348" y="72"/>
                </a:moveTo>
                <a:lnTo>
                  <a:pt x="3397" y="72"/>
                </a:lnTo>
                <a:lnTo>
                  <a:pt x="3397" y="249"/>
                </a:lnTo>
                <a:lnTo>
                  <a:pt x="3348" y="249"/>
                </a:lnTo>
                <a:lnTo>
                  <a:pt x="3348" y="72"/>
                </a:lnTo>
                <a:close/>
                <a:moveTo>
                  <a:pt x="3585" y="123"/>
                </a:moveTo>
                <a:lnTo>
                  <a:pt x="3540" y="126"/>
                </a:lnTo>
                <a:lnTo>
                  <a:pt x="3539" y="121"/>
                </a:lnTo>
                <a:lnTo>
                  <a:pt x="3537" y="118"/>
                </a:lnTo>
                <a:lnTo>
                  <a:pt x="3534" y="114"/>
                </a:lnTo>
                <a:lnTo>
                  <a:pt x="3531" y="111"/>
                </a:lnTo>
                <a:lnTo>
                  <a:pt x="3527" y="108"/>
                </a:lnTo>
                <a:lnTo>
                  <a:pt x="3522" y="106"/>
                </a:lnTo>
                <a:lnTo>
                  <a:pt x="3516" y="105"/>
                </a:lnTo>
                <a:lnTo>
                  <a:pt x="3510" y="105"/>
                </a:lnTo>
                <a:lnTo>
                  <a:pt x="3505" y="105"/>
                </a:lnTo>
                <a:lnTo>
                  <a:pt x="3500" y="106"/>
                </a:lnTo>
                <a:lnTo>
                  <a:pt x="3495" y="108"/>
                </a:lnTo>
                <a:lnTo>
                  <a:pt x="3491" y="110"/>
                </a:lnTo>
                <a:lnTo>
                  <a:pt x="3488" y="112"/>
                </a:lnTo>
                <a:lnTo>
                  <a:pt x="3485" y="115"/>
                </a:lnTo>
                <a:lnTo>
                  <a:pt x="3484" y="119"/>
                </a:lnTo>
                <a:lnTo>
                  <a:pt x="3483" y="122"/>
                </a:lnTo>
                <a:lnTo>
                  <a:pt x="3484" y="125"/>
                </a:lnTo>
                <a:lnTo>
                  <a:pt x="3485" y="128"/>
                </a:lnTo>
                <a:lnTo>
                  <a:pt x="3486" y="131"/>
                </a:lnTo>
                <a:lnTo>
                  <a:pt x="3488" y="133"/>
                </a:lnTo>
                <a:lnTo>
                  <a:pt x="3491" y="135"/>
                </a:lnTo>
                <a:lnTo>
                  <a:pt x="3495" y="137"/>
                </a:lnTo>
                <a:lnTo>
                  <a:pt x="3500" y="139"/>
                </a:lnTo>
                <a:lnTo>
                  <a:pt x="3506" y="140"/>
                </a:lnTo>
                <a:lnTo>
                  <a:pt x="3538" y="146"/>
                </a:lnTo>
                <a:lnTo>
                  <a:pt x="3544" y="148"/>
                </a:lnTo>
                <a:lnTo>
                  <a:pt x="3550" y="150"/>
                </a:lnTo>
                <a:lnTo>
                  <a:pt x="3555" y="151"/>
                </a:lnTo>
                <a:lnTo>
                  <a:pt x="3560" y="153"/>
                </a:lnTo>
                <a:lnTo>
                  <a:pt x="3569" y="158"/>
                </a:lnTo>
                <a:lnTo>
                  <a:pt x="3576" y="164"/>
                </a:lnTo>
                <a:lnTo>
                  <a:pt x="3579" y="167"/>
                </a:lnTo>
                <a:lnTo>
                  <a:pt x="3582" y="170"/>
                </a:lnTo>
                <a:lnTo>
                  <a:pt x="3584" y="174"/>
                </a:lnTo>
                <a:lnTo>
                  <a:pt x="3586" y="177"/>
                </a:lnTo>
                <a:lnTo>
                  <a:pt x="3588" y="185"/>
                </a:lnTo>
                <a:lnTo>
                  <a:pt x="3589" y="190"/>
                </a:lnTo>
                <a:lnTo>
                  <a:pt x="3589" y="194"/>
                </a:lnTo>
                <a:lnTo>
                  <a:pt x="3589" y="199"/>
                </a:lnTo>
                <a:lnTo>
                  <a:pt x="3588" y="203"/>
                </a:lnTo>
                <a:lnTo>
                  <a:pt x="3587" y="207"/>
                </a:lnTo>
                <a:lnTo>
                  <a:pt x="3586" y="211"/>
                </a:lnTo>
                <a:lnTo>
                  <a:pt x="3585" y="214"/>
                </a:lnTo>
                <a:lnTo>
                  <a:pt x="3583" y="218"/>
                </a:lnTo>
                <a:lnTo>
                  <a:pt x="3581" y="221"/>
                </a:lnTo>
                <a:lnTo>
                  <a:pt x="3579" y="225"/>
                </a:lnTo>
                <a:lnTo>
                  <a:pt x="3573" y="231"/>
                </a:lnTo>
                <a:lnTo>
                  <a:pt x="3567" y="236"/>
                </a:lnTo>
                <a:lnTo>
                  <a:pt x="3559" y="241"/>
                </a:lnTo>
                <a:lnTo>
                  <a:pt x="3551" y="245"/>
                </a:lnTo>
                <a:lnTo>
                  <a:pt x="3542" y="248"/>
                </a:lnTo>
                <a:lnTo>
                  <a:pt x="3532" y="251"/>
                </a:lnTo>
                <a:lnTo>
                  <a:pt x="3521" y="252"/>
                </a:lnTo>
                <a:lnTo>
                  <a:pt x="3510" y="253"/>
                </a:lnTo>
                <a:lnTo>
                  <a:pt x="3502" y="252"/>
                </a:lnTo>
                <a:lnTo>
                  <a:pt x="3494" y="252"/>
                </a:lnTo>
                <a:lnTo>
                  <a:pt x="3486" y="250"/>
                </a:lnTo>
                <a:lnTo>
                  <a:pt x="3479" y="249"/>
                </a:lnTo>
                <a:lnTo>
                  <a:pt x="3472" y="247"/>
                </a:lnTo>
                <a:lnTo>
                  <a:pt x="3466" y="244"/>
                </a:lnTo>
                <a:lnTo>
                  <a:pt x="3460" y="241"/>
                </a:lnTo>
                <a:lnTo>
                  <a:pt x="3454" y="238"/>
                </a:lnTo>
                <a:lnTo>
                  <a:pt x="3449" y="234"/>
                </a:lnTo>
                <a:lnTo>
                  <a:pt x="3445" y="230"/>
                </a:lnTo>
                <a:lnTo>
                  <a:pt x="3441" y="225"/>
                </a:lnTo>
                <a:lnTo>
                  <a:pt x="3437" y="221"/>
                </a:lnTo>
                <a:lnTo>
                  <a:pt x="3434" y="215"/>
                </a:lnTo>
                <a:lnTo>
                  <a:pt x="3432" y="210"/>
                </a:lnTo>
                <a:lnTo>
                  <a:pt x="3430" y="204"/>
                </a:lnTo>
                <a:lnTo>
                  <a:pt x="3429" y="198"/>
                </a:lnTo>
                <a:lnTo>
                  <a:pt x="3478" y="195"/>
                </a:lnTo>
                <a:lnTo>
                  <a:pt x="3480" y="200"/>
                </a:lnTo>
                <a:lnTo>
                  <a:pt x="3482" y="205"/>
                </a:lnTo>
                <a:lnTo>
                  <a:pt x="3485" y="209"/>
                </a:lnTo>
                <a:lnTo>
                  <a:pt x="3489" y="212"/>
                </a:lnTo>
                <a:lnTo>
                  <a:pt x="3493" y="214"/>
                </a:lnTo>
                <a:lnTo>
                  <a:pt x="3498" y="216"/>
                </a:lnTo>
                <a:lnTo>
                  <a:pt x="3504" y="217"/>
                </a:lnTo>
                <a:lnTo>
                  <a:pt x="3510" y="217"/>
                </a:lnTo>
                <a:lnTo>
                  <a:pt x="3516" y="217"/>
                </a:lnTo>
                <a:lnTo>
                  <a:pt x="3522" y="216"/>
                </a:lnTo>
                <a:lnTo>
                  <a:pt x="3527" y="214"/>
                </a:lnTo>
                <a:lnTo>
                  <a:pt x="3529" y="213"/>
                </a:lnTo>
                <a:lnTo>
                  <a:pt x="3531" y="212"/>
                </a:lnTo>
                <a:lnTo>
                  <a:pt x="3535" y="209"/>
                </a:lnTo>
                <a:lnTo>
                  <a:pt x="3537" y="206"/>
                </a:lnTo>
                <a:lnTo>
                  <a:pt x="3538" y="205"/>
                </a:lnTo>
                <a:lnTo>
                  <a:pt x="3539" y="203"/>
                </a:lnTo>
                <a:lnTo>
                  <a:pt x="3539" y="199"/>
                </a:lnTo>
                <a:lnTo>
                  <a:pt x="3539" y="196"/>
                </a:lnTo>
                <a:lnTo>
                  <a:pt x="3538" y="193"/>
                </a:lnTo>
                <a:lnTo>
                  <a:pt x="3536" y="191"/>
                </a:lnTo>
                <a:lnTo>
                  <a:pt x="3533" y="188"/>
                </a:lnTo>
                <a:lnTo>
                  <a:pt x="3530" y="186"/>
                </a:lnTo>
                <a:lnTo>
                  <a:pt x="3526" y="184"/>
                </a:lnTo>
                <a:lnTo>
                  <a:pt x="3522" y="183"/>
                </a:lnTo>
                <a:lnTo>
                  <a:pt x="3516" y="182"/>
                </a:lnTo>
                <a:lnTo>
                  <a:pt x="3486" y="176"/>
                </a:lnTo>
                <a:lnTo>
                  <a:pt x="3480" y="174"/>
                </a:lnTo>
                <a:lnTo>
                  <a:pt x="3474" y="173"/>
                </a:lnTo>
                <a:lnTo>
                  <a:pt x="3463" y="169"/>
                </a:lnTo>
                <a:lnTo>
                  <a:pt x="3459" y="166"/>
                </a:lnTo>
                <a:lnTo>
                  <a:pt x="3455" y="164"/>
                </a:lnTo>
                <a:lnTo>
                  <a:pt x="3451" y="161"/>
                </a:lnTo>
                <a:lnTo>
                  <a:pt x="3447" y="158"/>
                </a:lnTo>
                <a:lnTo>
                  <a:pt x="3444" y="155"/>
                </a:lnTo>
                <a:lnTo>
                  <a:pt x="3442" y="151"/>
                </a:lnTo>
                <a:lnTo>
                  <a:pt x="3440" y="147"/>
                </a:lnTo>
                <a:lnTo>
                  <a:pt x="3437" y="143"/>
                </a:lnTo>
                <a:lnTo>
                  <a:pt x="3435" y="139"/>
                </a:lnTo>
                <a:lnTo>
                  <a:pt x="3434" y="135"/>
                </a:lnTo>
                <a:lnTo>
                  <a:pt x="3434" y="130"/>
                </a:lnTo>
                <a:lnTo>
                  <a:pt x="3434" y="125"/>
                </a:lnTo>
                <a:lnTo>
                  <a:pt x="3434" y="119"/>
                </a:lnTo>
                <a:lnTo>
                  <a:pt x="3435" y="113"/>
                </a:lnTo>
                <a:lnTo>
                  <a:pt x="3437" y="107"/>
                </a:lnTo>
                <a:lnTo>
                  <a:pt x="3440" y="102"/>
                </a:lnTo>
                <a:lnTo>
                  <a:pt x="3443" y="97"/>
                </a:lnTo>
                <a:lnTo>
                  <a:pt x="3446" y="93"/>
                </a:lnTo>
                <a:lnTo>
                  <a:pt x="3450" y="89"/>
                </a:lnTo>
                <a:lnTo>
                  <a:pt x="3455" y="85"/>
                </a:lnTo>
                <a:lnTo>
                  <a:pt x="3460" y="81"/>
                </a:lnTo>
                <a:lnTo>
                  <a:pt x="3466" y="78"/>
                </a:lnTo>
                <a:lnTo>
                  <a:pt x="3472" y="76"/>
                </a:lnTo>
                <a:lnTo>
                  <a:pt x="3479" y="74"/>
                </a:lnTo>
                <a:lnTo>
                  <a:pt x="3482" y="73"/>
                </a:lnTo>
                <a:lnTo>
                  <a:pt x="3486" y="72"/>
                </a:lnTo>
                <a:lnTo>
                  <a:pt x="3493" y="71"/>
                </a:lnTo>
                <a:lnTo>
                  <a:pt x="3501" y="70"/>
                </a:lnTo>
                <a:lnTo>
                  <a:pt x="3510" y="70"/>
                </a:lnTo>
                <a:lnTo>
                  <a:pt x="3518" y="70"/>
                </a:lnTo>
                <a:lnTo>
                  <a:pt x="3525" y="71"/>
                </a:lnTo>
                <a:lnTo>
                  <a:pt x="3533" y="72"/>
                </a:lnTo>
                <a:lnTo>
                  <a:pt x="3540" y="74"/>
                </a:lnTo>
                <a:lnTo>
                  <a:pt x="3546" y="76"/>
                </a:lnTo>
                <a:lnTo>
                  <a:pt x="3552" y="78"/>
                </a:lnTo>
                <a:lnTo>
                  <a:pt x="3557" y="81"/>
                </a:lnTo>
                <a:lnTo>
                  <a:pt x="3562" y="84"/>
                </a:lnTo>
                <a:lnTo>
                  <a:pt x="3567" y="88"/>
                </a:lnTo>
                <a:lnTo>
                  <a:pt x="3571" y="92"/>
                </a:lnTo>
                <a:lnTo>
                  <a:pt x="3575" y="96"/>
                </a:lnTo>
                <a:lnTo>
                  <a:pt x="3578" y="101"/>
                </a:lnTo>
                <a:lnTo>
                  <a:pt x="3580" y="106"/>
                </a:lnTo>
                <a:lnTo>
                  <a:pt x="3582" y="111"/>
                </a:lnTo>
                <a:lnTo>
                  <a:pt x="3584" y="117"/>
                </a:lnTo>
                <a:lnTo>
                  <a:pt x="3585" y="123"/>
                </a:lnTo>
                <a:close/>
                <a:moveTo>
                  <a:pt x="3714" y="72"/>
                </a:moveTo>
                <a:lnTo>
                  <a:pt x="3714" y="109"/>
                </a:lnTo>
                <a:lnTo>
                  <a:pt x="3680" y="109"/>
                </a:lnTo>
                <a:lnTo>
                  <a:pt x="3680" y="195"/>
                </a:lnTo>
                <a:lnTo>
                  <a:pt x="3681" y="199"/>
                </a:lnTo>
                <a:lnTo>
                  <a:pt x="3682" y="203"/>
                </a:lnTo>
                <a:lnTo>
                  <a:pt x="3682" y="205"/>
                </a:lnTo>
                <a:lnTo>
                  <a:pt x="3683" y="206"/>
                </a:lnTo>
                <a:lnTo>
                  <a:pt x="3685" y="208"/>
                </a:lnTo>
                <a:lnTo>
                  <a:pt x="3687" y="210"/>
                </a:lnTo>
                <a:lnTo>
                  <a:pt x="3690" y="211"/>
                </a:lnTo>
                <a:lnTo>
                  <a:pt x="3693" y="212"/>
                </a:lnTo>
                <a:lnTo>
                  <a:pt x="3697" y="212"/>
                </a:lnTo>
                <a:lnTo>
                  <a:pt x="3704" y="211"/>
                </a:lnTo>
                <a:lnTo>
                  <a:pt x="3709" y="210"/>
                </a:lnTo>
                <a:lnTo>
                  <a:pt x="3717" y="247"/>
                </a:lnTo>
                <a:lnTo>
                  <a:pt x="3707" y="250"/>
                </a:lnTo>
                <a:lnTo>
                  <a:pt x="3699" y="251"/>
                </a:lnTo>
                <a:lnTo>
                  <a:pt x="3690" y="252"/>
                </a:lnTo>
                <a:lnTo>
                  <a:pt x="3684" y="252"/>
                </a:lnTo>
                <a:lnTo>
                  <a:pt x="3678" y="251"/>
                </a:lnTo>
                <a:lnTo>
                  <a:pt x="3672" y="250"/>
                </a:lnTo>
                <a:lnTo>
                  <a:pt x="3666" y="249"/>
                </a:lnTo>
                <a:lnTo>
                  <a:pt x="3661" y="248"/>
                </a:lnTo>
                <a:lnTo>
                  <a:pt x="3656" y="245"/>
                </a:lnTo>
                <a:lnTo>
                  <a:pt x="3652" y="243"/>
                </a:lnTo>
                <a:lnTo>
                  <a:pt x="3647" y="240"/>
                </a:lnTo>
                <a:lnTo>
                  <a:pt x="3644" y="237"/>
                </a:lnTo>
                <a:lnTo>
                  <a:pt x="3640" y="233"/>
                </a:lnTo>
                <a:lnTo>
                  <a:pt x="3638" y="229"/>
                </a:lnTo>
                <a:lnTo>
                  <a:pt x="3635" y="224"/>
                </a:lnTo>
                <a:lnTo>
                  <a:pt x="3634" y="219"/>
                </a:lnTo>
                <a:lnTo>
                  <a:pt x="3632" y="213"/>
                </a:lnTo>
                <a:lnTo>
                  <a:pt x="3632" y="208"/>
                </a:lnTo>
                <a:lnTo>
                  <a:pt x="3631" y="201"/>
                </a:lnTo>
                <a:lnTo>
                  <a:pt x="3631" y="109"/>
                </a:lnTo>
                <a:lnTo>
                  <a:pt x="3607" y="109"/>
                </a:lnTo>
                <a:lnTo>
                  <a:pt x="3607" y="72"/>
                </a:lnTo>
                <a:lnTo>
                  <a:pt x="3631" y="72"/>
                </a:lnTo>
                <a:lnTo>
                  <a:pt x="3631" y="30"/>
                </a:lnTo>
                <a:lnTo>
                  <a:pt x="3680" y="30"/>
                </a:lnTo>
                <a:lnTo>
                  <a:pt x="3680" y="72"/>
                </a:lnTo>
                <a:lnTo>
                  <a:pt x="3714" y="72"/>
                </a:lnTo>
                <a:close/>
                <a:moveTo>
                  <a:pt x="3821" y="253"/>
                </a:moveTo>
                <a:lnTo>
                  <a:pt x="3808" y="252"/>
                </a:lnTo>
                <a:lnTo>
                  <a:pt x="3801" y="251"/>
                </a:lnTo>
                <a:lnTo>
                  <a:pt x="3796" y="250"/>
                </a:lnTo>
                <a:lnTo>
                  <a:pt x="3784" y="246"/>
                </a:lnTo>
                <a:lnTo>
                  <a:pt x="3779" y="244"/>
                </a:lnTo>
                <a:lnTo>
                  <a:pt x="3774" y="241"/>
                </a:lnTo>
                <a:lnTo>
                  <a:pt x="3765" y="235"/>
                </a:lnTo>
                <a:lnTo>
                  <a:pt x="3761" y="231"/>
                </a:lnTo>
                <a:lnTo>
                  <a:pt x="3757" y="227"/>
                </a:lnTo>
                <a:lnTo>
                  <a:pt x="3750" y="219"/>
                </a:lnTo>
                <a:lnTo>
                  <a:pt x="3747" y="214"/>
                </a:lnTo>
                <a:lnTo>
                  <a:pt x="3744" y="209"/>
                </a:lnTo>
                <a:lnTo>
                  <a:pt x="3740" y="198"/>
                </a:lnTo>
                <a:lnTo>
                  <a:pt x="3738" y="193"/>
                </a:lnTo>
                <a:lnTo>
                  <a:pt x="3736" y="187"/>
                </a:lnTo>
                <a:lnTo>
                  <a:pt x="3735" y="181"/>
                </a:lnTo>
                <a:lnTo>
                  <a:pt x="3734" y="175"/>
                </a:lnTo>
                <a:lnTo>
                  <a:pt x="3734" y="168"/>
                </a:lnTo>
                <a:lnTo>
                  <a:pt x="3734" y="161"/>
                </a:lnTo>
                <a:lnTo>
                  <a:pt x="3734" y="155"/>
                </a:lnTo>
                <a:lnTo>
                  <a:pt x="3734" y="148"/>
                </a:lnTo>
                <a:lnTo>
                  <a:pt x="3735" y="142"/>
                </a:lnTo>
                <a:lnTo>
                  <a:pt x="3736" y="136"/>
                </a:lnTo>
                <a:lnTo>
                  <a:pt x="3740" y="124"/>
                </a:lnTo>
                <a:lnTo>
                  <a:pt x="3742" y="119"/>
                </a:lnTo>
                <a:lnTo>
                  <a:pt x="3744" y="114"/>
                </a:lnTo>
                <a:lnTo>
                  <a:pt x="3750" y="104"/>
                </a:lnTo>
                <a:lnTo>
                  <a:pt x="3753" y="99"/>
                </a:lnTo>
                <a:lnTo>
                  <a:pt x="3757" y="95"/>
                </a:lnTo>
                <a:lnTo>
                  <a:pt x="3761" y="91"/>
                </a:lnTo>
                <a:lnTo>
                  <a:pt x="3765" y="88"/>
                </a:lnTo>
                <a:lnTo>
                  <a:pt x="3770" y="85"/>
                </a:lnTo>
                <a:lnTo>
                  <a:pt x="3774" y="82"/>
                </a:lnTo>
                <a:lnTo>
                  <a:pt x="3779" y="79"/>
                </a:lnTo>
                <a:lnTo>
                  <a:pt x="3784" y="77"/>
                </a:lnTo>
                <a:lnTo>
                  <a:pt x="3790" y="75"/>
                </a:lnTo>
                <a:lnTo>
                  <a:pt x="3796" y="73"/>
                </a:lnTo>
                <a:lnTo>
                  <a:pt x="3801" y="72"/>
                </a:lnTo>
                <a:lnTo>
                  <a:pt x="3808" y="71"/>
                </a:lnTo>
                <a:lnTo>
                  <a:pt x="3821" y="70"/>
                </a:lnTo>
                <a:lnTo>
                  <a:pt x="3834" y="71"/>
                </a:lnTo>
                <a:lnTo>
                  <a:pt x="3840" y="72"/>
                </a:lnTo>
                <a:lnTo>
                  <a:pt x="3846" y="73"/>
                </a:lnTo>
                <a:lnTo>
                  <a:pt x="3857" y="77"/>
                </a:lnTo>
                <a:lnTo>
                  <a:pt x="3862" y="79"/>
                </a:lnTo>
                <a:lnTo>
                  <a:pt x="3867" y="82"/>
                </a:lnTo>
                <a:lnTo>
                  <a:pt x="3876" y="88"/>
                </a:lnTo>
                <a:lnTo>
                  <a:pt x="3880" y="91"/>
                </a:lnTo>
                <a:lnTo>
                  <a:pt x="3884" y="95"/>
                </a:lnTo>
                <a:lnTo>
                  <a:pt x="3891" y="104"/>
                </a:lnTo>
                <a:lnTo>
                  <a:pt x="3894" y="109"/>
                </a:lnTo>
                <a:lnTo>
                  <a:pt x="3897" y="114"/>
                </a:lnTo>
                <a:lnTo>
                  <a:pt x="3903" y="124"/>
                </a:lnTo>
                <a:lnTo>
                  <a:pt x="3904" y="130"/>
                </a:lnTo>
                <a:lnTo>
                  <a:pt x="3906" y="136"/>
                </a:lnTo>
                <a:lnTo>
                  <a:pt x="3907" y="142"/>
                </a:lnTo>
                <a:lnTo>
                  <a:pt x="3908" y="148"/>
                </a:lnTo>
                <a:lnTo>
                  <a:pt x="3908" y="155"/>
                </a:lnTo>
                <a:lnTo>
                  <a:pt x="3909" y="161"/>
                </a:lnTo>
                <a:lnTo>
                  <a:pt x="3908" y="168"/>
                </a:lnTo>
                <a:lnTo>
                  <a:pt x="3908" y="175"/>
                </a:lnTo>
                <a:lnTo>
                  <a:pt x="3907" y="181"/>
                </a:lnTo>
                <a:lnTo>
                  <a:pt x="3906" y="187"/>
                </a:lnTo>
                <a:lnTo>
                  <a:pt x="3903" y="198"/>
                </a:lnTo>
                <a:lnTo>
                  <a:pt x="3900" y="204"/>
                </a:lnTo>
                <a:lnTo>
                  <a:pt x="3897" y="209"/>
                </a:lnTo>
                <a:lnTo>
                  <a:pt x="3891" y="219"/>
                </a:lnTo>
                <a:lnTo>
                  <a:pt x="3888" y="223"/>
                </a:lnTo>
                <a:lnTo>
                  <a:pt x="3884" y="227"/>
                </a:lnTo>
                <a:lnTo>
                  <a:pt x="3880" y="231"/>
                </a:lnTo>
                <a:lnTo>
                  <a:pt x="3876" y="235"/>
                </a:lnTo>
                <a:lnTo>
                  <a:pt x="3872" y="238"/>
                </a:lnTo>
                <a:lnTo>
                  <a:pt x="3867" y="241"/>
                </a:lnTo>
                <a:lnTo>
                  <a:pt x="3862" y="244"/>
                </a:lnTo>
                <a:lnTo>
                  <a:pt x="3857" y="246"/>
                </a:lnTo>
                <a:lnTo>
                  <a:pt x="3851" y="248"/>
                </a:lnTo>
                <a:lnTo>
                  <a:pt x="3846" y="250"/>
                </a:lnTo>
                <a:lnTo>
                  <a:pt x="3840" y="251"/>
                </a:lnTo>
                <a:lnTo>
                  <a:pt x="3834" y="252"/>
                </a:lnTo>
                <a:lnTo>
                  <a:pt x="3821" y="253"/>
                </a:lnTo>
                <a:close/>
                <a:moveTo>
                  <a:pt x="3821" y="215"/>
                </a:moveTo>
                <a:lnTo>
                  <a:pt x="3825" y="214"/>
                </a:lnTo>
                <a:lnTo>
                  <a:pt x="3829" y="214"/>
                </a:lnTo>
                <a:lnTo>
                  <a:pt x="3833" y="212"/>
                </a:lnTo>
                <a:lnTo>
                  <a:pt x="3837" y="211"/>
                </a:lnTo>
                <a:lnTo>
                  <a:pt x="3840" y="209"/>
                </a:lnTo>
                <a:lnTo>
                  <a:pt x="3843" y="206"/>
                </a:lnTo>
                <a:lnTo>
                  <a:pt x="3846" y="203"/>
                </a:lnTo>
                <a:lnTo>
                  <a:pt x="3848" y="199"/>
                </a:lnTo>
                <a:lnTo>
                  <a:pt x="3851" y="195"/>
                </a:lnTo>
                <a:lnTo>
                  <a:pt x="3852" y="191"/>
                </a:lnTo>
                <a:lnTo>
                  <a:pt x="3854" y="187"/>
                </a:lnTo>
                <a:lnTo>
                  <a:pt x="3855" y="182"/>
                </a:lnTo>
                <a:lnTo>
                  <a:pt x="3857" y="172"/>
                </a:lnTo>
                <a:lnTo>
                  <a:pt x="3858" y="167"/>
                </a:lnTo>
                <a:lnTo>
                  <a:pt x="3858" y="161"/>
                </a:lnTo>
                <a:lnTo>
                  <a:pt x="3857" y="150"/>
                </a:lnTo>
                <a:lnTo>
                  <a:pt x="3855" y="140"/>
                </a:lnTo>
                <a:lnTo>
                  <a:pt x="3854" y="135"/>
                </a:lnTo>
                <a:lnTo>
                  <a:pt x="3852" y="131"/>
                </a:lnTo>
                <a:lnTo>
                  <a:pt x="3848" y="123"/>
                </a:lnTo>
                <a:lnTo>
                  <a:pt x="3846" y="119"/>
                </a:lnTo>
                <a:lnTo>
                  <a:pt x="3843" y="116"/>
                </a:lnTo>
                <a:lnTo>
                  <a:pt x="3840" y="113"/>
                </a:lnTo>
                <a:lnTo>
                  <a:pt x="3837" y="111"/>
                </a:lnTo>
                <a:lnTo>
                  <a:pt x="3833" y="110"/>
                </a:lnTo>
                <a:lnTo>
                  <a:pt x="3829" y="108"/>
                </a:lnTo>
                <a:lnTo>
                  <a:pt x="3825" y="108"/>
                </a:lnTo>
                <a:lnTo>
                  <a:pt x="3821" y="107"/>
                </a:lnTo>
                <a:lnTo>
                  <a:pt x="3816" y="108"/>
                </a:lnTo>
                <a:lnTo>
                  <a:pt x="3812" y="108"/>
                </a:lnTo>
                <a:lnTo>
                  <a:pt x="3808" y="110"/>
                </a:lnTo>
                <a:lnTo>
                  <a:pt x="3805" y="111"/>
                </a:lnTo>
                <a:lnTo>
                  <a:pt x="3801" y="113"/>
                </a:lnTo>
                <a:lnTo>
                  <a:pt x="3798" y="116"/>
                </a:lnTo>
                <a:lnTo>
                  <a:pt x="3795" y="119"/>
                </a:lnTo>
                <a:lnTo>
                  <a:pt x="3793" y="123"/>
                </a:lnTo>
                <a:lnTo>
                  <a:pt x="3789" y="131"/>
                </a:lnTo>
                <a:lnTo>
                  <a:pt x="3787" y="135"/>
                </a:lnTo>
                <a:lnTo>
                  <a:pt x="3786" y="140"/>
                </a:lnTo>
                <a:lnTo>
                  <a:pt x="3785" y="145"/>
                </a:lnTo>
                <a:lnTo>
                  <a:pt x="3784" y="150"/>
                </a:lnTo>
                <a:lnTo>
                  <a:pt x="3784" y="155"/>
                </a:lnTo>
                <a:lnTo>
                  <a:pt x="3783" y="161"/>
                </a:lnTo>
                <a:lnTo>
                  <a:pt x="3784" y="172"/>
                </a:lnTo>
                <a:lnTo>
                  <a:pt x="3786" y="182"/>
                </a:lnTo>
                <a:lnTo>
                  <a:pt x="3787" y="187"/>
                </a:lnTo>
                <a:lnTo>
                  <a:pt x="3789" y="191"/>
                </a:lnTo>
                <a:lnTo>
                  <a:pt x="3791" y="195"/>
                </a:lnTo>
                <a:lnTo>
                  <a:pt x="3793" y="199"/>
                </a:lnTo>
                <a:lnTo>
                  <a:pt x="3795" y="203"/>
                </a:lnTo>
                <a:lnTo>
                  <a:pt x="3798" y="206"/>
                </a:lnTo>
                <a:lnTo>
                  <a:pt x="3801" y="209"/>
                </a:lnTo>
                <a:lnTo>
                  <a:pt x="3805" y="211"/>
                </a:lnTo>
                <a:lnTo>
                  <a:pt x="3808" y="212"/>
                </a:lnTo>
                <a:lnTo>
                  <a:pt x="3812" y="214"/>
                </a:lnTo>
                <a:lnTo>
                  <a:pt x="3816" y="214"/>
                </a:lnTo>
                <a:lnTo>
                  <a:pt x="3821" y="215"/>
                </a:lnTo>
                <a:close/>
                <a:moveTo>
                  <a:pt x="1623" y="930"/>
                </a:moveTo>
                <a:lnTo>
                  <a:pt x="1569" y="930"/>
                </a:lnTo>
                <a:lnTo>
                  <a:pt x="1651" y="694"/>
                </a:lnTo>
                <a:lnTo>
                  <a:pt x="1715" y="694"/>
                </a:lnTo>
                <a:lnTo>
                  <a:pt x="1797" y="930"/>
                </a:lnTo>
                <a:lnTo>
                  <a:pt x="1743" y="930"/>
                </a:lnTo>
                <a:lnTo>
                  <a:pt x="1726" y="876"/>
                </a:lnTo>
                <a:lnTo>
                  <a:pt x="1641" y="876"/>
                </a:lnTo>
                <a:lnTo>
                  <a:pt x="1623" y="930"/>
                </a:lnTo>
                <a:close/>
                <a:moveTo>
                  <a:pt x="1653" y="837"/>
                </a:moveTo>
                <a:lnTo>
                  <a:pt x="1713" y="837"/>
                </a:lnTo>
                <a:lnTo>
                  <a:pt x="1684" y="748"/>
                </a:lnTo>
                <a:lnTo>
                  <a:pt x="1653" y="837"/>
                </a:lnTo>
                <a:close/>
                <a:moveTo>
                  <a:pt x="1874" y="933"/>
                </a:moveTo>
                <a:lnTo>
                  <a:pt x="1867" y="933"/>
                </a:lnTo>
                <a:lnTo>
                  <a:pt x="1861" y="932"/>
                </a:lnTo>
                <a:lnTo>
                  <a:pt x="1856" y="931"/>
                </a:lnTo>
                <a:lnTo>
                  <a:pt x="1850" y="930"/>
                </a:lnTo>
                <a:lnTo>
                  <a:pt x="1845" y="928"/>
                </a:lnTo>
                <a:lnTo>
                  <a:pt x="1840" y="926"/>
                </a:lnTo>
                <a:lnTo>
                  <a:pt x="1836" y="923"/>
                </a:lnTo>
                <a:lnTo>
                  <a:pt x="1832" y="920"/>
                </a:lnTo>
                <a:lnTo>
                  <a:pt x="1828" y="916"/>
                </a:lnTo>
                <a:lnTo>
                  <a:pt x="1824" y="913"/>
                </a:lnTo>
                <a:lnTo>
                  <a:pt x="1821" y="908"/>
                </a:lnTo>
                <a:lnTo>
                  <a:pt x="1820" y="906"/>
                </a:lnTo>
                <a:lnTo>
                  <a:pt x="1819" y="903"/>
                </a:lnTo>
                <a:lnTo>
                  <a:pt x="1817" y="898"/>
                </a:lnTo>
                <a:lnTo>
                  <a:pt x="1816" y="893"/>
                </a:lnTo>
                <a:lnTo>
                  <a:pt x="1815" y="887"/>
                </a:lnTo>
                <a:lnTo>
                  <a:pt x="1815" y="880"/>
                </a:lnTo>
                <a:lnTo>
                  <a:pt x="1815" y="871"/>
                </a:lnTo>
                <a:lnTo>
                  <a:pt x="1817" y="863"/>
                </a:lnTo>
                <a:lnTo>
                  <a:pt x="1818" y="859"/>
                </a:lnTo>
                <a:lnTo>
                  <a:pt x="1820" y="856"/>
                </a:lnTo>
                <a:lnTo>
                  <a:pt x="1824" y="849"/>
                </a:lnTo>
                <a:lnTo>
                  <a:pt x="1827" y="847"/>
                </a:lnTo>
                <a:lnTo>
                  <a:pt x="1829" y="844"/>
                </a:lnTo>
                <a:lnTo>
                  <a:pt x="1832" y="842"/>
                </a:lnTo>
                <a:lnTo>
                  <a:pt x="1835" y="840"/>
                </a:lnTo>
                <a:lnTo>
                  <a:pt x="1838" y="838"/>
                </a:lnTo>
                <a:lnTo>
                  <a:pt x="1841" y="836"/>
                </a:lnTo>
                <a:lnTo>
                  <a:pt x="1845" y="834"/>
                </a:lnTo>
                <a:lnTo>
                  <a:pt x="1849" y="833"/>
                </a:lnTo>
                <a:lnTo>
                  <a:pt x="1856" y="831"/>
                </a:lnTo>
                <a:lnTo>
                  <a:pt x="1864" y="829"/>
                </a:lnTo>
                <a:lnTo>
                  <a:pt x="1873" y="827"/>
                </a:lnTo>
                <a:lnTo>
                  <a:pt x="1881" y="826"/>
                </a:lnTo>
                <a:lnTo>
                  <a:pt x="1901" y="824"/>
                </a:lnTo>
                <a:lnTo>
                  <a:pt x="1908" y="822"/>
                </a:lnTo>
                <a:lnTo>
                  <a:pt x="1914" y="821"/>
                </a:lnTo>
                <a:lnTo>
                  <a:pt x="1918" y="820"/>
                </a:lnTo>
                <a:lnTo>
                  <a:pt x="1920" y="818"/>
                </a:lnTo>
                <a:lnTo>
                  <a:pt x="1922" y="817"/>
                </a:lnTo>
                <a:lnTo>
                  <a:pt x="1923" y="816"/>
                </a:lnTo>
                <a:lnTo>
                  <a:pt x="1923" y="814"/>
                </a:lnTo>
                <a:lnTo>
                  <a:pt x="1924" y="812"/>
                </a:lnTo>
                <a:lnTo>
                  <a:pt x="1924" y="810"/>
                </a:lnTo>
                <a:lnTo>
                  <a:pt x="1924" y="805"/>
                </a:lnTo>
                <a:lnTo>
                  <a:pt x="1922" y="800"/>
                </a:lnTo>
                <a:lnTo>
                  <a:pt x="1921" y="798"/>
                </a:lnTo>
                <a:lnTo>
                  <a:pt x="1920" y="796"/>
                </a:lnTo>
                <a:lnTo>
                  <a:pt x="1919" y="794"/>
                </a:lnTo>
                <a:lnTo>
                  <a:pt x="1917" y="793"/>
                </a:lnTo>
                <a:lnTo>
                  <a:pt x="1913" y="790"/>
                </a:lnTo>
                <a:lnTo>
                  <a:pt x="1909" y="788"/>
                </a:lnTo>
                <a:lnTo>
                  <a:pt x="1904" y="787"/>
                </a:lnTo>
                <a:lnTo>
                  <a:pt x="1898" y="787"/>
                </a:lnTo>
                <a:lnTo>
                  <a:pt x="1892" y="787"/>
                </a:lnTo>
                <a:lnTo>
                  <a:pt x="1886" y="788"/>
                </a:lnTo>
                <a:lnTo>
                  <a:pt x="1881" y="790"/>
                </a:lnTo>
                <a:lnTo>
                  <a:pt x="1877" y="792"/>
                </a:lnTo>
                <a:lnTo>
                  <a:pt x="1873" y="795"/>
                </a:lnTo>
                <a:lnTo>
                  <a:pt x="1870" y="799"/>
                </a:lnTo>
                <a:lnTo>
                  <a:pt x="1868" y="803"/>
                </a:lnTo>
                <a:lnTo>
                  <a:pt x="1867" y="805"/>
                </a:lnTo>
                <a:lnTo>
                  <a:pt x="1866" y="807"/>
                </a:lnTo>
                <a:lnTo>
                  <a:pt x="1821" y="803"/>
                </a:lnTo>
                <a:lnTo>
                  <a:pt x="1823" y="797"/>
                </a:lnTo>
                <a:lnTo>
                  <a:pt x="1825" y="792"/>
                </a:lnTo>
                <a:lnTo>
                  <a:pt x="1827" y="787"/>
                </a:lnTo>
                <a:lnTo>
                  <a:pt x="1830" y="782"/>
                </a:lnTo>
                <a:lnTo>
                  <a:pt x="1833" y="777"/>
                </a:lnTo>
                <a:lnTo>
                  <a:pt x="1837" y="773"/>
                </a:lnTo>
                <a:lnTo>
                  <a:pt x="1841" y="769"/>
                </a:lnTo>
                <a:lnTo>
                  <a:pt x="1846" y="765"/>
                </a:lnTo>
                <a:lnTo>
                  <a:pt x="1851" y="762"/>
                </a:lnTo>
                <a:lnTo>
                  <a:pt x="1857" y="759"/>
                </a:lnTo>
                <a:lnTo>
                  <a:pt x="1863" y="756"/>
                </a:lnTo>
                <a:lnTo>
                  <a:pt x="1869" y="754"/>
                </a:lnTo>
                <a:lnTo>
                  <a:pt x="1876" y="753"/>
                </a:lnTo>
                <a:lnTo>
                  <a:pt x="1883" y="752"/>
                </a:lnTo>
                <a:lnTo>
                  <a:pt x="1890" y="751"/>
                </a:lnTo>
                <a:lnTo>
                  <a:pt x="1898" y="751"/>
                </a:lnTo>
                <a:lnTo>
                  <a:pt x="1908" y="751"/>
                </a:lnTo>
                <a:lnTo>
                  <a:pt x="1917" y="752"/>
                </a:lnTo>
                <a:lnTo>
                  <a:pt x="1926" y="754"/>
                </a:lnTo>
                <a:lnTo>
                  <a:pt x="1935" y="757"/>
                </a:lnTo>
                <a:lnTo>
                  <a:pt x="1943" y="761"/>
                </a:lnTo>
                <a:lnTo>
                  <a:pt x="1947" y="763"/>
                </a:lnTo>
                <a:lnTo>
                  <a:pt x="1950" y="765"/>
                </a:lnTo>
                <a:lnTo>
                  <a:pt x="1957" y="770"/>
                </a:lnTo>
                <a:lnTo>
                  <a:pt x="1963" y="776"/>
                </a:lnTo>
                <a:lnTo>
                  <a:pt x="1965" y="780"/>
                </a:lnTo>
                <a:lnTo>
                  <a:pt x="1967" y="784"/>
                </a:lnTo>
                <a:lnTo>
                  <a:pt x="1969" y="787"/>
                </a:lnTo>
                <a:lnTo>
                  <a:pt x="1970" y="792"/>
                </a:lnTo>
                <a:lnTo>
                  <a:pt x="1972" y="796"/>
                </a:lnTo>
                <a:lnTo>
                  <a:pt x="1972" y="801"/>
                </a:lnTo>
                <a:lnTo>
                  <a:pt x="1973" y="806"/>
                </a:lnTo>
                <a:lnTo>
                  <a:pt x="1973" y="811"/>
                </a:lnTo>
                <a:lnTo>
                  <a:pt x="1973" y="930"/>
                </a:lnTo>
                <a:lnTo>
                  <a:pt x="1927" y="930"/>
                </a:lnTo>
                <a:lnTo>
                  <a:pt x="1927" y="905"/>
                </a:lnTo>
                <a:lnTo>
                  <a:pt x="1922" y="911"/>
                </a:lnTo>
                <a:lnTo>
                  <a:pt x="1917" y="917"/>
                </a:lnTo>
                <a:lnTo>
                  <a:pt x="1912" y="921"/>
                </a:lnTo>
                <a:lnTo>
                  <a:pt x="1906" y="925"/>
                </a:lnTo>
                <a:lnTo>
                  <a:pt x="1899" y="929"/>
                </a:lnTo>
                <a:lnTo>
                  <a:pt x="1891" y="931"/>
                </a:lnTo>
                <a:lnTo>
                  <a:pt x="1887" y="932"/>
                </a:lnTo>
                <a:lnTo>
                  <a:pt x="1883" y="933"/>
                </a:lnTo>
                <a:lnTo>
                  <a:pt x="1874" y="933"/>
                </a:lnTo>
                <a:close/>
                <a:moveTo>
                  <a:pt x="1888" y="899"/>
                </a:moveTo>
                <a:lnTo>
                  <a:pt x="1895" y="899"/>
                </a:lnTo>
                <a:lnTo>
                  <a:pt x="1902" y="897"/>
                </a:lnTo>
                <a:lnTo>
                  <a:pt x="1905" y="896"/>
                </a:lnTo>
                <a:lnTo>
                  <a:pt x="1908" y="894"/>
                </a:lnTo>
                <a:lnTo>
                  <a:pt x="1914" y="890"/>
                </a:lnTo>
                <a:lnTo>
                  <a:pt x="1916" y="888"/>
                </a:lnTo>
                <a:lnTo>
                  <a:pt x="1919" y="885"/>
                </a:lnTo>
                <a:lnTo>
                  <a:pt x="1922" y="879"/>
                </a:lnTo>
                <a:lnTo>
                  <a:pt x="1924" y="873"/>
                </a:lnTo>
                <a:lnTo>
                  <a:pt x="1924" y="870"/>
                </a:lnTo>
                <a:lnTo>
                  <a:pt x="1924" y="867"/>
                </a:lnTo>
                <a:lnTo>
                  <a:pt x="1924" y="848"/>
                </a:lnTo>
                <a:lnTo>
                  <a:pt x="1921" y="850"/>
                </a:lnTo>
                <a:lnTo>
                  <a:pt x="1915" y="851"/>
                </a:lnTo>
                <a:lnTo>
                  <a:pt x="1903" y="854"/>
                </a:lnTo>
                <a:lnTo>
                  <a:pt x="1890" y="856"/>
                </a:lnTo>
                <a:lnTo>
                  <a:pt x="1884" y="857"/>
                </a:lnTo>
                <a:lnTo>
                  <a:pt x="1879" y="859"/>
                </a:lnTo>
                <a:lnTo>
                  <a:pt x="1874" y="861"/>
                </a:lnTo>
                <a:lnTo>
                  <a:pt x="1870" y="863"/>
                </a:lnTo>
                <a:lnTo>
                  <a:pt x="1866" y="866"/>
                </a:lnTo>
                <a:lnTo>
                  <a:pt x="1864" y="870"/>
                </a:lnTo>
                <a:lnTo>
                  <a:pt x="1863" y="872"/>
                </a:lnTo>
                <a:lnTo>
                  <a:pt x="1862" y="874"/>
                </a:lnTo>
                <a:lnTo>
                  <a:pt x="1862" y="879"/>
                </a:lnTo>
                <a:lnTo>
                  <a:pt x="1862" y="884"/>
                </a:lnTo>
                <a:lnTo>
                  <a:pt x="1863" y="888"/>
                </a:lnTo>
                <a:lnTo>
                  <a:pt x="1865" y="890"/>
                </a:lnTo>
                <a:lnTo>
                  <a:pt x="1866" y="891"/>
                </a:lnTo>
                <a:lnTo>
                  <a:pt x="1869" y="894"/>
                </a:lnTo>
                <a:lnTo>
                  <a:pt x="1873" y="896"/>
                </a:lnTo>
                <a:lnTo>
                  <a:pt x="1875" y="897"/>
                </a:lnTo>
                <a:lnTo>
                  <a:pt x="1877" y="898"/>
                </a:lnTo>
                <a:lnTo>
                  <a:pt x="1882" y="899"/>
                </a:lnTo>
                <a:lnTo>
                  <a:pt x="1888" y="899"/>
                </a:lnTo>
                <a:close/>
                <a:moveTo>
                  <a:pt x="2063" y="930"/>
                </a:moveTo>
                <a:lnTo>
                  <a:pt x="2013" y="930"/>
                </a:lnTo>
                <a:lnTo>
                  <a:pt x="2013" y="694"/>
                </a:lnTo>
                <a:lnTo>
                  <a:pt x="2063" y="694"/>
                </a:lnTo>
                <a:lnTo>
                  <a:pt x="2063" y="930"/>
                </a:lnTo>
                <a:close/>
                <a:moveTo>
                  <a:pt x="2197" y="753"/>
                </a:moveTo>
                <a:lnTo>
                  <a:pt x="2197" y="790"/>
                </a:lnTo>
                <a:lnTo>
                  <a:pt x="2164" y="790"/>
                </a:lnTo>
                <a:lnTo>
                  <a:pt x="2164" y="876"/>
                </a:lnTo>
                <a:lnTo>
                  <a:pt x="2164" y="880"/>
                </a:lnTo>
                <a:lnTo>
                  <a:pt x="2165" y="884"/>
                </a:lnTo>
                <a:lnTo>
                  <a:pt x="2166" y="886"/>
                </a:lnTo>
                <a:lnTo>
                  <a:pt x="2167" y="887"/>
                </a:lnTo>
                <a:lnTo>
                  <a:pt x="2169" y="889"/>
                </a:lnTo>
                <a:lnTo>
                  <a:pt x="2171" y="891"/>
                </a:lnTo>
                <a:lnTo>
                  <a:pt x="2174" y="892"/>
                </a:lnTo>
                <a:lnTo>
                  <a:pt x="2177" y="893"/>
                </a:lnTo>
                <a:lnTo>
                  <a:pt x="2181" y="893"/>
                </a:lnTo>
                <a:lnTo>
                  <a:pt x="2188" y="892"/>
                </a:lnTo>
                <a:lnTo>
                  <a:pt x="2193" y="891"/>
                </a:lnTo>
                <a:lnTo>
                  <a:pt x="2201" y="928"/>
                </a:lnTo>
                <a:lnTo>
                  <a:pt x="2190" y="930"/>
                </a:lnTo>
                <a:lnTo>
                  <a:pt x="2183" y="932"/>
                </a:lnTo>
                <a:lnTo>
                  <a:pt x="2174" y="932"/>
                </a:lnTo>
                <a:lnTo>
                  <a:pt x="2168" y="932"/>
                </a:lnTo>
                <a:lnTo>
                  <a:pt x="2161" y="932"/>
                </a:lnTo>
                <a:lnTo>
                  <a:pt x="2156" y="931"/>
                </a:lnTo>
                <a:lnTo>
                  <a:pt x="2150" y="930"/>
                </a:lnTo>
                <a:lnTo>
                  <a:pt x="2145" y="928"/>
                </a:lnTo>
                <a:lnTo>
                  <a:pt x="2140" y="926"/>
                </a:lnTo>
                <a:lnTo>
                  <a:pt x="2135" y="924"/>
                </a:lnTo>
                <a:lnTo>
                  <a:pt x="2131" y="921"/>
                </a:lnTo>
                <a:lnTo>
                  <a:pt x="2127" y="917"/>
                </a:lnTo>
                <a:lnTo>
                  <a:pt x="2124" y="914"/>
                </a:lnTo>
                <a:lnTo>
                  <a:pt x="2121" y="909"/>
                </a:lnTo>
                <a:lnTo>
                  <a:pt x="2119" y="905"/>
                </a:lnTo>
                <a:lnTo>
                  <a:pt x="2117" y="900"/>
                </a:lnTo>
                <a:lnTo>
                  <a:pt x="2116" y="894"/>
                </a:lnTo>
                <a:lnTo>
                  <a:pt x="2115" y="888"/>
                </a:lnTo>
                <a:lnTo>
                  <a:pt x="2115" y="882"/>
                </a:lnTo>
                <a:lnTo>
                  <a:pt x="2115" y="790"/>
                </a:lnTo>
                <a:lnTo>
                  <a:pt x="2091" y="790"/>
                </a:lnTo>
                <a:lnTo>
                  <a:pt x="2091" y="753"/>
                </a:lnTo>
                <a:lnTo>
                  <a:pt x="2115" y="753"/>
                </a:lnTo>
                <a:lnTo>
                  <a:pt x="2115" y="711"/>
                </a:lnTo>
                <a:lnTo>
                  <a:pt x="2164" y="711"/>
                </a:lnTo>
                <a:lnTo>
                  <a:pt x="2164" y="753"/>
                </a:lnTo>
                <a:lnTo>
                  <a:pt x="2197" y="753"/>
                </a:lnTo>
                <a:close/>
                <a:moveTo>
                  <a:pt x="2304" y="933"/>
                </a:moveTo>
                <a:lnTo>
                  <a:pt x="2291" y="933"/>
                </a:lnTo>
                <a:lnTo>
                  <a:pt x="2285" y="932"/>
                </a:lnTo>
                <a:lnTo>
                  <a:pt x="2279" y="930"/>
                </a:lnTo>
                <a:lnTo>
                  <a:pt x="2268" y="927"/>
                </a:lnTo>
                <a:lnTo>
                  <a:pt x="2263" y="925"/>
                </a:lnTo>
                <a:lnTo>
                  <a:pt x="2258" y="922"/>
                </a:lnTo>
                <a:lnTo>
                  <a:pt x="2249" y="916"/>
                </a:lnTo>
                <a:lnTo>
                  <a:pt x="2245" y="912"/>
                </a:lnTo>
                <a:lnTo>
                  <a:pt x="2241" y="908"/>
                </a:lnTo>
                <a:lnTo>
                  <a:pt x="2234" y="900"/>
                </a:lnTo>
                <a:lnTo>
                  <a:pt x="2231" y="895"/>
                </a:lnTo>
                <a:lnTo>
                  <a:pt x="2228" y="890"/>
                </a:lnTo>
                <a:lnTo>
                  <a:pt x="2223" y="879"/>
                </a:lnTo>
                <a:lnTo>
                  <a:pt x="2221" y="874"/>
                </a:lnTo>
                <a:lnTo>
                  <a:pt x="2220" y="868"/>
                </a:lnTo>
                <a:lnTo>
                  <a:pt x="2219" y="862"/>
                </a:lnTo>
                <a:lnTo>
                  <a:pt x="2218" y="855"/>
                </a:lnTo>
                <a:lnTo>
                  <a:pt x="2218" y="849"/>
                </a:lnTo>
                <a:lnTo>
                  <a:pt x="2217" y="842"/>
                </a:lnTo>
                <a:lnTo>
                  <a:pt x="2218" y="835"/>
                </a:lnTo>
                <a:lnTo>
                  <a:pt x="2218" y="829"/>
                </a:lnTo>
                <a:lnTo>
                  <a:pt x="2219" y="823"/>
                </a:lnTo>
                <a:lnTo>
                  <a:pt x="2220" y="816"/>
                </a:lnTo>
                <a:lnTo>
                  <a:pt x="2223" y="805"/>
                </a:lnTo>
                <a:lnTo>
                  <a:pt x="2225" y="799"/>
                </a:lnTo>
                <a:lnTo>
                  <a:pt x="2228" y="794"/>
                </a:lnTo>
                <a:lnTo>
                  <a:pt x="2234" y="785"/>
                </a:lnTo>
                <a:lnTo>
                  <a:pt x="2237" y="780"/>
                </a:lnTo>
                <a:lnTo>
                  <a:pt x="2241" y="776"/>
                </a:lnTo>
                <a:lnTo>
                  <a:pt x="2245" y="772"/>
                </a:lnTo>
                <a:lnTo>
                  <a:pt x="2249" y="769"/>
                </a:lnTo>
                <a:lnTo>
                  <a:pt x="2253" y="765"/>
                </a:lnTo>
                <a:lnTo>
                  <a:pt x="2258" y="762"/>
                </a:lnTo>
                <a:lnTo>
                  <a:pt x="2263" y="760"/>
                </a:lnTo>
                <a:lnTo>
                  <a:pt x="2268" y="757"/>
                </a:lnTo>
                <a:lnTo>
                  <a:pt x="2274" y="755"/>
                </a:lnTo>
                <a:lnTo>
                  <a:pt x="2279" y="754"/>
                </a:lnTo>
                <a:lnTo>
                  <a:pt x="2285" y="752"/>
                </a:lnTo>
                <a:lnTo>
                  <a:pt x="2291" y="752"/>
                </a:lnTo>
                <a:lnTo>
                  <a:pt x="2304" y="751"/>
                </a:lnTo>
                <a:lnTo>
                  <a:pt x="2317" y="752"/>
                </a:lnTo>
                <a:lnTo>
                  <a:pt x="2323" y="752"/>
                </a:lnTo>
                <a:lnTo>
                  <a:pt x="2329" y="754"/>
                </a:lnTo>
                <a:lnTo>
                  <a:pt x="2340" y="757"/>
                </a:lnTo>
                <a:lnTo>
                  <a:pt x="2346" y="760"/>
                </a:lnTo>
                <a:lnTo>
                  <a:pt x="2351" y="762"/>
                </a:lnTo>
                <a:lnTo>
                  <a:pt x="2360" y="769"/>
                </a:lnTo>
                <a:lnTo>
                  <a:pt x="2364" y="772"/>
                </a:lnTo>
                <a:lnTo>
                  <a:pt x="2368" y="776"/>
                </a:lnTo>
                <a:lnTo>
                  <a:pt x="2375" y="785"/>
                </a:lnTo>
                <a:lnTo>
                  <a:pt x="2378" y="789"/>
                </a:lnTo>
                <a:lnTo>
                  <a:pt x="2381" y="794"/>
                </a:lnTo>
                <a:lnTo>
                  <a:pt x="2385" y="805"/>
                </a:lnTo>
                <a:lnTo>
                  <a:pt x="2387" y="811"/>
                </a:lnTo>
                <a:lnTo>
                  <a:pt x="2389" y="816"/>
                </a:lnTo>
                <a:lnTo>
                  <a:pt x="2390" y="823"/>
                </a:lnTo>
                <a:lnTo>
                  <a:pt x="2391" y="829"/>
                </a:lnTo>
                <a:lnTo>
                  <a:pt x="2391" y="835"/>
                </a:lnTo>
                <a:lnTo>
                  <a:pt x="2391" y="842"/>
                </a:lnTo>
                <a:lnTo>
                  <a:pt x="2391" y="849"/>
                </a:lnTo>
                <a:lnTo>
                  <a:pt x="2391" y="855"/>
                </a:lnTo>
                <a:lnTo>
                  <a:pt x="2390" y="862"/>
                </a:lnTo>
                <a:lnTo>
                  <a:pt x="2389" y="868"/>
                </a:lnTo>
                <a:lnTo>
                  <a:pt x="2385" y="879"/>
                </a:lnTo>
                <a:lnTo>
                  <a:pt x="2383" y="885"/>
                </a:lnTo>
                <a:lnTo>
                  <a:pt x="2381" y="890"/>
                </a:lnTo>
                <a:lnTo>
                  <a:pt x="2375" y="900"/>
                </a:lnTo>
                <a:lnTo>
                  <a:pt x="2372" y="904"/>
                </a:lnTo>
                <a:lnTo>
                  <a:pt x="2368" y="908"/>
                </a:lnTo>
                <a:lnTo>
                  <a:pt x="2364" y="912"/>
                </a:lnTo>
                <a:lnTo>
                  <a:pt x="2360" y="916"/>
                </a:lnTo>
                <a:lnTo>
                  <a:pt x="2355" y="919"/>
                </a:lnTo>
                <a:lnTo>
                  <a:pt x="2351" y="922"/>
                </a:lnTo>
                <a:lnTo>
                  <a:pt x="2346" y="925"/>
                </a:lnTo>
                <a:lnTo>
                  <a:pt x="2340" y="927"/>
                </a:lnTo>
                <a:lnTo>
                  <a:pt x="2335" y="929"/>
                </a:lnTo>
                <a:lnTo>
                  <a:pt x="2329" y="930"/>
                </a:lnTo>
                <a:lnTo>
                  <a:pt x="2323" y="932"/>
                </a:lnTo>
                <a:lnTo>
                  <a:pt x="2317" y="933"/>
                </a:lnTo>
                <a:lnTo>
                  <a:pt x="2304" y="933"/>
                </a:lnTo>
                <a:close/>
                <a:moveTo>
                  <a:pt x="2305" y="895"/>
                </a:moveTo>
                <a:lnTo>
                  <a:pt x="2309" y="895"/>
                </a:lnTo>
                <a:lnTo>
                  <a:pt x="2313" y="894"/>
                </a:lnTo>
                <a:lnTo>
                  <a:pt x="2317" y="893"/>
                </a:lnTo>
                <a:lnTo>
                  <a:pt x="2321" y="892"/>
                </a:lnTo>
                <a:lnTo>
                  <a:pt x="2324" y="889"/>
                </a:lnTo>
                <a:lnTo>
                  <a:pt x="2327" y="887"/>
                </a:lnTo>
                <a:lnTo>
                  <a:pt x="2330" y="884"/>
                </a:lnTo>
                <a:lnTo>
                  <a:pt x="2332" y="880"/>
                </a:lnTo>
                <a:lnTo>
                  <a:pt x="2334" y="876"/>
                </a:lnTo>
                <a:lnTo>
                  <a:pt x="2336" y="872"/>
                </a:lnTo>
                <a:lnTo>
                  <a:pt x="2338" y="868"/>
                </a:lnTo>
                <a:lnTo>
                  <a:pt x="2339" y="863"/>
                </a:lnTo>
                <a:lnTo>
                  <a:pt x="2341" y="853"/>
                </a:lnTo>
                <a:lnTo>
                  <a:pt x="2341" y="847"/>
                </a:lnTo>
                <a:lnTo>
                  <a:pt x="2342" y="842"/>
                </a:lnTo>
                <a:lnTo>
                  <a:pt x="2341" y="831"/>
                </a:lnTo>
                <a:lnTo>
                  <a:pt x="2339" y="821"/>
                </a:lnTo>
                <a:lnTo>
                  <a:pt x="2338" y="816"/>
                </a:lnTo>
                <a:lnTo>
                  <a:pt x="2336" y="812"/>
                </a:lnTo>
                <a:lnTo>
                  <a:pt x="2332" y="803"/>
                </a:lnTo>
                <a:lnTo>
                  <a:pt x="2330" y="800"/>
                </a:lnTo>
                <a:lnTo>
                  <a:pt x="2327" y="797"/>
                </a:lnTo>
                <a:lnTo>
                  <a:pt x="2324" y="794"/>
                </a:lnTo>
                <a:lnTo>
                  <a:pt x="2321" y="792"/>
                </a:lnTo>
                <a:lnTo>
                  <a:pt x="2317" y="790"/>
                </a:lnTo>
                <a:lnTo>
                  <a:pt x="2313" y="789"/>
                </a:lnTo>
                <a:lnTo>
                  <a:pt x="2309" y="788"/>
                </a:lnTo>
                <a:lnTo>
                  <a:pt x="2305" y="788"/>
                </a:lnTo>
                <a:lnTo>
                  <a:pt x="2300" y="788"/>
                </a:lnTo>
                <a:lnTo>
                  <a:pt x="2296" y="789"/>
                </a:lnTo>
                <a:lnTo>
                  <a:pt x="2292" y="790"/>
                </a:lnTo>
                <a:lnTo>
                  <a:pt x="2288" y="792"/>
                </a:lnTo>
                <a:lnTo>
                  <a:pt x="2285" y="794"/>
                </a:lnTo>
                <a:lnTo>
                  <a:pt x="2282" y="797"/>
                </a:lnTo>
                <a:lnTo>
                  <a:pt x="2279" y="800"/>
                </a:lnTo>
                <a:lnTo>
                  <a:pt x="2277" y="803"/>
                </a:lnTo>
                <a:lnTo>
                  <a:pt x="2272" y="812"/>
                </a:lnTo>
                <a:lnTo>
                  <a:pt x="2271" y="816"/>
                </a:lnTo>
                <a:lnTo>
                  <a:pt x="2270" y="821"/>
                </a:lnTo>
                <a:lnTo>
                  <a:pt x="2269" y="826"/>
                </a:lnTo>
                <a:lnTo>
                  <a:pt x="2268" y="831"/>
                </a:lnTo>
                <a:lnTo>
                  <a:pt x="2267" y="836"/>
                </a:lnTo>
                <a:lnTo>
                  <a:pt x="2267" y="842"/>
                </a:lnTo>
                <a:lnTo>
                  <a:pt x="2268" y="853"/>
                </a:lnTo>
                <a:lnTo>
                  <a:pt x="2270" y="863"/>
                </a:lnTo>
                <a:lnTo>
                  <a:pt x="2271" y="868"/>
                </a:lnTo>
                <a:lnTo>
                  <a:pt x="2272" y="872"/>
                </a:lnTo>
                <a:lnTo>
                  <a:pt x="2274" y="876"/>
                </a:lnTo>
                <a:lnTo>
                  <a:pt x="2277" y="880"/>
                </a:lnTo>
                <a:lnTo>
                  <a:pt x="2279" y="884"/>
                </a:lnTo>
                <a:lnTo>
                  <a:pt x="2282" y="887"/>
                </a:lnTo>
                <a:lnTo>
                  <a:pt x="2285" y="889"/>
                </a:lnTo>
                <a:lnTo>
                  <a:pt x="2288" y="892"/>
                </a:lnTo>
                <a:lnTo>
                  <a:pt x="2292" y="893"/>
                </a:lnTo>
                <a:lnTo>
                  <a:pt x="2296" y="894"/>
                </a:lnTo>
                <a:lnTo>
                  <a:pt x="2300" y="895"/>
                </a:lnTo>
                <a:lnTo>
                  <a:pt x="2305" y="895"/>
                </a:lnTo>
                <a:close/>
                <a:moveTo>
                  <a:pt x="2646" y="694"/>
                </a:moveTo>
                <a:lnTo>
                  <a:pt x="2696" y="694"/>
                </a:lnTo>
                <a:lnTo>
                  <a:pt x="2696" y="847"/>
                </a:lnTo>
                <a:lnTo>
                  <a:pt x="2696" y="854"/>
                </a:lnTo>
                <a:lnTo>
                  <a:pt x="2695" y="860"/>
                </a:lnTo>
                <a:lnTo>
                  <a:pt x="2694" y="866"/>
                </a:lnTo>
                <a:lnTo>
                  <a:pt x="2693" y="871"/>
                </a:lnTo>
                <a:lnTo>
                  <a:pt x="2691" y="877"/>
                </a:lnTo>
                <a:lnTo>
                  <a:pt x="2689" y="882"/>
                </a:lnTo>
                <a:lnTo>
                  <a:pt x="2686" y="887"/>
                </a:lnTo>
                <a:lnTo>
                  <a:pt x="2684" y="892"/>
                </a:lnTo>
                <a:lnTo>
                  <a:pt x="2680" y="897"/>
                </a:lnTo>
                <a:lnTo>
                  <a:pt x="2677" y="901"/>
                </a:lnTo>
                <a:lnTo>
                  <a:pt x="2673" y="906"/>
                </a:lnTo>
                <a:lnTo>
                  <a:pt x="2669" y="910"/>
                </a:lnTo>
                <a:lnTo>
                  <a:pt x="2664" y="913"/>
                </a:lnTo>
                <a:lnTo>
                  <a:pt x="2660" y="917"/>
                </a:lnTo>
                <a:lnTo>
                  <a:pt x="2655" y="920"/>
                </a:lnTo>
                <a:lnTo>
                  <a:pt x="2649" y="922"/>
                </a:lnTo>
                <a:lnTo>
                  <a:pt x="2638" y="927"/>
                </a:lnTo>
                <a:lnTo>
                  <a:pt x="2632" y="929"/>
                </a:lnTo>
                <a:lnTo>
                  <a:pt x="2626" y="930"/>
                </a:lnTo>
                <a:lnTo>
                  <a:pt x="2619" y="932"/>
                </a:lnTo>
                <a:lnTo>
                  <a:pt x="2612" y="932"/>
                </a:lnTo>
                <a:lnTo>
                  <a:pt x="2605" y="933"/>
                </a:lnTo>
                <a:lnTo>
                  <a:pt x="2598" y="933"/>
                </a:lnTo>
                <a:lnTo>
                  <a:pt x="2591" y="933"/>
                </a:lnTo>
                <a:lnTo>
                  <a:pt x="2584" y="932"/>
                </a:lnTo>
                <a:lnTo>
                  <a:pt x="2577" y="932"/>
                </a:lnTo>
                <a:lnTo>
                  <a:pt x="2571" y="930"/>
                </a:lnTo>
                <a:lnTo>
                  <a:pt x="2558" y="927"/>
                </a:lnTo>
                <a:lnTo>
                  <a:pt x="2552" y="925"/>
                </a:lnTo>
                <a:lnTo>
                  <a:pt x="2547" y="922"/>
                </a:lnTo>
                <a:lnTo>
                  <a:pt x="2541" y="920"/>
                </a:lnTo>
                <a:lnTo>
                  <a:pt x="2536" y="917"/>
                </a:lnTo>
                <a:lnTo>
                  <a:pt x="2527" y="910"/>
                </a:lnTo>
                <a:lnTo>
                  <a:pt x="2518" y="901"/>
                </a:lnTo>
                <a:lnTo>
                  <a:pt x="2515" y="897"/>
                </a:lnTo>
                <a:lnTo>
                  <a:pt x="2512" y="892"/>
                </a:lnTo>
                <a:lnTo>
                  <a:pt x="2509" y="887"/>
                </a:lnTo>
                <a:lnTo>
                  <a:pt x="2506" y="882"/>
                </a:lnTo>
                <a:lnTo>
                  <a:pt x="2504" y="877"/>
                </a:lnTo>
                <a:lnTo>
                  <a:pt x="2502" y="871"/>
                </a:lnTo>
                <a:lnTo>
                  <a:pt x="2501" y="866"/>
                </a:lnTo>
                <a:lnTo>
                  <a:pt x="2500" y="860"/>
                </a:lnTo>
                <a:lnTo>
                  <a:pt x="2500" y="854"/>
                </a:lnTo>
                <a:lnTo>
                  <a:pt x="2499" y="847"/>
                </a:lnTo>
                <a:lnTo>
                  <a:pt x="2499" y="694"/>
                </a:lnTo>
                <a:lnTo>
                  <a:pt x="2550" y="694"/>
                </a:lnTo>
                <a:lnTo>
                  <a:pt x="2550" y="843"/>
                </a:lnTo>
                <a:lnTo>
                  <a:pt x="2551" y="853"/>
                </a:lnTo>
                <a:lnTo>
                  <a:pt x="2552" y="857"/>
                </a:lnTo>
                <a:lnTo>
                  <a:pt x="2553" y="861"/>
                </a:lnTo>
                <a:lnTo>
                  <a:pt x="2555" y="865"/>
                </a:lnTo>
                <a:lnTo>
                  <a:pt x="2558" y="869"/>
                </a:lnTo>
                <a:lnTo>
                  <a:pt x="2560" y="873"/>
                </a:lnTo>
                <a:lnTo>
                  <a:pt x="2563" y="876"/>
                </a:lnTo>
                <a:lnTo>
                  <a:pt x="2567" y="879"/>
                </a:lnTo>
                <a:lnTo>
                  <a:pt x="2570" y="882"/>
                </a:lnTo>
                <a:lnTo>
                  <a:pt x="2574" y="884"/>
                </a:lnTo>
                <a:lnTo>
                  <a:pt x="2579" y="886"/>
                </a:lnTo>
                <a:lnTo>
                  <a:pt x="2583" y="887"/>
                </a:lnTo>
                <a:lnTo>
                  <a:pt x="2588" y="889"/>
                </a:lnTo>
                <a:lnTo>
                  <a:pt x="2598" y="889"/>
                </a:lnTo>
                <a:lnTo>
                  <a:pt x="2608" y="889"/>
                </a:lnTo>
                <a:lnTo>
                  <a:pt x="2613" y="887"/>
                </a:lnTo>
                <a:lnTo>
                  <a:pt x="2618" y="886"/>
                </a:lnTo>
                <a:lnTo>
                  <a:pt x="2622" y="884"/>
                </a:lnTo>
                <a:lnTo>
                  <a:pt x="2626" y="882"/>
                </a:lnTo>
                <a:lnTo>
                  <a:pt x="2629" y="879"/>
                </a:lnTo>
                <a:lnTo>
                  <a:pt x="2633" y="876"/>
                </a:lnTo>
                <a:lnTo>
                  <a:pt x="2636" y="873"/>
                </a:lnTo>
                <a:lnTo>
                  <a:pt x="2639" y="869"/>
                </a:lnTo>
                <a:lnTo>
                  <a:pt x="2641" y="865"/>
                </a:lnTo>
                <a:lnTo>
                  <a:pt x="2643" y="861"/>
                </a:lnTo>
                <a:lnTo>
                  <a:pt x="2644" y="857"/>
                </a:lnTo>
                <a:lnTo>
                  <a:pt x="2645" y="853"/>
                </a:lnTo>
                <a:lnTo>
                  <a:pt x="2646" y="848"/>
                </a:lnTo>
                <a:lnTo>
                  <a:pt x="2646" y="843"/>
                </a:lnTo>
                <a:lnTo>
                  <a:pt x="2646" y="694"/>
                </a:lnTo>
                <a:close/>
                <a:moveTo>
                  <a:pt x="2788" y="828"/>
                </a:moveTo>
                <a:lnTo>
                  <a:pt x="2788" y="930"/>
                </a:lnTo>
                <a:lnTo>
                  <a:pt x="2739" y="930"/>
                </a:lnTo>
                <a:lnTo>
                  <a:pt x="2739" y="753"/>
                </a:lnTo>
                <a:lnTo>
                  <a:pt x="2786" y="753"/>
                </a:lnTo>
                <a:lnTo>
                  <a:pt x="2786" y="784"/>
                </a:lnTo>
                <a:lnTo>
                  <a:pt x="2790" y="777"/>
                </a:lnTo>
                <a:lnTo>
                  <a:pt x="2796" y="770"/>
                </a:lnTo>
                <a:lnTo>
                  <a:pt x="2801" y="765"/>
                </a:lnTo>
                <a:lnTo>
                  <a:pt x="2808" y="760"/>
                </a:lnTo>
                <a:lnTo>
                  <a:pt x="2815" y="756"/>
                </a:lnTo>
                <a:lnTo>
                  <a:pt x="2819" y="754"/>
                </a:lnTo>
                <a:lnTo>
                  <a:pt x="2823" y="753"/>
                </a:lnTo>
                <a:lnTo>
                  <a:pt x="2832" y="751"/>
                </a:lnTo>
                <a:lnTo>
                  <a:pt x="2836" y="751"/>
                </a:lnTo>
                <a:lnTo>
                  <a:pt x="2841" y="751"/>
                </a:lnTo>
                <a:lnTo>
                  <a:pt x="2848" y="751"/>
                </a:lnTo>
                <a:lnTo>
                  <a:pt x="2854" y="752"/>
                </a:lnTo>
                <a:lnTo>
                  <a:pt x="2860" y="753"/>
                </a:lnTo>
                <a:lnTo>
                  <a:pt x="2866" y="755"/>
                </a:lnTo>
                <a:lnTo>
                  <a:pt x="2871" y="758"/>
                </a:lnTo>
                <a:lnTo>
                  <a:pt x="2876" y="761"/>
                </a:lnTo>
                <a:lnTo>
                  <a:pt x="2881" y="764"/>
                </a:lnTo>
                <a:lnTo>
                  <a:pt x="2885" y="769"/>
                </a:lnTo>
                <a:lnTo>
                  <a:pt x="2889" y="773"/>
                </a:lnTo>
                <a:lnTo>
                  <a:pt x="2893" y="778"/>
                </a:lnTo>
                <a:lnTo>
                  <a:pt x="2895" y="784"/>
                </a:lnTo>
                <a:lnTo>
                  <a:pt x="2897" y="787"/>
                </a:lnTo>
                <a:lnTo>
                  <a:pt x="2898" y="790"/>
                </a:lnTo>
                <a:lnTo>
                  <a:pt x="2900" y="796"/>
                </a:lnTo>
                <a:lnTo>
                  <a:pt x="2901" y="803"/>
                </a:lnTo>
                <a:lnTo>
                  <a:pt x="2902" y="810"/>
                </a:lnTo>
                <a:lnTo>
                  <a:pt x="2902" y="817"/>
                </a:lnTo>
                <a:lnTo>
                  <a:pt x="2902" y="930"/>
                </a:lnTo>
                <a:lnTo>
                  <a:pt x="2853" y="930"/>
                </a:lnTo>
                <a:lnTo>
                  <a:pt x="2853" y="826"/>
                </a:lnTo>
                <a:lnTo>
                  <a:pt x="2853" y="818"/>
                </a:lnTo>
                <a:lnTo>
                  <a:pt x="2852" y="815"/>
                </a:lnTo>
                <a:lnTo>
                  <a:pt x="2851" y="812"/>
                </a:lnTo>
                <a:lnTo>
                  <a:pt x="2848" y="806"/>
                </a:lnTo>
                <a:lnTo>
                  <a:pt x="2847" y="803"/>
                </a:lnTo>
                <a:lnTo>
                  <a:pt x="2845" y="801"/>
                </a:lnTo>
                <a:lnTo>
                  <a:pt x="2840" y="797"/>
                </a:lnTo>
                <a:lnTo>
                  <a:pt x="2837" y="795"/>
                </a:lnTo>
                <a:lnTo>
                  <a:pt x="2835" y="794"/>
                </a:lnTo>
                <a:lnTo>
                  <a:pt x="2829" y="792"/>
                </a:lnTo>
                <a:lnTo>
                  <a:pt x="2825" y="792"/>
                </a:lnTo>
                <a:lnTo>
                  <a:pt x="2822" y="792"/>
                </a:lnTo>
                <a:lnTo>
                  <a:pt x="2814" y="792"/>
                </a:lnTo>
                <a:lnTo>
                  <a:pt x="2808" y="794"/>
                </a:lnTo>
                <a:lnTo>
                  <a:pt x="2805" y="795"/>
                </a:lnTo>
                <a:lnTo>
                  <a:pt x="2802" y="797"/>
                </a:lnTo>
                <a:lnTo>
                  <a:pt x="2800" y="799"/>
                </a:lnTo>
                <a:lnTo>
                  <a:pt x="2797" y="801"/>
                </a:lnTo>
                <a:lnTo>
                  <a:pt x="2795" y="804"/>
                </a:lnTo>
                <a:lnTo>
                  <a:pt x="2793" y="806"/>
                </a:lnTo>
                <a:lnTo>
                  <a:pt x="2792" y="809"/>
                </a:lnTo>
                <a:lnTo>
                  <a:pt x="2790" y="812"/>
                </a:lnTo>
                <a:lnTo>
                  <a:pt x="2789" y="820"/>
                </a:lnTo>
                <a:lnTo>
                  <a:pt x="2788" y="824"/>
                </a:lnTo>
                <a:lnTo>
                  <a:pt x="2788" y="828"/>
                </a:lnTo>
                <a:close/>
                <a:moveTo>
                  <a:pt x="2966" y="730"/>
                </a:moveTo>
                <a:lnTo>
                  <a:pt x="2961" y="730"/>
                </a:lnTo>
                <a:lnTo>
                  <a:pt x="2956" y="729"/>
                </a:lnTo>
                <a:lnTo>
                  <a:pt x="2952" y="726"/>
                </a:lnTo>
                <a:lnTo>
                  <a:pt x="2948" y="723"/>
                </a:lnTo>
                <a:lnTo>
                  <a:pt x="2944" y="719"/>
                </a:lnTo>
                <a:lnTo>
                  <a:pt x="2942" y="715"/>
                </a:lnTo>
                <a:lnTo>
                  <a:pt x="2940" y="710"/>
                </a:lnTo>
                <a:lnTo>
                  <a:pt x="2940" y="705"/>
                </a:lnTo>
                <a:lnTo>
                  <a:pt x="2940" y="701"/>
                </a:lnTo>
                <a:lnTo>
                  <a:pt x="2942" y="696"/>
                </a:lnTo>
                <a:lnTo>
                  <a:pt x="2944" y="692"/>
                </a:lnTo>
                <a:lnTo>
                  <a:pt x="2948" y="688"/>
                </a:lnTo>
                <a:lnTo>
                  <a:pt x="2952" y="685"/>
                </a:lnTo>
                <a:lnTo>
                  <a:pt x="2956" y="683"/>
                </a:lnTo>
                <a:lnTo>
                  <a:pt x="2961" y="681"/>
                </a:lnTo>
                <a:lnTo>
                  <a:pt x="2966" y="681"/>
                </a:lnTo>
                <a:lnTo>
                  <a:pt x="2972" y="681"/>
                </a:lnTo>
                <a:lnTo>
                  <a:pt x="2977" y="683"/>
                </a:lnTo>
                <a:lnTo>
                  <a:pt x="2982" y="685"/>
                </a:lnTo>
                <a:lnTo>
                  <a:pt x="2986" y="688"/>
                </a:lnTo>
                <a:lnTo>
                  <a:pt x="2990" y="692"/>
                </a:lnTo>
                <a:lnTo>
                  <a:pt x="2992" y="696"/>
                </a:lnTo>
                <a:lnTo>
                  <a:pt x="2994" y="701"/>
                </a:lnTo>
                <a:lnTo>
                  <a:pt x="2994" y="705"/>
                </a:lnTo>
                <a:lnTo>
                  <a:pt x="2994" y="710"/>
                </a:lnTo>
                <a:lnTo>
                  <a:pt x="2992" y="715"/>
                </a:lnTo>
                <a:lnTo>
                  <a:pt x="2990" y="719"/>
                </a:lnTo>
                <a:lnTo>
                  <a:pt x="2986" y="723"/>
                </a:lnTo>
                <a:lnTo>
                  <a:pt x="2982" y="726"/>
                </a:lnTo>
                <a:lnTo>
                  <a:pt x="2977" y="729"/>
                </a:lnTo>
                <a:lnTo>
                  <a:pt x="2972" y="730"/>
                </a:lnTo>
                <a:lnTo>
                  <a:pt x="2966" y="730"/>
                </a:lnTo>
                <a:close/>
                <a:moveTo>
                  <a:pt x="2942" y="753"/>
                </a:moveTo>
                <a:lnTo>
                  <a:pt x="2992" y="753"/>
                </a:lnTo>
                <a:lnTo>
                  <a:pt x="2992" y="930"/>
                </a:lnTo>
                <a:lnTo>
                  <a:pt x="2942" y="930"/>
                </a:lnTo>
                <a:lnTo>
                  <a:pt x="2942" y="753"/>
                </a:lnTo>
                <a:close/>
                <a:moveTo>
                  <a:pt x="3195" y="753"/>
                </a:moveTo>
                <a:lnTo>
                  <a:pt x="3134" y="930"/>
                </a:lnTo>
                <a:lnTo>
                  <a:pt x="3078" y="930"/>
                </a:lnTo>
                <a:lnTo>
                  <a:pt x="3017" y="753"/>
                </a:lnTo>
                <a:lnTo>
                  <a:pt x="3068" y="753"/>
                </a:lnTo>
                <a:lnTo>
                  <a:pt x="3105" y="880"/>
                </a:lnTo>
                <a:lnTo>
                  <a:pt x="3143" y="753"/>
                </a:lnTo>
                <a:lnTo>
                  <a:pt x="3195" y="753"/>
                </a:lnTo>
                <a:close/>
                <a:moveTo>
                  <a:pt x="3294" y="933"/>
                </a:moveTo>
                <a:lnTo>
                  <a:pt x="3287" y="933"/>
                </a:lnTo>
                <a:lnTo>
                  <a:pt x="3280" y="933"/>
                </a:lnTo>
                <a:lnTo>
                  <a:pt x="3268" y="931"/>
                </a:lnTo>
                <a:lnTo>
                  <a:pt x="3263" y="929"/>
                </a:lnTo>
                <a:lnTo>
                  <a:pt x="3257" y="927"/>
                </a:lnTo>
                <a:lnTo>
                  <a:pt x="3247" y="922"/>
                </a:lnTo>
                <a:lnTo>
                  <a:pt x="3242" y="919"/>
                </a:lnTo>
                <a:lnTo>
                  <a:pt x="3237" y="916"/>
                </a:lnTo>
                <a:lnTo>
                  <a:pt x="3233" y="913"/>
                </a:lnTo>
                <a:lnTo>
                  <a:pt x="3229" y="909"/>
                </a:lnTo>
                <a:lnTo>
                  <a:pt x="3222" y="900"/>
                </a:lnTo>
                <a:lnTo>
                  <a:pt x="3219" y="896"/>
                </a:lnTo>
                <a:lnTo>
                  <a:pt x="3216" y="891"/>
                </a:lnTo>
                <a:lnTo>
                  <a:pt x="3212" y="880"/>
                </a:lnTo>
                <a:lnTo>
                  <a:pt x="3210" y="874"/>
                </a:lnTo>
                <a:lnTo>
                  <a:pt x="3209" y="868"/>
                </a:lnTo>
                <a:lnTo>
                  <a:pt x="3207" y="862"/>
                </a:lnTo>
                <a:lnTo>
                  <a:pt x="3207" y="856"/>
                </a:lnTo>
                <a:lnTo>
                  <a:pt x="3206" y="849"/>
                </a:lnTo>
                <a:lnTo>
                  <a:pt x="3206" y="842"/>
                </a:lnTo>
                <a:lnTo>
                  <a:pt x="3206" y="836"/>
                </a:lnTo>
                <a:lnTo>
                  <a:pt x="3207" y="829"/>
                </a:lnTo>
                <a:lnTo>
                  <a:pt x="3207" y="823"/>
                </a:lnTo>
                <a:lnTo>
                  <a:pt x="3209" y="817"/>
                </a:lnTo>
                <a:lnTo>
                  <a:pt x="3212" y="805"/>
                </a:lnTo>
                <a:lnTo>
                  <a:pt x="3214" y="800"/>
                </a:lnTo>
                <a:lnTo>
                  <a:pt x="3216" y="794"/>
                </a:lnTo>
                <a:lnTo>
                  <a:pt x="3222" y="785"/>
                </a:lnTo>
                <a:lnTo>
                  <a:pt x="3226" y="780"/>
                </a:lnTo>
                <a:lnTo>
                  <a:pt x="3229" y="776"/>
                </a:lnTo>
                <a:lnTo>
                  <a:pt x="3233" y="772"/>
                </a:lnTo>
                <a:lnTo>
                  <a:pt x="3237" y="769"/>
                </a:lnTo>
                <a:lnTo>
                  <a:pt x="3246" y="762"/>
                </a:lnTo>
                <a:lnTo>
                  <a:pt x="3251" y="760"/>
                </a:lnTo>
                <a:lnTo>
                  <a:pt x="3256" y="757"/>
                </a:lnTo>
                <a:lnTo>
                  <a:pt x="3262" y="755"/>
                </a:lnTo>
                <a:lnTo>
                  <a:pt x="3267" y="754"/>
                </a:lnTo>
                <a:lnTo>
                  <a:pt x="3273" y="752"/>
                </a:lnTo>
                <a:lnTo>
                  <a:pt x="3279" y="752"/>
                </a:lnTo>
                <a:lnTo>
                  <a:pt x="3292" y="751"/>
                </a:lnTo>
                <a:lnTo>
                  <a:pt x="3303" y="751"/>
                </a:lnTo>
                <a:lnTo>
                  <a:pt x="3314" y="753"/>
                </a:lnTo>
                <a:lnTo>
                  <a:pt x="3319" y="755"/>
                </a:lnTo>
                <a:lnTo>
                  <a:pt x="3324" y="756"/>
                </a:lnTo>
                <a:lnTo>
                  <a:pt x="3334" y="761"/>
                </a:lnTo>
                <a:lnTo>
                  <a:pt x="3343" y="766"/>
                </a:lnTo>
                <a:lnTo>
                  <a:pt x="3347" y="770"/>
                </a:lnTo>
                <a:lnTo>
                  <a:pt x="3351" y="773"/>
                </a:lnTo>
                <a:lnTo>
                  <a:pt x="3358" y="781"/>
                </a:lnTo>
                <a:lnTo>
                  <a:pt x="3361" y="786"/>
                </a:lnTo>
                <a:lnTo>
                  <a:pt x="3364" y="791"/>
                </a:lnTo>
                <a:lnTo>
                  <a:pt x="3366" y="796"/>
                </a:lnTo>
                <a:lnTo>
                  <a:pt x="3368" y="801"/>
                </a:lnTo>
                <a:lnTo>
                  <a:pt x="3370" y="807"/>
                </a:lnTo>
                <a:lnTo>
                  <a:pt x="3372" y="813"/>
                </a:lnTo>
                <a:lnTo>
                  <a:pt x="3373" y="819"/>
                </a:lnTo>
                <a:lnTo>
                  <a:pt x="3374" y="826"/>
                </a:lnTo>
                <a:lnTo>
                  <a:pt x="3374" y="833"/>
                </a:lnTo>
                <a:lnTo>
                  <a:pt x="3375" y="841"/>
                </a:lnTo>
                <a:lnTo>
                  <a:pt x="3375" y="854"/>
                </a:lnTo>
                <a:lnTo>
                  <a:pt x="3254" y="854"/>
                </a:lnTo>
                <a:lnTo>
                  <a:pt x="3254" y="859"/>
                </a:lnTo>
                <a:lnTo>
                  <a:pt x="3255" y="863"/>
                </a:lnTo>
                <a:lnTo>
                  <a:pt x="3256" y="868"/>
                </a:lnTo>
                <a:lnTo>
                  <a:pt x="3257" y="872"/>
                </a:lnTo>
                <a:lnTo>
                  <a:pt x="3260" y="879"/>
                </a:lnTo>
                <a:lnTo>
                  <a:pt x="3263" y="882"/>
                </a:lnTo>
                <a:lnTo>
                  <a:pt x="3265" y="885"/>
                </a:lnTo>
                <a:lnTo>
                  <a:pt x="3268" y="888"/>
                </a:lnTo>
                <a:lnTo>
                  <a:pt x="3271" y="890"/>
                </a:lnTo>
                <a:lnTo>
                  <a:pt x="3274" y="892"/>
                </a:lnTo>
                <a:lnTo>
                  <a:pt x="3278" y="894"/>
                </a:lnTo>
                <a:lnTo>
                  <a:pt x="3282" y="895"/>
                </a:lnTo>
                <a:lnTo>
                  <a:pt x="3286" y="896"/>
                </a:lnTo>
                <a:lnTo>
                  <a:pt x="3294" y="897"/>
                </a:lnTo>
                <a:lnTo>
                  <a:pt x="3300" y="896"/>
                </a:lnTo>
                <a:lnTo>
                  <a:pt x="3306" y="895"/>
                </a:lnTo>
                <a:lnTo>
                  <a:pt x="3311" y="894"/>
                </a:lnTo>
                <a:lnTo>
                  <a:pt x="3316" y="892"/>
                </a:lnTo>
                <a:lnTo>
                  <a:pt x="3318" y="890"/>
                </a:lnTo>
                <a:lnTo>
                  <a:pt x="3320" y="889"/>
                </a:lnTo>
                <a:lnTo>
                  <a:pt x="3323" y="885"/>
                </a:lnTo>
                <a:lnTo>
                  <a:pt x="3326" y="881"/>
                </a:lnTo>
                <a:lnTo>
                  <a:pt x="3328" y="876"/>
                </a:lnTo>
                <a:lnTo>
                  <a:pt x="3374" y="879"/>
                </a:lnTo>
                <a:lnTo>
                  <a:pt x="3372" y="885"/>
                </a:lnTo>
                <a:lnTo>
                  <a:pt x="3370" y="891"/>
                </a:lnTo>
                <a:lnTo>
                  <a:pt x="3367" y="896"/>
                </a:lnTo>
                <a:lnTo>
                  <a:pt x="3364" y="901"/>
                </a:lnTo>
                <a:lnTo>
                  <a:pt x="3361" y="906"/>
                </a:lnTo>
                <a:lnTo>
                  <a:pt x="3357" y="911"/>
                </a:lnTo>
                <a:lnTo>
                  <a:pt x="3352" y="915"/>
                </a:lnTo>
                <a:lnTo>
                  <a:pt x="3347" y="919"/>
                </a:lnTo>
                <a:lnTo>
                  <a:pt x="3342" y="922"/>
                </a:lnTo>
                <a:lnTo>
                  <a:pt x="3336" y="925"/>
                </a:lnTo>
                <a:lnTo>
                  <a:pt x="3330" y="928"/>
                </a:lnTo>
                <a:lnTo>
                  <a:pt x="3323" y="930"/>
                </a:lnTo>
                <a:lnTo>
                  <a:pt x="3320" y="930"/>
                </a:lnTo>
                <a:lnTo>
                  <a:pt x="3316" y="931"/>
                </a:lnTo>
                <a:lnTo>
                  <a:pt x="3309" y="932"/>
                </a:lnTo>
                <a:lnTo>
                  <a:pt x="3302" y="933"/>
                </a:lnTo>
                <a:lnTo>
                  <a:pt x="3294" y="933"/>
                </a:lnTo>
                <a:close/>
                <a:moveTo>
                  <a:pt x="3254" y="824"/>
                </a:moveTo>
                <a:lnTo>
                  <a:pt x="3329" y="824"/>
                </a:lnTo>
                <a:lnTo>
                  <a:pt x="3328" y="820"/>
                </a:lnTo>
                <a:lnTo>
                  <a:pt x="3328" y="816"/>
                </a:lnTo>
                <a:lnTo>
                  <a:pt x="3327" y="813"/>
                </a:lnTo>
                <a:lnTo>
                  <a:pt x="3326" y="809"/>
                </a:lnTo>
                <a:lnTo>
                  <a:pt x="3324" y="806"/>
                </a:lnTo>
                <a:lnTo>
                  <a:pt x="3323" y="803"/>
                </a:lnTo>
                <a:lnTo>
                  <a:pt x="3321" y="800"/>
                </a:lnTo>
                <a:lnTo>
                  <a:pt x="3318" y="798"/>
                </a:lnTo>
                <a:lnTo>
                  <a:pt x="3313" y="793"/>
                </a:lnTo>
                <a:lnTo>
                  <a:pt x="3307" y="790"/>
                </a:lnTo>
                <a:lnTo>
                  <a:pt x="3300" y="788"/>
                </a:lnTo>
                <a:lnTo>
                  <a:pt x="3292" y="787"/>
                </a:lnTo>
                <a:lnTo>
                  <a:pt x="3285" y="788"/>
                </a:lnTo>
                <a:lnTo>
                  <a:pt x="3281" y="789"/>
                </a:lnTo>
                <a:lnTo>
                  <a:pt x="3278" y="790"/>
                </a:lnTo>
                <a:lnTo>
                  <a:pt x="3271" y="793"/>
                </a:lnTo>
                <a:lnTo>
                  <a:pt x="3268" y="796"/>
                </a:lnTo>
                <a:lnTo>
                  <a:pt x="3266" y="798"/>
                </a:lnTo>
                <a:lnTo>
                  <a:pt x="3261" y="804"/>
                </a:lnTo>
                <a:lnTo>
                  <a:pt x="3258" y="810"/>
                </a:lnTo>
                <a:lnTo>
                  <a:pt x="3256" y="813"/>
                </a:lnTo>
                <a:lnTo>
                  <a:pt x="3255" y="816"/>
                </a:lnTo>
                <a:lnTo>
                  <a:pt x="3254" y="824"/>
                </a:lnTo>
                <a:close/>
                <a:moveTo>
                  <a:pt x="3409" y="930"/>
                </a:moveTo>
                <a:lnTo>
                  <a:pt x="3409" y="753"/>
                </a:lnTo>
                <a:lnTo>
                  <a:pt x="3457" y="753"/>
                </a:lnTo>
                <a:lnTo>
                  <a:pt x="3457" y="784"/>
                </a:lnTo>
                <a:lnTo>
                  <a:pt x="3461" y="776"/>
                </a:lnTo>
                <a:lnTo>
                  <a:pt x="3465" y="769"/>
                </a:lnTo>
                <a:lnTo>
                  <a:pt x="3470" y="764"/>
                </a:lnTo>
                <a:lnTo>
                  <a:pt x="3475" y="759"/>
                </a:lnTo>
                <a:lnTo>
                  <a:pt x="3478" y="757"/>
                </a:lnTo>
                <a:lnTo>
                  <a:pt x="3481" y="755"/>
                </a:lnTo>
                <a:lnTo>
                  <a:pt x="3487" y="753"/>
                </a:lnTo>
                <a:lnTo>
                  <a:pt x="3494" y="751"/>
                </a:lnTo>
                <a:lnTo>
                  <a:pt x="3501" y="751"/>
                </a:lnTo>
                <a:lnTo>
                  <a:pt x="3509" y="751"/>
                </a:lnTo>
                <a:lnTo>
                  <a:pt x="3517" y="752"/>
                </a:lnTo>
                <a:lnTo>
                  <a:pt x="3517" y="796"/>
                </a:lnTo>
                <a:lnTo>
                  <a:pt x="3513" y="795"/>
                </a:lnTo>
                <a:lnTo>
                  <a:pt x="3507" y="794"/>
                </a:lnTo>
                <a:lnTo>
                  <a:pt x="3496" y="793"/>
                </a:lnTo>
                <a:lnTo>
                  <a:pt x="3488" y="794"/>
                </a:lnTo>
                <a:lnTo>
                  <a:pt x="3485" y="795"/>
                </a:lnTo>
                <a:lnTo>
                  <a:pt x="3481" y="796"/>
                </a:lnTo>
                <a:lnTo>
                  <a:pt x="3478" y="797"/>
                </a:lnTo>
                <a:lnTo>
                  <a:pt x="3475" y="799"/>
                </a:lnTo>
                <a:lnTo>
                  <a:pt x="3472" y="801"/>
                </a:lnTo>
                <a:lnTo>
                  <a:pt x="3469" y="803"/>
                </a:lnTo>
                <a:lnTo>
                  <a:pt x="3465" y="809"/>
                </a:lnTo>
                <a:lnTo>
                  <a:pt x="3463" y="812"/>
                </a:lnTo>
                <a:lnTo>
                  <a:pt x="3461" y="815"/>
                </a:lnTo>
                <a:lnTo>
                  <a:pt x="3460" y="818"/>
                </a:lnTo>
                <a:lnTo>
                  <a:pt x="3459" y="822"/>
                </a:lnTo>
                <a:lnTo>
                  <a:pt x="3459" y="826"/>
                </a:lnTo>
                <a:lnTo>
                  <a:pt x="3459" y="830"/>
                </a:lnTo>
                <a:lnTo>
                  <a:pt x="3459" y="930"/>
                </a:lnTo>
                <a:lnTo>
                  <a:pt x="3409" y="930"/>
                </a:lnTo>
                <a:close/>
                <a:moveTo>
                  <a:pt x="3690" y="804"/>
                </a:moveTo>
                <a:lnTo>
                  <a:pt x="3645" y="806"/>
                </a:lnTo>
                <a:lnTo>
                  <a:pt x="3644" y="802"/>
                </a:lnTo>
                <a:lnTo>
                  <a:pt x="3642" y="798"/>
                </a:lnTo>
                <a:lnTo>
                  <a:pt x="3639" y="795"/>
                </a:lnTo>
                <a:lnTo>
                  <a:pt x="3636" y="792"/>
                </a:lnTo>
                <a:lnTo>
                  <a:pt x="3632" y="789"/>
                </a:lnTo>
                <a:lnTo>
                  <a:pt x="3627" y="787"/>
                </a:lnTo>
                <a:lnTo>
                  <a:pt x="3622" y="786"/>
                </a:lnTo>
                <a:lnTo>
                  <a:pt x="3616" y="786"/>
                </a:lnTo>
                <a:lnTo>
                  <a:pt x="3610" y="786"/>
                </a:lnTo>
                <a:lnTo>
                  <a:pt x="3605" y="787"/>
                </a:lnTo>
                <a:lnTo>
                  <a:pt x="3601" y="788"/>
                </a:lnTo>
                <a:lnTo>
                  <a:pt x="3596" y="790"/>
                </a:lnTo>
                <a:lnTo>
                  <a:pt x="3593" y="793"/>
                </a:lnTo>
                <a:lnTo>
                  <a:pt x="3591" y="796"/>
                </a:lnTo>
                <a:lnTo>
                  <a:pt x="3589" y="799"/>
                </a:lnTo>
                <a:lnTo>
                  <a:pt x="3589" y="803"/>
                </a:lnTo>
                <a:lnTo>
                  <a:pt x="3589" y="806"/>
                </a:lnTo>
                <a:lnTo>
                  <a:pt x="3590" y="809"/>
                </a:lnTo>
                <a:lnTo>
                  <a:pt x="3591" y="811"/>
                </a:lnTo>
                <a:lnTo>
                  <a:pt x="3594" y="814"/>
                </a:lnTo>
                <a:lnTo>
                  <a:pt x="3597" y="816"/>
                </a:lnTo>
                <a:lnTo>
                  <a:pt x="3601" y="818"/>
                </a:lnTo>
                <a:lnTo>
                  <a:pt x="3605" y="819"/>
                </a:lnTo>
                <a:lnTo>
                  <a:pt x="3611" y="821"/>
                </a:lnTo>
                <a:lnTo>
                  <a:pt x="3643" y="827"/>
                </a:lnTo>
                <a:lnTo>
                  <a:pt x="3649" y="829"/>
                </a:lnTo>
                <a:lnTo>
                  <a:pt x="3655" y="830"/>
                </a:lnTo>
                <a:lnTo>
                  <a:pt x="3660" y="832"/>
                </a:lnTo>
                <a:lnTo>
                  <a:pt x="3665" y="834"/>
                </a:lnTo>
                <a:lnTo>
                  <a:pt x="3674" y="839"/>
                </a:lnTo>
                <a:lnTo>
                  <a:pt x="3681" y="844"/>
                </a:lnTo>
                <a:lnTo>
                  <a:pt x="3684" y="848"/>
                </a:lnTo>
                <a:lnTo>
                  <a:pt x="3687" y="851"/>
                </a:lnTo>
                <a:lnTo>
                  <a:pt x="3689" y="854"/>
                </a:lnTo>
                <a:lnTo>
                  <a:pt x="3691" y="858"/>
                </a:lnTo>
                <a:lnTo>
                  <a:pt x="3693" y="866"/>
                </a:lnTo>
                <a:lnTo>
                  <a:pt x="3694" y="870"/>
                </a:lnTo>
                <a:lnTo>
                  <a:pt x="3694" y="875"/>
                </a:lnTo>
                <a:lnTo>
                  <a:pt x="3694" y="879"/>
                </a:lnTo>
                <a:lnTo>
                  <a:pt x="3694" y="883"/>
                </a:lnTo>
                <a:lnTo>
                  <a:pt x="3693" y="888"/>
                </a:lnTo>
                <a:lnTo>
                  <a:pt x="3692" y="891"/>
                </a:lnTo>
                <a:lnTo>
                  <a:pt x="3690" y="895"/>
                </a:lnTo>
                <a:lnTo>
                  <a:pt x="3688" y="899"/>
                </a:lnTo>
                <a:lnTo>
                  <a:pt x="3686" y="902"/>
                </a:lnTo>
                <a:lnTo>
                  <a:pt x="3684" y="906"/>
                </a:lnTo>
                <a:lnTo>
                  <a:pt x="3678" y="912"/>
                </a:lnTo>
                <a:lnTo>
                  <a:pt x="3672" y="917"/>
                </a:lnTo>
                <a:lnTo>
                  <a:pt x="3664" y="922"/>
                </a:lnTo>
                <a:lnTo>
                  <a:pt x="3656" y="926"/>
                </a:lnTo>
                <a:lnTo>
                  <a:pt x="3647" y="929"/>
                </a:lnTo>
                <a:lnTo>
                  <a:pt x="3637" y="931"/>
                </a:lnTo>
                <a:lnTo>
                  <a:pt x="3627" y="933"/>
                </a:lnTo>
                <a:lnTo>
                  <a:pt x="3615" y="933"/>
                </a:lnTo>
                <a:lnTo>
                  <a:pt x="3607" y="933"/>
                </a:lnTo>
                <a:lnTo>
                  <a:pt x="3599" y="932"/>
                </a:lnTo>
                <a:lnTo>
                  <a:pt x="3591" y="931"/>
                </a:lnTo>
                <a:lnTo>
                  <a:pt x="3584" y="930"/>
                </a:lnTo>
                <a:lnTo>
                  <a:pt x="3577" y="928"/>
                </a:lnTo>
                <a:lnTo>
                  <a:pt x="3571" y="925"/>
                </a:lnTo>
                <a:lnTo>
                  <a:pt x="3565" y="922"/>
                </a:lnTo>
                <a:lnTo>
                  <a:pt x="3560" y="919"/>
                </a:lnTo>
                <a:lnTo>
                  <a:pt x="3555" y="915"/>
                </a:lnTo>
                <a:lnTo>
                  <a:pt x="3550" y="911"/>
                </a:lnTo>
                <a:lnTo>
                  <a:pt x="3546" y="906"/>
                </a:lnTo>
                <a:lnTo>
                  <a:pt x="3543" y="901"/>
                </a:lnTo>
                <a:lnTo>
                  <a:pt x="3540" y="896"/>
                </a:lnTo>
                <a:lnTo>
                  <a:pt x="3538" y="891"/>
                </a:lnTo>
                <a:lnTo>
                  <a:pt x="3536" y="885"/>
                </a:lnTo>
                <a:lnTo>
                  <a:pt x="3535" y="879"/>
                </a:lnTo>
                <a:lnTo>
                  <a:pt x="3584" y="876"/>
                </a:lnTo>
                <a:lnTo>
                  <a:pt x="3585" y="881"/>
                </a:lnTo>
                <a:lnTo>
                  <a:pt x="3587" y="886"/>
                </a:lnTo>
                <a:lnTo>
                  <a:pt x="3590" y="889"/>
                </a:lnTo>
                <a:lnTo>
                  <a:pt x="3594" y="892"/>
                </a:lnTo>
                <a:lnTo>
                  <a:pt x="3599" y="895"/>
                </a:lnTo>
                <a:lnTo>
                  <a:pt x="3604" y="897"/>
                </a:lnTo>
                <a:lnTo>
                  <a:pt x="3609" y="898"/>
                </a:lnTo>
                <a:lnTo>
                  <a:pt x="3616" y="898"/>
                </a:lnTo>
                <a:lnTo>
                  <a:pt x="3622" y="898"/>
                </a:lnTo>
                <a:lnTo>
                  <a:pt x="3627" y="897"/>
                </a:lnTo>
                <a:lnTo>
                  <a:pt x="3632" y="895"/>
                </a:lnTo>
                <a:lnTo>
                  <a:pt x="3634" y="894"/>
                </a:lnTo>
                <a:lnTo>
                  <a:pt x="3636" y="893"/>
                </a:lnTo>
                <a:lnTo>
                  <a:pt x="3640" y="890"/>
                </a:lnTo>
                <a:lnTo>
                  <a:pt x="3642" y="887"/>
                </a:lnTo>
                <a:lnTo>
                  <a:pt x="3643" y="886"/>
                </a:lnTo>
                <a:lnTo>
                  <a:pt x="3644" y="884"/>
                </a:lnTo>
                <a:lnTo>
                  <a:pt x="3644" y="880"/>
                </a:lnTo>
                <a:lnTo>
                  <a:pt x="3644" y="877"/>
                </a:lnTo>
                <a:lnTo>
                  <a:pt x="3643" y="874"/>
                </a:lnTo>
                <a:lnTo>
                  <a:pt x="3641" y="871"/>
                </a:lnTo>
                <a:lnTo>
                  <a:pt x="3639" y="869"/>
                </a:lnTo>
                <a:lnTo>
                  <a:pt x="3635" y="867"/>
                </a:lnTo>
                <a:lnTo>
                  <a:pt x="3631" y="865"/>
                </a:lnTo>
                <a:lnTo>
                  <a:pt x="3627" y="864"/>
                </a:lnTo>
                <a:lnTo>
                  <a:pt x="3622" y="862"/>
                </a:lnTo>
                <a:lnTo>
                  <a:pt x="3591" y="856"/>
                </a:lnTo>
                <a:lnTo>
                  <a:pt x="3585" y="855"/>
                </a:lnTo>
                <a:lnTo>
                  <a:pt x="3579" y="853"/>
                </a:lnTo>
                <a:lnTo>
                  <a:pt x="3569" y="849"/>
                </a:lnTo>
                <a:lnTo>
                  <a:pt x="3564" y="847"/>
                </a:lnTo>
                <a:lnTo>
                  <a:pt x="3560" y="844"/>
                </a:lnTo>
                <a:lnTo>
                  <a:pt x="3556" y="842"/>
                </a:lnTo>
                <a:lnTo>
                  <a:pt x="3553" y="839"/>
                </a:lnTo>
                <a:lnTo>
                  <a:pt x="3550" y="835"/>
                </a:lnTo>
                <a:lnTo>
                  <a:pt x="3547" y="832"/>
                </a:lnTo>
                <a:lnTo>
                  <a:pt x="3545" y="828"/>
                </a:lnTo>
                <a:lnTo>
                  <a:pt x="3543" y="824"/>
                </a:lnTo>
                <a:lnTo>
                  <a:pt x="3542" y="820"/>
                </a:lnTo>
                <a:lnTo>
                  <a:pt x="3541" y="815"/>
                </a:lnTo>
                <a:lnTo>
                  <a:pt x="3540" y="811"/>
                </a:lnTo>
                <a:lnTo>
                  <a:pt x="3540" y="806"/>
                </a:lnTo>
                <a:lnTo>
                  <a:pt x="3540" y="800"/>
                </a:lnTo>
                <a:lnTo>
                  <a:pt x="3541" y="794"/>
                </a:lnTo>
                <a:lnTo>
                  <a:pt x="3543" y="788"/>
                </a:lnTo>
                <a:lnTo>
                  <a:pt x="3545" y="783"/>
                </a:lnTo>
                <a:lnTo>
                  <a:pt x="3548" y="778"/>
                </a:lnTo>
                <a:lnTo>
                  <a:pt x="3551" y="774"/>
                </a:lnTo>
                <a:lnTo>
                  <a:pt x="3556" y="769"/>
                </a:lnTo>
                <a:lnTo>
                  <a:pt x="3560" y="766"/>
                </a:lnTo>
                <a:lnTo>
                  <a:pt x="3566" y="762"/>
                </a:lnTo>
                <a:lnTo>
                  <a:pt x="3572" y="759"/>
                </a:lnTo>
                <a:lnTo>
                  <a:pt x="3578" y="757"/>
                </a:lnTo>
                <a:lnTo>
                  <a:pt x="3584" y="754"/>
                </a:lnTo>
                <a:lnTo>
                  <a:pt x="3588" y="754"/>
                </a:lnTo>
                <a:lnTo>
                  <a:pt x="3591" y="753"/>
                </a:lnTo>
                <a:lnTo>
                  <a:pt x="3599" y="752"/>
                </a:lnTo>
                <a:lnTo>
                  <a:pt x="3607" y="751"/>
                </a:lnTo>
                <a:lnTo>
                  <a:pt x="3615" y="751"/>
                </a:lnTo>
                <a:lnTo>
                  <a:pt x="3623" y="751"/>
                </a:lnTo>
                <a:lnTo>
                  <a:pt x="3631" y="752"/>
                </a:lnTo>
                <a:lnTo>
                  <a:pt x="3638" y="753"/>
                </a:lnTo>
                <a:lnTo>
                  <a:pt x="3645" y="754"/>
                </a:lnTo>
                <a:lnTo>
                  <a:pt x="3651" y="756"/>
                </a:lnTo>
                <a:lnTo>
                  <a:pt x="3657" y="759"/>
                </a:lnTo>
                <a:lnTo>
                  <a:pt x="3663" y="762"/>
                </a:lnTo>
                <a:lnTo>
                  <a:pt x="3668" y="765"/>
                </a:lnTo>
                <a:lnTo>
                  <a:pt x="3672" y="769"/>
                </a:lnTo>
                <a:lnTo>
                  <a:pt x="3676" y="773"/>
                </a:lnTo>
                <a:lnTo>
                  <a:pt x="3680" y="777"/>
                </a:lnTo>
                <a:lnTo>
                  <a:pt x="3683" y="782"/>
                </a:lnTo>
                <a:lnTo>
                  <a:pt x="3685" y="787"/>
                </a:lnTo>
                <a:lnTo>
                  <a:pt x="3688" y="792"/>
                </a:lnTo>
                <a:lnTo>
                  <a:pt x="3689" y="798"/>
                </a:lnTo>
                <a:lnTo>
                  <a:pt x="3690" y="804"/>
                </a:lnTo>
                <a:close/>
                <a:moveTo>
                  <a:pt x="3751" y="730"/>
                </a:moveTo>
                <a:lnTo>
                  <a:pt x="3746" y="730"/>
                </a:lnTo>
                <a:lnTo>
                  <a:pt x="3741" y="729"/>
                </a:lnTo>
                <a:lnTo>
                  <a:pt x="3736" y="726"/>
                </a:lnTo>
                <a:lnTo>
                  <a:pt x="3732" y="723"/>
                </a:lnTo>
                <a:lnTo>
                  <a:pt x="3729" y="719"/>
                </a:lnTo>
                <a:lnTo>
                  <a:pt x="3726" y="715"/>
                </a:lnTo>
                <a:lnTo>
                  <a:pt x="3725" y="710"/>
                </a:lnTo>
                <a:lnTo>
                  <a:pt x="3724" y="705"/>
                </a:lnTo>
                <a:lnTo>
                  <a:pt x="3725" y="701"/>
                </a:lnTo>
                <a:lnTo>
                  <a:pt x="3726" y="696"/>
                </a:lnTo>
                <a:lnTo>
                  <a:pt x="3729" y="692"/>
                </a:lnTo>
                <a:lnTo>
                  <a:pt x="3732" y="688"/>
                </a:lnTo>
                <a:lnTo>
                  <a:pt x="3736" y="685"/>
                </a:lnTo>
                <a:lnTo>
                  <a:pt x="3741" y="683"/>
                </a:lnTo>
                <a:lnTo>
                  <a:pt x="3746" y="681"/>
                </a:lnTo>
                <a:lnTo>
                  <a:pt x="3751" y="681"/>
                </a:lnTo>
                <a:lnTo>
                  <a:pt x="3756" y="681"/>
                </a:lnTo>
                <a:lnTo>
                  <a:pt x="3761" y="683"/>
                </a:lnTo>
                <a:lnTo>
                  <a:pt x="3765" y="685"/>
                </a:lnTo>
                <a:lnTo>
                  <a:pt x="3770" y="688"/>
                </a:lnTo>
                <a:lnTo>
                  <a:pt x="3773" y="692"/>
                </a:lnTo>
                <a:lnTo>
                  <a:pt x="3775" y="696"/>
                </a:lnTo>
                <a:lnTo>
                  <a:pt x="3777" y="701"/>
                </a:lnTo>
                <a:lnTo>
                  <a:pt x="3777" y="705"/>
                </a:lnTo>
                <a:lnTo>
                  <a:pt x="3777" y="710"/>
                </a:lnTo>
                <a:lnTo>
                  <a:pt x="3775" y="715"/>
                </a:lnTo>
                <a:lnTo>
                  <a:pt x="3773" y="719"/>
                </a:lnTo>
                <a:lnTo>
                  <a:pt x="3770" y="723"/>
                </a:lnTo>
                <a:lnTo>
                  <a:pt x="3765" y="726"/>
                </a:lnTo>
                <a:lnTo>
                  <a:pt x="3761" y="729"/>
                </a:lnTo>
                <a:lnTo>
                  <a:pt x="3756" y="730"/>
                </a:lnTo>
                <a:lnTo>
                  <a:pt x="3751" y="730"/>
                </a:lnTo>
                <a:close/>
                <a:moveTo>
                  <a:pt x="3726" y="753"/>
                </a:moveTo>
                <a:lnTo>
                  <a:pt x="3775" y="753"/>
                </a:lnTo>
                <a:lnTo>
                  <a:pt x="3775" y="930"/>
                </a:lnTo>
                <a:lnTo>
                  <a:pt x="3726" y="930"/>
                </a:lnTo>
                <a:lnTo>
                  <a:pt x="3726" y="753"/>
                </a:lnTo>
                <a:close/>
                <a:moveTo>
                  <a:pt x="3908" y="753"/>
                </a:moveTo>
                <a:lnTo>
                  <a:pt x="3908" y="790"/>
                </a:lnTo>
                <a:lnTo>
                  <a:pt x="3874" y="790"/>
                </a:lnTo>
                <a:lnTo>
                  <a:pt x="3874" y="876"/>
                </a:lnTo>
                <a:lnTo>
                  <a:pt x="3874" y="880"/>
                </a:lnTo>
                <a:lnTo>
                  <a:pt x="3875" y="884"/>
                </a:lnTo>
                <a:lnTo>
                  <a:pt x="3876" y="886"/>
                </a:lnTo>
                <a:lnTo>
                  <a:pt x="3877" y="887"/>
                </a:lnTo>
                <a:lnTo>
                  <a:pt x="3879" y="889"/>
                </a:lnTo>
                <a:lnTo>
                  <a:pt x="3881" y="891"/>
                </a:lnTo>
                <a:lnTo>
                  <a:pt x="3884" y="892"/>
                </a:lnTo>
                <a:lnTo>
                  <a:pt x="3887" y="893"/>
                </a:lnTo>
                <a:lnTo>
                  <a:pt x="3891" y="893"/>
                </a:lnTo>
                <a:lnTo>
                  <a:pt x="3899" y="892"/>
                </a:lnTo>
                <a:lnTo>
                  <a:pt x="3904" y="891"/>
                </a:lnTo>
                <a:lnTo>
                  <a:pt x="3912" y="928"/>
                </a:lnTo>
                <a:lnTo>
                  <a:pt x="3901" y="930"/>
                </a:lnTo>
                <a:lnTo>
                  <a:pt x="3893" y="932"/>
                </a:lnTo>
                <a:lnTo>
                  <a:pt x="3884" y="932"/>
                </a:lnTo>
                <a:lnTo>
                  <a:pt x="3878" y="932"/>
                </a:lnTo>
                <a:lnTo>
                  <a:pt x="3871" y="932"/>
                </a:lnTo>
                <a:lnTo>
                  <a:pt x="3866" y="931"/>
                </a:lnTo>
                <a:lnTo>
                  <a:pt x="3860" y="930"/>
                </a:lnTo>
                <a:lnTo>
                  <a:pt x="3855" y="928"/>
                </a:lnTo>
                <a:lnTo>
                  <a:pt x="3850" y="926"/>
                </a:lnTo>
                <a:lnTo>
                  <a:pt x="3845" y="924"/>
                </a:lnTo>
                <a:lnTo>
                  <a:pt x="3841" y="921"/>
                </a:lnTo>
                <a:lnTo>
                  <a:pt x="3837" y="917"/>
                </a:lnTo>
                <a:lnTo>
                  <a:pt x="3834" y="914"/>
                </a:lnTo>
                <a:lnTo>
                  <a:pt x="3831" y="909"/>
                </a:lnTo>
                <a:lnTo>
                  <a:pt x="3829" y="905"/>
                </a:lnTo>
                <a:lnTo>
                  <a:pt x="3827" y="900"/>
                </a:lnTo>
                <a:lnTo>
                  <a:pt x="3826" y="894"/>
                </a:lnTo>
                <a:lnTo>
                  <a:pt x="3825" y="888"/>
                </a:lnTo>
                <a:lnTo>
                  <a:pt x="3825" y="882"/>
                </a:lnTo>
                <a:lnTo>
                  <a:pt x="3825" y="790"/>
                </a:lnTo>
                <a:lnTo>
                  <a:pt x="3801" y="790"/>
                </a:lnTo>
                <a:lnTo>
                  <a:pt x="3801" y="753"/>
                </a:lnTo>
                <a:lnTo>
                  <a:pt x="3825" y="753"/>
                </a:lnTo>
                <a:lnTo>
                  <a:pt x="3825" y="711"/>
                </a:lnTo>
                <a:lnTo>
                  <a:pt x="3874" y="711"/>
                </a:lnTo>
                <a:lnTo>
                  <a:pt x="3874" y="753"/>
                </a:lnTo>
                <a:lnTo>
                  <a:pt x="3908" y="753"/>
                </a:lnTo>
                <a:close/>
                <a:moveTo>
                  <a:pt x="3974" y="996"/>
                </a:moveTo>
                <a:lnTo>
                  <a:pt x="3965" y="996"/>
                </a:lnTo>
                <a:lnTo>
                  <a:pt x="3956" y="995"/>
                </a:lnTo>
                <a:lnTo>
                  <a:pt x="3949" y="993"/>
                </a:lnTo>
                <a:lnTo>
                  <a:pt x="3943" y="991"/>
                </a:lnTo>
                <a:lnTo>
                  <a:pt x="3954" y="954"/>
                </a:lnTo>
                <a:lnTo>
                  <a:pt x="3960" y="956"/>
                </a:lnTo>
                <a:lnTo>
                  <a:pt x="3966" y="957"/>
                </a:lnTo>
                <a:lnTo>
                  <a:pt x="3971" y="957"/>
                </a:lnTo>
                <a:lnTo>
                  <a:pt x="3976" y="957"/>
                </a:lnTo>
                <a:lnTo>
                  <a:pt x="3978" y="956"/>
                </a:lnTo>
                <a:lnTo>
                  <a:pt x="3980" y="955"/>
                </a:lnTo>
                <a:lnTo>
                  <a:pt x="3984" y="952"/>
                </a:lnTo>
                <a:lnTo>
                  <a:pt x="3987" y="948"/>
                </a:lnTo>
                <a:lnTo>
                  <a:pt x="3990" y="942"/>
                </a:lnTo>
                <a:lnTo>
                  <a:pt x="3993" y="935"/>
                </a:lnTo>
                <a:lnTo>
                  <a:pt x="3930" y="753"/>
                </a:lnTo>
                <a:lnTo>
                  <a:pt x="3981" y="753"/>
                </a:lnTo>
                <a:lnTo>
                  <a:pt x="4018" y="883"/>
                </a:lnTo>
                <a:lnTo>
                  <a:pt x="4056" y="753"/>
                </a:lnTo>
                <a:lnTo>
                  <a:pt x="4108" y="753"/>
                </a:lnTo>
                <a:lnTo>
                  <a:pt x="4040" y="949"/>
                </a:lnTo>
                <a:lnTo>
                  <a:pt x="4035" y="959"/>
                </a:lnTo>
                <a:lnTo>
                  <a:pt x="4033" y="964"/>
                </a:lnTo>
                <a:lnTo>
                  <a:pt x="4030" y="968"/>
                </a:lnTo>
                <a:lnTo>
                  <a:pt x="4024" y="976"/>
                </a:lnTo>
                <a:lnTo>
                  <a:pt x="4017" y="983"/>
                </a:lnTo>
                <a:lnTo>
                  <a:pt x="4013" y="986"/>
                </a:lnTo>
                <a:lnTo>
                  <a:pt x="4008" y="989"/>
                </a:lnTo>
                <a:lnTo>
                  <a:pt x="4003" y="991"/>
                </a:lnTo>
                <a:lnTo>
                  <a:pt x="3998" y="993"/>
                </a:lnTo>
                <a:lnTo>
                  <a:pt x="3993" y="994"/>
                </a:lnTo>
                <a:lnTo>
                  <a:pt x="3987" y="995"/>
                </a:lnTo>
                <a:lnTo>
                  <a:pt x="3980" y="996"/>
                </a:lnTo>
                <a:lnTo>
                  <a:pt x="3974" y="996"/>
                </a:lnTo>
                <a:close/>
                <a:moveTo>
                  <a:pt x="1623" y="590"/>
                </a:moveTo>
                <a:lnTo>
                  <a:pt x="1569" y="590"/>
                </a:lnTo>
                <a:lnTo>
                  <a:pt x="1651" y="354"/>
                </a:lnTo>
                <a:lnTo>
                  <a:pt x="1715" y="354"/>
                </a:lnTo>
                <a:lnTo>
                  <a:pt x="1797" y="590"/>
                </a:lnTo>
                <a:lnTo>
                  <a:pt x="1743" y="590"/>
                </a:lnTo>
                <a:lnTo>
                  <a:pt x="1726" y="536"/>
                </a:lnTo>
                <a:lnTo>
                  <a:pt x="1641" y="536"/>
                </a:lnTo>
                <a:lnTo>
                  <a:pt x="1623" y="590"/>
                </a:lnTo>
                <a:close/>
                <a:moveTo>
                  <a:pt x="1653" y="497"/>
                </a:moveTo>
                <a:lnTo>
                  <a:pt x="1713" y="497"/>
                </a:lnTo>
                <a:lnTo>
                  <a:pt x="1684" y="408"/>
                </a:lnTo>
                <a:lnTo>
                  <a:pt x="1653" y="497"/>
                </a:lnTo>
                <a:close/>
                <a:moveTo>
                  <a:pt x="1874" y="593"/>
                </a:moveTo>
                <a:lnTo>
                  <a:pt x="1867" y="593"/>
                </a:lnTo>
                <a:lnTo>
                  <a:pt x="1861" y="592"/>
                </a:lnTo>
                <a:lnTo>
                  <a:pt x="1856" y="591"/>
                </a:lnTo>
                <a:lnTo>
                  <a:pt x="1850" y="590"/>
                </a:lnTo>
                <a:lnTo>
                  <a:pt x="1845" y="588"/>
                </a:lnTo>
                <a:lnTo>
                  <a:pt x="1840" y="586"/>
                </a:lnTo>
                <a:lnTo>
                  <a:pt x="1836" y="583"/>
                </a:lnTo>
                <a:lnTo>
                  <a:pt x="1832" y="580"/>
                </a:lnTo>
                <a:lnTo>
                  <a:pt x="1828" y="576"/>
                </a:lnTo>
                <a:lnTo>
                  <a:pt x="1824" y="572"/>
                </a:lnTo>
                <a:lnTo>
                  <a:pt x="1821" y="568"/>
                </a:lnTo>
                <a:lnTo>
                  <a:pt x="1820" y="566"/>
                </a:lnTo>
                <a:lnTo>
                  <a:pt x="1819" y="563"/>
                </a:lnTo>
                <a:lnTo>
                  <a:pt x="1817" y="558"/>
                </a:lnTo>
                <a:lnTo>
                  <a:pt x="1816" y="553"/>
                </a:lnTo>
                <a:lnTo>
                  <a:pt x="1815" y="547"/>
                </a:lnTo>
                <a:lnTo>
                  <a:pt x="1815" y="540"/>
                </a:lnTo>
                <a:lnTo>
                  <a:pt x="1815" y="531"/>
                </a:lnTo>
                <a:lnTo>
                  <a:pt x="1817" y="523"/>
                </a:lnTo>
                <a:lnTo>
                  <a:pt x="1818" y="519"/>
                </a:lnTo>
                <a:lnTo>
                  <a:pt x="1820" y="515"/>
                </a:lnTo>
                <a:lnTo>
                  <a:pt x="1824" y="509"/>
                </a:lnTo>
                <a:lnTo>
                  <a:pt x="1827" y="507"/>
                </a:lnTo>
                <a:lnTo>
                  <a:pt x="1829" y="504"/>
                </a:lnTo>
                <a:lnTo>
                  <a:pt x="1832" y="502"/>
                </a:lnTo>
                <a:lnTo>
                  <a:pt x="1835" y="499"/>
                </a:lnTo>
                <a:lnTo>
                  <a:pt x="1838" y="497"/>
                </a:lnTo>
                <a:lnTo>
                  <a:pt x="1841" y="496"/>
                </a:lnTo>
                <a:lnTo>
                  <a:pt x="1845" y="494"/>
                </a:lnTo>
                <a:lnTo>
                  <a:pt x="1849" y="493"/>
                </a:lnTo>
                <a:lnTo>
                  <a:pt x="1856" y="490"/>
                </a:lnTo>
                <a:lnTo>
                  <a:pt x="1864" y="488"/>
                </a:lnTo>
                <a:lnTo>
                  <a:pt x="1873" y="487"/>
                </a:lnTo>
                <a:lnTo>
                  <a:pt x="1881" y="486"/>
                </a:lnTo>
                <a:lnTo>
                  <a:pt x="1901" y="484"/>
                </a:lnTo>
                <a:lnTo>
                  <a:pt x="1908" y="482"/>
                </a:lnTo>
                <a:lnTo>
                  <a:pt x="1914" y="481"/>
                </a:lnTo>
                <a:lnTo>
                  <a:pt x="1918" y="479"/>
                </a:lnTo>
                <a:lnTo>
                  <a:pt x="1920" y="478"/>
                </a:lnTo>
                <a:lnTo>
                  <a:pt x="1922" y="477"/>
                </a:lnTo>
                <a:lnTo>
                  <a:pt x="1923" y="476"/>
                </a:lnTo>
                <a:lnTo>
                  <a:pt x="1923" y="474"/>
                </a:lnTo>
                <a:lnTo>
                  <a:pt x="1924" y="472"/>
                </a:lnTo>
                <a:lnTo>
                  <a:pt x="1924" y="470"/>
                </a:lnTo>
                <a:lnTo>
                  <a:pt x="1924" y="464"/>
                </a:lnTo>
                <a:lnTo>
                  <a:pt x="1922" y="460"/>
                </a:lnTo>
                <a:lnTo>
                  <a:pt x="1921" y="458"/>
                </a:lnTo>
                <a:lnTo>
                  <a:pt x="1920" y="456"/>
                </a:lnTo>
                <a:lnTo>
                  <a:pt x="1919" y="454"/>
                </a:lnTo>
                <a:lnTo>
                  <a:pt x="1917" y="452"/>
                </a:lnTo>
                <a:lnTo>
                  <a:pt x="1913" y="450"/>
                </a:lnTo>
                <a:lnTo>
                  <a:pt x="1909" y="448"/>
                </a:lnTo>
                <a:lnTo>
                  <a:pt x="1904" y="447"/>
                </a:lnTo>
                <a:lnTo>
                  <a:pt x="1898" y="446"/>
                </a:lnTo>
                <a:lnTo>
                  <a:pt x="1892" y="447"/>
                </a:lnTo>
                <a:lnTo>
                  <a:pt x="1886" y="448"/>
                </a:lnTo>
                <a:lnTo>
                  <a:pt x="1881" y="450"/>
                </a:lnTo>
                <a:lnTo>
                  <a:pt x="1877" y="452"/>
                </a:lnTo>
                <a:lnTo>
                  <a:pt x="1873" y="455"/>
                </a:lnTo>
                <a:lnTo>
                  <a:pt x="1870" y="459"/>
                </a:lnTo>
                <a:lnTo>
                  <a:pt x="1868" y="463"/>
                </a:lnTo>
                <a:lnTo>
                  <a:pt x="1867" y="465"/>
                </a:lnTo>
                <a:lnTo>
                  <a:pt x="1866" y="467"/>
                </a:lnTo>
                <a:lnTo>
                  <a:pt x="1821" y="463"/>
                </a:lnTo>
                <a:lnTo>
                  <a:pt x="1823" y="457"/>
                </a:lnTo>
                <a:lnTo>
                  <a:pt x="1825" y="452"/>
                </a:lnTo>
                <a:lnTo>
                  <a:pt x="1827" y="446"/>
                </a:lnTo>
                <a:lnTo>
                  <a:pt x="1830" y="441"/>
                </a:lnTo>
                <a:lnTo>
                  <a:pt x="1833" y="437"/>
                </a:lnTo>
                <a:lnTo>
                  <a:pt x="1837" y="432"/>
                </a:lnTo>
                <a:lnTo>
                  <a:pt x="1841" y="428"/>
                </a:lnTo>
                <a:lnTo>
                  <a:pt x="1846" y="425"/>
                </a:lnTo>
                <a:lnTo>
                  <a:pt x="1851" y="421"/>
                </a:lnTo>
                <a:lnTo>
                  <a:pt x="1857" y="419"/>
                </a:lnTo>
                <a:lnTo>
                  <a:pt x="1863" y="416"/>
                </a:lnTo>
                <a:lnTo>
                  <a:pt x="1869" y="414"/>
                </a:lnTo>
                <a:lnTo>
                  <a:pt x="1876" y="413"/>
                </a:lnTo>
                <a:lnTo>
                  <a:pt x="1883" y="412"/>
                </a:lnTo>
                <a:lnTo>
                  <a:pt x="1890" y="411"/>
                </a:lnTo>
                <a:lnTo>
                  <a:pt x="1898" y="411"/>
                </a:lnTo>
                <a:lnTo>
                  <a:pt x="1908" y="411"/>
                </a:lnTo>
                <a:lnTo>
                  <a:pt x="1917" y="412"/>
                </a:lnTo>
                <a:lnTo>
                  <a:pt x="1926" y="414"/>
                </a:lnTo>
                <a:lnTo>
                  <a:pt x="1935" y="417"/>
                </a:lnTo>
                <a:lnTo>
                  <a:pt x="1943" y="420"/>
                </a:lnTo>
                <a:lnTo>
                  <a:pt x="1947" y="422"/>
                </a:lnTo>
                <a:lnTo>
                  <a:pt x="1950" y="425"/>
                </a:lnTo>
                <a:lnTo>
                  <a:pt x="1957" y="430"/>
                </a:lnTo>
                <a:lnTo>
                  <a:pt x="1963" y="436"/>
                </a:lnTo>
                <a:lnTo>
                  <a:pt x="1965" y="440"/>
                </a:lnTo>
                <a:lnTo>
                  <a:pt x="1967" y="443"/>
                </a:lnTo>
                <a:lnTo>
                  <a:pt x="1969" y="447"/>
                </a:lnTo>
                <a:lnTo>
                  <a:pt x="1970" y="451"/>
                </a:lnTo>
                <a:lnTo>
                  <a:pt x="1972" y="456"/>
                </a:lnTo>
                <a:lnTo>
                  <a:pt x="1972" y="460"/>
                </a:lnTo>
                <a:lnTo>
                  <a:pt x="1973" y="465"/>
                </a:lnTo>
                <a:lnTo>
                  <a:pt x="1973" y="470"/>
                </a:lnTo>
                <a:lnTo>
                  <a:pt x="1973" y="590"/>
                </a:lnTo>
                <a:lnTo>
                  <a:pt x="1927" y="590"/>
                </a:lnTo>
                <a:lnTo>
                  <a:pt x="1927" y="565"/>
                </a:lnTo>
                <a:lnTo>
                  <a:pt x="1922" y="571"/>
                </a:lnTo>
                <a:lnTo>
                  <a:pt x="1917" y="576"/>
                </a:lnTo>
                <a:lnTo>
                  <a:pt x="1912" y="581"/>
                </a:lnTo>
                <a:lnTo>
                  <a:pt x="1906" y="585"/>
                </a:lnTo>
                <a:lnTo>
                  <a:pt x="1899" y="589"/>
                </a:lnTo>
                <a:lnTo>
                  <a:pt x="1891" y="591"/>
                </a:lnTo>
                <a:lnTo>
                  <a:pt x="1887" y="592"/>
                </a:lnTo>
                <a:lnTo>
                  <a:pt x="1883" y="592"/>
                </a:lnTo>
                <a:lnTo>
                  <a:pt x="1874" y="593"/>
                </a:lnTo>
                <a:close/>
                <a:moveTo>
                  <a:pt x="1888" y="559"/>
                </a:moveTo>
                <a:lnTo>
                  <a:pt x="1895" y="559"/>
                </a:lnTo>
                <a:lnTo>
                  <a:pt x="1902" y="557"/>
                </a:lnTo>
                <a:lnTo>
                  <a:pt x="1905" y="556"/>
                </a:lnTo>
                <a:lnTo>
                  <a:pt x="1908" y="554"/>
                </a:lnTo>
                <a:lnTo>
                  <a:pt x="1914" y="550"/>
                </a:lnTo>
                <a:lnTo>
                  <a:pt x="1916" y="547"/>
                </a:lnTo>
                <a:lnTo>
                  <a:pt x="1919" y="545"/>
                </a:lnTo>
                <a:lnTo>
                  <a:pt x="1922" y="539"/>
                </a:lnTo>
                <a:lnTo>
                  <a:pt x="1924" y="533"/>
                </a:lnTo>
                <a:lnTo>
                  <a:pt x="1924" y="530"/>
                </a:lnTo>
                <a:lnTo>
                  <a:pt x="1924" y="527"/>
                </a:lnTo>
                <a:lnTo>
                  <a:pt x="1924" y="508"/>
                </a:lnTo>
                <a:lnTo>
                  <a:pt x="1921" y="510"/>
                </a:lnTo>
                <a:lnTo>
                  <a:pt x="1915" y="511"/>
                </a:lnTo>
                <a:lnTo>
                  <a:pt x="1903" y="514"/>
                </a:lnTo>
                <a:lnTo>
                  <a:pt x="1890" y="516"/>
                </a:lnTo>
                <a:lnTo>
                  <a:pt x="1884" y="517"/>
                </a:lnTo>
                <a:lnTo>
                  <a:pt x="1879" y="518"/>
                </a:lnTo>
                <a:lnTo>
                  <a:pt x="1874" y="520"/>
                </a:lnTo>
                <a:lnTo>
                  <a:pt x="1870" y="523"/>
                </a:lnTo>
                <a:lnTo>
                  <a:pt x="1866" y="526"/>
                </a:lnTo>
                <a:lnTo>
                  <a:pt x="1864" y="530"/>
                </a:lnTo>
                <a:lnTo>
                  <a:pt x="1863" y="532"/>
                </a:lnTo>
                <a:lnTo>
                  <a:pt x="1862" y="534"/>
                </a:lnTo>
                <a:lnTo>
                  <a:pt x="1862" y="539"/>
                </a:lnTo>
                <a:lnTo>
                  <a:pt x="1862" y="543"/>
                </a:lnTo>
                <a:lnTo>
                  <a:pt x="1863" y="548"/>
                </a:lnTo>
                <a:lnTo>
                  <a:pt x="1865" y="549"/>
                </a:lnTo>
                <a:lnTo>
                  <a:pt x="1866" y="551"/>
                </a:lnTo>
                <a:lnTo>
                  <a:pt x="1869" y="554"/>
                </a:lnTo>
                <a:lnTo>
                  <a:pt x="1873" y="556"/>
                </a:lnTo>
                <a:lnTo>
                  <a:pt x="1875" y="557"/>
                </a:lnTo>
                <a:lnTo>
                  <a:pt x="1877" y="558"/>
                </a:lnTo>
                <a:lnTo>
                  <a:pt x="1882" y="559"/>
                </a:lnTo>
                <a:lnTo>
                  <a:pt x="1888" y="559"/>
                </a:lnTo>
                <a:close/>
                <a:moveTo>
                  <a:pt x="2063" y="590"/>
                </a:moveTo>
                <a:lnTo>
                  <a:pt x="2013" y="590"/>
                </a:lnTo>
                <a:lnTo>
                  <a:pt x="2013" y="354"/>
                </a:lnTo>
                <a:lnTo>
                  <a:pt x="2063" y="354"/>
                </a:lnTo>
                <a:lnTo>
                  <a:pt x="2063" y="590"/>
                </a:lnTo>
                <a:close/>
                <a:moveTo>
                  <a:pt x="2197" y="413"/>
                </a:moveTo>
                <a:lnTo>
                  <a:pt x="2197" y="450"/>
                </a:lnTo>
                <a:lnTo>
                  <a:pt x="2164" y="450"/>
                </a:lnTo>
                <a:lnTo>
                  <a:pt x="2164" y="535"/>
                </a:lnTo>
                <a:lnTo>
                  <a:pt x="2164" y="540"/>
                </a:lnTo>
                <a:lnTo>
                  <a:pt x="2165" y="544"/>
                </a:lnTo>
                <a:lnTo>
                  <a:pt x="2166" y="545"/>
                </a:lnTo>
                <a:lnTo>
                  <a:pt x="2167" y="547"/>
                </a:lnTo>
                <a:lnTo>
                  <a:pt x="2169" y="549"/>
                </a:lnTo>
                <a:lnTo>
                  <a:pt x="2171" y="551"/>
                </a:lnTo>
                <a:lnTo>
                  <a:pt x="2174" y="552"/>
                </a:lnTo>
                <a:lnTo>
                  <a:pt x="2177" y="552"/>
                </a:lnTo>
                <a:lnTo>
                  <a:pt x="2181" y="553"/>
                </a:lnTo>
                <a:lnTo>
                  <a:pt x="2188" y="552"/>
                </a:lnTo>
                <a:lnTo>
                  <a:pt x="2193" y="551"/>
                </a:lnTo>
                <a:lnTo>
                  <a:pt x="2201" y="587"/>
                </a:lnTo>
                <a:lnTo>
                  <a:pt x="2190" y="590"/>
                </a:lnTo>
                <a:lnTo>
                  <a:pt x="2183" y="591"/>
                </a:lnTo>
                <a:lnTo>
                  <a:pt x="2174" y="592"/>
                </a:lnTo>
                <a:lnTo>
                  <a:pt x="2168" y="592"/>
                </a:lnTo>
                <a:lnTo>
                  <a:pt x="2161" y="592"/>
                </a:lnTo>
                <a:lnTo>
                  <a:pt x="2156" y="591"/>
                </a:lnTo>
                <a:lnTo>
                  <a:pt x="2150" y="590"/>
                </a:lnTo>
                <a:lnTo>
                  <a:pt x="2145" y="588"/>
                </a:lnTo>
                <a:lnTo>
                  <a:pt x="2140" y="586"/>
                </a:lnTo>
                <a:lnTo>
                  <a:pt x="2135" y="583"/>
                </a:lnTo>
                <a:lnTo>
                  <a:pt x="2131" y="581"/>
                </a:lnTo>
                <a:lnTo>
                  <a:pt x="2127" y="577"/>
                </a:lnTo>
                <a:lnTo>
                  <a:pt x="2124" y="573"/>
                </a:lnTo>
                <a:lnTo>
                  <a:pt x="2121" y="569"/>
                </a:lnTo>
                <a:lnTo>
                  <a:pt x="2119" y="564"/>
                </a:lnTo>
                <a:lnTo>
                  <a:pt x="2117" y="559"/>
                </a:lnTo>
                <a:lnTo>
                  <a:pt x="2116" y="554"/>
                </a:lnTo>
                <a:lnTo>
                  <a:pt x="2115" y="548"/>
                </a:lnTo>
                <a:lnTo>
                  <a:pt x="2115" y="542"/>
                </a:lnTo>
                <a:lnTo>
                  <a:pt x="2115" y="450"/>
                </a:lnTo>
                <a:lnTo>
                  <a:pt x="2091" y="450"/>
                </a:lnTo>
                <a:lnTo>
                  <a:pt x="2091" y="413"/>
                </a:lnTo>
                <a:lnTo>
                  <a:pt x="2115" y="413"/>
                </a:lnTo>
                <a:lnTo>
                  <a:pt x="2115" y="371"/>
                </a:lnTo>
                <a:lnTo>
                  <a:pt x="2164" y="371"/>
                </a:lnTo>
                <a:lnTo>
                  <a:pt x="2164" y="413"/>
                </a:lnTo>
                <a:lnTo>
                  <a:pt x="2197" y="413"/>
                </a:lnTo>
                <a:close/>
                <a:moveTo>
                  <a:pt x="2304" y="593"/>
                </a:moveTo>
                <a:lnTo>
                  <a:pt x="2291" y="592"/>
                </a:lnTo>
                <a:lnTo>
                  <a:pt x="2285" y="591"/>
                </a:lnTo>
                <a:lnTo>
                  <a:pt x="2279" y="590"/>
                </a:lnTo>
                <a:lnTo>
                  <a:pt x="2268" y="587"/>
                </a:lnTo>
                <a:lnTo>
                  <a:pt x="2263" y="584"/>
                </a:lnTo>
                <a:lnTo>
                  <a:pt x="2258" y="582"/>
                </a:lnTo>
                <a:lnTo>
                  <a:pt x="2249" y="575"/>
                </a:lnTo>
                <a:lnTo>
                  <a:pt x="2245" y="572"/>
                </a:lnTo>
                <a:lnTo>
                  <a:pt x="2241" y="568"/>
                </a:lnTo>
                <a:lnTo>
                  <a:pt x="2234" y="559"/>
                </a:lnTo>
                <a:lnTo>
                  <a:pt x="2231" y="555"/>
                </a:lnTo>
                <a:lnTo>
                  <a:pt x="2228" y="550"/>
                </a:lnTo>
                <a:lnTo>
                  <a:pt x="2223" y="539"/>
                </a:lnTo>
                <a:lnTo>
                  <a:pt x="2221" y="533"/>
                </a:lnTo>
                <a:lnTo>
                  <a:pt x="2220" y="527"/>
                </a:lnTo>
                <a:lnTo>
                  <a:pt x="2219" y="521"/>
                </a:lnTo>
                <a:lnTo>
                  <a:pt x="2218" y="515"/>
                </a:lnTo>
                <a:lnTo>
                  <a:pt x="2218" y="509"/>
                </a:lnTo>
                <a:lnTo>
                  <a:pt x="2217" y="502"/>
                </a:lnTo>
                <a:lnTo>
                  <a:pt x="2218" y="495"/>
                </a:lnTo>
                <a:lnTo>
                  <a:pt x="2218" y="489"/>
                </a:lnTo>
                <a:lnTo>
                  <a:pt x="2219" y="482"/>
                </a:lnTo>
                <a:lnTo>
                  <a:pt x="2220" y="476"/>
                </a:lnTo>
                <a:lnTo>
                  <a:pt x="2223" y="465"/>
                </a:lnTo>
                <a:lnTo>
                  <a:pt x="2225" y="459"/>
                </a:lnTo>
                <a:lnTo>
                  <a:pt x="2228" y="454"/>
                </a:lnTo>
                <a:lnTo>
                  <a:pt x="2234" y="444"/>
                </a:lnTo>
                <a:lnTo>
                  <a:pt x="2237" y="440"/>
                </a:lnTo>
                <a:lnTo>
                  <a:pt x="2241" y="436"/>
                </a:lnTo>
                <a:lnTo>
                  <a:pt x="2245" y="432"/>
                </a:lnTo>
                <a:lnTo>
                  <a:pt x="2249" y="428"/>
                </a:lnTo>
                <a:lnTo>
                  <a:pt x="2253" y="425"/>
                </a:lnTo>
                <a:lnTo>
                  <a:pt x="2258" y="422"/>
                </a:lnTo>
                <a:lnTo>
                  <a:pt x="2263" y="419"/>
                </a:lnTo>
                <a:lnTo>
                  <a:pt x="2268" y="417"/>
                </a:lnTo>
                <a:lnTo>
                  <a:pt x="2274" y="415"/>
                </a:lnTo>
                <a:lnTo>
                  <a:pt x="2279" y="413"/>
                </a:lnTo>
                <a:lnTo>
                  <a:pt x="2285" y="412"/>
                </a:lnTo>
                <a:lnTo>
                  <a:pt x="2291" y="411"/>
                </a:lnTo>
                <a:lnTo>
                  <a:pt x="2304" y="411"/>
                </a:lnTo>
                <a:lnTo>
                  <a:pt x="2317" y="411"/>
                </a:lnTo>
                <a:lnTo>
                  <a:pt x="2323" y="412"/>
                </a:lnTo>
                <a:lnTo>
                  <a:pt x="2329" y="413"/>
                </a:lnTo>
                <a:lnTo>
                  <a:pt x="2340" y="417"/>
                </a:lnTo>
                <a:lnTo>
                  <a:pt x="2346" y="419"/>
                </a:lnTo>
                <a:lnTo>
                  <a:pt x="2351" y="422"/>
                </a:lnTo>
                <a:lnTo>
                  <a:pt x="2360" y="428"/>
                </a:lnTo>
                <a:lnTo>
                  <a:pt x="2364" y="432"/>
                </a:lnTo>
                <a:lnTo>
                  <a:pt x="2368" y="436"/>
                </a:lnTo>
                <a:lnTo>
                  <a:pt x="2375" y="444"/>
                </a:lnTo>
                <a:lnTo>
                  <a:pt x="2378" y="449"/>
                </a:lnTo>
                <a:lnTo>
                  <a:pt x="2381" y="454"/>
                </a:lnTo>
                <a:lnTo>
                  <a:pt x="2385" y="465"/>
                </a:lnTo>
                <a:lnTo>
                  <a:pt x="2387" y="470"/>
                </a:lnTo>
                <a:lnTo>
                  <a:pt x="2389" y="476"/>
                </a:lnTo>
                <a:lnTo>
                  <a:pt x="2390" y="482"/>
                </a:lnTo>
                <a:lnTo>
                  <a:pt x="2391" y="489"/>
                </a:lnTo>
                <a:lnTo>
                  <a:pt x="2391" y="495"/>
                </a:lnTo>
                <a:lnTo>
                  <a:pt x="2391" y="502"/>
                </a:lnTo>
                <a:lnTo>
                  <a:pt x="2391" y="509"/>
                </a:lnTo>
                <a:lnTo>
                  <a:pt x="2391" y="515"/>
                </a:lnTo>
                <a:lnTo>
                  <a:pt x="2390" y="521"/>
                </a:lnTo>
                <a:lnTo>
                  <a:pt x="2389" y="527"/>
                </a:lnTo>
                <a:lnTo>
                  <a:pt x="2385" y="539"/>
                </a:lnTo>
                <a:lnTo>
                  <a:pt x="2383" y="544"/>
                </a:lnTo>
                <a:lnTo>
                  <a:pt x="2381" y="550"/>
                </a:lnTo>
                <a:lnTo>
                  <a:pt x="2375" y="559"/>
                </a:lnTo>
                <a:lnTo>
                  <a:pt x="2372" y="564"/>
                </a:lnTo>
                <a:lnTo>
                  <a:pt x="2368" y="568"/>
                </a:lnTo>
                <a:lnTo>
                  <a:pt x="2364" y="572"/>
                </a:lnTo>
                <a:lnTo>
                  <a:pt x="2360" y="575"/>
                </a:lnTo>
                <a:lnTo>
                  <a:pt x="2355" y="579"/>
                </a:lnTo>
                <a:lnTo>
                  <a:pt x="2351" y="582"/>
                </a:lnTo>
                <a:lnTo>
                  <a:pt x="2346" y="584"/>
                </a:lnTo>
                <a:lnTo>
                  <a:pt x="2340" y="587"/>
                </a:lnTo>
                <a:lnTo>
                  <a:pt x="2335" y="589"/>
                </a:lnTo>
                <a:lnTo>
                  <a:pt x="2329" y="590"/>
                </a:lnTo>
                <a:lnTo>
                  <a:pt x="2323" y="591"/>
                </a:lnTo>
                <a:lnTo>
                  <a:pt x="2317" y="592"/>
                </a:lnTo>
                <a:lnTo>
                  <a:pt x="2304" y="593"/>
                </a:lnTo>
                <a:close/>
                <a:moveTo>
                  <a:pt x="2305" y="555"/>
                </a:moveTo>
                <a:lnTo>
                  <a:pt x="2309" y="555"/>
                </a:lnTo>
                <a:lnTo>
                  <a:pt x="2313" y="554"/>
                </a:lnTo>
                <a:lnTo>
                  <a:pt x="2317" y="553"/>
                </a:lnTo>
                <a:lnTo>
                  <a:pt x="2321" y="551"/>
                </a:lnTo>
                <a:lnTo>
                  <a:pt x="2324" y="549"/>
                </a:lnTo>
                <a:lnTo>
                  <a:pt x="2327" y="547"/>
                </a:lnTo>
                <a:lnTo>
                  <a:pt x="2330" y="544"/>
                </a:lnTo>
                <a:lnTo>
                  <a:pt x="2332" y="540"/>
                </a:lnTo>
                <a:lnTo>
                  <a:pt x="2334" y="536"/>
                </a:lnTo>
                <a:lnTo>
                  <a:pt x="2336" y="532"/>
                </a:lnTo>
                <a:lnTo>
                  <a:pt x="2338" y="527"/>
                </a:lnTo>
                <a:lnTo>
                  <a:pt x="2339" y="523"/>
                </a:lnTo>
                <a:lnTo>
                  <a:pt x="2341" y="513"/>
                </a:lnTo>
                <a:lnTo>
                  <a:pt x="2341" y="507"/>
                </a:lnTo>
                <a:lnTo>
                  <a:pt x="2342" y="502"/>
                </a:lnTo>
                <a:lnTo>
                  <a:pt x="2341" y="491"/>
                </a:lnTo>
                <a:lnTo>
                  <a:pt x="2339" y="480"/>
                </a:lnTo>
                <a:lnTo>
                  <a:pt x="2338" y="476"/>
                </a:lnTo>
                <a:lnTo>
                  <a:pt x="2336" y="471"/>
                </a:lnTo>
                <a:lnTo>
                  <a:pt x="2332" y="463"/>
                </a:lnTo>
                <a:lnTo>
                  <a:pt x="2330" y="460"/>
                </a:lnTo>
                <a:lnTo>
                  <a:pt x="2327" y="457"/>
                </a:lnTo>
                <a:lnTo>
                  <a:pt x="2324" y="454"/>
                </a:lnTo>
                <a:lnTo>
                  <a:pt x="2321" y="452"/>
                </a:lnTo>
                <a:lnTo>
                  <a:pt x="2317" y="450"/>
                </a:lnTo>
                <a:lnTo>
                  <a:pt x="2313" y="449"/>
                </a:lnTo>
                <a:lnTo>
                  <a:pt x="2309" y="448"/>
                </a:lnTo>
                <a:lnTo>
                  <a:pt x="2305" y="448"/>
                </a:lnTo>
                <a:lnTo>
                  <a:pt x="2300" y="448"/>
                </a:lnTo>
                <a:lnTo>
                  <a:pt x="2296" y="449"/>
                </a:lnTo>
                <a:lnTo>
                  <a:pt x="2292" y="450"/>
                </a:lnTo>
                <a:lnTo>
                  <a:pt x="2288" y="452"/>
                </a:lnTo>
                <a:lnTo>
                  <a:pt x="2285" y="454"/>
                </a:lnTo>
                <a:lnTo>
                  <a:pt x="2282" y="457"/>
                </a:lnTo>
                <a:lnTo>
                  <a:pt x="2279" y="460"/>
                </a:lnTo>
                <a:lnTo>
                  <a:pt x="2277" y="463"/>
                </a:lnTo>
                <a:lnTo>
                  <a:pt x="2272" y="471"/>
                </a:lnTo>
                <a:lnTo>
                  <a:pt x="2271" y="476"/>
                </a:lnTo>
                <a:lnTo>
                  <a:pt x="2270" y="480"/>
                </a:lnTo>
                <a:lnTo>
                  <a:pt x="2269" y="485"/>
                </a:lnTo>
                <a:lnTo>
                  <a:pt x="2268" y="491"/>
                </a:lnTo>
                <a:lnTo>
                  <a:pt x="2267" y="496"/>
                </a:lnTo>
                <a:lnTo>
                  <a:pt x="2267" y="502"/>
                </a:lnTo>
                <a:lnTo>
                  <a:pt x="2268" y="513"/>
                </a:lnTo>
                <a:lnTo>
                  <a:pt x="2270" y="523"/>
                </a:lnTo>
                <a:lnTo>
                  <a:pt x="2271" y="527"/>
                </a:lnTo>
                <a:lnTo>
                  <a:pt x="2272" y="532"/>
                </a:lnTo>
                <a:lnTo>
                  <a:pt x="2274" y="536"/>
                </a:lnTo>
                <a:lnTo>
                  <a:pt x="2277" y="540"/>
                </a:lnTo>
                <a:lnTo>
                  <a:pt x="2279" y="544"/>
                </a:lnTo>
                <a:lnTo>
                  <a:pt x="2282" y="547"/>
                </a:lnTo>
                <a:lnTo>
                  <a:pt x="2285" y="549"/>
                </a:lnTo>
                <a:lnTo>
                  <a:pt x="2288" y="551"/>
                </a:lnTo>
                <a:lnTo>
                  <a:pt x="2292" y="553"/>
                </a:lnTo>
                <a:lnTo>
                  <a:pt x="2296" y="554"/>
                </a:lnTo>
                <a:lnTo>
                  <a:pt x="2300" y="555"/>
                </a:lnTo>
                <a:lnTo>
                  <a:pt x="2305" y="555"/>
                </a:lnTo>
                <a:close/>
                <a:moveTo>
                  <a:pt x="2539" y="512"/>
                </a:moveTo>
                <a:lnTo>
                  <a:pt x="2430" y="512"/>
                </a:lnTo>
                <a:lnTo>
                  <a:pt x="2430" y="473"/>
                </a:lnTo>
                <a:lnTo>
                  <a:pt x="2539" y="473"/>
                </a:lnTo>
                <a:lnTo>
                  <a:pt x="2539" y="512"/>
                </a:lnTo>
                <a:close/>
                <a:moveTo>
                  <a:pt x="2695" y="514"/>
                </a:moveTo>
                <a:lnTo>
                  <a:pt x="2695" y="413"/>
                </a:lnTo>
                <a:lnTo>
                  <a:pt x="2744" y="413"/>
                </a:lnTo>
                <a:lnTo>
                  <a:pt x="2744" y="590"/>
                </a:lnTo>
                <a:lnTo>
                  <a:pt x="2697" y="590"/>
                </a:lnTo>
                <a:lnTo>
                  <a:pt x="2697" y="558"/>
                </a:lnTo>
                <a:lnTo>
                  <a:pt x="2693" y="565"/>
                </a:lnTo>
                <a:lnTo>
                  <a:pt x="2688" y="572"/>
                </a:lnTo>
                <a:lnTo>
                  <a:pt x="2682" y="577"/>
                </a:lnTo>
                <a:lnTo>
                  <a:pt x="2675" y="583"/>
                </a:lnTo>
                <a:lnTo>
                  <a:pt x="2672" y="585"/>
                </a:lnTo>
                <a:lnTo>
                  <a:pt x="2668" y="587"/>
                </a:lnTo>
                <a:lnTo>
                  <a:pt x="2666" y="588"/>
                </a:lnTo>
                <a:lnTo>
                  <a:pt x="2664" y="588"/>
                </a:lnTo>
                <a:lnTo>
                  <a:pt x="2660" y="590"/>
                </a:lnTo>
                <a:lnTo>
                  <a:pt x="2651" y="591"/>
                </a:lnTo>
                <a:lnTo>
                  <a:pt x="2647" y="592"/>
                </a:lnTo>
                <a:lnTo>
                  <a:pt x="2642" y="592"/>
                </a:lnTo>
                <a:lnTo>
                  <a:pt x="2635" y="592"/>
                </a:lnTo>
                <a:lnTo>
                  <a:pt x="2629" y="591"/>
                </a:lnTo>
                <a:lnTo>
                  <a:pt x="2623" y="589"/>
                </a:lnTo>
                <a:lnTo>
                  <a:pt x="2618" y="588"/>
                </a:lnTo>
                <a:lnTo>
                  <a:pt x="2612" y="585"/>
                </a:lnTo>
                <a:lnTo>
                  <a:pt x="2607" y="582"/>
                </a:lnTo>
                <a:lnTo>
                  <a:pt x="2603" y="578"/>
                </a:lnTo>
                <a:lnTo>
                  <a:pt x="2598" y="574"/>
                </a:lnTo>
                <a:lnTo>
                  <a:pt x="2596" y="572"/>
                </a:lnTo>
                <a:lnTo>
                  <a:pt x="2595" y="570"/>
                </a:lnTo>
                <a:lnTo>
                  <a:pt x="2591" y="564"/>
                </a:lnTo>
                <a:lnTo>
                  <a:pt x="2588" y="559"/>
                </a:lnTo>
                <a:lnTo>
                  <a:pt x="2587" y="556"/>
                </a:lnTo>
                <a:lnTo>
                  <a:pt x="2586" y="553"/>
                </a:lnTo>
                <a:lnTo>
                  <a:pt x="2584" y="547"/>
                </a:lnTo>
                <a:lnTo>
                  <a:pt x="2583" y="540"/>
                </a:lnTo>
                <a:lnTo>
                  <a:pt x="2582" y="533"/>
                </a:lnTo>
                <a:lnTo>
                  <a:pt x="2582" y="525"/>
                </a:lnTo>
                <a:lnTo>
                  <a:pt x="2582" y="413"/>
                </a:lnTo>
                <a:lnTo>
                  <a:pt x="2631" y="413"/>
                </a:lnTo>
                <a:lnTo>
                  <a:pt x="2631" y="517"/>
                </a:lnTo>
                <a:lnTo>
                  <a:pt x="2631" y="524"/>
                </a:lnTo>
                <a:lnTo>
                  <a:pt x="2633" y="531"/>
                </a:lnTo>
                <a:lnTo>
                  <a:pt x="2636" y="536"/>
                </a:lnTo>
                <a:lnTo>
                  <a:pt x="2637" y="539"/>
                </a:lnTo>
                <a:lnTo>
                  <a:pt x="2639" y="541"/>
                </a:lnTo>
                <a:lnTo>
                  <a:pt x="2644" y="545"/>
                </a:lnTo>
                <a:lnTo>
                  <a:pt x="2646" y="547"/>
                </a:lnTo>
                <a:lnTo>
                  <a:pt x="2649" y="548"/>
                </a:lnTo>
                <a:lnTo>
                  <a:pt x="2655" y="550"/>
                </a:lnTo>
                <a:lnTo>
                  <a:pt x="2658" y="550"/>
                </a:lnTo>
                <a:lnTo>
                  <a:pt x="2661" y="551"/>
                </a:lnTo>
                <a:lnTo>
                  <a:pt x="2668" y="550"/>
                </a:lnTo>
                <a:lnTo>
                  <a:pt x="2674" y="548"/>
                </a:lnTo>
                <a:lnTo>
                  <a:pt x="2680" y="545"/>
                </a:lnTo>
                <a:lnTo>
                  <a:pt x="2685" y="541"/>
                </a:lnTo>
                <a:lnTo>
                  <a:pt x="2687" y="539"/>
                </a:lnTo>
                <a:lnTo>
                  <a:pt x="2689" y="536"/>
                </a:lnTo>
                <a:lnTo>
                  <a:pt x="2693" y="530"/>
                </a:lnTo>
                <a:lnTo>
                  <a:pt x="2695" y="523"/>
                </a:lnTo>
                <a:lnTo>
                  <a:pt x="2695" y="519"/>
                </a:lnTo>
                <a:lnTo>
                  <a:pt x="2695" y="514"/>
                </a:lnTo>
                <a:close/>
                <a:moveTo>
                  <a:pt x="2834" y="487"/>
                </a:moveTo>
                <a:lnTo>
                  <a:pt x="2834" y="590"/>
                </a:lnTo>
                <a:lnTo>
                  <a:pt x="2785" y="590"/>
                </a:lnTo>
                <a:lnTo>
                  <a:pt x="2785" y="413"/>
                </a:lnTo>
                <a:lnTo>
                  <a:pt x="2832" y="413"/>
                </a:lnTo>
                <a:lnTo>
                  <a:pt x="2832" y="444"/>
                </a:lnTo>
                <a:lnTo>
                  <a:pt x="2837" y="437"/>
                </a:lnTo>
                <a:lnTo>
                  <a:pt x="2842" y="430"/>
                </a:lnTo>
                <a:lnTo>
                  <a:pt x="2847" y="425"/>
                </a:lnTo>
                <a:lnTo>
                  <a:pt x="2854" y="420"/>
                </a:lnTo>
                <a:lnTo>
                  <a:pt x="2861" y="416"/>
                </a:lnTo>
                <a:lnTo>
                  <a:pt x="2865" y="414"/>
                </a:lnTo>
                <a:lnTo>
                  <a:pt x="2869" y="413"/>
                </a:lnTo>
                <a:lnTo>
                  <a:pt x="2878" y="411"/>
                </a:lnTo>
                <a:lnTo>
                  <a:pt x="2882" y="411"/>
                </a:lnTo>
                <a:lnTo>
                  <a:pt x="2887" y="411"/>
                </a:lnTo>
                <a:lnTo>
                  <a:pt x="2894" y="411"/>
                </a:lnTo>
                <a:lnTo>
                  <a:pt x="2900" y="412"/>
                </a:lnTo>
                <a:lnTo>
                  <a:pt x="2906" y="413"/>
                </a:lnTo>
                <a:lnTo>
                  <a:pt x="2912" y="415"/>
                </a:lnTo>
                <a:lnTo>
                  <a:pt x="2917" y="418"/>
                </a:lnTo>
                <a:lnTo>
                  <a:pt x="2922" y="421"/>
                </a:lnTo>
                <a:lnTo>
                  <a:pt x="2927" y="424"/>
                </a:lnTo>
                <a:lnTo>
                  <a:pt x="2932" y="428"/>
                </a:lnTo>
                <a:lnTo>
                  <a:pt x="2935" y="433"/>
                </a:lnTo>
                <a:lnTo>
                  <a:pt x="2939" y="438"/>
                </a:lnTo>
                <a:lnTo>
                  <a:pt x="2942" y="444"/>
                </a:lnTo>
                <a:lnTo>
                  <a:pt x="2943" y="446"/>
                </a:lnTo>
                <a:lnTo>
                  <a:pt x="2944" y="449"/>
                </a:lnTo>
                <a:lnTo>
                  <a:pt x="2946" y="456"/>
                </a:lnTo>
                <a:lnTo>
                  <a:pt x="2947" y="462"/>
                </a:lnTo>
                <a:lnTo>
                  <a:pt x="2948" y="470"/>
                </a:lnTo>
                <a:lnTo>
                  <a:pt x="2948" y="477"/>
                </a:lnTo>
                <a:lnTo>
                  <a:pt x="2948" y="590"/>
                </a:lnTo>
                <a:lnTo>
                  <a:pt x="2899" y="590"/>
                </a:lnTo>
                <a:lnTo>
                  <a:pt x="2899" y="486"/>
                </a:lnTo>
                <a:lnTo>
                  <a:pt x="2899" y="478"/>
                </a:lnTo>
                <a:lnTo>
                  <a:pt x="2898" y="475"/>
                </a:lnTo>
                <a:lnTo>
                  <a:pt x="2897" y="471"/>
                </a:lnTo>
                <a:lnTo>
                  <a:pt x="2895" y="466"/>
                </a:lnTo>
                <a:lnTo>
                  <a:pt x="2893" y="463"/>
                </a:lnTo>
                <a:lnTo>
                  <a:pt x="2891" y="461"/>
                </a:lnTo>
                <a:lnTo>
                  <a:pt x="2886" y="457"/>
                </a:lnTo>
                <a:lnTo>
                  <a:pt x="2884" y="455"/>
                </a:lnTo>
                <a:lnTo>
                  <a:pt x="2881" y="454"/>
                </a:lnTo>
                <a:lnTo>
                  <a:pt x="2875" y="452"/>
                </a:lnTo>
                <a:lnTo>
                  <a:pt x="2871" y="451"/>
                </a:lnTo>
                <a:lnTo>
                  <a:pt x="2868" y="451"/>
                </a:lnTo>
                <a:lnTo>
                  <a:pt x="2861" y="452"/>
                </a:lnTo>
                <a:lnTo>
                  <a:pt x="2854" y="454"/>
                </a:lnTo>
                <a:lnTo>
                  <a:pt x="2851" y="455"/>
                </a:lnTo>
                <a:lnTo>
                  <a:pt x="2849" y="457"/>
                </a:lnTo>
                <a:lnTo>
                  <a:pt x="2846" y="459"/>
                </a:lnTo>
                <a:lnTo>
                  <a:pt x="2844" y="461"/>
                </a:lnTo>
                <a:lnTo>
                  <a:pt x="2842" y="463"/>
                </a:lnTo>
                <a:lnTo>
                  <a:pt x="2840" y="466"/>
                </a:lnTo>
                <a:lnTo>
                  <a:pt x="2838" y="469"/>
                </a:lnTo>
                <a:lnTo>
                  <a:pt x="2837" y="472"/>
                </a:lnTo>
                <a:lnTo>
                  <a:pt x="2835" y="479"/>
                </a:lnTo>
                <a:lnTo>
                  <a:pt x="2834" y="483"/>
                </a:lnTo>
                <a:lnTo>
                  <a:pt x="2834" y="487"/>
                </a:lnTo>
                <a:close/>
                <a:moveTo>
                  <a:pt x="3014" y="390"/>
                </a:moveTo>
                <a:lnTo>
                  <a:pt x="3008" y="390"/>
                </a:lnTo>
                <a:lnTo>
                  <a:pt x="3004" y="388"/>
                </a:lnTo>
                <a:lnTo>
                  <a:pt x="2999" y="386"/>
                </a:lnTo>
                <a:lnTo>
                  <a:pt x="2995" y="383"/>
                </a:lnTo>
                <a:lnTo>
                  <a:pt x="2992" y="379"/>
                </a:lnTo>
                <a:lnTo>
                  <a:pt x="2989" y="375"/>
                </a:lnTo>
                <a:lnTo>
                  <a:pt x="2988" y="370"/>
                </a:lnTo>
                <a:lnTo>
                  <a:pt x="2987" y="365"/>
                </a:lnTo>
                <a:lnTo>
                  <a:pt x="2988" y="360"/>
                </a:lnTo>
                <a:lnTo>
                  <a:pt x="2989" y="356"/>
                </a:lnTo>
                <a:lnTo>
                  <a:pt x="2992" y="352"/>
                </a:lnTo>
                <a:lnTo>
                  <a:pt x="2995" y="348"/>
                </a:lnTo>
                <a:lnTo>
                  <a:pt x="2999" y="345"/>
                </a:lnTo>
                <a:lnTo>
                  <a:pt x="3004" y="342"/>
                </a:lnTo>
                <a:lnTo>
                  <a:pt x="3008" y="341"/>
                </a:lnTo>
                <a:lnTo>
                  <a:pt x="3014" y="341"/>
                </a:lnTo>
                <a:lnTo>
                  <a:pt x="3019" y="341"/>
                </a:lnTo>
                <a:lnTo>
                  <a:pt x="3024" y="342"/>
                </a:lnTo>
                <a:lnTo>
                  <a:pt x="3028" y="345"/>
                </a:lnTo>
                <a:lnTo>
                  <a:pt x="3032" y="348"/>
                </a:lnTo>
                <a:lnTo>
                  <a:pt x="3036" y="352"/>
                </a:lnTo>
                <a:lnTo>
                  <a:pt x="3038" y="356"/>
                </a:lnTo>
                <a:lnTo>
                  <a:pt x="3040" y="360"/>
                </a:lnTo>
                <a:lnTo>
                  <a:pt x="3040" y="365"/>
                </a:lnTo>
                <a:lnTo>
                  <a:pt x="3040" y="370"/>
                </a:lnTo>
                <a:lnTo>
                  <a:pt x="3038" y="375"/>
                </a:lnTo>
                <a:lnTo>
                  <a:pt x="3036" y="379"/>
                </a:lnTo>
                <a:lnTo>
                  <a:pt x="3032" y="383"/>
                </a:lnTo>
                <a:lnTo>
                  <a:pt x="3028" y="386"/>
                </a:lnTo>
                <a:lnTo>
                  <a:pt x="3024" y="388"/>
                </a:lnTo>
                <a:lnTo>
                  <a:pt x="3019" y="390"/>
                </a:lnTo>
                <a:lnTo>
                  <a:pt x="3014" y="390"/>
                </a:lnTo>
                <a:close/>
                <a:moveTo>
                  <a:pt x="2989" y="413"/>
                </a:moveTo>
                <a:lnTo>
                  <a:pt x="3038" y="413"/>
                </a:lnTo>
                <a:lnTo>
                  <a:pt x="3038" y="590"/>
                </a:lnTo>
                <a:lnTo>
                  <a:pt x="2989" y="590"/>
                </a:lnTo>
                <a:lnTo>
                  <a:pt x="2989" y="413"/>
                </a:lnTo>
                <a:close/>
                <a:moveTo>
                  <a:pt x="3242" y="413"/>
                </a:moveTo>
                <a:lnTo>
                  <a:pt x="3180" y="590"/>
                </a:lnTo>
                <a:lnTo>
                  <a:pt x="3125" y="590"/>
                </a:lnTo>
                <a:lnTo>
                  <a:pt x="3063" y="413"/>
                </a:lnTo>
                <a:lnTo>
                  <a:pt x="3115" y="413"/>
                </a:lnTo>
                <a:lnTo>
                  <a:pt x="3151" y="539"/>
                </a:lnTo>
                <a:lnTo>
                  <a:pt x="3190" y="413"/>
                </a:lnTo>
                <a:lnTo>
                  <a:pt x="3242" y="413"/>
                </a:lnTo>
                <a:close/>
                <a:moveTo>
                  <a:pt x="3340" y="593"/>
                </a:moveTo>
                <a:lnTo>
                  <a:pt x="3333" y="593"/>
                </a:lnTo>
                <a:lnTo>
                  <a:pt x="3327" y="592"/>
                </a:lnTo>
                <a:lnTo>
                  <a:pt x="3315" y="590"/>
                </a:lnTo>
                <a:lnTo>
                  <a:pt x="3309" y="589"/>
                </a:lnTo>
                <a:lnTo>
                  <a:pt x="3303" y="587"/>
                </a:lnTo>
                <a:lnTo>
                  <a:pt x="3293" y="582"/>
                </a:lnTo>
                <a:lnTo>
                  <a:pt x="3288" y="579"/>
                </a:lnTo>
                <a:lnTo>
                  <a:pt x="3284" y="576"/>
                </a:lnTo>
                <a:lnTo>
                  <a:pt x="3279" y="572"/>
                </a:lnTo>
                <a:lnTo>
                  <a:pt x="3276" y="569"/>
                </a:lnTo>
                <a:lnTo>
                  <a:pt x="3269" y="560"/>
                </a:lnTo>
                <a:lnTo>
                  <a:pt x="3266" y="555"/>
                </a:lnTo>
                <a:lnTo>
                  <a:pt x="3263" y="550"/>
                </a:lnTo>
                <a:lnTo>
                  <a:pt x="3258" y="540"/>
                </a:lnTo>
                <a:lnTo>
                  <a:pt x="3256" y="534"/>
                </a:lnTo>
                <a:lnTo>
                  <a:pt x="3255" y="528"/>
                </a:lnTo>
                <a:lnTo>
                  <a:pt x="3254" y="522"/>
                </a:lnTo>
                <a:lnTo>
                  <a:pt x="3253" y="516"/>
                </a:lnTo>
                <a:lnTo>
                  <a:pt x="3252" y="509"/>
                </a:lnTo>
                <a:lnTo>
                  <a:pt x="3252" y="502"/>
                </a:lnTo>
                <a:lnTo>
                  <a:pt x="3252" y="495"/>
                </a:lnTo>
                <a:lnTo>
                  <a:pt x="3253" y="489"/>
                </a:lnTo>
                <a:lnTo>
                  <a:pt x="3254" y="483"/>
                </a:lnTo>
                <a:lnTo>
                  <a:pt x="3255" y="477"/>
                </a:lnTo>
                <a:lnTo>
                  <a:pt x="3258" y="465"/>
                </a:lnTo>
                <a:lnTo>
                  <a:pt x="3260" y="459"/>
                </a:lnTo>
                <a:lnTo>
                  <a:pt x="3263" y="454"/>
                </a:lnTo>
                <a:lnTo>
                  <a:pt x="3269" y="445"/>
                </a:lnTo>
                <a:lnTo>
                  <a:pt x="3272" y="440"/>
                </a:lnTo>
                <a:lnTo>
                  <a:pt x="3275" y="436"/>
                </a:lnTo>
                <a:lnTo>
                  <a:pt x="3279" y="432"/>
                </a:lnTo>
                <a:lnTo>
                  <a:pt x="3283" y="428"/>
                </a:lnTo>
                <a:lnTo>
                  <a:pt x="3293" y="422"/>
                </a:lnTo>
                <a:lnTo>
                  <a:pt x="3297" y="419"/>
                </a:lnTo>
                <a:lnTo>
                  <a:pt x="3303" y="417"/>
                </a:lnTo>
                <a:lnTo>
                  <a:pt x="3308" y="415"/>
                </a:lnTo>
                <a:lnTo>
                  <a:pt x="3314" y="413"/>
                </a:lnTo>
                <a:lnTo>
                  <a:pt x="3319" y="412"/>
                </a:lnTo>
                <a:lnTo>
                  <a:pt x="3325" y="411"/>
                </a:lnTo>
                <a:lnTo>
                  <a:pt x="3338" y="411"/>
                </a:lnTo>
                <a:lnTo>
                  <a:pt x="3349" y="411"/>
                </a:lnTo>
                <a:lnTo>
                  <a:pt x="3360" y="413"/>
                </a:lnTo>
                <a:lnTo>
                  <a:pt x="3365" y="414"/>
                </a:lnTo>
                <a:lnTo>
                  <a:pt x="3370" y="416"/>
                </a:lnTo>
                <a:lnTo>
                  <a:pt x="3380" y="421"/>
                </a:lnTo>
                <a:lnTo>
                  <a:pt x="3389" y="426"/>
                </a:lnTo>
                <a:lnTo>
                  <a:pt x="3393" y="429"/>
                </a:lnTo>
                <a:lnTo>
                  <a:pt x="3397" y="433"/>
                </a:lnTo>
                <a:lnTo>
                  <a:pt x="3404" y="441"/>
                </a:lnTo>
                <a:lnTo>
                  <a:pt x="3407" y="446"/>
                </a:lnTo>
                <a:lnTo>
                  <a:pt x="3410" y="450"/>
                </a:lnTo>
                <a:lnTo>
                  <a:pt x="3412" y="456"/>
                </a:lnTo>
                <a:lnTo>
                  <a:pt x="3415" y="461"/>
                </a:lnTo>
                <a:lnTo>
                  <a:pt x="3417" y="467"/>
                </a:lnTo>
                <a:lnTo>
                  <a:pt x="3418" y="473"/>
                </a:lnTo>
                <a:lnTo>
                  <a:pt x="3419" y="479"/>
                </a:lnTo>
                <a:lnTo>
                  <a:pt x="3420" y="486"/>
                </a:lnTo>
                <a:lnTo>
                  <a:pt x="3421" y="493"/>
                </a:lnTo>
                <a:lnTo>
                  <a:pt x="3421" y="500"/>
                </a:lnTo>
                <a:lnTo>
                  <a:pt x="3421" y="514"/>
                </a:lnTo>
                <a:lnTo>
                  <a:pt x="3301" y="514"/>
                </a:lnTo>
                <a:lnTo>
                  <a:pt x="3301" y="519"/>
                </a:lnTo>
                <a:lnTo>
                  <a:pt x="3301" y="523"/>
                </a:lnTo>
                <a:lnTo>
                  <a:pt x="3302" y="528"/>
                </a:lnTo>
                <a:lnTo>
                  <a:pt x="3303" y="532"/>
                </a:lnTo>
                <a:lnTo>
                  <a:pt x="3307" y="539"/>
                </a:lnTo>
                <a:lnTo>
                  <a:pt x="3309" y="542"/>
                </a:lnTo>
                <a:lnTo>
                  <a:pt x="3311" y="545"/>
                </a:lnTo>
                <a:lnTo>
                  <a:pt x="3314" y="548"/>
                </a:lnTo>
                <a:lnTo>
                  <a:pt x="3317" y="550"/>
                </a:lnTo>
                <a:lnTo>
                  <a:pt x="3321" y="552"/>
                </a:lnTo>
                <a:lnTo>
                  <a:pt x="3324" y="554"/>
                </a:lnTo>
                <a:lnTo>
                  <a:pt x="3328" y="555"/>
                </a:lnTo>
                <a:lnTo>
                  <a:pt x="3332" y="556"/>
                </a:lnTo>
                <a:lnTo>
                  <a:pt x="3341" y="557"/>
                </a:lnTo>
                <a:lnTo>
                  <a:pt x="3347" y="556"/>
                </a:lnTo>
                <a:lnTo>
                  <a:pt x="3352" y="555"/>
                </a:lnTo>
                <a:lnTo>
                  <a:pt x="3357" y="554"/>
                </a:lnTo>
                <a:lnTo>
                  <a:pt x="3362" y="551"/>
                </a:lnTo>
                <a:lnTo>
                  <a:pt x="3364" y="550"/>
                </a:lnTo>
                <a:lnTo>
                  <a:pt x="3366" y="548"/>
                </a:lnTo>
                <a:lnTo>
                  <a:pt x="3370" y="545"/>
                </a:lnTo>
                <a:lnTo>
                  <a:pt x="3372" y="541"/>
                </a:lnTo>
                <a:lnTo>
                  <a:pt x="3375" y="536"/>
                </a:lnTo>
                <a:lnTo>
                  <a:pt x="3420" y="539"/>
                </a:lnTo>
                <a:lnTo>
                  <a:pt x="3418" y="545"/>
                </a:lnTo>
                <a:lnTo>
                  <a:pt x="3416" y="551"/>
                </a:lnTo>
                <a:lnTo>
                  <a:pt x="3414" y="556"/>
                </a:lnTo>
                <a:lnTo>
                  <a:pt x="3411" y="561"/>
                </a:lnTo>
                <a:lnTo>
                  <a:pt x="3407" y="566"/>
                </a:lnTo>
                <a:lnTo>
                  <a:pt x="3403" y="570"/>
                </a:lnTo>
                <a:lnTo>
                  <a:pt x="3399" y="575"/>
                </a:lnTo>
                <a:lnTo>
                  <a:pt x="3394" y="578"/>
                </a:lnTo>
                <a:lnTo>
                  <a:pt x="3388" y="582"/>
                </a:lnTo>
                <a:lnTo>
                  <a:pt x="3382" y="585"/>
                </a:lnTo>
                <a:lnTo>
                  <a:pt x="3376" y="587"/>
                </a:lnTo>
                <a:lnTo>
                  <a:pt x="3370" y="589"/>
                </a:lnTo>
                <a:lnTo>
                  <a:pt x="3366" y="590"/>
                </a:lnTo>
                <a:lnTo>
                  <a:pt x="3363" y="591"/>
                </a:lnTo>
                <a:lnTo>
                  <a:pt x="3355" y="592"/>
                </a:lnTo>
                <a:lnTo>
                  <a:pt x="3348" y="593"/>
                </a:lnTo>
                <a:lnTo>
                  <a:pt x="3340" y="593"/>
                </a:lnTo>
                <a:close/>
                <a:moveTo>
                  <a:pt x="3301" y="483"/>
                </a:moveTo>
                <a:lnTo>
                  <a:pt x="3375" y="483"/>
                </a:lnTo>
                <a:lnTo>
                  <a:pt x="3375" y="480"/>
                </a:lnTo>
                <a:lnTo>
                  <a:pt x="3374" y="476"/>
                </a:lnTo>
                <a:lnTo>
                  <a:pt x="3373" y="472"/>
                </a:lnTo>
                <a:lnTo>
                  <a:pt x="3372" y="469"/>
                </a:lnTo>
                <a:lnTo>
                  <a:pt x="3371" y="466"/>
                </a:lnTo>
                <a:lnTo>
                  <a:pt x="3369" y="463"/>
                </a:lnTo>
                <a:lnTo>
                  <a:pt x="3367" y="460"/>
                </a:lnTo>
                <a:lnTo>
                  <a:pt x="3365" y="457"/>
                </a:lnTo>
                <a:lnTo>
                  <a:pt x="3359" y="453"/>
                </a:lnTo>
                <a:lnTo>
                  <a:pt x="3353" y="450"/>
                </a:lnTo>
                <a:lnTo>
                  <a:pt x="3346" y="448"/>
                </a:lnTo>
                <a:lnTo>
                  <a:pt x="3339" y="447"/>
                </a:lnTo>
                <a:lnTo>
                  <a:pt x="3331" y="448"/>
                </a:lnTo>
                <a:lnTo>
                  <a:pt x="3327" y="449"/>
                </a:lnTo>
                <a:lnTo>
                  <a:pt x="3324" y="450"/>
                </a:lnTo>
                <a:lnTo>
                  <a:pt x="3317" y="453"/>
                </a:lnTo>
                <a:lnTo>
                  <a:pt x="3315" y="455"/>
                </a:lnTo>
                <a:lnTo>
                  <a:pt x="3312" y="458"/>
                </a:lnTo>
                <a:lnTo>
                  <a:pt x="3307" y="463"/>
                </a:lnTo>
                <a:lnTo>
                  <a:pt x="3304" y="470"/>
                </a:lnTo>
                <a:lnTo>
                  <a:pt x="3303" y="473"/>
                </a:lnTo>
                <a:lnTo>
                  <a:pt x="3302" y="476"/>
                </a:lnTo>
                <a:lnTo>
                  <a:pt x="3301" y="483"/>
                </a:lnTo>
                <a:close/>
                <a:moveTo>
                  <a:pt x="3456" y="590"/>
                </a:moveTo>
                <a:lnTo>
                  <a:pt x="3456" y="413"/>
                </a:lnTo>
                <a:lnTo>
                  <a:pt x="3503" y="413"/>
                </a:lnTo>
                <a:lnTo>
                  <a:pt x="3503" y="444"/>
                </a:lnTo>
                <a:lnTo>
                  <a:pt x="3507" y="436"/>
                </a:lnTo>
                <a:lnTo>
                  <a:pt x="3511" y="429"/>
                </a:lnTo>
                <a:lnTo>
                  <a:pt x="3516" y="424"/>
                </a:lnTo>
                <a:lnTo>
                  <a:pt x="3521" y="419"/>
                </a:lnTo>
                <a:lnTo>
                  <a:pt x="3524" y="417"/>
                </a:lnTo>
                <a:lnTo>
                  <a:pt x="3527" y="415"/>
                </a:lnTo>
                <a:lnTo>
                  <a:pt x="3534" y="413"/>
                </a:lnTo>
                <a:lnTo>
                  <a:pt x="3540" y="411"/>
                </a:lnTo>
                <a:lnTo>
                  <a:pt x="3548" y="410"/>
                </a:lnTo>
                <a:lnTo>
                  <a:pt x="3556" y="411"/>
                </a:lnTo>
                <a:lnTo>
                  <a:pt x="3563" y="412"/>
                </a:lnTo>
                <a:lnTo>
                  <a:pt x="3563" y="456"/>
                </a:lnTo>
                <a:lnTo>
                  <a:pt x="3559" y="455"/>
                </a:lnTo>
                <a:lnTo>
                  <a:pt x="3554" y="454"/>
                </a:lnTo>
                <a:lnTo>
                  <a:pt x="3542" y="453"/>
                </a:lnTo>
                <a:lnTo>
                  <a:pt x="3535" y="454"/>
                </a:lnTo>
                <a:lnTo>
                  <a:pt x="3531" y="454"/>
                </a:lnTo>
                <a:lnTo>
                  <a:pt x="3528" y="456"/>
                </a:lnTo>
                <a:lnTo>
                  <a:pt x="3524" y="457"/>
                </a:lnTo>
                <a:lnTo>
                  <a:pt x="3521" y="459"/>
                </a:lnTo>
                <a:lnTo>
                  <a:pt x="3518" y="461"/>
                </a:lnTo>
                <a:lnTo>
                  <a:pt x="3515" y="463"/>
                </a:lnTo>
                <a:lnTo>
                  <a:pt x="3511" y="469"/>
                </a:lnTo>
                <a:lnTo>
                  <a:pt x="3509" y="472"/>
                </a:lnTo>
                <a:lnTo>
                  <a:pt x="3508" y="475"/>
                </a:lnTo>
                <a:lnTo>
                  <a:pt x="3506" y="478"/>
                </a:lnTo>
                <a:lnTo>
                  <a:pt x="3506" y="482"/>
                </a:lnTo>
                <a:lnTo>
                  <a:pt x="3505" y="486"/>
                </a:lnTo>
                <a:lnTo>
                  <a:pt x="3505" y="490"/>
                </a:lnTo>
                <a:lnTo>
                  <a:pt x="3505" y="590"/>
                </a:lnTo>
                <a:lnTo>
                  <a:pt x="3456" y="590"/>
                </a:lnTo>
                <a:close/>
                <a:moveTo>
                  <a:pt x="3736" y="463"/>
                </a:moveTo>
                <a:lnTo>
                  <a:pt x="3692" y="466"/>
                </a:lnTo>
                <a:lnTo>
                  <a:pt x="3690" y="462"/>
                </a:lnTo>
                <a:lnTo>
                  <a:pt x="3688" y="458"/>
                </a:lnTo>
                <a:lnTo>
                  <a:pt x="3686" y="455"/>
                </a:lnTo>
                <a:lnTo>
                  <a:pt x="3682" y="451"/>
                </a:lnTo>
                <a:lnTo>
                  <a:pt x="3678" y="449"/>
                </a:lnTo>
                <a:lnTo>
                  <a:pt x="3673" y="447"/>
                </a:lnTo>
                <a:lnTo>
                  <a:pt x="3668" y="446"/>
                </a:lnTo>
                <a:lnTo>
                  <a:pt x="3662" y="445"/>
                </a:lnTo>
                <a:lnTo>
                  <a:pt x="3656" y="446"/>
                </a:lnTo>
                <a:lnTo>
                  <a:pt x="3651" y="447"/>
                </a:lnTo>
                <a:lnTo>
                  <a:pt x="3647" y="448"/>
                </a:lnTo>
                <a:lnTo>
                  <a:pt x="3643" y="450"/>
                </a:lnTo>
                <a:lnTo>
                  <a:pt x="3639" y="453"/>
                </a:lnTo>
                <a:lnTo>
                  <a:pt x="3637" y="456"/>
                </a:lnTo>
                <a:lnTo>
                  <a:pt x="3635" y="459"/>
                </a:lnTo>
                <a:lnTo>
                  <a:pt x="3635" y="463"/>
                </a:lnTo>
                <a:lnTo>
                  <a:pt x="3635" y="466"/>
                </a:lnTo>
                <a:lnTo>
                  <a:pt x="3636" y="469"/>
                </a:lnTo>
                <a:lnTo>
                  <a:pt x="3638" y="471"/>
                </a:lnTo>
                <a:lnTo>
                  <a:pt x="3640" y="474"/>
                </a:lnTo>
                <a:lnTo>
                  <a:pt x="3643" y="476"/>
                </a:lnTo>
                <a:lnTo>
                  <a:pt x="3647" y="478"/>
                </a:lnTo>
                <a:lnTo>
                  <a:pt x="3652" y="479"/>
                </a:lnTo>
                <a:lnTo>
                  <a:pt x="3657" y="481"/>
                </a:lnTo>
                <a:lnTo>
                  <a:pt x="3689" y="487"/>
                </a:lnTo>
                <a:lnTo>
                  <a:pt x="3696" y="488"/>
                </a:lnTo>
                <a:lnTo>
                  <a:pt x="3701" y="490"/>
                </a:lnTo>
                <a:lnTo>
                  <a:pt x="3707" y="492"/>
                </a:lnTo>
                <a:lnTo>
                  <a:pt x="3712" y="494"/>
                </a:lnTo>
                <a:lnTo>
                  <a:pt x="3720" y="499"/>
                </a:lnTo>
                <a:lnTo>
                  <a:pt x="3728" y="504"/>
                </a:lnTo>
                <a:lnTo>
                  <a:pt x="3731" y="507"/>
                </a:lnTo>
                <a:lnTo>
                  <a:pt x="3733" y="511"/>
                </a:lnTo>
                <a:lnTo>
                  <a:pt x="3735" y="514"/>
                </a:lnTo>
                <a:lnTo>
                  <a:pt x="3737" y="518"/>
                </a:lnTo>
                <a:lnTo>
                  <a:pt x="3740" y="526"/>
                </a:lnTo>
                <a:lnTo>
                  <a:pt x="3740" y="530"/>
                </a:lnTo>
                <a:lnTo>
                  <a:pt x="3740" y="535"/>
                </a:lnTo>
                <a:lnTo>
                  <a:pt x="3740" y="539"/>
                </a:lnTo>
                <a:lnTo>
                  <a:pt x="3740" y="543"/>
                </a:lnTo>
                <a:lnTo>
                  <a:pt x="3739" y="547"/>
                </a:lnTo>
                <a:lnTo>
                  <a:pt x="3738" y="551"/>
                </a:lnTo>
                <a:lnTo>
                  <a:pt x="3736" y="555"/>
                </a:lnTo>
                <a:lnTo>
                  <a:pt x="3735" y="559"/>
                </a:lnTo>
                <a:lnTo>
                  <a:pt x="3733" y="562"/>
                </a:lnTo>
                <a:lnTo>
                  <a:pt x="3730" y="565"/>
                </a:lnTo>
                <a:lnTo>
                  <a:pt x="3725" y="572"/>
                </a:lnTo>
                <a:lnTo>
                  <a:pt x="3718" y="577"/>
                </a:lnTo>
                <a:lnTo>
                  <a:pt x="3711" y="582"/>
                </a:lnTo>
                <a:lnTo>
                  <a:pt x="3702" y="586"/>
                </a:lnTo>
                <a:lnTo>
                  <a:pt x="3693" y="589"/>
                </a:lnTo>
                <a:lnTo>
                  <a:pt x="3683" y="591"/>
                </a:lnTo>
                <a:lnTo>
                  <a:pt x="3673" y="593"/>
                </a:lnTo>
                <a:lnTo>
                  <a:pt x="3662" y="593"/>
                </a:lnTo>
                <a:lnTo>
                  <a:pt x="3653" y="593"/>
                </a:lnTo>
                <a:lnTo>
                  <a:pt x="3645" y="592"/>
                </a:lnTo>
                <a:lnTo>
                  <a:pt x="3637" y="591"/>
                </a:lnTo>
                <a:lnTo>
                  <a:pt x="3630" y="589"/>
                </a:lnTo>
                <a:lnTo>
                  <a:pt x="3623" y="587"/>
                </a:lnTo>
                <a:lnTo>
                  <a:pt x="3617" y="585"/>
                </a:lnTo>
                <a:lnTo>
                  <a:pt x="3611" y="582"/>
                </a:lnTo>
                <a:lnTo>
                  <a:pt x="3606" y="578"/>
                </a:lnTo>
                <a:lnTo>
                  <a:pt x="3601" y="575"/>
                </a:lnTo>
                <a:lnTo>
                  <a:pt x="3596" y="570"/>
                </a:lnTo>
                <a:lnTo>
                  <a:pt x="3593" y="566"/>
                </a:lnTo>
                <a:lnTo>
                  <a:pt x="3589" y="561"/>
                </a:lnTo>
                <a:lnTo>
                  <a:pt x="3587" y="556"/>
                </a:lnTo>
                <a:lnTo>
                  <a:pt x="3584" y="550"/>
                </a:lnTo>
                <a:lnTo>
                  <a:pt x="3583" y="545"/>
                </a:lnTo>
                <a:lnTo>
                  <a:pt x="3582" y="538"/>
                </a:lnTo>
                <a:lnTo>
                  <a:pt x="3630" y="536"/>
                </a:lnTo>
                <a:lnTo>
                  <a:pt x="3631" y="541"/>
                </a:lnTo>
                <a:lnTo>
                  <a:pt x="3634" y="545"/>
                </a:lnTo>
                <a:lnTo>
                  <a:pt x="3637" y="549"/>
                </a:lnTo>
                <a:lnTo>
                  <a:pt x="3640" y="552"/>
                </a:lnTo>
                <a:lnTo>
                  <a:pt x="3645" y="555"/>
                </a:lnTo>
                <a:lnTo>
                  <a:pt x="3650" y="556"/>
                </a:lnTo>
                <a:lnTo>
                  <a:pt x="3656" y="557"/>
                </a:lnTo>
                <a:lnTo>
                  <a:pt x="3662" y="558"/>
                </a:lnTo>
                <a:lnTo>
                  <a:pt x="3668" y="557"/>
                </a:lnTo>
                <a:lnTo>
                  <a:pt x="3673" y="557"/>
                </a:lnTo>
                <a:lnTo>
                  <a:pt x="3678" y="555"/>
                </a:lnTo>
                <a:lnTo>
                  <a:pt x="3681" y="554"/>
                </a:lnTo>
                <a:lnTo>
                  <a:pt x="3683" y="553"/>
                </a:lnTo>
                <a:lnTo>
                  <a:pt x="3686" y="550"/>
                </a:lnTo>
                <a:lnTo>
                  <a:pt x="3689" y="547"/>
                </a:lnTo>
                <a:lnTo>
                  <a:pt x="3689" y="545"/>
                </a:lnTo>
                <a:lnTo>
                  <a:pt x="3690" y="544"/>
                </a:lnTo>
                <a:lnTo>
                  <a:pt x="3691" y="540"/>
                </a:lnTo>
                <a:lnTo>
                  <a:pt x="3690" y="537"/>
                </a:lnTo>
                <a:lnTo>
                  <a:pt x="3689" y="534"/>
                </a:lnTo>
                <a:lnTo>
                  <a:pt x="3687" y="531"/>
                </a:lnTo>
                <a:lnTo>
                  <a:pt x="3685" y="529"/>
                </a:lnTo>
                <a:lnTo>
                  <a:pt x="3682" y="527"/>
                </a:lnTo>
                <a:lnTo>
                  <a:pt x="3678" y="525"/>
                </a:lnTo>
                <a:lnTo>
                  <a:pt x="3673" y="523"/>
                </a:lnTo>
                <a:lnTo>
                  <a:pt x="3668" y="522"/>
                </a:lnTo>
                <a:lnTo>
                  <a:pt x="3637" y="516"/>
                </a:lnTo>
                <a:lnTo>
                  <a:pt x="3631" y="515"/>
                </a:lnTo>
                <a:lnTo>
                  <a:pt x="3625" y="513"/>
                </a:lnTo>
                <a:lnTo>
                  <a:pt x="3615" y="509"/>
                </a:lnTo>
                <a:lnTo>
                  <a:pt x="3610" y="507"/>
                </a:lnTo>
                <a:lnTo>
                  <a:pt x="3606" y="504"/>
                </a:lnTo>
                <a:lnTo>
                  <a:pt x="3602" y="501"/>
                </a:lnTo>
                <a:lnTo>
                  <a:pt x="3599" y="498"/>
                </a:lnTo>
                <a:lnTo>
                  <a:pt x="3596" y="495"/>
                </a:lnTo>
                <a:lnTo>
                  <a:pt x="3593" y="492"/>
                </a:lnTo>
                <a:lnTo>
                  <a:pt x="3591" y="488"/>
                </a:lnTo>
                <a:lnTo>
                  <a:pt x="3589" y="484"/>
                </a:lnTo>
                <a:lnTo>
                  <a:pt x="3588" y="480"/>
                </a:lnTo>
                <a:lnTo>
                  <a:pt x="3587" y="475"/>
                </a:lnTo>
                <a:lnTo>
                  <a:pt x="3586" y="471"/>
                </a:lnTo>
                <a:lnTo>
                  <a:pt x="3586" y="466"/>
                </a:lnTo>
                <a:lnTo>
                  <a:pt x="3587" y="459"/>
                </a:lnTo>
                <a:lnTo>
                  <a:pt x="3587" y="454"/>
                </a:lnTo>
                <a:lnTo>
                  <a:pt x="3589" y="448"/>
                </a:lnTo>
                <a:lnTo>
                  <a:pt x="3591" y="443"/>
                </a:lnTo>
                <a:lnTo>
                  <a:pt x="3594" y="438"/>
                </a:lnTo>
                <a:lnTo>
                  <a:pt x="3598" y="433"/>
                </a:lnTo>
                <a:lnTo>
                  <a:pt x="3602" y="429"/>
                </a:lnTo>
                <a:lnTo>
                  <a:pt x="3607" y="425"/>
                </a:lnTo>
                <a:lnTo>
                  <a:pt x="3612" y="422"/>
                </a:lnTo>
                <a:lnTo>
                  <a:pt x="3618" y="419"/>
                </a:lnTo>
                <a:lnTo>
                  <a:pt x="3624" y="416"/>
                </a:lnTo>
                <a:lnTo>
                  <a:pt x="3631" y="414"/>
                </a:lnTo>
                <a:lnTo>
                  <a:pt x="3634" y="413"/>
                </a:lnTo>
                <a:lnTo>
                  <a:pt x="3638" y="413"/>
                </a:lnTo>
                <a:lnTo>
                  <a:pt x="3645" y="412"/>
                </a:lnTo>
                <a:lnTo>
                  <a:pt x="3653" y="411"/>
                </a:lnTo>
                <a:lnTo>
                  <a:pt x="3661" y="411"/>
                </a:lnTo>
                <a:lnTo>
                  <a:pt x="3669" y="411"/>
                </a:lnTo>
                <a:lnTo>
                  <a:pt x="3677" y="412"/>
                </a:lnTo>
                <a:lnTo>
                  <a:pt x="3684" y="413"/>
                </a:lnTo>
                <a:lnTo>
                  <a:pt x="3691" y="414"/>
                </a:lnTo>
                <a:lnTo>
                  <a:pt x="3697" y="416"/>
                </a:lnTo>
                <a:lnTo>
                  <a:pt x="3703" y="419"/>
                </a:lnTo>
                <a:lnTo>
                  <a:pt x="3709" y="421"/>
                </a:lnTo>
                <a:lnTo>
                  <a:pt x="3714" y="425"/>
                </a:lnTo>
                <a:lnTo>
                  <a:pt x="3718" y="428"/>
                </a:lnTo>
                <a:lnTo>
                  <a:pt x="3723" y="432"/>
                </a:lnTo>
                <a:lnTo>
                  <a:pt x="3726" y="437"/>
                </a:lnTo>
                <a:lnTo>
                  <a:pt x="3728" y="439"/>
                </a:lnTo>
                <a:lnTo>
                  <a:pt x="3729" y="441"/>
                </a:lnTo>
                <a:lnTo>
                  <a:pt x="3732" y="446"/>
                </a:lnTo>
                <a:lnTo>
                  <a:pt x="3734" y="452"/>
                </a:lnTo>
                <a:lnTo>
                  <a:pt x="3735" y="457"/>
                </a:lnTo>
                <a:lnTo>
                  <a:pt x="3736" y="463"/>
                </a:lnTo>
                <a:close/>
                <a:moveTo>
                  <a:pt x="3797" y="390"/>
                </a:moveTo>
                <a:lnTo>
                  <a:pt x="3792" y="390"/>
                </a:lnTo>
                <a:lnTo>
                  <a:pt x="3787" y="388"/>
                </a:lnTo>
                <a:lnTo>
                  <a:pt x="3783" y="386"/>
                </a:lnTo>
                <a:lnTo>
                  <a:pt x="3778" y="383"/>
                </a:lnTo>
                <a:lnTo>
                  <a:pt x="3775" y="379"/>
                </a:lnTo>
                <a:lnTo>
                  <a:pt x="3773" y="375"/>
                </a:lnTo>
                <a:lnTo>
                  <a:pt x="3771" y="370"/>
                </a:lnTo>
                <a:lnTo>
                  <a:pt x="3771" y="365"/>
                </a:lnTo>
                <a:lnTo>
                  <a:pt x="3771" y="360"/>
                </a:lnTo>
                <a:lnTo>
                  <a:pt x="3773" y="356"/>
                </a:lnTo>
                <a:lnTo>
                  <a:pt x="3775" y="352"/>
                </a:lnTo>
                <a:lnTo>
                  <a:pt x="3778" y="348"/>
                </a:lnTo>
                <a:lnTo>
                  <a:pt x="3783" y="345"/>
                </a:lnTo>
                <a:lnTo>
                  <a:pt x="3787" y="342"/>
                </a:lnTo>
                <a:lnTo>
                  <a:pt x="3792" y="341"/>
                </a:lnTo>
                <a:lnTo>
                  <a:pt x="3797" y="341"/>
                </a:lnTo>
                <a:lnTo>
                  <a:pt x="3802" y="341"/>
                </a:lnTo>
                <a:lnTo>
                  <a:pt x="3807" y="342"/>
                </a:lnTo>
                <a:lnTo>
                  <a:pt x="3812" y="345"/>
                </a:lnTo>
                <a:lnTo>
                  <a:pt x="3816" y="348"/>
                </a:lnTo>
                <a:lnTo>
                  <a:pt x="3819" y="352"/>
                </a:lnTo>
                <a:lnTo>
                  <a:pt x="3822" y="356"/>
                </a:lnTo>
                <a:lnTo>
                  <a:pt x="3823" y="360"/>
                </a:lnTo>
                <a:lnTo>
                  <a:pt x="3824" y="365"/>
                </a:lnTo>
                <a:lnTo>
                  <a:pt x="3823" y="370"/>
                </a:lnTo>
                <a:lnTo>
                  <a:pt x="3822" y="375"/>
                </a:lnTo>
                <a:lnTo>
                  <a:pt x="3819" y="379"/>
                </a:lnTo>
                <a:lnTo>
                  <a:pt x="3816" y="383"/>
                </a:lnTo>
                <a:lnTo>
                  <a:pt x="3812" y="386"/>
                </a:lnTo>
                <a:lnTo>
                  <a:pt x="3807" y="388"/>
                </a:lnTo>
                <a:lnTo>
                  <a:pt x="3802" y="390"/>
                </a:lnTo>
                <a:lnTo>
                  <a:pt x="3797" y="390"/>
                </a:lnTo>
                <a:close/>
                <a:moveTo>
                  <a:pt x="3772" y="413"/>
                </a:moveTo>
                <a:lnTo>
                  <a:pt x="3822" y="413"/>
                </a:lnTo>
                <a:lnTo>
                  <a:pt x="3822" y="590"/>
                </a:lnTo>
                <a:lnTo>
                  <a:pt x="3772" y="590"/>
                </a:lnTo>
                <a:lnTo>
                  <a:pt x="3772" y="413"/>
                </a:lnTo>
                <a:close/>
                <a:moveTo>
                  <a:pt x="3955" y="413"/>
                </a:moveTo>
                <a:lnTo>
                  <a:pt x="3955" y="450"/>
                </a:lnTo>
                <a:lnTo>
                  <a:pt x="3921" y="450"/>
                </a:lnTo>
                <a:lnTo>
                  <a:pt x="3921" y="535"/>
                </a:lnTo>
                <a:lnTo>
                  <a:pt x="3922" y="540"/>
                </a:lnTo>
                <a:lnTo>
                  <a:pt x="3923" y="544"/>
                </a:lnTo>
                <a:lnTo>
                  <a:pt x="3923" y="545"/>
                </a:lnTo>
                <a:lnTo>
                  <a:pt x="3924" y="547"/>
                </a:lnTo>
                <a:lnTo>
                  <a:pt x="3926" y="549"/>
                </a:lnTo>
                <a:lnTo>
                  <a:pt x="3929" y="551"/>
                </a:lnTo>
                <a:lnTo>
                  <a:pt x="3931" y="552"/>
                </a:lnTo>
                <a:lnTo>
                  <a:pt x="3935" y="552"/>
                </a:lnTo>
                <a:lnTo>
                  <a:pt x="3938" y="553"/>
                </a:lnTo>
                <a:lnTo>
                  <a:pt x="3945" y="552"/>
                </a:lnTo>
                <a:lnTo>
                  <a:pt x="3950" y="551"/>
                </a:lnTo>
                <a:lnTo>
                  <a:pt x="3958" y="587"/>
                </a:lnTo>
                <a:lnTo>
                  <a:pt x="3948" y="590"/>
                </a:lnTo>
                <a:lnTo>
                  <a:pt x="3940" y="591"/>
                </a:lnTo>
                <a:lnTo>
                  <a:pt x="3931" y="592"/>
                </a:lnTo>
                <a:lnTo>
                  <a:pt x="3925" y="592"/>
                </a:lnTo>
                <a:lnTo>
                  <a:pt x="3919" y="592"/>
                </a:lnTo>
                <a:lnTo>
                  <a:pt x="3913" y="591"/>
                </a:lnTo>
                <a:lnTo>
                  <a:pt x="3907" y="590"/>
                </a:lnTo>
                <a:lnTo>
                  <a:pt x="3902" y="588"/>
                </a:lnTo>
                <a:lnTo>
                  <a:pt x="3896" y="586"/>
                </a:lnTo>
                <a:lnTo>
                  <a:pt x="3892" y="583"/>
                </a:lnTo>
                <a:lnTo>
                  <a:pt x="3887" y="581"/>
                </a:lnTo>
                <a:lnTo>
                  <a:pt x="3884" y="577"/>
                </a:lnTo>
                <a:lnTo>
                  <a:pt x="3880" y="573"/>
                </a:lnTo>
                <a:lnTo>
                  <a:pt x="3878" y="569"/>
                </a:lnTo>
                <a:lnTo>
                  <a:pt x="3875" y="564"/>
                </a:lnTo>
                <a:lnTo>
                  <a:pt x="3874" y="559"/>
                </a:lnTo>
                <a:lnTo>
                  <a:pt x="3872" y="554"/>
                </a:lnTo>
                <a:lnTo>
                  <a:pt x="3872" y="548"/>
                </a:lnTo>
                <a:lnTo>
                  <a:pt x="3871" y="542"/>
                </a:lnTo>
                <a:lnTo>
                  <a:pt x="3871" y="450"/>
                </a:lnTo>
                <a:lnTo>
                  <a:pt x="3847" y="450"/>
                </a:lnTo>
                <a:lnTo>
                  <a:pt x="3847" y="413"/>
                </a:lnTo>
                <a:lnTo>
                  <a:pt x="3871" y="413"/>
                </a:lnTo>
                <a:lnTo>
                  <a:pt x="3871" y="371"/>
                </a:lnTo>
                <a:lnTo>
                  <a:pt x="3921" y="371"/>
                </a:lnTo>
                <a:lnTo>
                  <a:pt x="3921" y="413"/>
                </a:lnTo>
                <a:lnTo>
                  <a:pt x="3955" y="413"/>
                </a:lnTo>
                <a:close/>
                <a:moveTo>
                  <a:pt x="4062" y="593"/>
                </a:moveTo>
                <a:lnTo>
                  <a:pt x="4056" y="593"/>
                </a:lnTo>
                <a:lnTo>
                  <a:pt x="4049" y="592"/>
                </a:lnTo>
                <a:lnTo>
                  <a:pt x="4037" y="590"/>
                </a:lnTo>
                <a:lnTo>
                  <a:pt x="4031" y="589"/>
                </a:lnTo>
                <a:lnTo>
                  <a:pt x="4026" y="587"/>
                </a:lnTo>
                <a:lnTo>
                  <a:pt x="4015" y="582"/>
                </a:lnTo>
                <a:lnTo>
                  <a:pt x="4011" y="579"/>
                </a:lnTo>
                <a:lnTo>
                  <a:pt x="4006" y="576"/>
                </a:lnTo>
                <a:lnTo>
                  <a:pt x="4002" y="572"/>
                </a:lnTo>
                <a:lnTo>
                  <a:pt x="3998" y="569"/>
                </a:lnTo>
                <a:lnTo>
                  <a:pt x="3991" y="560"/>
                </a:lnTo>
                <a:lnTo>
                  <a:pt x="3988" y="555"/>
                </a:lnTo>
                <a:lnTo>
                  <a:pt x="3985" y="550"/>
                </a:lnTo>
                <a:lnTo>
                  <a:pt x="3981" y="540"/>
                </a:lnTo>
                <a:lnTo>
                  <a:pt x="3979" y="534"/>
                </a:lnTo>
                <a:lnTo>
                  <a:pt x="3977" y="528"/>
                </a:lnTo>
                <a:lnTo>
                  <a:pt x="3976" y="522"/>
                </a:lnTo>
                <a:lnTo>
                  <a:pt x="3975" y="516"/>
                </a:lnTo>
                <a:lnTo>
                  <a:pt x="3975" y="509"/>
                </a:lnTo>
                <a:lnTo>
                  <a:pt x="3975" y="502"/>
                </a:lnTo>
                <a:lnTo>
                  <a:pt x="3975" y="495"/>
                </a:lnTo>
                <a:lnTo>
                  <a:pt x="3975" y="489"/>
                </a:lnTo>
                <a:lnTo>
                  <a:pt x="3976" y="483"/>
                </a:lnTo>
                <a:lnTo>
                  <a:pt x="3977" y="477"/>
                </a:lnTo>
                <a:lnTo>
                  <a:pt x="3981" y="465"/>
                </a:lnTo>
                <a:lnTo>
                  <a:pt x="3983" y="459"/>
                </a:lnTo>
                <a:lnTo>
                  <a:pt x="3985" y="454"/>
                </a:lnTo>
                <a:lnTo>
                  <a:pt x="3991" y="445"/>
                </a:lnTo>
                <a:lnTo>
                  <a:pt x="3994" y="440"/>
                </a:lnTo>
                <a:lnTo>
                  <a:pt x="3998" y="436"/>
                </a:lnTo>
                <a:lnTo>
                  <a:pt x="4002" y="432"/>
                </a:lnTo>
                <a:lnTo>
                  <a:pt x="4006" y="428"/>
                </a:lnTo>
                <a:lnTo>
                  <a:pt x="4015" y="422"/>
                </a:lnTo>
                <a:lnTo>
                  <a:pt x="4020" y="419"/>
                </a:lnTo>
                <a:lnTo>
                  <a:pt x="4025" y="417"/>
                </a:lnTo>
                <a:lnTo>
                  <a:pt x="4030" y="415"/>
                </a:lnTo>
                <a:lnTo>
                  <a:pt x="4036" y="413"/>
                </a:lnTo>
                <a:lnTo>
                  <a:pt x="4042" y="412"/>
                </a:lnTo>
                <a:lnTo>
                  <a:pt x="4048" y="411"/>
                </a:lnTo>
                <a:lnTo>
                  <a:pt x="4060" y="411"/>
                </a:lnTo>
                <a:lnTo>
                  <a:pt x="4072" y="411"/>
                </a:lnTo>
                <a:lnTo>
                  <a:pt x="4083" y="413"/>
                </a:lnTo>
                <a:lnTo>
                  <a:pt x="4088" y="414"/>
                </a:lnTo>
                <a:lnTo>
                  <a:pt x="4093" y="416"/>
                </a:lnTo>
                <a:lnTo>
                  <a:pt x="4103" y="421"/>
                </a:lnTo>
                <a:lnTo>
                  <a:pt x="4111" y="426"/>
                </a:lnTo>
                <a:lnTo>
                  <a:pt x="4116" y="429"/>
                </a:lnTo>
                <a:lnTo>
                  <a:pt x="4119" y="433"/>
                </a:lnTo>
                <a:lnTo>
                  <a:pt x="4126" y="441"/>
                </a:lnTo>
                <a:lnTo>
                  <a:pt x="4129" y="446"/>
                </a:lnTo>
                <a:lnTo>
                  <a:pt x="4132" y="450"/>
                </a:lnTo>
                <a:lnTo>
                  <a:pt x="4135" y="456"/>
                </a:lnTo>
                <a:lnTo>
                  <a:pt x="4137" y="461"/>
                </a:lnTo>
                <a:lnTo>
                  <a:pt x="4139" y="467"/>
                </a:lnTo>
                <a:lnTo>
                  <a:pt x="4141" y="473"/>
                </a:lnTo>
                <a:lnTo>
                  <a:pt x="4142" y="479"/>
                </a:lnTo>
                <a:lnTo>
                  <a:pt x="4143" y="486"/>
                </a:lnTo>
                <a:lnTo>
                  <a:pt x="4143" y="493"/>
                </a:lnTo>
                <a:lnTo>
                  <a:pt x="4143" y="500"/>
                </a:lnTo>
                <a:lnTo>
                  <a:pt x="4143" y="514"/>
                </a:lnTo>
                <a:lnTo>
                  <a:pt x="4023" y="514"/>
                </a:lnTo>
                <a:lnTo>
                  <a:pt x="4023" y="519"/>
                </a:lnTo>
                <a:lnTo>
                  <a:pt x="4024" y="523"/>
                </a:lnTo>
                <a:lnTo>
                  <a:pt x="4026" y="532"/>
                </a:lnTo>
                <a:lnTo>
                  <a:pt x="4027" y="535"/>
                </a:lnTo>
                <a:lnTo>
                  <a:pt x="4029" y="539"/>
                </a:lnTo>
                <a:lnTo>
                  <a:pt x="4031" y="542"/>
                </a:lnTo>
                <a:lnTo>
                  <a:pt x="4034" y="545"/>
                </a:lnTo>
                <a:lnTo>
                  <a:pt x="4037" y="548"/>
                </a:lnTo>
                <a:lnTo>
                  <a:pt x="4040" y="550"/>
                </a:lnTo>
                <a:lnTo>
                  <a:pt x="4043" y="552"/>
                </a:lnTo>
                <a:lnTo>
                  <a:pt x="4047" y="554"/>
                </a:lnTo>
                <a:lnTo>
                  <a:pt x="4050" y="555"/>
                </a:lnTo>
                <a:lnTo>
                  <a:pt x="4054" y="556"/>
                </a:lnTo>
                <a:lnTo>
                  <a:pt x="4063" y="557"/>
                </a:lnTo>
                <a:lnTo>
                  <a:pt x="4069" y="556"/>
                </a:lnTo>
                <a:lnTo>
                  <a:pt x="4075" y="555"/>
                </a:lnTo>
                <a:lnTo>
                  <a:pt x="4080" y="554"/>
                </a:lnTo>
                <a:lnTo>
                  <a:pt x="4084" y="551"/>
                </a:lnTo>
                <a:lnTo>
                  <a:pt x="4087" y="550"/>
                </a:lnTo>
                <a:lnTo>
                  <a:pt x="4089" y="548"/>
                </a:lnTo>
                <a:lnTo>
                  <a:pt x="4092" y="545"/>
                </a:lnTo>
                <a:lnTo>
                  <a:pt x="4095" y="541"/>
                </a:lnTo>
                <a:lnTo>
                  <a:pt x="4097" y="536"/>
                </a:lnTo>
                <a:lnTo>
                  <a:pt x="4142" y="539"/>
                </a:lnTo>
                <a:lnTo>
                  <a:pt x="4141" y="545"/>
                </a:lnTo>
                <a:lnTo>
                  <a:pt x="4139" y="551"/>
                </a:lnTo>
                <a:lnTo>
                  <a:pt x="4136" y="556"/>
                </a:lnTo>
                <a:lnTo>
                  <a:pt x="4133" y="561"/>
                </a:lnTo>
                <a:lnTo>
                  <a:pt x="4130" y="566"/>
                </a:lnTo>
                <a:lnTo>
                  <a:pt x="4126" y="570"/>
                </a:lnTo>
                <a:lnTo>
                  <a:pt x="4121" y="575"/>
                </a:lnTo>
                <a:lnTo>
                  <a:pt x="4116" y="578"/>
                </a:lnTo>
                <a:lnTo>
                  <a:pt x="4111" y="582"/>
                </a:lnTo>
                <a:lnTo>
                  <a:pt x="4105" y="585"/>
                </a:lnTo>
                <a:lnTo>
                  <a:pt x="4099" y="587"/>
                </a:lnTo>
                <a:lnTo>
                  <a:pt x="4092" y="589"/>
                </a:lnTo>
                <a:lnTo>
                  <a:pt x="4089" y="590"/>
                </a:lnTo>
                <a:lnTo>
                  <a:pt x="4085" y="591"/>
                </a:lnTo>
                <a:lnTo>
                  <a:pt x="4078" y="592"/>
                </a:lnTo>
                <a:lnTo>
                  <a:pt x="4070" y="593"/>
                </a:lnTo>
                <a:lnTo>
                  <a:pt x="4062" y="593"/>
                </a:lnTo>
                <a:close/>
                <a:moveTo>
                  <a:pt x="4023" y="483"/>
                </a:moveTo>
                <a:lnTo>
                  <a:pt x="4097" y="483"/>
                </a:lnTo>
                <a:lnTo>
                  <a:pt x="4097" y="480"/>
                </a:lnTo>
                <a:lnTo>
                  <a:pt x="4097" y="476"/>
                </a:lnTo>
                <a:lnTo>
                  <a:pt x="4096" y="472"/>
                </a:lnTo>
                <a:lnTo>
                  <a:pt x="4095" y="469"/>
                </a:lnTo>
                <a:lnTo>
                  <a:pt x="4093" y="466"/>
                </a:lnTo>
                <a:lnTo>
                  <a:pt x="4092" y="463"/>
                </a:lnTo>
                <a:lnTo>
                  <a:pt x="4089" y="460"/>
                </a:lnTo>
                <a:lnTo>
                  <a:pt x="4087" y="457"/>
                </a:lnTo>
                <a:lnTo>
                  <a:pt x="4082" y="453"/>
                </a:lnTo>
                <a:lnTo>
                  <a:pt x="4076" y="450"/>
                </a:lnTo>
                <a:lnTo>
                  <a:pt x="4069" y="448"/>
                </a:lnTo>
                <a:lnTo>
                  <a:pt x="4061" y="447"/>
                </a:lnTo>
                <a:lnTo>
                  <a:pt x="4053" y="448"/>
                </a:lnTo>
                <a:lnTo>
                  <a:pt x="4050" y="449"/>
                </a:lnTo>
                <a:lnTo>
                  <a:pt x="4046" y="450"/>
                </a:lnTo>
                <a:lnTo>
                  <a:pt x="4040" y="453"/>
                </a:lnTo>
                <a:lnTo>
                  <a:pt x="4037" y="455"/>
                </a:lnTo>
                <a:lnTo>
                  <a:pt x="4034" y="458"/>
                </a:lnTo>
                <a:lnTo>
                  <a:pt x="4030" y="463"/>
                </a:lnTo>
                <a:lnTo>
                  <a:pt x="4026" y="470"/>
                </a:lnTo>
                <a:lnTo>
                  <a:pt x="4025" y="473"/>
                </a:lnTo>
                <a:lnTo>
                  <a:pt x="4024" y="476"/>
                </a:lnTo>
                <a:lnTo>
                  <a:pt x="4023" y="483"/>
                </a:lnTo>
                <a:close/>
                <a:moveTo>
                  <a:pt x="4267" y="413"/>
                </a:moveTo>
                <a:lnTo>
                  <a:pt x="4267" y="450"/>
                </a:lnTo>
                <a:lnTo>
                  <a:pt x="4234" y="450"/>
                </a:lnTo>
                <a:lnTo>
                  <a:pt x="4234" y="535"/>
                </a:lnTo>
                <a:lnTo>
                  <a:pt x="4234" y="540"/>
                </a:lnTo>
                <a:lnTo>
                  <a:pt x="4235" y="544"/>
                </a:lnTo>
                <a:lnTo>
                  <a:pt x="4236" y="545"/>
                </a:lnTo>
                <a:lnTo>
                  <a:pt x="4236" y="547"/>
                </a:lnTo>
                <a:lnTo>
                  <a:pt x="4238" y="549"/>
                </a:lnTo>
                <a:lnTo>
                  <a:pt x="4241" y="551"/>
                </a:lnTo>
                <a:lnTo>
                  <a:pt x="4244" y="552"/>
                </a:lnTo>
                <a:lnTo>
                  <a:pt x="4247" y="552"/>
                </a:lnTo>
                <a:lnTo>
                  <a:pt x="4250" y="553"/>
                </a:lnTo>
                <a:lnTo>
                  <a:pt x="4257" y="552"/>
                </a:lnTo>
                <a:lnTo>
                  <a:pt x="4263" y="551"/>
                </a:lnTo>
                <a:lnTo>
                  <a:pt x="4270" y="587"/>
                </a:lnTo>
                <a:lnTo>
                  <a:pt x="4260" y="590"/>
                </a:lnTo>
                <a:lnTo>
                  <a:pt x="4253" y="591"/>
                </a:lnTo>
                <a:lnTo>
                  <a:pt x="4244" y="592"/>
                </a:lnTo>
                <a:lnTo>
                  <a:pt x="4237" y="592"/>
                </a:lnTo>
                <a:lnTo>
                  <a:pt x="4231" y="592"/>
                </a:lnTo>
                <a:lnTo>
                  <a:pt x="4225" y="591"/>
                </a:lnTo>
                <a:lnTo>
                  <a:pt x="4220" y="590"/>
                </a:lnTo>
                <a:lnTo>
                  <a:pt x="4214" y="588"/>
                </a:lnTo>
                <a:lnTo>
                  <a:pt x="4210" y="586"/>
                </a:lnTo>
                <a:lnTo>
                  <a:pt x="4205" y="583"/>
                </a:lnTo>
                <a:lnTo>
                  <a:pt x="4201" y="581"/>
                </a:lnTo>
                <a:lnTo>
                  <a:pt x="4197" y="577"/>
                </a:lnTo>
                <a:lnTo>
                  <a:pt x="4194" y="573"/>
                </a:lnTo>
                <a:lnTo>
                  <a:pt x="4191" y="569"/>
                </a:lnTo>
                <a:lnTo>
                  <a:pt x="4189" y="564"/>
                </a:lnTo>
                <a:lnTo>
                  <a:pt x="4187" y="559"/>
                </a:lnTo>
                <a:lnTo>
                  <a:pt x="4186" y="554"/>
                </a:lnTo>
                <a:lnTo>
                  <a:pt x="4185" y="548"/>
                </a:lnTo>
                <a:lnTo>
                  <a:pt x="4185" y="542"/>
                </a:lnTo>
                <a:lnTo>
                  <a:pt x="4185" y="450"/>
                </a:lnTo>
                <a:lnTo>
                  <a:pt x="4161" y="450"/>
                </a:lnTo>
                <a:lnTo>
                  <a:pt x="4161" y="413"/>
                </a:lnTo>
                <a:lnTo>
                  <a:pt x="4185" y="413"/>
                </a:lnTo>
                <a:lnTo>
                  <a:pt x="4185" y="371"/>
                </a:lnTo>
                <a:lnTo>
                  <a:pt x="4234" y="371"/>
                </a:lnTo>
                <a:lnTo>
                  <a:pt x="4234" y="413"/>
                </a:lnTo>
                <a:lnTo>
                  <a:pt x="4267" y="413"/>
                </a:lnTo>
                <a:close/>
                <a:moveTo>
                  <a:pt x="4376" y="593"/>
                </a:moveTo>
                <a:lnTo>
                  <a:pt x="4369" y="593"/>
                </a:lnTo>
                <a:lnTo>
                  <a:pt x="4363" y="592"/>
                </a:lnTo>
                <a:lnTo>
                  <a:pt x="4349" y="590"/>
                </a:lnTo>
                <a:lnTo>
                  <a:pt x="4344" y="589"/>
                </a:lnTo>
                <a:lnTo>
                  <a:pt x="4338" y="587"/>
                </a:lnTo>
                <a:lnTo>
                  <a:pt x="4328" y="582"/>
                </a:lnTo>
                <a:lnTo>
                  <a:pt x="4323" y="579"/>
                </a:lnTo>
                <a:lnTo>
                  <a:pt x="4319" y="576"/>
                </a:lnTo>
                <a:lnTo>
                  <a:pt x="4314" y="572"/>
                </a:lnTo>
                <a:lnTo>
                  <a:pt x="4310" y="569"/>
                </a:lnTo>
                <a:lnTo>
                  <a:pt x="4303" y="560"/>
                </a:lnTo>
                <a:lnTo>
                  <a:pt x="4300" y="555"/>
                </a:lnTo>
                <a:lnTo>
                  <a:pt x="4298" y="550"/>
                </a:lnTo>
                <a:lnTo>
                  <a:pt x="4293" y="540"/>
                </a:lnTo>
                <a:lnTo>
                  <a:pt x="4291" y="534"/>
                </a:lnTo>
                <a:lnTo>
                  <a:pt x="4290" y="528"/>
                </a:lnTo>
                <a:lnTo>
                  <a:pt x="4289" y="522"/>
                </a:lnTo>
                <a:lnTo>
                  <a:pt x="4288" y="516"/>
                </a:lnTo>
                <a:lnTo>
                  <a:pt x="4287" y="509"/>
                </a:lnTo>
                <a:lnTo>
                  <a:pt x="4287" y="502"/>
                </a:lnTo>
                <a:lnTo>
                  <a:pt x="4287" y="495"/>
                </a:lnTo>
                <a:lnTo>
                  <a:pt x="4288" y="489"/>
                </a:lnTo>
                <a:lnTo>
                  <a:pt x="4289" y="483"/>
                </a:lnTo>
                <a:lnTo>
                  <a:pt x="4290" y="477"/>
                </a:lnTo>
                <a:lnTo>
                  <a:pt x="4293" y="465"/>
                </a:lnTo>
                <a:lnTo>
                  <a:pt x="4295" y="459"/>
                </a:lnTo>
                <a:lnTo>
                  <a:pt x="4298" y="454"/>
                </a:lnTo>
                <a:lnTo>
                  <a:pt x="4303" y="445"/>
                </a:lnTo>
                <a:lnTo>
                  <a:pt x="4307" y="440"/>
                </a:lnTo>
                <a:lnTo>
                  <a:pt x="4310" y="436"/>
                </a:lnTo>
                <a:lnTo>
                  <a:pt x="4314" y="432"/>
                </a:lnTo>
                <a:lnTo>
                  <a:pt x="4318" y="428"/>
                </a:lnTo>
                <a:lnTo>
                  <a:pt x="4327" y="422"/>
                </a:lnTo>
                <a:lnTo>
                  <a:pt x="4332" y="419"/>
                </a:lnTo>
                <a:lnTo>
                  <a:pt x="4338" y="417"/>
                </a:lnTo>
                <a:lnTo>
                  <a:pt x="4343" y="415"/>
                </a:lnTo>
                <a:lnTo>
                  <a:pt x="4348" y="413"/>
                </a:lnTo>
                <a:lnTo>
                  <a:pt x="4354" y="412"/>
                </a:lnTo>
                <a:lnTo>
                  <a:pt x="4361" y="411"/>
                </a:lnTo>
                <a:lnTo>
                  <a:pt x="4374" y="411"/>
                </a:lnTo>
                <a:lnTo>
                  <a:pt x="4385" y="411"/>
                </a:lnTo>
                <a:lnTo>
                  <a:pt x="4396" y="413"/>
                </a:lnTo>
                <a:lnTo>
                  <a:pt x="4401" y="414"/>
                </a:lnTo>
                <a:lnTo>
                  <a:pt x="4406" y="416"/>
                </a:lnTo>
                <a:lnTo>
                  <a:pt x="4416" y="421"/>
                </a:lnTo>
                <a:lnTo>
                  <a:pt x="4425" y="426"/>
                </a:lnTo>
                <a:lnTo>
                  <a:pt x="4429" y="429"/>
                </a:lnTo>
                <a:lnTo>
                  <a:pt x="4433" y="433"/>
                </a:lnTo>
                <a:lnTo>
                  <a:pt x="4440" y="441"/>
                </a:lnTo>
                <a:lnTo>
                  <a:pt x="4443" y="446"/>
                </a:lnTo>
                <a:lnTo>
                  <a:pt x="4446" y="450"/>
                </a:lnTo>
                <a:lnTo>
                  <a:pt x="4448" y="456"/>
                </a:lnTo>
                <a:lnTo>
                  <a:pt x="4451" y="461"/>
                </a:lnTo>
                <a:lnTo>
                  <a:pt x="4453" y="467"/>
                </a:lnTo>
                <a:lnTo>
                  <a:pt x="4454" y="473"/>
                </a:lnTo>
                <a:lnTo>
                  <a:pt x="4455" y="479"/>
                </a:lnTo>
                <a:lnTo>
                  <a:pt x="4456" y="486"/>
                </a:lnTo>
                <a:lnTo>
                  <a:pt x="4457" y="493"/>
                </a:lnTo>
                <a:lnTo>
                  <a:pt x="4457" y="500"/>
                </a:lnTo>
                <a:lnTo>
                  <a:pt x="4457" y="514"/>
                </a:lnTo>
                <a:lnTo>
                  <a:pt x="4335" y="514"/>
                </a:lnTo>
                <a:lnTo>
                  <a:pt x="4336" y="519"/>
                </a:lnTo>
                <a:lnTo>
                  <a:pt x="4336" y="523"/>
                </a:lnTo>
                <a:lnTo>
                  <a:pt x="4338" y="532"/>
                </a:lnTo>
                <a:lnTo>
                  <a:pt x="4342" y="539"/>
                </a:lnTo>
                <a:lnTo>
                  <a:pt x="4344" y="542"/>
                </a:lnTo>
                <a:lnTo>
                  <a:pt x="4346" y="545"/>
                </a:lnTo>
                <a:lnTo>
                  <a:pt x="4349" y="548"/>
                </a:lnTo>
                <a:lnTo>
                  <a:pt x="4352" y="550"/>
                </a:lnTo>
                <a:lnTo>
                  <a:pt x="4355" y="552"/>
                </a:lnTo>
                <a:lnTo>
                  <a:pt x="4360" y="554"/>
                </a:lnTo>
                <a:lnTo>
                  <a:pt x="4364" y="555"/>
                </a:lnTo>
                <a:lnTo>
                  <a:pt x="4368" y="556"/>
                </a:lnTo>
                <a:lnTo>
                  <a:pt x="4377" y="557"/>
                </a:lnTo>
                <a:lnTo>
                  <a:pt x="4382" y="556"/>
                </a:lnTo>
                <a:lnTo>
                  <a:pt x="4388" y="555"/>
                </a:lnTo>
                <a:lnTo>
                  <a:pt x="4393" y="554"/>
                </a:lnTo>
                <a:lnTo>
                  <a:pt x="4398" y="551"/>
                </a:lnTo>
                <a:lnTo>
                  <a:pt x="4400" y="550"/>
                </a:lnTo>
                <a:lnTo>
                  <a:pt x="4402" y="548"/>
                </a:lnTo>
                <a:lnTo>
                  <a:pt x="4405" y="545"/>
                </a:lnTo>
                <a:lnTo>
                  <a:pt x="4408" y="541"/>
                </a:lnTo>
                <a:lnTo>
                  <a:pt x="4410" y="536"/>
                </a:lnTo>
                <a:lnTo>
                  <a:pt x="4456" y="539"/>
                </a:lnTo>
                <a:lnTo>
                  <a:pt x="4454" y="545"/>
                </a:lnTo>
                <a:lnTo>
                  <a:pt x="4452" y="551"/>
                </a:lnTo>
                <a:lnTo>
                  <a:pt x="4450" y="556"/>
                </a:lnTo>
                <a:lnTo>
                  <a:pt x="4447" y="561"/>
                </a:lnTo>
                <a:lnTo>
                  <a:pt x="4443" y="566"/>
                </a:lnTo>
                <a:lnTo>
                  <a:pt x="4439" y="570"/>
                </a:lnTo>
                <a:lnTo>
                  <a:pt x="4435" y="575"/>
                </a:lnTo>
                <a:lnTo>
                  <a:pt x="4430" y="578"/>
                </a:lnTo>
                <a:lnTo>
                  <a:pt x="4424" y="582"/>
                </a:lnTo>
                <a:lnTo>
                  <a:pt x="4418" y="585"/>
                </a:lnTo>
                <a:lnTo>
                  <a:pt x="4412" y="587"/>
                </a:lnTo>
                <a:lnTo>
                  <a:pt x="4406" y="589"/>
                </a:lnTo>
                <a:lnTo>
                  <a:pt x="4402" y="590"/>
                </a:lnTo>
                <a:lnTo>
                  <a:pt x="4399" y="591"/>
                </a:lnTo>
                <a:lnTo>
                  <a:pt x="4391" y="592"/>
                </a:lnTo>
                <a:lnTo>
                  <a:pt x="4384" y="593"/>
                </a:lnTo>
                <a:lnTo>
                  <a:pt x="4376" y="593"/>
                </a:lnTo>
                <a:close/>
                <a:moveTo>
                  <a:pt x="4335" y="483"/>
                </a:moveTo>
                <a:lnTo>
                  <a:pt x="4411" y="483"/>
                </a:lnTo>
                <a:lnTo>
                  <a:pt x="4411" y="480"/>
                </a:lnTo>
                <a:lnTo>
                  <a:pt x="4410" y="476"/>
                </a:lnTo>
                <a:lnTo>
                  <a:pt x="4409" y="472"/>
                </a:lnTo>
                <a:lnTo>
                  <a:pt x="4408" y="469"/>
                </a:lnTo>
                <a:lnTo>
                  <a:pt x="4407" y="466"/>
                </a:lnTo>
                <a:lnTo>
                  <a:pt x="4405" y="463"/>
                </a:lnTo>
                <a:lnTo>
                  <a:pt x="4403" y="460"/>
                </a:lnTo>
                <a:lnTo>
                  <a:pt x="4401" y="457"/>
                </a:lnTo>
                <a:lnTo>
                  <a:pt x="4395" y="453"/>
                </a:lnTo>
                <a:lnTo>
                  <a:pt x="4389" y="450"/>
                </a:lnTo>
                <a:lnTo>
                  <a:pt x="4382" y="448"/>
                </a:lnTo>
                <a:lnTo>
                  <a:pt x="4375" y="447"/>
                </a:lnTo>
                <a:lnTo>
                  <a:pt x="4367" y="448"/>
                </a:lnTo>
                <a:lnTo>
                  <a:pt x="4363" y="449"/>
                </a:lnTo>
                <a:lnTo>
                  <a:pt x="4360" y="450"/>
                </a:lnTo>
                <a:lnTo>
                  <a:pt x="4352" y="453"/>
                </a:lnTo>
                <a:lnTo>
                  <a:pt x="4349" y="455"/>
                </a:lnTo>
                <a:lnTo>
                  <a:pt x="4347" y="458"/>
                </a:lnTo>
                <a:lnTo>
                  <a:pt x="4342" y="463"/>
                </a:lnTo>
                <a:lnTo>
                  <a:pt x="4339" y="470"/>
                </a:lnTo>
                <a:lnTo>
                  <a:pt x="4337" y="473"/>
                </a:lnTo>
                <a:lnTo>
                  <a:pt x="4336" y="476"/>
                </a:lnTo>
                <a:lnTo>
                  <a:pt x="4335" y="483"/>
                </a:lnTo>
                <a:close/>
                <a:moveTo>
                  <a:pt x="4580" y="413"/>
                </a:moveTo>
                <a:lnTo>
                  <a:pt x="4580" y="450"/>
                </a:lnTo>
                <a:lnTo>
                  <a:pt x="4547" y="450"/>
                </a:lnTo>
                <a:lnTo>
                  <a:pt x="4547" y="535"/>
                </a:lnTo>
                <a:lnTo>
                  <a:pt x="4548" y="540"/>
                </a:lnTo>
                <a:lnTo>
                  <a:pt x="4548" y="544"/>
                </a:lnTo>
                <a:lnTo>
                  <a:pt x="4549" y="545"/>
                </a:lnTo>
                <a:lnTo>
                  <a:pt x="4550" y="547"/>
                </a:lnTo>
                <a:lnTo>
                  <a:pt x="4552" y="549"/>
                </a:lnTo>
                <a:lnTo>
                  <a:pt x="4554" y="551"/>
                </a:lnTo>
                <a:lnTo>
                  <a:pt x="4557" y="552"/>
                </a:lnTo>
                <a:lnTo>
                  <a:pt x="4560" y="552"/>
                </a:lnTo>
                <a:lnTo>
                  <a:pt x="4564" y="553"/>
                </a:lnTo>
                <a:lnTo>
                  <a:pt x="4571" y="552"/>
                </a:lnTo>
                <a:lnTo>
                  <a:pt x="4576" y="551"/>
                </a:lnTo>
                <a:lnTo>
                  <a:pt x="4584" y="587"/>
                </a:lnTo>
                <a:lnTo>
                  <a:pt x="4573" y="590"/>
                </a:lnTo>
                <a:lnTo>
                  <a:pt x="4566" y="591"/>
                </a:lnTo>
                <a:lnTo>
                  <a:pt x="4557" y="592"/>
                </a:lnTo>
                <a:lnTo>
                  <a:pt x="4551" y="592"/>
                </a:lnTo>
                <a:lnTo>
                  <a:pt x="4544" y="592"/>
                </a:lnTo>
                <a:lnTo>
                  <a:pt x="4539" y="591"/>
                </a:lnTo>
                <a:lnTo>
                  <a:pt x="4533" y="590"/>
                </a:lnTo>
                <a:lnTo>
                  <a:pt x="4528" y="588"/>
                </a:lnTo>
                <a:lnTo>
                  <a:pt x="4523" y="586"/>
                </a:lnTo>
                <a:lnTo>
                  <a:pt x="4518" y="583"/>
                </a:lnTo>
                <a:lnTo>
                  <a:pt x="4514" y="581"/>
                </a:lnTo>
                <a:lnTo>
                  <a:pt x="4510" y="577"/>
                </a:lnTo>
                <a:lnTo>
                  <a:pt x="4507" y="573"/>
                </a:lnTo>
                <a:lnTo>
                  <a:pt x="4504" y="569"/>
                </a:lnTo>
                <a:lnTo>
                  <a:pt x="4502" y="564"/>
                </a:lnTo>
                <a:lnTo>
                  <a:pt x="4500" y="559"/>
                </a:lnTo>
                <a:lnTo>
                  <a:pt x="4499" y="554"/>
                </a:lnTo>
                <a:lnTo>
                  <a:pt x="4498" y="548"/>
                </a:lnTo>
                <a:lnTo>
                  <a:pt x="4498" y="542"/>
                </a:lnTo>
                <a:lnTo>
                  <a:pt x="4498" y="450"/>
                </a:lnTo>
                <a:lnTo>
                  <a:pt x="4474" y="450"/>
                </a:lnTo>
                <a:lnTo>
                  <a:pt x="4474" y="413"/>
                </a:lnTo>
                <a:lnTo>
                  <a:pt x="4498" y="413"/>
                </a:lnTo>
                <a:lnTo>
                  <a:pt x="4498" y="371"/>
                </a:lnTo>
                <a:lnTo>
                  <a:pt x="4547" y="371"/>
                </a:lnTo>
                <a:lnTo>
                  <a:pt x="4547" y="413"/>
                </a:lnTo>
                <a:lnTo>
                  <a:pt x="4580" y="413"/>
                </a:lnTo>
                <a:close/>
                <a:moveTo>
                  <a:pt x="578" y="585"/>
                </a:moveTo>
                <a:lnTo>
                  <a:pt x="465" y="257"/>
                </a:lnTo>
                <a:lnTo>
                  <a:pt x="352" y="585"/>
                </a:lnTo>
                <a:lnTo>
                  <a:pt x="578" y="585"/>
                </a:lnTo>
                <a:close/>
                <a:moveTo>
                  <a:pt x="930" y="930"/>
                </a:moveTo>
                <a:lnTo>
                  <a:pt x="699" y="930"/>
                </a:lnTo>
                <a:lnTo>
                  <a:pt x="642" y="768"/>
                </a:lnTo>
                <a:lnTo>
                  <a:pt x="288" y="768"/>
                </a:lnTo>
                <a:lnTo>
                  <a:pt x="232" y="930"/>
                </a:lnTo>
                <a:lnTo>
                  <a:pt x="0" y="930"/>
                </a:lnTo>
                <a:lnTo>
                  <a:pt x="162" y="471"/>
                </a:lnTo>
                <a:lnTo>
                  <a:pt x="326" y="12"/>
                </a:lnTo>
                <a:lnTo>
                  <a:pt x="603" y="12"/>
                </a:lnTo>
                <a:lnTo>
                  <a:pt x="767" y="471"/>
                </a:lnTo>
                <a:lnTo>
                  <a:pt x="930" y="930"/>
                </a:lnTo>
                <a:close/>
                <a:moveTo>
                  <a:pt x="1016" y="930"/>
                </a:moveTo>
                <a:lnTo>
                  <a:pt x="1016" y="722"/>
                </a:lnTo>
                <a:lnTo>
                  <a:pt x="1225" y="722"/>
                </a:lnTo>
                <a:lnTo>
                  <a:pt x="1225" y="930"/>
                </a:lnTo>
                <a:lnTo>
                  <a:pt x="1016" y="93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Date Placeholder 22">
            <a:extLst>
              <a:ext uri="{FF2B5EF4-FFF2-40B4-BE49-F238E27FC236}">
                <a16:creationId xmlns:a16="http://schemas.microsoft.com/office/drawing/2014/main" id="{CA1682D5-9875-6DFE-B1FA-F20EE1301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C75DB03-1B34-47A3-8EA2-26D9E0502960}" type="datetime1">
              <a:rPr lang="fi-FI" smtClean="0"/>
              <a:t>8.5.2025</a:t>
            </a:fld>
            <a:endParaRPr lang="fi-FI" dirty="0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CB76FCA5-9DA7-BF02-3EBB-BC56DDA0F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807BD9D2-D4DB-4F42-21C0-76A363F74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01140D-C14F-41CA-99FC-0EF83E8DA40A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AB5AED4-B00A-C1A4-E287-ED21BF24F07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7988" y="2936558"/>
            <a:ext cx="5183956" cy="492443"/>
          </a:xfrm>
        </p:spPr>
        <p:txBody>
          <a:bodyPr wrap="square" anchor="b" anchorCtr="0">
            <a:spAutoFit/>
          </a:bodyPr>
          <a:lstStyle>
            <a:lvl1pPr algn="l">
              <a:lnSpc>
                <a:spcPct val="100000"/>
              </a:lnSpc>
              <a:defRPr sz="3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Headline</a:t>
            </a:r>
            <a:endParaRPr lang="fi-FI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E77A74CF-552F-AD8B-EBE0-4EC31A285B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988" y="3429000"/>
            <a:ext cx="5183956" cy="984885"/>
          </a:xfr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E27271C-B890-2326-7DF3-F203CAEE8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07368" y="2674624"/>
            <a:ext cx="396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D85101F3-610F-B09D-488F-7AA3CF707C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989" y="4869160"/>
            <a:ext cx="5183955" cy="276999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800"/>
            </a:lvl2pPr>
            <a:lvl3pPr marL="0" indent="0">
              <a:spcBef>
                <a:spcPts val="0"/>
              </a:spcBef>
              <a:buFontTx/>
              <a:buNone/>
              <a:defRPr sz="1800"/>
            </a:lvl3pPr>
            <a:lvl4pPr marL="0" indent="0">
              <a:spcBef>
                <a:spcPts val="0"/>
              </a:spcBef>
              <a:buFontTx/>
              <a:buNone/>
              <a:defRPr sz="1800"/>
            </a:lvl4pPr>
            <a:lvl5pPr marL="0" indent="0">
              <a:spcBef>
                <a:spcPts val="0"/>
              </a:spcBef>
              <a:buFontTx/>
              <a:buNone/>
              <a:defRPr sz="1800"/>
            </a:lvl5pPr>
            <a:lvl6pPr marL="0" indent="0">
              <a:spcBef>
                <a:spcPts val="0"/>
              </a:spcBef>
              <a:buFontTx/>
              <a:buNone/>
              <a:defRPr sz="1800"/>
            </a:lvl6pPr>
            <a:lvl7pPr marL="0" indent="0">
              <a:spcBef>
                <a:spcPts val="0"/>
              </a:spcBef>
              <a:buFontTx/>
              <a:buNone/>
              <a:defRPr sz="1800"/>
            </a:lvl7pPr>
            <a:lvl8pPr marL="0" indent="0">
              <a:spcBef>
                <a:spcPts val="0"/>
              </a:spcBef>
              <a:buFontTx/>
              <a:buNone/>
              <a:defRPr sz="1800"/>
            </a:lvl8pPr>
            <a:lvl9pPr marL="0" indent="0">
              <a:spcBef>
                <a:spcPts val="0"/>
              </a:spcBef>
              <a:buFontTx/>
              <a:buNone/>
              <a:defRPr sz="1800"/>
            </a:lvl9pPr>
          </a:lstStyle>
          <a:p>
            <a:pPr lvl="0"/>
            <a:r>
              <a:rPr lang="en-US" dirty="0"/>
              <a:t>Presenter Name / Date / Place</a:t>
            </a:r>
          </a:p>
        </p:txBody>
      </p:sp>
    </p:spTree>
    <p:extLst>
      <p:ext uri="{BB962C8B-B14F-4D97-AF65-F5344CB8AC3E}">
        <p14:creationId xmlns:p14="http://schemas.microsoft.com/office/powerpoint/2010/main" val="2186772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57B0D-D759-BE7C-69E9-E5C99AD94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82AD59-DDD9-3867-649E-CC4DA3F6C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58DA4-33CA-4F40-84C0-C5D87AF1589C}" type="datetime1">
              <a:rPr lang="fi-FI" smtClean="0"/>
              <a:t>8.5.2025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605C51-1C15-2D57-6D47-F4C9D3A40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A6A646-EADF-862C-0CF5-D579450F4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151617C-A1F8-7D62-64C2-33C28BF06E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55688" y="2205039"/>
            <a:ext cx="10080625" cy="3671886"/>
          </a:xfrm>
        </p:spPr>
        <p:txBody>
          <a:bodyPr/>
          <a:lstStyle>
            <a:lvl1pPr>
              <a:defRPr sz="28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276605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xt Content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57B0D-D759-BE7C-69E9-E5C99AD94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82AD59-DDD9-3867-649E-CC4DA3F6C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754492-5959-405F-BB07-7E0EE9FC2CC8}" type="datetime1">
              <a:rPr lang="fi-FI" smtClean="0"/>
              <a:t>8.5.2025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605C51-1C15-2D57-6D47-F4C9D3A40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A6A646-EADF-862C-0CF5-D579450F4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01140D-C14F-41CA-99FC-0EF83E8DA40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151617C-A1F8-7D62-64C2-33C28BF06E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55688" y="2205039"/>
            <a:ext cx="10080625" cy="3671886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reeform 5">
            <a:extLst>
              <a:ext uri="{FF2B5EF4-FFF2-40B4-BE49-F238E27FC236}">
                <a16:creationId xmlns:a16="http://schemas.microsoft.com/office/drawing/2014/main" id="{1290A9EE-B882-1AC8-FB03-9E891579AE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7988" y="6165304"/>
            <a:ext cx="385958" cy="288000"/>
          </a:xfrm>
          <a:custGeom>
            <a:avLst/>
            <a:gdLst>
              <a:gd name="T0" fmla="*/ 1576 w 1576"/>
              <a:gd name="T1" fmla="*/ 408 h 1176"/>
              <a:gd name="T2" fmla="*/ 1507 w 1576"/>
              <a:gd name="T3" fmla="*/ 815 h 1176"/>
              <a:gd name="T4" fmla="*/ 1350 w 1576"/>
              <a:gd name="T5" fmla="*/ 815 h 1176"/>
              <a:gd name="T6" fmla="*/ 1293 w 1576"/>
              <a:gd name="T7" fmla="*/ 408 h 1176"/>
              <a:gd name="T8" fmla="*/ 1293 w 1576"/>
              <a:gd name="T9" fmla="*/ 0 h 1176"/>
              <a:gd name="T10" fmla="*/ 1576 w 1576"/>
              <a:gd name="T11" fmla="*/ 0 h 1176"/>
              <a:gd name="T12" fmla="*/ 1576 w 1576"/>
              <a:gd name="T13" fmla="*/ 408 h 1176"/>
              <a:gd name="T14" fmla="*/ 740 w 1576"/>
              <a:gd name="T15" fmla="*/ 733 h 1176"/>
              <a:gd name="T16" fmla="*/ 595 w 1576"/>
              <a:gd name="T17" fmla="*/ 315 h 1176"/>
              <a:gd name="T18" fmla="*/ 450 w 1576"/>
              <a:gd name="T19" fmla="*/ 733 h 1176"/>
              <a:gd name="T20" fmla="*/ 740 w 1576"/>
              <a:gd name="T21" fmla="*/ 733 h 1176"/>
              <a:gd name="T22" fmla="*/ 1190 w 1576"/>
              <a:gd name="T23" fmla="*/ 1176 h 1176"/>
              <a:gd name="T24" fmla="*/ 893 w 1576"/>
              <a:gd name="T25" fmla="*/ 1176 h 1176"/>
              <a:gd name="T26" fmla="*/ 822 w 1576"/>
              <a:gd name="T27" fmla="*/ 968 h 1176"/>
              <a:gd name="T28" fmla="*/ 368 w 1576"/>
              <a:gd name="T29" fmla="*/ 968 h 1176"/>
              <a:gd name="T30" fmla="*/ 296 w 1576"/>
              <a:gd name="T31" fmla="*/ 1176 h 1176"/>
              <a:gd name="T32" fmla="*/ 0 w 1576"/>
              <a:gd name="T33" fmla="*/ 1176 h 1176"/>
              <a:gd name="T34" fmla="*/ 209 w 1576"/>
              <a:gd name="T35" fmla="*/ 588 h 1176"/>
              <a:gd name="T36" fmla="*/ 418 w 1576"/>
              <a:gd name="T37" fmla="*/ 0 h 1176"/>
              <a:gd name="T38" fmla="*/ 773 w 1576"/>
              <a:gd name="T39" fmla="*/ 0 h 1176"/>
              <a:gd name="T40" fmla="*/ 981 w 1576"/>
              <a:gd name="T41" fmla="*/ 588 h 1176"/>
              <a:gd name="T42" fmla="*/ 1190 w 1576"/>
              <a:gd name="T43" fmla="*/ 1176 h 1176"/>
              <a:gd name="T44" fmla="*/ 1301 w 1576"/>
              <a:gd name="T45" fmla="*/ 1176 h 1176"/>
              <a:gd name="T46" fmla="*/ 1301 w 1576"/>
              <a:gd name="T47" fmla="*/ 910 h 1176"/>
              <a:gd name="T48" fmla="*/ 1568 w 1576"/>
              <a:gd name="T49" fmla="*/ 910 h 1176"/>
              <a:gd name="T50" fmla="*/ 1568 w 1576"/>
              <a:gd name="T51" fmla="*/ 1176 h 1176"/>
              <a:gd name="T52" fmla="*/ 1301 w 1576"/>
              <a:gd name="T53" fmla="*/ 1176 h 1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76" h="1176">
                <a:moveTo>
                  <a:pt x="1576" y="408"/>
                </a:moveTo>
                <a:lnTo>
                  <a:pt x="1507" y="815"/>
                </a:lnTo>
                <a:lnTo>
                  <a:pt x="1350" y="815"/>
                </a:lnTo>
                <a:lnTo>
                  <a:pt x="1293" y="408"/>
                </a:lnTo>
                <a:lnTo>
                  <a:pt x="1293" y="0"/>
                </a:lnTo>
                <a:lnTo>
                  <a:pt x="1576" y="0"/>
                </a:lnTo>
                <a:lnTo>
                  <a:pt x="1576" y="408"/>
                </a:lnTo>
                <a:close/>
                <a:moveTo>
                  <a:pt x="740" y="733"/>
                </a:moveTo>
                <a:lnTo>
                  <a:pt x="595" y="315"/>
                </a:lnTo>
                <a:lnTo>
                  <a:pt x="450" y="733"/>
                </a:lnTo>
                <a:lnTo>
                  <a:pt x="740" y="733"/>
                </a:lnTo>
                <a:close/>
                <a:moveTo>
                  <a:pt x="1190" y="1176"/>
                </a:moveTo>
                <a:lnTo>
                  <a:pt x="893" y="1176"/>
                </a:lnTo>
                <a:lnTo>
                  <a:pt x="822" y="968"/>
                </a:lnTo>
                <a:lnTo>
                  <a:pt x="368" y="968"/>
                </a:lnTo>
                <a:lnTo>
                  <a:pt x="296" y="1176"/>
                </a:lnTo>
                <a:lnTo>
                  <a:pt x="0" y="1176"/>
                </a:lnTo>
                <a:lnTo>
                  <a:pt x="209" y="588"/>
                </a:lnTo>
                <a:lnTo>
                  <a:pt x="418" y="0"/>
                </a:lnTo>
                <a:lnTo>
                  <a:pt x="773" y="0"/>
                </a:lnTo>
                <a:lnTo>
                  <a:pt x="981" y="588"/>
                </a:lnTo>
                <a:lnTo>
                  <a:pt x="1190" y="1176"/>
                </a:lnTo>
                <a:close/>
                <a:moveTo>
                  <a:pt x="1301" y="1176"/>
                </a:moveTo>
                <a:lnTo>
                  <a:pt x="1301" y="910"/>
                </a:lnTo>
                <a:lnTo>
                  <a:pt x="1568" y="910"/>
                </a:lnTo>
                <a:lnTo>
                  <a:pt x="1568" y="1176"/>
                </a:lnTo>
                <a:lnTo>
                  <a:pt x="1301" y="11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02068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Content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57B0D-D759-BE7C-69E9-E5C99AD94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82AD59-DDD9-3867-649E-CC4DA3F6C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39DF8-092B-4AB5-95F8-DF635D74427E}" type="datetime1">
              <a:rPr lang="fi-FI" smtClean="0"/>
              <a:t>8.5.2025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605C51-1C15-2D57-6D47-F4C9D3A40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A6A646-EADF-862C-0CF5-D579450F4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151617C-A1F8-7D62-64C2-33C28BF06E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55688" y="2205039"/>
            <a:ext cx="10080625" cy="3671886"/>
          </a:xfrm>
        </p:spPr>
        <p:txBody>
          <a:bodyPr/>
          <a:lstStyle>
            <a:lvl1pPr>
              <a:defRPr sz="28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561808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Content Re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57B0D-D759-BE7C-69E9-E5C99AD94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82AD59-DDD9-3867-649E-CC4DA3F6C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59E86-1CB3-4CE6-8963-14FE44CF1175}" type="datetime1">
              <a:rPr lang="fi-FI" smtClean="0"/>
              <a:t>8.5.2025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605C51-1C15-2D57-6D47-F4C9D3A40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A6A646-EADF-862C-0CF5-D579450F4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151617C-A1F8-7D62-64C2-33C28BF06E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55688" y="2205039"/>
            <a:ext cx="10080625" cy="3671886"/>
          </a:xfrm>
        </p:spPr>
        <p:txBody>
          <a:bodyPr/>
          <a:lstStyle>
            <a:lvl1pPr>
              <a:defRPr sz="28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645500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Content Yellow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57B0D-D759-BE7C-69E9-E5C99AD94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82AD59-DDD9-3867-649E-CC4DA3F6C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F64BC-3FC4-4D17-AFEA-4739F1CF634A}" type="datetime1">
              <a:rPr lang="fi-FI" smtClean="0"/>
              <a:t>8.5.2025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605C51-1C15-2D57-6D47-F4C9D3A40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A6A646-EADF-862C-0CF5-D579450F4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151617C-A1F8-7D62-64C2-33C28BF06E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55688" y="2205039"/>
            <a:ext cx="10080625" cy="3671886"/>
          </a:xfrm>
        </p:spPr>
        <p:txBody>
          <a:bodyPr/>
          <a:lstStyle>
            <a:lvl1pPr>
              <a:defRPr sz="28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937809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s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57B0D-D759-BE7C-69E9-E5C99AD94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6D14CD-046B-4F4C-C56E-9224E5C284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688" y="2205037"/>
            <a:ext cx="10080625" cy="3671887"/>
          </a:xfrm>
        </p:spPr>
        <p:txBody>
          <a:bodyPr/>
          <a:lstStyle>
            <a:lvl1pPr marL="269875" indent="-269875">
              <a:buFont typeface="Arial" panose="020B0604020202020204" pitchFamily="34" charset="0"/>
              <a:buChar char="•"/>
              <a:defRPr/>
            </a:lvl1pPr>
            <a:lvl2pPr marL="539750" indent="-266700">
              <a:defRPr/>
            </a:lvl2pPr>
            <a:lvl3pPr marL="808038" indent="-276225">
              <a:defRPr/>
            </a:lvl3pPr>
            <a:lvl4pPr marL="1077913" indent="-266700">
              <a:defRPr/>
            </a:lvl4pPr>
            <a:lvl5pPr marL="1347788" indent="-266700">
              <a:defRPr/>
            </a:lvl5pPr>
            <a:lvl6pPr marL="1617663" indent="-266700">
              <a:defRPr/>
            </a:lvl6pPr>
            <a:lvl7pPr marL="1885950" indent="-276225">
              <a:defRPr/>
            </a:lvl7pPr>
            <a:lvl8pPr marL="2155825" indent="-266700">
              <a:defRPr/>
            </a:lvl8pPr>
            <a:lvl9pPr marL="2425700" indent="-266700"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82AD59-DDD9-3867-649E-CC4DA3F6C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4A674-E0AB-46AA-9F8F-32DDB772D094}" type="datetime1">
              <a:rPr lang="fi-FI" smtClean="0"/>
              <a:t>8.5.2025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605C51-1C15-2D57-6D47-F4C9D3A40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A6A646-EADF-862C-0CF5-D579450F4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567151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275C4-164C-69B1-48F1-6ABBCFDD46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988" y="2936557"/>
            <a:ext cx="9792468" cy="492443"/>
          </a:xfrm>
        </p:spPr>
        <p:txBody>
          <a:bodyPr anchor="b" anchorCtr="0">
            <a:spAutoFit/>
          </a:bodyPr>
          <a:lstStyle>
            <a:lvl1pPr algn="l">
              <a:lnSpc>
                <a:spcPct val="100000"/>
              </a:lnSpc>
              <a:defRPr sz="32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45A747-631B-1133-C63C-B48ADA15D1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988" y="3429000"/>
            <a:ext cx="9792468" cy="492443"/>
          </a:xfrm>
        </p:spPr>
        <p:txBody>
          <a:bodyPr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B048024D-E928-1A47-E81D-E73CEDEC7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7988" y="432000"/>
            <a:ext cx="2650987" cy="576000"/>
          </a:xfrm>
          <a:custGeom>
            <a:avLst/>
            <a:gdLst>
              <a:gd name="T0" fmla="*/ 1856 w 4584"/>
              <a:gd name="T1" fmla="*/ 150 h 996"/>
              <a:gd name="T2" fmla="*/ 1926 w 4584"/>
              <a:gd name="T3" fmla="*/ 74 h 996"/>
              <a:gd name="T4" fmla="*/ 1862 w 4584"/>
              <a:gd name="T5" fmla="*/ 198 h 996"/>
              <a:gd name="T6" fmla="*/ 2091 w 4584"/>
              <a:gd name="T7" fmla="*/ 109 h 996"/>
              <a:gd name="T8" fmla="*/ 2346 w 4584"/>
              <a:gd name="T9" fmla="*/ 79 h 996"/>
              <a:gd name="T10" fmla="*/ 2341 w 4584"/>
              <a:gd name="T11" fmla="*/ 150 h 996"/>
              <a:gd name="T12" fmla="*/ 2584 w 4584"/>
              <a:gd name="T13" fmla="*/ 274 h 996"/>
              <a:gd name="T14" fmla="*/ 2883 w 4584"/>
              <a:gd name="T15" fmla="*/ 0 h 996"/>
              <a:gd name="T16" fmla="*/ 2966 w 4584"/>
              <a:gd name="T17" fmla="*/ 88 h 996"/>
              <a:gd name="T18" fmla="*/ 3031 w 4584"/>
              <a:gd name="T19" fmla="*/ 214 h 996"/>
              <a:gd name="T20" fmla="*/ 3010 w 4584"/>
              <a:gd name="T21" fmla="*/ 212 h 996"/>
              <a:gd name="T22" fmla="*/ 3283 w 4584"/>
              <a:gd name="T23" fmla="*/ 239 h 996"/>
              <a:gd name="T24" fmla="*/ 3261 w 4584"/>
              <a:gd name="T25" fmla="*/ 135 h 996"/>
              <a:gd name="T26" fmla="*/ 3397 w 4584"/>
              <a:gd name="T27" fmla="*/ 34 h 996"/>
              <a:gd name="T28" fmla="*/ 3589 w 4584"/>
              <a:gd name="T29" fmla="*/ 199 h 996"/>
              <a:gd name="T30" fmla="*/ 3538 w 4584"/>
              <a:gd name="T31" fmla="*/ 193 h 996"/>
              <a:gd name="T32" fmla="*/ 3580 w 4584"/>
              <a:gd name="T33" fmla="*/ 106 h 996"/>
              <a:gd name="T34" fmla="*/ 3779 w 4584"/>
              <a:gd name="T35" fmla="*/ 244 h 996"/>
              <a:gd name="T36" fmla="*/ 3908 w 4584"/>
              <a:gd name="T37" fmla="*/ 148 h 996"/>
              <a:gd name="T38" fmla="*/ 3821 w 4584"/>
              <a:gd name="T39" fmla="*/ 107 h 996"/>
              <a:gd name="T40" fmla="*/ 1828 w 4584"/>
              <a:gd name="T41" fmla="*/ 916 h 996"/>
              <a:gd name="T42" fmla="*/ 1868 w 4584"/>
              <a:gd name="T43" fmla="*/ 803 h 996"/>
              <a:gd name="T44" fmla="*/ 1905 w 4584"/>
              <a:gd name="T45" fmla="*/ 896 h 996"/>
              <a:gd name="T46" fmla="*/ 2193 w 4584"/>
              <a:gd name="T47" fmla="*/ 891 h 996"/>
              <a:gd name="T48" fmla="*/ 2220 w 4584"/>
              <a:gd name="T49" fmla="*/ 816 h 996"/>
              <a:gd name="T50" fmla="*/ 2340 w 4584"/>
              <a:gd name="T51" fmla="*/ 927 h 996"/>
              <a:gd name="T52" fmla="*/ 2271 w 4584"/>
              <a:gd name="T53" fmla="*/ 868 h 996"/>
              <a:gd name="T54" fmla="*/ 2506 w 4584"/>
              <a:gd name="T55" fmla="*/ 882 h 996"/>
              <a:gd name="T56" fmla="*/ 2823 w 4584"/>
              <a:gd name="T57" fmla="*/ 753 h 996"/>
              <a:gd name="T58" fmla="*/ 2952 w 4584"/>
              <a:gd name="T59" fmla="*/ 726 h 996"/>
              <a:gd name="T60" fmla="*/ 3233 w 4584"/>
              <a:gd name="T61" fmla="*/ 913 h 996"/>
              <a:gd name="T62" fmla="*/ 3254 w 4584"/>
              <a:gd name="T63" fmla="*/ 854 h 996"/>
              <a:gd name="T64" fmla="*/ 3313 w 4584"/>
              <a:gd name="T65" fmla="*/ 793 h 996"/>
              <a:gd name="T66" fmla="*/ 3644 w 4584"/>
              <a:gd name="T67" fmla="*/ 802 h 996"/>
              <a:gd name="T68" fmla="*/ 3627 w 4584"/>
              <a:gd name="T69" fmla="*/ 933 h 996"/>
              <a:gd name="T70" fmla="*/ 3553 w 4584"/>
              <a:gd name="T71" fmla="*/ 839 h 996"/>
              <a:gd name="T72" fmla="*/ 3726 w 4584"/>
              <a:gd name="T73" fmla="*/ 696 h 996"/>
              <a:gd name="T74" fmla="*/ 3850 w 4584"/>
              <a:gd name="T75" fmla="*/ 926 h 996"/>
              <a:gd name="T76" fmla="*/ 3980 w 4584"/>
              <a:gd name="T77" fmla="*/ 996 h 996"/>
              <a:gd name="T78" fmla="*/ 1914 w 4584"/>
              <a:gd name="T79" fmla="*/ 481 h 996"/>
              <a:gd name="T80" fmla="*/ 1963 w 4584"/>
              <a:gd name="T81" fmla="*/ 436 h 996"/>
              <a:gd name="T82" fmla="*/ 1873 w 4584"/>
              <a:gd name="T83" fmla="*/ 556 h 996"/>
              <a:gd name="T84" fmla="*/ 2197 w 4584"/>
              <a:gd name="T85" fmla="*/ 413 h 996"/>
              <a:gd name="T86" fmla="*/ 2378 w 4584"/>
              <a:gd name="T87" fmla="*/ 449 h 996"/>
              <a:gd name="T88" fmla="*/ 2327 w 4584"/>
              <a:gd name="T89" fmla="*/ 457 h 996"/>
              <a:gd name="T90" fmla="*/ 2668 w 4584"/>
              <a:gd name="T91" fmla="*/ 587 h 996"/>
              <a:gd name="T92" fmla="*/ 2785 w 4584"/>
              <a:gd name="T93" fmla="*/ 413 h 996"/>
              <a:gd name="T94" fmla="*/ 2840 w 4584"/>
              <a:gd name="T95" fmla="*/ 466 h 996"/>
              <a:gd name="T96" fmla="*/ 3340 w 4584"/>
              <a:gd name="T97" fmla="*/ 593 h 996"/>
              <a:gd name="T98" fmla="*/ 3412 w 4584"/>
              <a:gd name="T99" fmla="*/ 456 h 996"/>
              <a:gd name="T100" fmla="*/ 3375 w 4584"/>
              <a:gd name="T101" fmla="*/ 483 h 996"/>
              <a:gd name="T102" fmla="*/ 3508 w 4584"/>
              <a:gd name="T103" fmla="*/ 475 h 996"/>
              <a:gd name="T104" fmla="*/ 3735 w 4584"/>
              <a:gd name="T105" fmla="*/ 559 h 996"/>
              <a:gd name="T106" fmla="*/ 3673 w 4584"/>
              <a:gd name="T107" fmla="*/ 523 h 996"/>
              <a:gd name="T108" fmla="*/ 3797 w 4584"/>
              <a:gd name="T109" fmla="*/ 390 h 996"/>
              <a:gd name="T110" fmla="*/ 3950 w 4584"/>
              <a:gd name="T111" fmla="*/ 551 h 996"/>
              <a:gd name="T112" fmla="*/ 3976 w 4584"/>
              <a:gd name="T113" fmla="*/ 483 h 996"/>
              <a:gd name="T114" fmla="*/ 4063 w 4584"/>
              <a:gd name="T115" fmla="*/ 557 h 996"/>
              <a:gd name="T116" fmla="*/ 4023 w 4584"/>
              <a:gd name="T117" fmla="*/ 483 h 996"/>
              <a:gd name="T118" fmla="*/ 4319 w 4584"/>
              <a:gd name="T119" fmla="*/ 576 h 996"/>
              <a:gd name="T120" fmla="*/ 4457 w 4584"/>
              <a:gd name="T121" fmla="*/ 514 h 996"/>
              <a:gd name="T122" fmla="*/ 4395 w 4584"/>
              <a:gd name="T123" fmla="*/ 453 h 996"/>
              <a:gd name="T124" fmla="*/ 4474 w 4584"/>
              <a:gd name="T125" fmla="*/ 413 h 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584" h="996">
                <a:moveTo>
                  <a:pt x="1232" y="330"/>
                </a:moveTo>
                <a:lnTo>
                  <a:pt x="1178" y="648"/>
                </a:lnTo>
                <a:lnTo>
                  <a:pt x="1055" y="648"/>
                </a:lnTo>
                <a:lnTo>
                  <a:pt x="1010" y="330"/>
                </a:lnTo>
                <a:lnTo>
                  <a:pt x="1010" y="12"/>
                </a:lnTo>
                <a:lnTo>
                  <a:pt x="1232" y="12"/>
                </a:lnTo>
                <a:lnTo>
                  <a:pt x="1232" y="330"/>
                </a:lnTo>
                <a:close/>
                <a:moveTo>
                  <a:pt x="1623" y="249"/>
                </a:moveTo>
                <a:lnTo>
                  <a:pt x="1569" y="249"/>
                </a:lnTo>
                <a:lnTo>
                  <a:pt x="1651" y="13"/>
                </a:lnTo>
                <a:lnTo>
                  <a:pt x="1715" y="13"/>
                </a:lnTo>
                <a:lnTo>
                  <a:pt x="1797" y="249"/>
                </a:lnTo>
                <a:lnTo>
                  <a:pt x="1743" y="249"/>
                </a:lnTo>
                <a:lnTo>
                  <a:pt x="1726" y="195"/>
                </a:lnTo>
                <a:lnTo>
                  <a:pt x="1641" y="195"/>
                </a:lnTo>
                <a:lnTo>
                  <a:pt x="1623" y="249"/>
                </a:lnTo>
                <a:close/>
                <a:moveTo>
                  <a:pt x="1653" y="156"/>
                </a:moveTo>
                <a:lnTo>
                  <a:pt x="1713" y="156"/>
                </a:lnTo>
                <a:lnTo>
                  <a:pt x="1684" y="67"/>
                </a:lnTo>
                <a:lnTo>
                  <a:pt x="1653" y="156"/>
                </a:lnTo>
                <a:close/>
                <a:moveTo>
                  <a:pt x="1874" y="252"/>
                </a:moveTo>
                <a:lnTo>
                  <a:pt x="1867" y="252"/>
                </a:lnTo>
                <a:lnTo>
                  <a:pt x="1861" y="252"/>
                </a:lnTo>
                <a:lnTo>
                  <a:pt x="1856" y="251"/>
                </a:lnTo>
                <a:lnTo>
                  <a:pt x="1850" y="249"/>
                </a:lnTo>
                <a:lnTo>
                  <a:pt x="1845" y="247"/>
                </a:lnTo>
                <a:lnTo>
                  <a:pt x="1840" y="245"/>
                </a:lnTo>
                <a:lnTo>
                  <a:pt x="1836" y="242"/>
                </a:lnTo>
                <a:lnTo>
                  <a:pt x="1832" y="239"/>
                </a:lnTo>
                <a:lnTo>
                  <a:pt x="1828" y="236"/>
                </a:lnTo>
                <a:lnTo>
                  <a:pt x="1824" y="232"/>
                </a:lnTo>
                <a:lnTo>
                  <a:pt x="1821" y="227"/>
                </a:lnTo>
                <a:lnTo>
                  <a:pt x="1820" y="225"/>
                </a:lnTo>
                <a:lnTo>
                  <a:pt x="1819" y="223"/>
                </a:lnTo>
                <a:lnTo>
                  <a:pt x="1817" y="218"/>
                </a:lnTo>
                <a:lnTo>
                  <a:pt x="1816" y="212"/>
                </a:lnTo>
                <a:lnTo>
                  <a:pt x="1815" y="206"/>
                </a:lnTo>
                <a:lnTo>
                  <a:pt x="1815" y="200"/>
                </a:lnTo>
                <a:lnTo>
                  <a:pt x="1815" y="190"/>
                </a:lnTo>
                <a:lnTo>
                  <a:pt x="1817" y="182"/>
                </a:lnTo>
                <a:lnTo>
                  <a:pt x="1818" y="178"/>
                </a:lnTo>
                <a:lnTo>
                  <a:pt x="1820" y="175"/>
                </a:lnTo>
                <a:lnTo>
                  <a:pt x="1824" y="169"/>
                </a:lnTo>
                <a:lnTo>
                  <a:pt x="1827" y="166"/>
                </a:lnTo>
                <a:lnTo>
                  <a:pt x="1829" y="163"/>
                </a:lnTo>
                <a:lnTo>
                  <a:pt x="1832" y="161"/>
                </a:lnTo>
                <a:lnTo>
                  <a:pt x="1835" y="159"/>
                </a:lnTo>
                <a:lnTo>
                  <a:pt x="1838" y="157"/>
                </a:lnTo>
                <a:lnTo>
                  <a:pt x="1841" y="155"/>
                </a:lnTo>
                <a:lnTo>
                  <a:pt x="1845" y="154"/>
                </a:lnTo>
                <a:lnTo>
                  <a:pt x="1849" y="152"/>
                </a:lnTo>
                <a:lnTo>
                  <a:pt x="1856" y="150"/>
                </a:lnTo>
                <a:lnTo>
                  <a:pt x="1864" y="148"/>
                </a:lnTo>
                <a:lnTo>
                  <a:pt x="1873" y="146"/>
                </a:lnTo>
                <a:lnTo>
                  <a:pt x="1881" y="145"/>
                </a:lnTo>
                <a:lnTo>
                  <a:pt x="1901" y="143"/>
                </a:lnTo>
                <a:lnTo>
                  <a:pt x="1908" y="142"/>
                </a:lnTo>
                <a:lnTo>
                  <a:pt x="1914" y="140"/>
                </a:lnTo>
                <a:lnTo>
                  <a:pt x="1918" y="139"/>
                </a:lnTo>
                <a:lnTo>
                  <a:pt x="1920" y="138"/>
                </a:lnTo>
                <a:lnTo>
                  <a:pt x="1922" y="136"/>
                </a:lnTo>
                <a:lnTo>
                  <a:pt x="1923" y="135"/>
                </a:lnTo>
                <a:lnTo>
                  <a:pt x="1923" y="133"/>
                </a:lnTo>
                <a:lnTo>
                  <a:pt x="1924" y="131"/>
                </a:lnTo>
                <a:lnTo>
                  <a:pt x="1924" y="129"/>
                </a:lnTo>
                <a:lnTo>
                  <a:pt x="1924" y="124"/>
                </a:lnTo>
                <a:lnTo>
                  <a:pt x="1922" y="119"/>
                </a:lnTo>
                <a:lnTo>
                  <a:pt x="1921" y="117"/>
                </a:lnTo>
                <a:lnTo>
                  <a:pt x="1920" y="115"/>
                </a:lnTo>
                <a:lnTo>
                  <a:pt x="1919" y="113"/>
                </a:lnTo>
                <a:lnTo>
                  <a:pt x="1917" y="112"/>
                </a:lnTo>
                <a:lnTo>
                  <a:pt x="1913" y="109"/>
                </a:lnTo>
                <a:lnTo>
                  <a:pt x="1909" y="107"/>
                </a:lnTo>
                <a:lnTo>
                  <a:pt x="1904" y="106"/>
                </a:lnTo>
                <a:lnTo>
                  <a:pt x="1898" y="106"/>
                </a:lnTo>
                <a:lnTo>
                  <a:pt x="1892" y="106"/>
                </a:lnTo>
                <a:lnTo>
                  <a:pt x="1886" y="107"/>
                </a:lnTo>
                <a:lnTo>
                  <a:pt x="1881" y="109"/>
                </a:lnTo>
                <a:lnTo>
                  <a:pt x="1877" y="112"/>
                </a:lnTo>
                <a:lnTo>
                  <a:pt x="1873" y="115"/>
                </a:lnTo>
                <a:lnTo>
                  <a:pt x="1870" y="118"/>
                </a:lnTo>
                <a:lnTo>
                  <a:pt x="1868" y="122"/>
                </a:lnTo>
                <a:lnTo>
                  <a:pt x="1867" y="124"/>
                </a:lnTo>
                <a:lnTo>
                  <a:pt x="1866" y="126"/>
                </a:lnTo>
                <a:lnTo>
                  <a:pt x="1821" y="123"/>
                </a:lnTo>
                <a:lnTo>
                  <a:pt x="1823" y="117"/>
                </a:lnTo>
                <a:lnTo>
                  <a:pt x="1825" y="111"/>
                </a:lnTo>
                <a:lnTo>
                  <a:pt x="1827" y="106"/>
                </a:lnTo>
                <a:lnTo>
                  <a:pt x="1830" y="101"/>
                </a:lnTo>
                <a:lnTo>
                  <a:pt x="1833" y="96"/>
                </a:lnTo>
                <a:lnTo>
                  <a:pt x="1837" y="92"/>
                </a:lnTo>
                <a:lnTo>
                  <a:pt x="1841" y="88"/>
                </a:lnTo>
                <a:lnTo>
                  <a:pt x="1846" y="84"/>
                </a:lnTo>
                <a:lnTo>
                  <a:pt x="1851" y="81"/>
                </a:lnTo>
                <a:lnTo>
                  <a:pt x="1857" y="78"/>
                </a:lnTo>
                <a:lnTo>
                  <a:pt x="1863" y="76"/>
                </a:lnTo>
                <a:lnTo>
                  <a:pt x="1869" y="74"/>
                </a:lnTo>
                <a:lnTo>
                  <a:pt x="1876" y="72"/>
                </a:lnTo>
                <a:lnTo>
                  <a:pt x="1883" y="71"/>
                </a:lnTo>
                <a:lnTo>
                  <a:pt x="1890" y="70"/>
                </a:lnTo>
                <a:lnTo>
                  <a:pt x="1898" y="70"/>
                </a:lnTo>
                <a:lnTo>
                  <a:pt x="1908" y="70"/>
                </a:lnTo>
                <a:lnTo>
                  <a:pt x="1917" y="72"/>
                </a:lnTo>
                <a:lnTo>
                  <a:pt x="1926" y="74"/>
                </a:lnTo>
                <a:lnTo>
                  <a:pt x="1935" y="76"/>
                </a:lnTo>
                <a:lnTo>
                  <a:pt x="1943" y="80"/>
                </a:lnTo>
                <a:lnTo>
                  <a:pt x="1947" y="82"/>
                </a:lnTo>
                <a:lnTo>
                  <a:pt x="1950" y="84"/>
                </a:lnTo>
                <a:lnTo>
                  <a:pt x="1957" y="90"/>
                </a:lnTo>
                <a:lnTo>
                  <a:pt x="1963" y="96"/>
                </a:lnTo>
                <a:lnTo>
                  <a:pt x="1965" y="99"/>
                </a:lnTo>
                <a:lnTo>
                  <a:pt x="1967" y="103"/>
                </a:lnTo>
                <a:lnTo>
                  <a:pt x="1969" y="107"/>
                </a:lnTo>
                <a:lnTo>
                  <a:pt x="1970" y="111"/>
                </a:lnTo>
                <a:lnTo>
                  <a:pt x="1972" y="115"/>
                </a:lnTo>
                <a:lnTo>
                  <a:pt x="1972" y="120"/>
                </a:lnTo>
                <a:lnTo>
                  <a:pt x="1973" y="125"/>
                </a:lnTo>
                <a:lnTo>
                  <a:pt x="1973" y="130"/>
                </a:lnTo>
                <a:lnTo>
                  <a:pt x="1973" y="249"/>
                </a:lnTo>
                <a:lnTo>
                  <a:pt x="1927" y="249"/>
                </a:lnTo>
                <a:lnTo>
                  <a:pt x="1927" y="225"/>
                </a:lnTo>
                <a:lnTo>
                  <a:pt x="1922" y="230"/>
                </a:lnTo>
                <a:lnTo>
                  <a:pt x="1917" y="236"/>
                </a:lnTo>
                <a:lnTo>
                  <a:pt x="1912" y="241"/>
                </a:lnTo>
                <a:lnTo>
                  <a:pt x="1906" y="245"/>
                </a:lnTo>
                <a:lnTo>
                  <a:pt x="1899" y="248"/>
                </a:lnTo>
                <a:lnTo>
                  <a:pt x="1891" y="250"/>
                </a:lnTo>
                <a:lnTo>
                  <a:pt x="1887" y="251"/>
                </a:lnTo>
                <a:lnTo>
                  <a:pt x="1883" y="252"/>
                </a:lnTo>
                <a:lnTo>
                  <a:pt x="1874" y="252"/>
                </a:lnTo>
                <a:close/>
                <a:moveTo>
                  <a:pt x="1888" y="219"/>
                </a:moveTo>
                <a:lnTo>
                  <a:pt x="1895" y="218"/>
                </a:lnTo>
                <a:lnTo>
                  <a:pt x="1902" y="216"/>
                </a:lnTo>
                <a:lnTo>
                  <a:pt x="1905" y="215"/>
                </a:lnTo>
                <a:lnTo>
                  <a:pt x="1908" y="213"/>
                </a:lnTo>
                <a:lnTo>
                  <a:pt x="1914" y="209"/>
                </a:lnTo>
                <a:lnTo>
                  <a:pt x="1916" y="207"/>
                </a:lnTo>
                <a:lnTo>
                  <a:pt x="1919" y="204"/>
                </a:lnTo>
                <a:lnTo>
                  <a:pt x="1922" y="199"/>
                </a:lnTo>
                <a:lnTo>
                  <a:pt x="1924" y="193"/>
                </a:lnTo>
                <a:lnTo>
                  <a:pt x="1924" y="189"/>
                </a:lnTo>
                <a:lnTo>
                  <a:pt x="1924" y="186"/>
                </a:lnTo>
                <a:lnTo>
                  <a:pt x="1924" y="167"/>
                </a:lnTo>
                <a:lnTo>
                  <a:pt x="1921" y="169"/>
                </a:lnTo>
                <a:lnTo>
                  <a:pt x="1915" y="171"/>
                </a:lnTo>
                <a:lnTo>
                  <a:pt x="1903" y="173"/>
                </a:lnTo>
                <a:lnTo>
                  <a:pt x="1890" y="175"/>
                </a:lnTo>
                <a:lnTo>
                  <a:pt x="1884" y="176"/>
                </a:lnTo>
                <a:lnTo>
                  <a:pt x="1879" y="178"/>
                </a:lnTo>
                <a:lnTo>
                  <a:pt x="1874" y="180"/>
                </a:lnTo>
                <a:lnTo>
                  <a:pt x="1870" y="182"/>
                </a:lnTo>
                <a:lnTo>
                  <a:pt x="1866" y="185"/>
                </a:lnTo>
                <a:lnTo>
                  <a:pt x="1864" y="189"/>
                </a:lnTo>
                <a:lnTo>
                  <a:pt x="1863" y="191"/>
                </a:lnTo>
                <a:lnTo>
                  <a:pt x="1862" y="193"/>
                </a:lnTo>
                <a:lnTo>
                  <a:pt x="1862" y="198"/>
                </a:lnTo>
                <a:lnTo>
                  <a:pt x="1862" y="203"/>
                </a:lnTo>
                <a:lnTo>
                  <a:pt x="1863" y="207"/>
                </a:lnTo>
                <a:lnTo>
                  <a:pt x="1865" y="209"/>
                </a:lnTo>
                <a:lnTo>
                  <a:pt x="1866" y="211"/>
                </a:lnTo>
                <a:lnTo>
                  <a:pt x="1869" y="213"/>
                </a:lnTo>
                <a:lnTo>
                  <a:pt x="1873" y="216"/>
                </a:lnTo>
                <a:lnTo>
                  <a:pt x="1875" y="217"/>
                </a:lnTo>
                <a:lnTo>
                  <a:pt x="1877" y="217"/>
                </a:lnTo>
                <a:lnTo>
                  <a:pt x="1882" y="218"/>
                </a:lnTo>
                <a:lnTo>
                  <a:pt x="1888" y="219"/>
                </a:lnTo>
                <a:close/>
                <a:moveTo>
                  <a:pt x="2063" y="249"/>
                </a:moveTo>
                <a:lnTo>
                  <a:pt x="2013" y="249"/>
                </a:lnTo>
                <a:lnTo>
                  <a:pt x="2013" y="13"/>
                </a:lnTo>
                <a:lnTo>
                  <a:pt x="2063" y="13"/>
                </a:lnTo>
                <a:lnTo>
                  <a:pt x="2063" y="249"/>
                </a:lnTo>
                <a:close/>
                <a:moveTo>
                  <a:pt x="2197" y="72"/>
                </a:moveTo>
                <a:lnTo>
                  <a:pt x="2197" y="109"/>
                </a:lnTo>
                <a:lnTo>
                  <a:pt x="2164" y="109"/>
                </a:lnTo>
                <a:lnTo>
                  <a:pt x="2164" y="195"/>
                </a:lnTo>
                <a:lnTo>
                  <a:pt x="2164" y="199"/>
                </a:lnTo>
                <a:lnTo>
                  <a:pt x="2165" y="203"/>
                </a:lnTo>
                <a:lnTo>
                  <a:pt x="2166" y="205"/>
                </a:lnTo>
                <a:lnTo>
                  <a:pt x="2167" y="206"/>
                </a:lnTo>
                <a:lnTo>
                  <a:pt x="2169" y="208"/>
                </a:lnTo>
                <a:lnTo>
                  <a:pt x="2171" y="210"/>
                </a:lnTo>
                <a:lnTo>
                  <a:pt x="2174" y="211"/>
                </a:lnTo>
                <a:lnTo>
                  <a:pt x="2177" y="212"/>
                </a:lnTo>
                <a:lnTo>
                  <a:pt x="2181" y="212"/>
                </a:lnTo>
                <a:lnTo>
                  <a:pt x="2188" y="211"/>
                </a:lnTo>
                <a:lnTo>
                  <a:pt x="2193" y="210"/>
                </a:lnTo>
                <a:lnTo>
                  <a:pt x="2201" y="247"/>
                </a:lnTo>
                <a:lnTo>
                  <a:pt x="2190" y="250"/>
                </a:lnTo>
                <a:lnTo>
                  <a:pt x="2183" y="251"/>
                </a:lnTo>
                <a:lnTo>
                  <a:pt x="2174" y="252"/>
                </a:lnTo>
                <a:lnTo>
                  <a:pt x="2168" y="252"/>
                </a:lnTo>
                <a:lnTo>
                  <a:pt x="2161" y="251"/>
                </a:lnTo>
                <a:lnTo>
                  <a:pt x="2156" y="250"/>
                </a:lnTo>
                <a:lnTo>
                  <a:pt x="2150" y="249"/>
                </a:lnTo>
                <a:lnTo>
                  <a:pt x="2145" y="248"/>
                </a:lnTo>
                <a:lnTo>
                  <a:pt x="2140" y="245"/>
                </a:lnTo>
                <a:lnTo>
                  <a:pt x="2135" y="243"/>
                </a:lnTo>
                <a:lnTo>
                  <a:pt x="2131" y="240"/>
                </a:lnTo>
                <a:lnTo>
                  <a:pt x="2127" y="237"/>
                </a:lnTo>
                <a:lnTo>
                  <a:pt x="2124" y="233"/>
                </a:lnTo>
                <a:lnTo>
                  <a:pt x="2121" y="229"/>
                </a:lnTo>
                <a:lnTo>
                  <a:pt x="2119" y="224"/>
                </a:lnTo>
                <a:lnTo>
                  <a:pt x="2117" y="219"/>
                </a:lnTo>
                <a:lnTo>
                  <a:pt x="2116" y="213"/>
                </a:lnTo>
                <a:lnTo>
                  <a:pt x="2115" y="208"/>
                </a:lnTo>
                <a:lnTo>
                  <a:pt x="2115" y="201"/>
                </a:lnTo>
                <a:lnTo>
                  <a:pt x="2115" y="109"/>
                </a:lnTo>
                <a:lnTo>
                  <a:pt x="2091" y="109"/>
                </a:lnTo>
                <a:lnTo>
                  <a:pt x="2091" y="72"/>
                </a:lnTo>
                <a:lnTo>
                  <a:pt x="2115" y="72"/>
                </a:lnTo>
                <a:lnTo>
                  <a:pt x="2115" y="30"/>
                </a:lnTo>
                <a:lnTo>
                  <a:pt x="2164" y="30"/>
                </a:lnTo>
                <a:lnTo>
                  <a:pt x="2164" y="72"/>
                </a:lnTo>
                <a:lnTo>
                  <a:pt x="2197" y="72"/>
                </a:lnTo>
                <a:close/>
                <a:moveTo>
                  <a:pt x="2304" y="253"/>
                </a:moveTo>
                <a:lnTo>
                  <a:pt x="2291" y="252"/>
                </a:lnTo>
                <a:lnTo>
                  <a:pt x="2285" y="251"/>
                </a:lnTo>
                <a:lnTo>
                  <a:pt x="2279" y="250"/>
                </a:lnTo>
                <a:lnTo>
                  <a:pt x="2268" y="246"/>
                </a:lnTo>
                <a:lnTo>
                  <a:pt x="2263" y="244"/>
                </a:lnTo>
                <a:lnTo>
                  <a:pt x="2258" y="241"/>
                </a:lnTo>
                <a:lnTo>
                  <a:pt x="2249" y="235"/>
                </a:lnTo>
                <a:lnTo>
                  <a:pt x="2245" y="231"/>
                </a:lnTo>
                <a:lnTo>
                  <a:pt x="2241" y="227"/>
                </a:lnTo>
                <a:lnTo>
                  <a:pt x="2234" y="219"/>
                </a:lnTo>
                <a:lnTo>
                  <a:pt x="2231" y="214"/>
                </a:lnTo>
                <a:lnTo>
                  <a:pt x="2228" y="209"/>
                </a:lnTo>
                <a:lnTo>
                  <a:pt x="2223" y="198"/>
                </a:lnTo>
                <a:lnTo>
                  <a:pt x="2221" y="193"/>
                </a:lnTo>
                <a:lnTo>
                  <a:pt x="2220" y="187"/>
                </a:lnTo>
                <a:lnTo>
                  <a:pt x="2219" y="181"/>
                </a:lnTo>
                <a:lnTo>
                  <a:pt x="2218" y="175"/>
                </a:lnTo>
                <a:lnTo>
                  <a:pt x="2218" y="168"/>
                </a:lnTo>
                <a:lnTo>
                  <a:pt x="2217" y="161"/>
                </a:lnTo>
                <a:lnTo>
                  <a:pt x="2218" y="155"/>
                </a:lnTo>
                <a:lnTo>
                  <a:pt x="2218" y="148"/>
                </a:lnTo>
                <a:lnTo>
                  <a:pt x="2219" y="142"/>
                </a:lnTo>
                <a:lnTo>
                  <a:pt x="2220" y="136"/>
                </a:lnTo>
                <a:lnTo>
                  <a:pt x="2223" y="124"/>
                </a:lnTo>
                <a:lnTo>
                  <a:pt x="2225" y="119"/>
                </a:lnTo>
                <a:lnTo>
                  <a:pt x="2228" y="114"/>
                </a:lnTo>
                <a:lnTo>
                  <a:pt x="2234" y="104"/>
                </a:lnTo>
                <a:lnTo>
                  <a:pt x="2237" y="99"/>
                </a:lnTo>
                <a:lnTo>
                  <a:pt x="2241" y="95"/>
                </a:lnTo>
                <a:lnTo>
                  <a:pt x="2245" y="91"/>
                </a:lnTo>
                <a:lnTo>
                  <a:pt x="2249" y="88"/>
                </a:lnTo>
                <a:lnTo>
                  <a:pt x="2253" y="85"/>
                </a:lnTo>
                <a:lnTo>
                  <a:pt x="2258" y="82"/>
                </a:lnTo>
                <a:lnTo>
                  <a:pt x="2263" y="79"/>
                </a:lnTo>
                <a:lnTo>
                  <a:pt x="2268" y="77"/>
                </a:lnTo>
                <a:lnTo>
                  <a:pt x="2274" y="75"/>
                </a:lnTo>
                <a:lnTo>
                  <a:pt x="2279" y="73"/>
                </a:lnTo>
                <a:lnTo>
                  <a:pt x="2285" y="72"/>
                </a:lnTo>
                <a:lnTo>
                  <a:pt x="2291" y="71"/>
                </a:lnTo>
                <a:lnTo>
                  <a:pt x="2304" y="70"/>
                </a:lnTo>
                <a:lnTo>
                  <a:pt x="2317" y="71"/>
                </a:lnTo>
                <a:lnTo>
                  <a:pt x="2323" y="72"/>
                </a:lnTo>
                <a:lnTo>
                  <a:pt x="2329" y="73"/>
                </a:lnTo>
                <a:lnTo>
                  <a:pt x="2340" y="77"/>
                </a:lnTo>
                <a:lnTo>
                  <a:pt x="2346" y="79"/>
                </a:lnTo>
                <a:lnTo>
                  <a:pt x="2351" y="82"/>
                </a:lnTo>
                <a:lnTo>
                  <a:pt x="2360" y="88"/>
                </a:lnTo>
                <a:lnTo>
                  <a:pt x="2364" y="91"/>
                </a:lnTo>
                <a:lnTo>
                  <a:pt x="2368" y="95"/>
                </a:lnTo>
                <a:lnTo>
                  <a:pt x="2375" y="104"/>
                </a:lnTo>
                <a:lnTo>
                  <a:pt x="2378" y="109"/>
                </a:lnTo>
                <a:lnTo>
                  <a:pt x="2381" y="114"/>
                </a:lnTo>
                <a:lnTo>
                  <a:pt x="2385" y="124"/>
                </a:lnTo>
                <a:lnTo>
                  <a:pt x="2387" y="130"/>
                </a:lnTo>
                <a:lnTo>
                  <a:pt x="2389" y="136"/>
                </a:lnTo>
                <a:lnTo>
                  <a:pt x="2390" y="142"/>
                </a:lnTo>
                <a:lnTo>
                  <a:pt x="2391" y="148"/>
                </a:lnTo>
                <a:lnTo>
                  <a:pt x="2391" y="155"/>
                </a:lnTo>
                <a:lnTo>
                  <a:pt x="2391" y="161"/>
                </a:lnTo>
                <a:lnTo>
                  <a:pt x="2391" y="168"/>
                </a:lnTo>
                <a:lnTo>
                  <a:pt x="2391" y="175"/>
                </a:lnTo>
                <a:lnTo>
                  <a:pt x="2390" y="181"/>
                </a:lnTo>
                <a:lnTo>
                  <a:pt x="2389" y="187"/>
                </a:lnTo>
                <a:lnTo>
                  <a:pt x="2385" y="198"/>
                </a:lnTo>
                <a:lnTo>
                  <a:pt x="2383" y="204"/>
                </a:lnTo>
                <a:lnTo>
                  <a:pt x="2381" y="209"/>
                </a:lnTo>
                <a:lnTo>
                  <a:pt x="2375" y="219"/>
                </a:lnTo>
                <a:lnTo>
                  <a:pt x="2372" y="223"/>
                </a:lnTo>
                <a:lnTo>
                  <a:pt x="2368" y="227"/>
                </a:lnTo>
                <a:lnTo>
                  <a:pt x="2364" y="231"/>
                </a:lnTo>
                <a:lnTo>
                  <a:pt x="2360" y="235"/>
                </a:lnTo>
                <a:lnTo>
                  <a:pt x="2355" y="238"/>
                </a:lnTo>
                <a:lnTo>
                  <a:pt x="2351" y="241"/>
                </a:lnTo>
                <a:lnTo>
                  <a:pt x="2346" y="244"/>
                </a:lnTo>
                <a:lnTo>
                  <a:pt x="2340" y="246"/>
                </a:lnTo>
                <a:lnTo>
                  <a:pt x="2335" y="248"/>
                </a:lnTo>
                <a:lnTo>
                  <a:pt x="2329" y="250"/>
                </a:lnTo>
                <a:lnTo>
                  <a:pt x="2323" y="251"/>
                </a:lnTo>
                <a:lnTo>
                  <a:pt x="2317" y="252"/>
                </a:lnTo>
                <a:lnTo>
                  <a:pt x="2304" y="253"/>
                </a:lnTo>
                <a:close/>
                <a:moveTo>
                  <a:pt x="2305" y="215"/>
                </a:moveTo>
                <a:lnTo>
                  <a:pt x="2309" y="214"/>
                </a:lnTo>
                <a:lnTo>
                  <a:pt x="2313" y="214"/>
                </a:lnTo>
                <a:lnTo>
                  <a:pt x="2317" y="212"/>
                </a:lnTo>
                <a:lnTo>
                  <a:pt x="2321" y="211"/>
                </a:lnTo>
                <a:lnTo>
                  <a:pt x="2324" y="209"/>
                </a:lnTo>
                <a:lnTo>
                  <a:pt x="2327" y="206"/>
                </a:lnTo>
                <a:lnTo>
                  <a:pt x="2330" y="203"/>
                </a:lnTo>
                <a:lnTo>
                  <a:pt x="2332" y="199"/>
                </a:lnTo>
                <a:lnTo>
                  <a:pt x="2334" y="195"/>
                </a:lnTo>
                <a:lnTo>
                  <a:pt x="2336" y="191"/>
                </a:lnTo>
                <a:lnTo>
                  <a:pt x="2338" y="187"/>
                </a:lnTo>
                <a:lnTo>
                  <a:pt x="2339" y="182"/>
                </a:lnTo>
                <a:lnTo>
                  <a:pt x="2341" y="172"/>
                </a:lnTo>
                <a:lnTo>
                  <a:pt x="2341" y="167"/>
                </a:lnTo>
                <a:lnTo>
                  <a:pt x="2342" y="161"/>
                </a:lnTo>
                <a:lnTo>
                  <a:pt x="2341" y="150"/>
                </a:lnTo>
                <a:lnTo>
                  <a:pt x="2339" y="140"/>
                </a:lnTo>
                <a:lnTo>
                  <a:pt x="2338" y="135"/>
                </a:lnTo>
                <a:lnTo>
                  <a:pt x="2336" y="131"/>
                </a:lnTo>
                <a:lnTo>
                  <a:pt x="2332" y="123"/>
                </a:lnTo>
                <a:lnTo>
                  <a:pt x="2330" y="119"/>
                </a:lnTo>
                <a:lnTo>
                  <a:pt x="2327" y="116"/>
                </a:lnTo>
                <a:lnTo>
                  <a:pt x="2324" y="113"/>
                </a:lnTo>
                <a:lnTo>
                  <a:pt x="2321" y="111"/>
                </a:lnTo>
                <a:lnTo>
                  <a:pt x="2317" y="110"/>
                </a:lnTo>
                <a:lnTo>
                  <a:pt x="2313" y="108"/>
                </a:lnTo>
                <a:lnTo>
                  <a:pt x="2309" y="108"/>
                </a:lnTo>
                <a:lnTo>
                  <a:pt x="2305" y="107"/>
                </a:lnTo>
                <a:lnTo>
                  <a:pt x="2300" y="108"/>
                </a:lnTo>
                <a:lnTo>
                  <a:pt x="2296" y="108"/>
                </a:lnTo>
                <a:lnTo>
                  <a:pt x="2292" y="110"/>
                </a:lnTo>
                <a:lnTo>
                  <a:pt x="2288" y="111"/>
                </a:lnTo>
                <a:lnTo>
                  <a:pt x="2285" y="113"/>
                </a:lnTo>
                <a:lnTo>
                  <a:pt x="2282" y="116"/>
                </a:lnTo>
                <a:lnTo>
                  <a:pt x="2279" y="119"/>
                </a:lnTo>
                <a:lnTo>
                  <a:pt x="2277" y="123"/>
                </a:lnTo>
                <a:lnTo>
                  <a:pt x="2272" y="131"/>
                </a:lnTo>
                <a:lnTo>
                  <a:pt x="2271" y="135"/>
                </a:lnTo>
                <a:lnTo>
                  <a:pt x="2270" y="140"/>
                </a:lnTo>
                <a:lnTo>
                  <a:pt x="2269" y="145"/>
                </a:lnTo>
                <a:lnTo>
                  <a:pt x="2268" y="150"/>
                </a:lnTo>
                <a:lnTo>
                  <a:pt x="2267" y="155"/>
                </a:lnTo>
                <a:lnTo>
                  <a:pt x="2267" y="161"/>
                </a:lnTo>
                <a:lnTo>
                  <a:pt x="2268" y="172"/>
                </a:lnTo>
                <a:lnTo>
                  <a:pt x="2270" y="182"/>
                </a:lnTo>
                <a:lnTo>
                  <a:pt x="2271" y="187"/>
                </a:lnTo>
                <a:lnTo>
                  <a:pt x="2272" y="191"/>
                </a:lnTo>
                <a:lnTo>
                  <a:pt x="2274" y="195"/>
                </a:lnTo>
                <a:lnTo>
                  <a:pt x="2277" y="199"/>
                </a:lnTo>
                <a:lnTo>
                  <a:pt x="2279" y="203"/>
                </a:lnTo>
                <a:lnTo>
                  <a:pt x="2282" y="206"/>
                </a:lnTo>
                <a:lnTo>
                  <a:pt x="2285" y="209"/>
                </a:lnTo>
                <a:lnTo>
                  <a:pt x="2288" y="211"/>
                </a:lnTo>
                <a:lnTo>
                  <a:pt x="2292" y="212"/>
                </a:lnTo>
                <a:lnTo>
                  <a:pt x="2296" y="214"/>
                </a:lnTo>
                <a:lnTo>
                  <a:pt x="2300" y="214"/>
                </a:lnTo>
                <a:lnTo>
                  <a:pt x="2305" y="215"/>
                </a:lnTo>
                <a:close/>
                <a:moveTo>
                  <a:pt x="2539" y="172"/>
                </a:moveTo>
                <a:lnTo>
                  <a:pt x="2430" y="172"/>
                </a:lnTo>
                <a:lnTo>
                  <a:pt x="2430" y="133"/>
                </a:lnTo>
                <a:lnTo>
                  <a:pt x="2539" y="133"/>
                </a:lnTo>
                <a:lnTo>
                  <a:pt x="2539" y="172"/>
                </a:lnTo>
                <a:close/>
                <a:moveTo>
                  <a:pt x="2603" y="315"/>
                </a:moveTo>
                <a:lnTo>
                  <a:pt x="2594" y="315"/>
                </a:lnTo>
                <a:lnTo>
                  <a:pt x="2586" y="314"/>
                </a:lnTo>
                <a:lnTo>
                  <a:pt x="2579" y="312"/>
                </a:lnTo>
                <a:lnTo>
                  <a:pt x="2573" y="310"/>
                </a:lnTo>
                <a:lnTo>
                  <a:pt x="2584" y="274"/>
                </a:lnTo>
                <a:lnTo>
                  <a:pt x="2590" y="275"/>
                </a:lnTo>
                <a:lnTo>
                  <a:pt x="2596" y="276"/>
                </a:lnTo>
                <a:lnTo>
                  <a:pt x="2601" y="276"/>
                </a:lnTo>
                <a:lnTo>
                  <a:pt x="2606" y="276"/>
                </a:lnTo>
                <a:lnTo>
                  <a:pt x="2608" y="275"/>
                </a:lnTo>
                <a:lnTo>
                  <a:pt x="2610" y="274"/>
                </a:lnTo>
                <a:lnTo>
                  <a:pt x="2614" y="271"/>
                </a:lnTo>
                <a:lnTo>
                  <a:pt x="2617" y="267"/>
                </a:lnTo>
                <a:lnTo>
                  <a:pt x="2620" y="262"/>
                </a:lnTo>
                <a:lnTo>
                  <a:pt x="2623" y="254"/>
                </a:lnTo>
                <a:lnTo>
                  <a:pt x="2559" y="72"/>
                </a:lnTo>
                <a:lnTo>
                  <a:pt x="2611" y="72"/>
                </a:lnTo>
                <a:lnTo>
                  <a:pt x="2647" y="202"/>
                </a:lnTo>
                <a:lnTo>
                  <a:pt x="2686" y="72"/>
                </a:lnTo>
                <a:lnTo>
                  <a:pt x="2738" y="72"/>
                </a:lnTo>
                <a:lnTo>
                  <a:pt x="2669" y="268"/>
                </a:lnTo>
                <a:lnTo>
                  <a:pt x="2665" y="278"/>
                </a:lnTo>
                <a:lnTo>
                  <a:pt x="2663" y="283"/>
                </a:lnTo>
                <a:lnTo>
                  <a:pt x="2660" y="287"/>
                </a:lnTo>
                <a:lnTo>
                  <a:pt x="2654" y="296"/>
                </a:lnTo>
                <a:lnTo>
                  <a:pt x="2646" y="302"/>
                </a:lnTo>
                <a:lnTo>
                  <a:pt x="2642" y="306"/>
                </a:lnTo>
                <a:lnTo>
                  <a:pt x="2638" y="308"/>
                </a:lnTo>
                <a:lnTo>
                  <a:pt x="2633" y="310"/>
                </a:lnTo>
                <a:lnTo>
                  <a:pt x="2628" y="312"/>
                </a:lnTo>
                <a:lnTo>
                  <a:pt x="2622" y="314"/>
                </a:lnTo>
                <a:lnTo>
                  <a:pt x="2616" y="315"/>
                </a:lnTo>
                <a:lnTo>
                  <a:pt x="2610" y="315"/>
                </a:lnTo>
                <a:lnTo>
                  <a:pt x="2603" y="315"/>
                </a:lnTo>
                <a:close/>
                <a:moveTo>
                  <a:pt x="2812" y="249"/>
                </a:moveTo>
                <a:lnTo>
                  <a:pt x="2763" y="249"/>
                </a:lnTo>
                <a:lnTo>
                  <a:pt x="2763" y="13"/>
                </a:lnTo>
                <a:lnTo>
                  <a:pt x="2812" y="13"/>
                </a:lnTo>
                <a:lnTo>
                  <a:pt x="2812" y="249"/>
                </a:lnTo>
                <a:close/>
                <a:moveTo>
                  <a:pt x="2877" y="50"/>
                </a:moveTo>
                <a:lnTo>
                  <a:pt x="2872" y="49"/>
                </a:lnTo>
                <a:lnTo>
                  <a:pt x="2867" y="48"/>
                </a:lnTo>
                <a:lnTo>
                  <a:pt x="2863" y="45"/>
                </a:lnTo>
                <a:lnTo>
                  <a:pt x="2859" y="42"/>
                </a:lnTo>
                <a:lnTo>
                  <a:pt x="2855" y="38"/>
                </a:lnTo>
                <a:lnTo>
                  <a:pt x="2853" y="34"/>
                </a:lnTo>
                <a:lnTo>
                  <a:pt x="2851" y="30"/>
                </a:lnTo>
                <a:lnTo>
                  <a:pt x="2851" y="25"/>
                </a:lnTo>
                <a:lnTo>
                  <a:pt x="2851" y="20"/>
                </a:lnTo>
                <a:lnTo>
                  <a:pt x="2853" y="15"/>
                </a:lnTo>
                <a:lnTo>
                  <a:pt x="2855" y="11"/>
                </a:lnTo>
                <a:lnTo>
                  <a:pt x="2859" y="7"/>
                </a:lnTo>
                <a:lnTo>
                  <a:pt x="2863" y="4"/>
                </a:lnTo>
                <a:lnTo>
                  <a:pt x="2867" y="2"/>
                </a:lnTo>
                <a:lnTo>
                  <a:pt x="2872" y="0"/>
                </a:lnTo>
                <a:lnTo>
                  <a:pt x="2877" y="0"/>
                </a:lnTo>
                <a:lnTo>
                  <a:pt x="2883" y="0"/>
                </a:lnTo>
                <a:lnTo>
                  <a:pt x="2887" y="2"/>
                </a:lnTo>
                <a:lnTo>
                  <a:pt x="2892" y="4"/>
                </a:lnTo>
                <a:lnTo>
                  <a:pt x="2896" y="7"/>
                </a:lnTo>
                <a:lnTo>
                  <a:pt x="2900" y="11"/>
                </a:lnTo>
                <a:lnTo>
                  <a:pt x="2902" y="15"/>
                </a:lnTo>
                <a:lnTo>
                  <a:pt x="2903" y="20"/>
                </a:lnTo>
                <a:lnTo>
                  <a:pt x="2904" y="25"/>
                </a:lnTo>
                <a:lnTo>
                  <a:pt x="2903" y="30"/>
                </a:lnTo>
                <a:lnTo>
                  <a:pt x="2902" y="34"/>
                </a:lnTo>
                <a:lnTo>
                  <a:pt x="2900" y="38"/>
                </a:lnTo>
                <a:lnTo>
                  <a:pt x="2896" y="42"/>
                </a:lnTo>
                <a:lnTo>
                  <a:pt x="2892" y="45"/>
                </a:lnTo>
                <a:lnTo>
                  <a:pt x="2887" y="48"/>
                </a:lnTo>
                <a:lnTo>
                  <a:pt x="2883" y="49"/>
                </a:lnTo>
                <a:lnTo>
                  <a:pt x="2877" y="50"/>
                </a:lnTo>
                <a:close/>
                <a:moveTo>
                  <a:pt x="2853" y="72"/>
                </a:moveTo>
                <a:lnTo>
                  <a:pt x="2902" y="72"/>
                </a:lnTo>
                <a:lnTo>
                  <a:pt x="2902" y="249"/>
                </a:lnTo>
                <a:lnTo>
                  <a:pt x="2853" y="249"/>
                </a:lnTo>
                <a:lnTo>
                  <a:pt x="2853" y="72"/>
                </a:lnTo>
                <a:close/>
                <a:moveTo>
                  <a:pt x="3023" y="253"/>
                </a:moveTo>
                <a:lnTo>
                  <a:pt x="3010" y="252"/>
                </a:lnTo>
                <a:lnTo>
                  <a:pt x="3003" y="251"/>
                </a:lnTo>
                <a:lnTo>
                  <a:pt x="2998" y="250"/>
                </a:lnTo>
                <a:lnTo>
                  <a:pt x="2986" y="246"/>
                </a:lnTo>
                <a:lnTo>
                  <a:pt x="2980" y="244"/>
                </a:lnTo>
                <a:lnTo>
                  <a:pt x="2975" y="241"/>
                </a:lnTo>
                <a:lnTo>
                  <a:pt x="2966" y="235"/>
                </a:lnTo>
                <a:lnTo>
                  <a:pt x="2962" y="231"/>
                </a:lnTo>
                <a:lnTo>
                  <a:pt x="2958" y="227"/>
                </a:lnTo>
                <a:lnTo>
                  <a:pt x="2951" y="219"/>
                </a:lnTo>
                <a:lnTo>
                  <a:pt x="2948" y="214"/>
                </a:lnTo>
                <a:lnTo>
                  <a:pt x="2945" y="209"/>
                </a:lnTo>
                <a:lnTo>
                  <a:pt x="2940" y="198"/>
                </a:lnTo>
                <a:lnTo>
                  <a:pt x="2939" y="193"/>
                </a:lnTo>
                <a:lnTo>
                  <a:pt x="2937" y="187"/>
                </a:lnTo>
                <a:lnTo>
                  <a:pt x="2936" y="181"/>
                </a:lnTo>
                <a:lnTo>
                  <a:pt x="2935" y="175"/>
                </a:lnTo>
                <a:lnTo>
                  <a:pt x="2935" y="168"/>
                </a:lnTo>
                <a:lnTo>
                  <a:pt x="2935" y="161"/>
                </a:lnTo>
                <a:lnTo>
                  <a:pt x="2935" y="155"/>
                </a:lnTo>
                <a:lnTo>
                  <a:pt x="2935" y="148"/>
                </a:lnTo>
                <a:lnTo>
                  <a:pt x="2936" y="142"/>
                </a:lnTo>
                <a:lnTo>
                  <a:pt x="2937" y="136"/>
                </a:lnTo>
                <a:lnTo>
                  <a:pt x="2940" y="124"/>
                </a:lnTo>
                <a:lnTo>
                  <a:pt x="2943" y="119"/>
                </a:lnTo>
                <a:lnTo>
                  <a:pt x="2945" y="114"/>
                </a:lnTo>
                <a:lnTo>
                  <a:pt x="2951" y="104"/>
                </a:lnTo>
                <a:lnTo>
                  <a:pt x="2954" y="99"/>
                </a:lnTo>
                <a:lnTo>
                  <a:pt x="2958" y="95"/>
                </a:lnTo>
                <a:lnTo>
                  <a:pt x="2962" y="91"/>
                </a:lnTo>
                <a:lnTo>
                  <a:pt x="2966" y="88"/>
                </a:lnTo>
                <a:lnTo>
                  <a:pt x="2970" y="85"/>
                </a:lnTo>
                <a:lnTo>
                  <a:pt x="2975" y="82"/>
                </a:lnTo>
                <a:lnTo>
                  <a:pt x="2980" y="79"/>
                </a:lnTo>
                <a:lnTo>
                  <a:pt x="2986" y="77"/>
                </a:lnTo>
                <a:lnTo>
                  <a:pt x="2992" y="75"/>
                </a:lnTo>
                <a:lnTo>
                  <a:pt x="2998" y="73"/>
                </a:lnTo>
                <a:lnTo>
                  <a:pt x="3003" y="72"/>
                </a:lnTo>
                <a:lnTo>
                  <a:pt x="3010" y="71"/>
                </a:lnTo>
                <a:lnTo>
                  <a:pt x="3023" y="70"/>
                </a:lnTo>
                <a:lnTo>
                  <a:pt x="3035" y="71"/>
                </a:lnTo>
                <a:lnTo>
                  <a:pt x="3042" y="72"/>
                </a:lnTo>
                <a:lnTo>
                  <a:pt x="3047" y="73"/>
                </a:lnTo>
                <a:lnTo>
                  <a:pt x="3059" y="77"/>
                </a:lnTo>
                <a:lnTo>
                  <a:pt x="3064" y="79"/>
                </a:lnTo>
                <a:lnTo>
                  <a:pt x="3069" y="82"/>
                </a:lnTo>
                <a:lnTo>
                  <a:pt x="3078" y="88"/>
                </a:lnTo>
                <a:lnTo>
                  <a:pt x="3082" y="91"/>
                </a:lnTo>
                <a:lnTo>
                  <a:pt x="3086" y="95"/>
                </a:lnTo>
                <a:lnTo>
                  <a:pt x="3093" y="104"/>
                </a:lnTo>
                <a:lnTo>
                  <a:pt x="3096" y="109"/>
                </a:lnTo>
                <a:lnTo>
                  <a:pt x="3099" y="114"/>
                </a:lnTo>
                <a:lnTo>
                  <a:pt x="3104" y="124"/>
                </a:lnTo>
                <a:lnTo>
                  <a:pt x="3105" y="130"/>
                </a:lnTo>
                <a:lnTo>
                  <a:pt x="3107" y="136"/>
                </a:lnTo>
                <a:lnTo>
                  <a:pt x="3108" y="142"/>
                </a:lnTo>
                <a:lnTo>
                  <a:pt x="3109" y="148"/>
                </a:lnTo>
                <a:lnTo>
                  <a:pt x="3109" y="155"/>
                </a:lnTo>
                <a:lnTo>
                  <a:pt x="3109" y="161"/>
                </a:lnTo>
                <a:lnTo>
                  <a:pt x="3109" y="168"/>
                </a:lnTo>
                <a:lnTo>
                  <a:pt x="3109" y="175"/>
                </a:lnTo>
                <a:lnTo>
                  <a:pt x="3108" y="181"/>
                </a:lnTo>
                <a:lnTo>
                  <a:pt x="3107" y="187"/>
                </a:lnTo>
                <a:lnTo>
                  <a:pt x="3104" y="198"/>
                </a:lnTo>
                <a:lnTo>
                  <a:pt x="3101" y="204"/>
                </a:lnTo>
                <a:lnTo>
                  <a:pt x="3099" y="209"/>
                </a:lnTo>
                <a:lnTo>
                  <a:pt x="3093" y="219"/>
                </a:lnTo>
                <a:lnTo>
                  <a:pt x="3090" y="223"/>
                </a:lnTo>
                <a:lnTo>
                  <a:pt x="3086" y="227"/>
                </a:lnTo>
                <a:lnTo>
                  <a:pt x="3082" y="231"/>
                </a:lnTo>
                <a:lnTo>
                  <a:pt x="3078" y="235"/>
                </a:lnTo>
                <a:lnTo>
                  <a:pt x="3074" y="238"/>
                </a:lnTo>
                <a:lnTo>
                  <a:pt x="3069" y="241"/>
                </a:lnTo>
                <a:lnTo>
                  <a:pt x="3064" y="244"/>
                </a:lnTo>
                <a:lnTo>
                  <a:pt x="3059" y="246"/>
                </a:lnTo>
                <a:lnTo>
                  <a:pt x="3053" y="248"/>
                </a:lnTo>
                <a:lnTo>
                  <a:pt x="3047" y="250"/>
                </a:lnTo>
                <a:lnTo>
                  <a:pt x="3042" y="251"/>
                </a:lnTo>
                <a:lnTo>
                  <a:pt x="3035" y="252"/>
                </a:lnTo>
                <a:lnTo>
                  <a:pt x="3023" y="253"/>
                </a:lnTo>
                <a:close/>
                <a:moveTo>
                  <a:pt x="3023" y="215"/>
                </a:moveTo>
                <a:lnTo>
                  <a:pt x="3027" y="214"/>
                </a:lnTo>
                <a:lnTo>
                  <a:pt x="3031" y="214"/>
                </a:lnTo>
                <a:lnTo>
                  <a:pt x="3035" y="212"/>
                </a:lnTo>
                <a:lnTo>
                  <a:pt x="3039" y="211"/>
                </a:lnTo>
                <a:lnTo>
                  <a:pt x="3042" y="209"/>
                </a:lnTo>
                <a:lnTo>
                  <a:pt x="3045" y="206"/>
                </a:lnTo>
                <a:lnTo>
                  <a:pt x="3048" y="203"/>
                </a:lnTo>
                <a:lnTo>
                  <a:pt x="3050" y="199"/>
                </a:lnTo>
                <a:lnTo>
                  <a:pt x="3052" y="195"/>
                </a:lnTo>
                <a:lnTo>
                  <a:pt x="3054" y="191"/>
                </a:lnTo>
                <a:lnTo>
                  <a:pt x="3056" y="187"/>
                </a:lnTo>
                <a:lnTo>
                  <a:pt x="3057" y="182"/>
                </a:lnTo>
                <a:lnTo>
                  <a:pt x="3059" y="172"/>
                </a:lnTo>
                <a:lnTo>
                  <a:pt x="3060" y="167"/>
                </a:lnTo>
                <a:lnTo>
                  <a:pt x="3060" y="161"/>
                </a:lnTo>
                <a:lnTo>
                  <a:pt x="3059" y="150"/>
                </a:lnTo>
                <a:lnTo>
                  <a:pt x="3057" y="140"/>
                </a:lnTo>
                <a:lnTo>
                  <a:pt x="3056" y="135"/>
                </a:lnTo>
                <a:lnTo>
                  <a:pt x="3054" y="131"/>
                </a:lnTo>
                <a:lnTo>
                  <a:pt x="3050" y="123"/>
                </a:lnTo>
                <a:lnTo>
                  <a:pt x="3048" y="119"/>
                </a:lnTo>
                <a:lnTo>
                  <a:pt x="3045" y="116"/>
                </a:lnTo>
                <a:lnTo>
                  <a:pt x="3042" y="113"/>
                </a:lnTo>
                <a:lnTo>
                  <a:pt x="3039" y="111"/>
                </a:lnTo>
                <a:lnTo>
                  <a:pt x="3035" y="110"/>
                </a:lnTo>
                <a:lnTo>
                  <a:pt x="3031" y="108"/>
                </a:lnTo>
                <a:lnTo>
                  <a:pt x="3027" y="108"/>
                </a:lnTo>
                <a:lnTo>
                  <a:pt x="3023" y="107"/>
                </a:lnTo>
                <a:lnTo>
                  <a:pt x="3018" y="108"/>
                </a:lnTo>
                <a:lnTo>
                  <a:pt x="3014" y="108"/>
                </a:lnTo>
                <a:lnTo>
                  <a:pt x="3010" y="110"/>
                </a:lnTo>
                <a:lnTo>
                  <a:pt x="3006" y="111"/>
                </a:lnTo>
                <a:lnTo>
                  <a:pt x="3003" y="113"/>
                </a:lnTo>
                <a:lnTo>
                  <a:pt x="3000" y="116"/>
                </a:lnTo>
                <a:lnTo>
                  <a:pt x="2997" y="119"/>
                </a:lnTo>
                <a:lnTo>
                  <a:pt x="2995" y="123"/>
                </a:lnTo>
                <a:lnTo>
                  <a:pt x="2991" y="131"/>
                </a:lnTo>
                <a:lnTo>
                  <a:pt x="2989" y="135"/>
                </a:lnTo>
                <a:lnTo>
                  <a:pt x="2988" y="140"/>
                </a:lnTo>
                <a:lnTo>
                  <a:pt x="2987" y="145"/>
                </a:lnTo>
                <a:lnTo>
                  <a:pt x="2986" y="150"/>
                </a:lnTo>
                <a:lnTo>
                  <a:pt x="2986" y="155"/>
                </a:lnTo>
                <a:lnTo>
                  <a:pt x="2985" y="161"/>
                </a:lnTo>
                <a:lnTo>
                  <a:pt x="2986" y="172"/>
                </a:lnTo>
                <a:lnTo>
                  <a:pt x="2988" y="182"/>
                </a:lnTo>
                <a:lnTo>
                  <a:pt x="2989" y="187"/>
                </a:lnTo>
                <a:lnTo>
                  <a:pt x="2991" y="191"/>
                </a:lnTo>
                <a:lnTo>
                  <a:pt x="2993" y="195"/>
                </a:lnTo>
                <a:lnTo>
                  <a:pt x="2995" y="199"/>
                </a:lnTo>
                <a:lnTo>
                  <a:pt x="2997" y="203"/>
                </a:lnTo>
                <a:lnTo>
                  <a:pt x="3000" y="206"/>
                </a:lnTo>
                <a:lnTo>
                  <a:pt x="3003" y="209"/>
                </a:lnTo>
                <a:lnTo>
                  <a:pt x="3006" y="211"/>
                </a:lnTo>
                <a:lnTo>
                  <a:pt x="3010" y="212"/>
                </a:lnTo>
                <a:lnTo>
                  <a:pt x="3014" y="214"/>
                </a:lnTo>
                <a:lnTo>
                  <a:pt x="3018" y="214"/>
                </a:lnTo>
                <a:lnTo>
                  <a:pt x="3023" y="215"/>
                </a:lnTo>
                <a:close/>
                <a:moveTo>
                  <a:pt x="3142" y="315"/>
                </a:moveTo>
                <a:lnTo>
                  <a:pt x="3142" y="72"/>
                </a:lnTo>
                <a:lnTo>
                  <a:pt x="3191" y="72"/>
                </a:lnTo>
                <a:lnTo>
                  <a:pt x="3191" y="102"/>
                </a:lnTo>
                <a:lnTo>
                  <a:pt x="3197" y="95"/>
                </a:lnTo>
                <a:lnTo>
                  <a:pt x="3202" y="87"/>
                </a:lnTo>
                <a:lnTo>
                  <a:pt x="3206" y="84"/>
                </a:lnTo>
                <a:lnTo>
                  <a:pt x="3209" y="81"/>
                </a:lnTo>
                <a:lnTo>
                  <a:pt x="3214" y="78"/>
                </a:lnTo>
                <a:lnTo>
                  <a:pt x="3218" y="75"/>
                </a:lnTo>
                <a:lnTo>
                  <a:pt x="3224" y="73"/>
                </a:lnTo>
                <a:lnTo>
                  <a:pt x="3227" y="72"/>
                </a:lnTo>
                <a:lnTo>
                  <a:pt x="3230" y="71"/>
                </a:lnTo>
                <a:lnTo>
                  <a:pt x="3236" y="70"/>
                </a:lnTo>
                <a:lnTo>
                  <a:pt x="3243" y="70"/>
                </a:lnTo>
                <a:lnTo>
                  <a:pt x="3253" y="71"/>
                </a:lnTo>
                <a:lnTo>
                  <a:pt x="3257" y="71"/>
                </a:lnTo>
                <a:lnTo>
                  <a:pt x="3262" y="73"/>
                </a:lnTo>
                <a:lnTo>
                  <a:pt x="3266" y="74"/>
                </a:lnTo>
                <a:lnTo>
                  <a:pt x="3270" y="76"/>
                </a:lnTo>
                <a:lnTo>
                  <a:pt x="3279" y="80"/>
                </a:lnTo>
                <a:lnTo>
                  <a:pt x="3283" y="83"/>
                </a:lnTo>
                <a:lnTo>
                  <a:pt x="3286" y="86"/>
                </a:lnTo>
                <a:lnTo>
                  <a:pt x="3290" y="89"/>
                </a:lnTo>
                <a:lnTo>
                  <a:pt x="3293" y="93"/>
                </a:lnTo>
                <a:lnTo>
                  <a:pt x="3297" y="97"/>
                </a:lnTo>
                <a:lnTo>
                  <a:pt x="3299" y="101"/>
                </a:lnTo>
                <a:lnTo>
                  <a:pt x="3302" y="106"/>
                </a:lnTo>
                <a:lnTo>
                  <a:pt x="3305" y="110"/>
                </a:lnTo>
                <a:lnTo>
                  <a:pt x="3307" y="116"/>
                </a:lnTo>
                <a:lnTo>
                  <a:pt x="3309" y="121"/>
                </a:lnTo>
                <a:lnTo>
                  <a:pt x="3311" y="127"/>
                </a:lnTo>
                <a:lnTo>
                  <a:pt x="3312" y="133"/>
                </a:lnTo>
                <a:lnTo>
                  <a:pt x="3313" y="140"/>
                </a:lnTo>
                <a:lnTo>
                  <a:pt x="3314" y="146"/>
                </a:lnTo>
                <a:lnTo>
                  <a:pt x="3314" y="154"/>
                </a:lnTo>
                <a:lnTo>
                  <a:pt x="3315" y="161"/>
                </a:lnTo>
                <a:lnTo>
                  <a:pt x="3314" y="175"/>
                </a:lnTo>
                <a:lnTo>
                  <a:pt x="3312" y="188"/>
                </a:lnTo>
                <a:lnTo>
                  <a:pt x="3311" y="194"/>
                </a:lnTo>
                <a:lnTo>
                  <a:pt x="3309" y="200"/>
                </a:lnTo>
                <a:lnTo>
                  <a:pt x="3307" y="206"/>
                </a:lnTo>
                <a:lnTo>
                  <a:pt x="3305" y="211"/>
                </a:lnTo>
                <a:lnTo>
                  <a:pt x="3303" y="216"/>
                </a:lnTo>
                <a:lnTo>
                  <a:pt x="3300" y="220"/>
                </a:lnTo>
                <a:lnTo>
                  <a:pt x="3297" y="225"/>
                </a:lnTo>
                <a:lnTo>
                  <a:pt x="3294" y="229"/>
                </a:lnTo>
                <a:lnTo>
                  <a:pt x="3287" y="236"/>
                </a:lnTo>
                <a:lnTo>
                  <a:pt x="3283" y="239"/>
                </a:lnTo>
                <a:lnTo>
                  <a:pt x="3279" y="242"/>
                </a:lnTo>
                <a:lnTo>
                  <a:pt x="3271" y="246"/>
                </a:lnTo>
                <a:lnTo>
                  <a:pt x="3267" y="248"/>
                </a:lnTo>
                <a:lnTo>
                  <a:pt x="3262" y="249"/>
                </a:lnTo>
                <a:lnTo>
                  <a:pt x="3253" y="251"/>
                </a:lnTo>
                <a:lnTo>
                  <a:pt x="3243" y="252"/>
                </a:lnTo>
                <a:lnTo>
                  <a:pt x="3236" y="252"/>
                </a:lnTo>
                <a:lnTo>
                  <a:pt x="3230" y="251"/>
                </a:lnTo>
                <a:lnTo>
                  <a:pt x="3224" y="249"/>
                </a:lnTo>
                <a:lnTo>
                  <a:pt x="3219" y="247"/>
                </a:lnTo>
                <a:lnTo>
                  <a:pt x="3214" y="245"/>
                </a:lnTo>
                <a:lnTo>
                  <a:pt x="3210" y="242"/>
                </a:lnTo>
                <a:lnTo>
                  <a:pt x="3208" y="240"/>
                </a:lnTo>
                <a:lnTo>
                  <a:pt x="3206" y="239"/>
                </a:lnTo>
                <a:lnTo>
                  <a:pt x="3203" y="235"/>
                </a:lnTo>
                <a:lnTo>
                  <a:pt x="3200" y="232"/>
                </a:lnTo>
                <a:lnTo>
                  <a:pt x="3197" y="228"/>
                </a:lnTo>
                <a:lnTo>
                  <a:pt x="3193" y="221"/>
                </a:lnTo>
                <a:lnTo>
                  <a:pt x="3191" y="315"/>
                </a:lnTo>
                <a:lnTo>
                  <a:pt x="3142" y="315"/>
                </a:lnTo>
                <a:close/>
                <a:moveTo>
                  <a:pt x="3190" y="161"/>
                </a:moveTo>
                <a:lnTo>
                  <a:pt x="3191" y="172"/>
                </a:lnTo>
                <a:lnTo>
                  <a:pt x="3193" y="182"/>
                </a:lnTo>
                <a:lnTo>
                  <a:pt x="3194" y="187"/>
                </a:lnTo>
                <a:lnTo>
                  <a:pt x="3196" y="191"/>
                </a:lnTo>
                <a:lnTo>
                  <a:pt x="3198" y="195"/>
                </a:lnTo>
                <a:lnTo>
                  <a:pt x="3200" y="199"/>
                </a:lnTo>
                <a:lnTo>
                  <a:pt x="3205" y="205"/>
                </a:lnTo>
                <a:lnTo>
                  <a:pt x="3208" y="207"/>
                </a:lnTo>
                <a:lnTo>
                  <a:pt x="3212" y="209"/>
                </a:lnTo>
                <a:lnTo>
                  <a:pt x="3215" y="211"/>
                </a:lnTo>
                <a:lnTo>
                  <a:pt x="3219" y="212"/>
                </a:lnTo>
                <a:lnTo>
                  <a:pt x="3223" y="213"/>
                </a:lnTo>
                <a:lnTo>
                  <a:pt x="3227" y="213"/>
                </a:lnTo>
                <a:lnTo>
                  <a:pt x="3232" y="213"/>
                </a:lnTo>
                <a:lnTo>
                  <a:pt x="3236" y="212"/>
                </a:lnTo>
                <a:lnTo>
                  <a:pt x="3240" y="211"/>
                </a:lnTo>
                <a:lnTo>
                  <a:pt x="3243" y="209"/>
                </a:lnTo>
                <a:lnTo>
                  <a:pt x="3247" y="207"/>
                </a:lnTo>
                <a:lnTo>
                  <a:pt x="3250" y="205"/>
                </a:lnTo>
                <a:lnTo>
                  <a:pt x="3253" y="202"/>
                </a:lnTo>
                <a:lnTo>
                  <a:pt x="3255" y="198"/>
                </a:lnTo>
                <a:lnTo>
                  <a:pt x="3259" y="191"/>
                </a:lnTo>
                <a:lnTo>
                  <a:pt x="3261" y="186"/>
                </a:lnTo>
                <a:lnTo>
                  <a:pt x="3262" y="182"/>
                </a:lnTo>
                <a:lnTo>
                  <a:pt x="3263" y="177"/>
                </a:lnTo>
                <a:lnTo>
                  <a:pt x="3264" y="172"/>
                </a:lnTo>
                <a:lnTo>
                  <a:pt x="3264" y="166"/>
                </a:lnTo>
                <a:lnTo>
                  <a:pt x="3265" y="161"/>
                </a:lnTo>
                <a:lnTo>
                  <a:pt x="3264" y="150"/>
                </a:lnTo>
                <a:lnTo>
                  <a:pt x="3262" y="140"/>
                </a:lnTo>
                <a:lnTo>
                  <a:pt x="3261" y="135"/>
                </a:lnTo>
                <a:lnTo>
                  <a:pt x="3259" y="131"/>
                </a:lnTo>
                <a:lnTo>
                  <a:pt x="3257" y="127"/>
                </a:lnTo>
                <a:lnTo>
                  <a:pt x="3255" y="123"/>
                </a:lnTo>
                <a:lnTo>
                  <a:pt x="3253" y="120"/>
                </a:lnTo>
                <a:lnTo>
                  <a:pt x="3250" y="117"/>
                </a:lnTo>
                <a:lnTo>
                  <a:pt x="3247" y="115"/>
                </a:lnTo>
                <a:lnTo>
                  <a:pt x="3243" y="113"/>
                </a:lnTo>
                <a:lnTo>
                  <a:pt x="3240" y="111"/>
                </a:lnTo>
                <a:lnTo>
                  <a:pt x="3236" y="110"/>
                </a:lnTo>
                <a:lnTo>
                  <a:pt x="3232" y="109"/>
                </a:lnTo>
                <a:lnTo>
                  <a:pt x="3227" y="109"/>
                </a:lnTo>
                <a:lnTo>
                  <a:pt x="3219" y="110"/>
                </a:lnTo>
                <a:lnTo>
                  <a:pt x="3215" y="111"/>
                </a:lnTo>
                <a:lnTo>
                  <a:pt x="3212" y="113"/>
                </a:lnTo>
                <a:lnTo>
                  <a:pt x="3208" y="115"/>
                </a:lnTo>
                <a:lnTo>
                  <a:pt x="3205" y="117"/>
                </a:lnTo>
                <a:lnTo>
                  <a:pt x="3202" y="120"/>
                </a:lnTo>
                <a:lnTo>
                  <a:pt x="3200" y="123"/>
                </a:lnTo>
                <a:lnTo>
                  <a:pt x="3196" y="131"/>
                </a:lnTo>
                <a:lnTo>
                  <a:pt x="3194" y="135"/>
                </a:lnTo>
                <a:lnTo>
                  <a:pt x="3193" y="139"/>
                </a:lnTo>
                <a:lnTo>
                  <a:pt x="3192" y="144"/>
                </a:lnTo>
                <a:lnTo>
                  <a:pt x="3191" y="150"/>
                </a:lnTo>
                <a:lnTo>
                  <a:pt x="3190" y="155"/>
                </a:lnTo>
                <a:lnTo>
                  <a:pt x="3190" y="161"/>
                </a:lnTo>
                <a:close/>
                <a:moveTo>
                  <a:pt x="3373" y="50"/>
                </a:moveTo>
                <a:lnTo>
                  <a:pt x="3368" y="49"/>
                </a:lnTo>
                <a:lnTo>
                  <a:pt x="3363" y="48"/>
                </a:lnTo>
                <a:lnTo>
                  <a:pt x="3358" y="45"/>
                </a:lnTo>
                <a:lnTo>
                  <a:pt x="3354" y="42"/>
                </a:lnTo>
                <a:lnTo>
                  <a:pt x="3351" y="38"/>
                </a:lnTo>
                <a:lnTo>
                  <a:pt x="3348" y="34"/>
                </a:lnTo>
                <a:lnTo>
                  <a:pt x="3347" y="30"/>
                </a:lnTo>
                <a:lnTo>
                  <a:pt x="3346" y="25"/>
                </a:lnTo>
                <a:lnTo>
                  <a:pt x="3347" y="20"/>
                </a:lnTo>
                <a:lnTo>
                  <a:pt x="3348" y="15"/>
                </a:lnTo>
                <a:lnTo>
                  <a:pt x="3351" y="11"/>
                </a:lnTo>
                <a:lnTo>
                  <a:pt x="3354" y="7"/>
                </a:lnTo>
                <a:lnTo>
                  <a:pt x="3358" y="4"/>
                </a:lnTo>
                <a:lnTo>
                  <a:pt x="3363" y="2"/>
                </a:lnTo>
                <a:lnTo>
                  <a:pt x="3368" y="0"/>
                </a:lnTo>
                <a:lnTo>
                  <a:pt x="3373" y="0"/>
                </a:lnTo>
                <a:lnTo>
                  <a:pt x="3378" y="0"/>
                </a:lnTo>
                <a:lnTo>
                  <a:pt x="3383" y="2"/>
                </a:lnTo>
                <a:lnTo>
                  <a:pt x="3387" y="4"/>
                </a:lnTo>
                <a:lnTo>
                  <a:pt x="3392" y="7"/>
                </a:lnTo>
                <a:lnTo>
                  <a:pt x="3395" y="11"/>
                </a:lnTo>
                <a:lnTo>
                  <a:pt x="3397" y="15"/>
                </a:lnTo>
                <a:lnTo>
                  <a:pt x="3399" y="20"/>
                </a:lnTo>
                <a:lnTo>
                  <a:pt x="3399" y="25"/>
                </a:lnTo>
                <a:lnTo>
                  <a:pt x="3399" y="30"/>
                </a:lnTo>
                <a:lnTo>
                  <a:pt x="3397" y="34"/>
                </a:lnTo>
                <a:lnTo>
                  <a:pt x="3395" y="38"/>
                </a:lnTo>
                <a:lnTo>
                  <a:pt x="3392" y="42"/>
                </a:lnTo>
                <a:lnTo>
                  <a:pt x="3387" y="45"/>
                </a:lnTo>
                <a:lnTo>
                  <a:pt x="3383" y="48"/>
                </a:lnTo>
                <a:lnTo>
                  <a:pt x="3378" y="49"/>
                </a:lnTo>
                <a:lnTo>
                  <a:pt x="3373" y="50"/>
                </a:lnTo>
                <a:close/>
                <a:moveTo>
                  <a:pt x="3348" y="72"/>
                </a:moveTo>
                <a:lnTo>
                  <a:pt x="3397" y="72"/>
                </a:lnTo>
                <a:lnTo>
                  <a:pt x="3397" y="249"/>
                </a:lnTo>
                <a:lnTo>
                  <a:pt x="3348" y="249"/>
                </a:lnTo>
                <a:lnTo>
                  <a:pt x="3348" y="72"/>
                </a:lnTo>
                <a:close/>
                <a:moveTo>
                  <a:pt x="3585" y="123"/>
                </a:moveTo>
                <a:lnTo>
                  <a:pt x="3540" y="126"/>
                </a:lnTo>
                <a:lnTo>
                  <a:pt x="3539" y="121"/>
                </a:lnTo>
                <a:lnTo>
                  <a:pt x="3537" y="118"/>
                </a:lnTo>
                <a:lnTo>
                  <a:pt x="3534" y="114"/>
                </a:lnTo>
                <a:lnTo>
                  <a:pt x="3531" y="111"/>
                </a:lnTo>
                <a:lnTo>
                  <a:pt x="3527" y="108"/>
                </a:lnTo>
                <a:lnTo>
                  <a:pt x="3522" y="106"/>
                </a:lnTo>
                <a:lnTo>
                  <a:pt x="3516" y="105"/>
                </a:lnTo>
                <a:lnTo>
                  <a:pt x="3510" y="105"/>
                </a:lnTo>
                <a:lnTo>
                  <a:pt x="3505" y="105"/>
                </a:lnTo>
                <a:lnTo>
                  <a:pt x="3500" y="106"/>
                </a:lnTo>
                <a:lnTo>
                  <a:pt x="3495" y="108"/>
                </a:lnTo>
                <a:lnTo>
                  <a:pt x="3491" y="110"/>
                </a:lnTo>
                <a:lnTo>
                  <a:pt x="3488" y="112"/>
                </a:lnTo>
                <a:lnTo>
                  <a:pt x="3485" y="115"/>
                </a:lnTo>
                <a:lnTo>
                  <a:pt x="3484" y="119"/>
                </a:lnTo>
                <a:lnTo>
                  <a:pt x="3483" y="122"/>
                </a:lnTo>
                <a:lnTo>
                  <a:pt x="3484" y="125"/>
                </a:lnTo>
                <a:lnTo>
                  <a:pt x="3485" y="128"/>
                </a:lnTo>
                <a:lnTo>
                  <a:pt x="3486" y="131"/>
                </a:lnTo>
                <a:lnTo>
                  <a:pt x="3488" y="133"/>
                </a:lnTo>
                <a:lnTo>
                  <a:pt x="3491" y="135"/>
                </a:lnTo>
                <a:lnTo>
                  <a:pt x="3495" y="137"/>
                </a:lnTo>
                <a:lnTo>
                  <a:pt x="3500" y="139"/>
                </a:lnTo>
                <a:lnTo>
                  <a:pt x="3506" y="140"/>
                </a:lnTo>
                <a:lnTo>
                  <a:pt x="3538" y="146"/>
                </a:lnTo>
                <a:lnTo>
                  <a:pt x="3544" y="148"/>
                </a:lnTo>
                <a:lnTo>
                  <a:pt x="3550" y="150"/>
                </a:lnTo>
                <a:lnTo>
                  <a:pt x="3555" y="151"/>
                </a:lnTo>
                <a:lnTo>
                  <a:pt x="3560" y="153"/>
                </a:lnTo>
                <a:lnTo>
                  <a:pt x="3569" y="158"/>
                </a:lnTo>
                <a:lnTo>
                  <a:pt x="3576" y="164"/>
                </a:lnTo>
                <a:lnTo>
                  <a:pt x="3579" y="167"/>
                </a:lnTo>
                <a:lnTo>
                  <a:pt x="3582" y="170"/>
                </a:lnTo>
                <a:lnTo>
                  <a:pt x="3584" y="174"/>
                </a:lnTo>
                <a:lnTo>
                  <a:pt x="3586" y="177"/>
                </a:lnTo>
                <a:lnTo>
                  <a:pt x="3588" y="185"/>
                </a:lnTo>
                <a:lnTo>
                  <a:pt x="3589" y="190"/>
                </a:lnTo>
                <a:lnTo>
                  <a:pt x="3589" y="194"/>
                </a:lnTo>
                <a:lnTo>
                  <a:pt x="3589" y="199"/>
                </a:lnTo>
                <a:lnTo>
                  <a:pt x="3588" y="203"/>
                </a:lnTo>
                <a:lnTo>
                  <a:pt x="3587" y="207"/>
                </a:lnTo>
                <a:lnTo>
                  <a:pt x="3586" y="211"/>
                </a:lnTo>
                <a:lnTo>
                  <a:pt x="3585" y="214"/>
                </a:lnTo>
                <a:lnTo>
                  <a:pt x="3583" y="218"/>
                </a:lnTo>
                <a:lnTo>
                  <a:pt x="3581" y="221"/>
                </a:lnTo>
                <a:lnTo>
                  <a:pt x="3579" y="225"/>
                </a:lnTo>
                <a:lnTo>
                  <a:pt x="3573" y="231"/>
                </a:lnTo>
                <a:lnTo>
                  <a:pt x="3567" y="236"/>
                </a:lnTo>
                <a:lnTo>
                  <a:pt x="3559" y="241"/>
                </a:lnTo>
                <a:lnTo>
                  <a:pt x="3551" y="245"/>
                </a:lnTo>
                <a:lnTo>
                  <a:pt x="3542" y="248"/>
                </a:lnTo>
                <a:lnTo>
                  <a:pt x="3532" y="251"/>
                </a:lnTo>
                <a:lnTo>
                  <a:pt x="3521" y="252"/>
                </a:lnTo>
                <a:lnTo>
                  <a:pt x="3510" y="253"/>
                </a:lnTo>
                <a:lnTo>
                  <a:pt x="3502" y="252"/>
                </a:lnTo>
                <a:lnTo>
                  <a:pt x="3494" y="252"/>
                </a:lnTo>
                <a:lnTo>
                  <a:pt x="3486" y="250"/>
                </a:lnTo>
                <a:lnTo>
                  <a:pt x="3479" y="249"/>
                </a:lnTo>
                <a:lnTo>
                  <a:pt x="3472" y="247"/>
                </a:lnTo>
                <a:lnTo>
                  <a:pt x="3466" y="244"/>
                </a:lnTo>
                <a:lnTo>
                  <a:pt x="3460" y="241"/>
                </a:lnTo>
                <a:lnTo>
                  <a:pt x="3454" y="238"/>
                </a:lnTo>
                <a:lnTo>
                  <a:pt x="3449" y="234"/>
                </a:lnTo>
                <a:lnTo>
                  <a:pt x="3445" y="230"/>
                </a:lnTo>
                <a:lnTo>
                  <a:pt x="3441" y="225"/>
                </a:lnTo>
                <a:lnTo>
                  <a:pt x="3437" y="221"/>
                </a:lnTo>
                <a:lnTo>
                  <a:pt x="3434" y="215"/>
                </a:lnTo>
                <a:lnTo>
                  <a:pt x="3432" y="210"/>
                </a:lnTo>
                <a:lnTo>
                  <a:pt x="3430" y="204"/>
                </a:lnTo>
                <a:lnTo>
                  <a:pt x="3429" y="198"/>
                </a:lnTo>
                <a:lnTo>
                  <a:pt x="3478" y="195"/>
                </a:lnTo>
                <a:lnTo>
                  <a:pt x="3480" y="200"/>
                </a:lnTo>
                <a:lnTo>
                  <a:pt x="3482" y="205"/>
                </a:lnTo>
                <a:lnTo>
                  <a:pt x="3485" y="209"/>
                </a:lnTo>
                <a:lnTo>
                  <a:pt x="3489" y="212"/>
                </a:lnTo>
                <a:lnTo>
                  <a:pt x="3493" y="214"/>
                </a:lnTo>
                <a:lnTo>
                  <a:pt x="3498" y="216"/>
                </a:lnTo>
                <a:lnTo>
                  <a:pt x="3504" y="217"/>
                </a:lnTo>
                <a:lnTo>
                  <a:pt x="3510" y="217"/>
                </a:lnTo>
                <a:lnTo>
                  <a:pt x="3516" y="217"/>
                </a:lnTo>
                <a:lnTo>
                  <a:pt x="3522" y="216"/>
                </a:lnTo>
                <a:lnTo>
                  <a:pt x="3527" y="214"/>
                </a:lnTo>
                <a:lnTo>
                  <a:pt x="3529" y="213"/>
                </a:lnTo>
                <a:lnTo>
                  <a:pt x="3531" y="212"/>
                </a:lnTo>
                <a:lnTo>
                  <a:pt x="3535" y="209"/>
                </a:lnTo>
                <a:lnTo>
                  <a:pt x="3537" y="206"/>
                </a:lnTo>
                <a:lnTo>
                  <a:pt x="3538" y="205"/>
                </a:lnTo>
                <a:lnTo>
                  <a:pt x="3539" y="203"/>
                </a:lnTo>
                <a:lnTo>
                  <a:pt x="3539" y="199"/>
                </a:lnTo>
                <a:lnTo>
                  <a:pt x="3539" y="196"/>
                </a:lnTo>
                <a:lnTo>
                  <a:pt x="3538" y="193"/>
                </a:lnTo>
                <a:lnTo>
                  <a:pt x="3536" y="191"/>
                </a:lnTo>
                <a:lnTo>
                  <a:pt x="3533" y="188"/>
                </a:lnTo>
                <a:lnTo>
                  <a:pt x="3530" y="186"/>
                </a:lnTo>
                <a:lnTo>
                  <a:pt x="3526" y="184"/>
                </a:lnTo>
                <a:lnTo>
                  <a:pt x="3522" y="183"/>
                </a:lnTo>
                <a:lnTo>
                  <a:pt x="3516" y="182"/>
                </a:lnTo>
                <a:lnTo>
                  <a:pt x="3486" y="176"/>
                </a:lnTo>
                <a:lnTo>
                  <a:pt x="3480" y="174"/>
                </a:lnTo>
                <a:lnTo>
                  <a:pt x="3474" y="173"/>
                </a:lnTo>
                <a:lnTo>
                  <a:pt x="3463" y="169"/>
                </a:lnTo>
                <a:lnTo>
                  <a:pt x="3459" y="166"/>
                </a:lnTo>
                <a:lnTo>
                  <a:pt x="3455" y="164"/>
                </a:lnTo>
                <a:lnTo>
                  <a:pt x="3451" y="161"/>
                </a:lnTo>
                <a:lnTo>
                  <a:pt x="3447" y="158"/>
                </a:lnTo>
                <a:lnTo>
                  <a:pt x="3444" y="155"/>
                </a:lnTo>
                <a:lnTo>
                  <a:pt x="3442" y="151"/>
                </a:lnTo>
                <a:lnTo>
                  <a:pt x="3440" y="147"/>
                </a:lnTo>
                <a:lnTo>
                  <a:pt x="3437" y="143"/>
                </a:lnTo>
                <a:lnTo>
                  <a:pt x="3435" y="139"/>
                </a:lnTo>
                <a:lnTo>
                  <a:pt x="3434" y="135"/>
                </a:lnTo>
                <a:lnTo>
                  <a:pt x="3434" y="130"/>
                </a:lnTo>
                <a:lnTo>
                  <a:pt x="3434" y="125"/>
                </a:lnTo>
                <a:lnTo>
                  <a:pt x="3434" y="119"/>
                </a:lnTo>
                <a:lnTo>
                  <a:pt x="3435" y="113"/>
                </a:lnTo>
                <a:lnTo>
                  <a:pt x="3437" y="107"/>
                </a:lnTo>
                <a:lnTo>
                  <a:pt x="3440" y="102"/>
                </a:lnTo>
                <a:lnTo>
                  <a:pt x="3443" y="97"/>
                </a:lnTo>
                <a:lnTo>
                  <a:pt x="3446" y="93"/>
                </a:lnTo>
                <a:lnTo>
                  <a:pt x="3450" y="89"/>
                </a:lnTo>
                <a:lnTo>
                  <a:pt x="3455" y="85"/>
                </a:lnTo>
                <a:lnTo>
                  <a:pt x="3460" y="81"/>
                </a:lnTo>
                <a:lnTo>
                  <a:pt x="3466" y="78"/>
                </a:lnTo>
                <a:lnTo>
                  <a:pt x="3472" y="76"/>
                </a:lnTo>
                <a:lnTo>
                  <a:pt x="3479" y="74"/>
                </a:lnTo>
                <a:lnTo>
                  <a:pt x="3482" y="73"/>
                </a:lnTo>
                <a:lnTo>
                  <a:pt x="3486" y="72"/>
                </a:lnTo>
                <a:lnTo>
                  <a:pt x="3493" y="71"/>
                </a:lnTo>
                <a:lnTo>
                  <a:pt x="3501" y="70"/>
                </a:lnTo>
                <a:lnTo>
                  <a:pt x="3510" y="70"/>
                </a:lnTo>
                <a:lnTo>
                  <a:pt x="3518" y="70"/>
                </a:lnTo>
                <a:lnTo>
                  <a:pt x="3525" y="71"/>
                </a:lnTo>
                <a:lnTo>
                  <a:pt x="3533" y="72"/>
                </a:lnTo>
                <a:lnTo>
                  <a:pt x="3540" y="74"/>
                </a:lnTo>
                <a:lnTo>
                  <a:pt x="3546" y="76"/>
                </a:lnTo>
                <a:lnTo>
                  <a:pt x="3552" y="78"/>
                </a:lnTo>
                <a:lnTo>
                  <a:pt x="3557" y="81"/>
                </a:lnTo>
                <a:lnTo>
                  <a:pt x="3562" y="84"/>
                </a:lnTo>
                <a:lnTo>
                  <a:pt x="3567" y="88"/>
                </a:lnTo>
                <a:lnTo>
                  <a:pt x="3571" y="92"/>
                </a:lnTo>
                <a:lnTo>
                  <a:pt x="3575" y="96"/>
                </a:lnTo>
                <a:lnTo>
                  <a:pt x="3578" y="101"/>
                </a:lnTo>
                <a:lnTo>
                  <a:pt x="3580" y="106"/>
                </a:lnTo>
                <a:lnTo>
                  <a:pt x="3582" y="111"/>
                </a:lnTo>
                <a:lnTo>
                  <a:pt x="3584" y="117"/>
                </a:lnTo>
                <a:lnTo>
                  <a:pt x="3585" y="123"/>
                </a:lnTo>
                <a:close/>
                <a:moveTo>
                  <a:pt x="3714" y="72"/>
                </a:moveTo>
                <a:lnTo>
                  <a:pt x="3714" y="109"/>
                </a:lnTo>
                <a:lnTo>
                  <a:pt x="3680" y="109"/>
                </a:lnTo>
                <a:lnTo>
                  <a:pt x="3680" y="195"/>
                </a:lnTo>
                <a:lnTo>
                  <a:pt x="3681" y="199"/>
                </a:lnTo>
                <a:lnTo>
                  <a:pt x="3682" y="203"/>
                </a:lnTo>
                <a:lnTo>
                  <a:pt x="3682" y="205"/>
                </a:lnTo>
                <a:lnTo>
                  <a:pt x="3683" y="206"/>
                </a:lnTo>
                <a:lnTo>
                  <a:pt x="3685" y="208"/>
                </a:lnTo>
                <a:lnTo>
                  <a:pt x="3687" y="210"/>
                </a:lnTo>
                <a:lnTo>
                  <a:pt x="3690" y="211"/>
                </a:lnTo>
                <a:lnTo>
                  <a:pt x="3693" y="212"/>
                </a:lnTo>
                <a:lnTo>
                  <a:pt x="3697" y="212"/>
                </a:lnTo>
                <a:lnTo>
                  <a:pt x="3704" y="211"/>
                </a:lnTo>
                <a:lnTo>
                  <a:pt x="3709" y="210"/>
                </a:lnTo>
                <a:lnTo>
                  <a:pt x="3717" y="247"/>
                </a:lnTo>
                <a:lnTo>
                  <a:pt x="3707" y="250"/>
                </a:lnTo>
                <a:lnTo>
                  <a:pt x="3699" y="251"/>
                </a:lnTo>
                <a:lnTo>
                  <a:pt x="3690" y="252"/>
                </a:lnTo>
                <a:lnTo>
                  <a:pt x="3684" y="252"/>
                </a:lnTo>
                <a:lnTo>
                  <a:pt x="3678" y="251"/>
                </a:lnTo>
                <a:lnTo>
                  <a:pt x="3672" y="250"/>
                </a:lnTo>
                <a:lnTo>
                  <a:pt x="3666" y="249"/>
                </a:lnTo>
                <a:lnTo>
                  <a:pt x="3661" y="248"/>
                </a:lnTo>
                <a:lnTo>
                  <a:pt x="3656" y="245"/>
                </a:lnTo>
                <a:lnTo>
                  <a:pt x="3652" y="243"/>
                </a:lnTo>
                <a:lnTo>
                  <a:pt x="3647" y="240"/>
                </a:lnTo>
                <a:lnTo>
                  <a:pt x="3644" y="237"/>
                </a:lnTo>
                <a:lnTo>
                  <a:pt x="3640" y="233"/>
                </a:lnTo>
                <a:lnTo>
                  <a:pt x="3638" y="229"/>
                </a:lnTo>
                <a:lnTo>
                  <a:pt x="3635" y="224"/>
                </a:lnTo>
                <a:lnTo>
                  <a:pt x="3634" y="219"/>
                </a:lnTo>
                <a:lnTo>
                  <a:pt x="3632" y="213"/>
                </a:lnTo>
                <a:lnTo>
                  <a:pt x="3632" y="208"/>
                </a:lnTo>
                <a:lnTo>
                  <a:pt x="3631" y="201"/>
                </a:lnTo>
                <a:lnTo>
                  <a:pt x="3631" y="109"/>
                </a:lnTo>
                <a:lnTo>
                  <a:pt x="3607" y="109"/>
                </a:lnTo>
                <a:lnTo>
                  <a:pt x="3607" y="72"/>
                </a:lnTo>
                <a:lnTo>
                  <a:pt x="3631" y="72"/>
                </a:lnTo>
                <a:lnTo>
                  <a:pt x="3631" y="30"/>
                </a:lnTo>
                <a:lnTo>
                  <a:pt x="3680" y="30"/>
                </a:lnTo>
                <a:lnTo>
                  <a:pt x="3680" y="72"/>
                </a:lnTo>
                <a:lnTo>
                  <a:pt x="3714" y="72"/>
                </a:lnTo>
                <a:close/>
                <a:moveTo>
                  <a:pt x="3821" y="253"/>
                </a:moveTo>
                <a:lnTo>
                  <a:pt x="3808" y="252"/>
                </a:lnTo>
                <a:lnTo>
                  <a:pt x="3801" y="251"/>
                </a:lnTo>
                <a:lnTo>
                  <a:pt x="3796" y="250"/>
                </a:lnTo>
                <a:lnTo>
                  <a:pt x="3784" y="246"/>
                </a:lnTo>
                <a:lnTo>
                  <a:pt x="3779" y="244"/>
                </a:lnTo>
                <a:lnTo>
                  <a:pt x="3774" y="241"/>
                </a:lnTo>
                <a:lnTo>
                  <a:pt x="3765" y="235"/>
                </a:lnTo>
                <a:lnTo>
                  <a:pt x="3761" y="231"/>
                </a:lnTo>
                <a:lnTo>
                  <a:pt x="3757" y="227"/>
                </a:lnTo>
                <a:lnTo>
                  <a:pt x="3750" y="219"/>
                </a:lnTo>
                <a:lnTo>
                  <a:pt x="3747" y="214"/>
                </a:lnTo>
                <a:lnTo>
                  <a:pt x="3744" y="209"/>
                </a:lnTo>
                <a:lnTo>
                  <a:pt x="3740" y="198"/>
                </a:lnTo>
                <a:lnTo>
                  <a:pt x="3738" y="193"/>
                </a:lnTo>
                <a:lnTo>
                  <a:pt x="3736" y="187"/>
                </a:lnTo>
                <a:lnTo>
                  <a:pt x="3735" y="181"/>
                </a:lnTo>
                <a:lnTo>
                  <a:pt x="3734" y="175"/>
                </a:lnTo>
                <a:lnTo>
                  <a:pt x="3734" y="168"/>
                </a:lnTo>
                <a:lnTo>
                  <a:pt x="3734" y="161"/>
                </a:lnTo>
                <a:lnTo>
                  <a:pt x="3734" y="155"/>
                </a:lnTo>
                <a:lnTo>
                  <a:pt x="3734" y="148"/>
                </a:lnTo>
                <a:lnTo>
                  <a:pt x="3735" y="142"/>
                </a:lnTo>
                <a:lnTo>
                  <a:pt x="3736" y="136"/>
                </a:lnTo>
                <a:lnTo>
                  <a:pt x="3740" y="124"/>
                </a:lnTo>
                <a:lnTo>
                  <a:pt x="3742" y="119"/>
                </a:lnTo>
                <a:lnTo>
                  <a:pt x="3744" y="114"/>
                </a:lnTo>
                <a:lnTo>
                  <a:pt x="3750" y="104"/>
                </a:lnTo>
                <a:lnTo>
                  <a:pt x="3753" y="99"/>
                </a:lnTo>
                <a:lnTo>
                  <a:pt x="3757" y="95"/>
                </a:lnTo>
                <a:lnTo>
                  <a:pt x="3761" y="91"/>
                </a:lnTo>
                <a:lnTo>
                  <a:pt x="3765" y="88"/>
                </a:lnTo>
                <a:lnTo>
                  <a:pt x="3770" y="85"/>
                </a:lnTo>
                <a:lnTo>
                  <a:pt x="3774" y="82"/>
                </a:lnTo>
                <a:lnTo>
                  <a:pt x="3779" y="79"/>
                </a:lnTo>
                <a:lnTo>
                  <a:pt x="3784" y="77"/>
                </a:lnTo>
                <a:lnTo>
                  <a:pt x="3790" y="75"/>
                </a:lnTo>
                <a:lnTo>
                  <a:pt x="3796" y="73"/>
                </a:lnTo>
                <a:lnTo>
                  <a:pt x="3801" y="72"/>
                </a:lnTo>
                <a:lnTo>
                  <a:pt x="3808" y="71"/>
                </a:lnTo>
                <a:lnTo>
                  <a:pt x="3821" y="70"/>
                </a:lnTo>
                <a:lnTo>
                  <a:pt x="3834" y="71"/>
                </a:lnTo>
                <a:lnTo>
                  <a:pt x="3840" y="72"/>
                </a:lnTo>
                <a:lnTo>
                  <a:pt x="3846" y="73"/>
                </a:lnTo>
                <a:lnTo>
                  <a:pt x="3857" y="77"/>
                </a:lnTo>
                <a:lnTo>
                  <a:pt x="3862" y="79"/>
                </a:lnTo>
                <a:lnTo>
                  <a:pt x="3867" y="82"/>
                </a:lnTo>
                <a:lnTo>
                  <a:pt x="3876" y="88"/>
                </a:lnTo>
                <a:lnTo>
                  <a:pt x="3880" y="91"/>
                </a:lnTo>
                <a:lnTo>
                  <a:pt x="3884" y="95"/>
                </a:lnTo>
                <a:lnTo>
                  <a:pt x="3891" y="104"/>
                </a:lnTo>
                <a:lnTo>
                  <a:pt x="3894" y="109"/>
                </a:lnTo>
                <a:lnTo>
                  <a:pt x="3897" y="114"/>
                </a:lnTo>
                <a:lnTo>
                  <a:pt x="3903" y="124"/>
                </a:lnTo>
                <a:lnTo>
                  <a:pt x="3904" y="130"/>
                </a:lnTo>
                <a:lnTo>
                  <a:pt x="3906" y="136"/>
                </a:lnTo>
                <a:lnTo>
                  <a:pt x="3907" y="142"/>
                </a:lnTo>
                <a:lnTo>
                  <a:pt x="3908" y="148"/>
                </a:lnTo>
                <a:lnTo>
                  <a:pt x="3908" y="155"/>
                </a:lnTo>
                <a:lnTo>
                  <a:pt x="3909" y="161"/>
                </a:lnTo>
                <a:lnTo>
                  <a:pt x="3908" y="168"/>
                </a:lnTo>
                <a:lnTo>
                  <a:pt x="3908" y="175"/>
                </a:lnTo>
                <a:lnTo>
                  <a:pt x="3907" y="181"/>
                </a:lnTo>
                <a:lnTo>
                  <a:pt x="3906" y="187"/>
                </a:lnTo>
                <a:lnTo>
                  <a:pt x="3903" y="198"/>
                </a:lnTo>
                <a:lnTo>
                  <a:pt x="3900" y="204"/>
                </a:lnTo>
                <a:lnTo>
                  <a:pt x="3897" y="209"/>
                </a:lnTo>
                <a:lnTo>
                  <a:pt x="3891" y="219"/>
                </a:lnTo>
                <a:lnTo>
                  <a:pt x="3888" y="223"/>
                </a:lnTo>
                <a:lnTo>
                  <a:pt x="3884" y="227"/>
                </a:lnTo>
                <a:lnTo>
                  <a:pt x="3880" y="231"/>
                </a:lnTo>
                <a:lnTo>
                  <a:pt x="3876" y="235"/>
                </a:lnTo>
                <a:lnTo>
                  <a:pt x="3872" y="238"/>
                </a:lnTo>
                <a:lnTo>
                  <a:pt x="3867" y="241"/>
                </a:lnTo>
                <a:lnTo>
                  <a:pt x="3862" y="244"/>
                </a:lnTo>
                <a:lnTo>
                  <a:pt x="3857" y="246"/>
                </a:lnTo>
                <a:lnTo>
                  <a:pt x="3851" y="248"/>
                </a:lnTo>
                <a:lnTo>
                  <a:pt x="3846" y="250"/>
                </a:lnTo>
                <a:lnTo>
                  <a:pt x="3840" y="251"/>
                </a:lnTo>
                <a:lnTo>
                  <a:pt x="3834" y="252"/>
                </a:lnTo>
                <a:lnTo>
                  <a:pt x="3821" y="253"/>
                </a:lnTo>
                <a:close/>
                <a:moveTo>
                  <a:pt x="3821" y="215"/>
                </a:moveTo>
                <a:lnTo>
                  <a:pt x="3825" y="214"/>
                </a:lnTo>
                <a:lnTo>
                  <a:pt x="3829" y="214"/>
                </a:lnTo>
                <a:lnTo>
                  <a:pt x="3833" y="212"/>
                </a:lnTo>
                <a:lnTo>
                  <a:pt x="3837" y="211"/>
                </a:lnTo>
                <a:lnTo>
                  <a:pt x="3840" y="209"/>
                </a:lnTo>
                <a:lnTo>
                  <a:pt x="3843" y="206"/>
                </a:lnTo>
                <a:lnTo>
                  <a:pt x="3846" y="203"/>
                </a:lnTo>
                <a:lnTo>
                  <a:pt x="3848" y="199"/>
                </a:lnTo>
                <a:lnTo>
                  <a:pt x="3851" y="195"/>
                </a:lnTo>
                <a:lnTo>
                  <a:pt x="3852" y="191"/>
                </a:lnTo>
                <a:lnTo>
                  <a:pt x="3854" y="187"/>
                </a:lnTo>
                <a:lnTo>
                  <a:pt x="3855" y="182"/>
                </a:lnTo>
                <a:lnTo>
                  <a:pt x="3857" y="172"/>
                </a:lnTo>
                <a:lnTo>
                  <a:pt x="3858" y="167"/>
                </a:lnTo>
                <a:lnTo>
                  <a:pt x="3858" y="161"/>
                </a:lnTo>
                <a:lnTo>
                  <a:pt x="3857" y="150"/>
                </a:lnTo>
                <a:lnTo>
                  <a:pt x="3855" y="140"/>
                </a:lnTo>
                <a:lnTo>
                  <a:pt x="3854" y="135"/>
                </a:lnTo>
                <a:lnTo>
                  <a:pt x="3852" y="131"/>
                </a:lnTo>
                <a:lnTo>
                  <a:pt x="3848" y="123"/>
                </a:lnTo>
                <a:lnTo>
                  <a:pt x="3846" y="119"/>
                </a:lnTo>
                <a:lnTo>
                  <a:pt x="3843" y="116"/>
                </a:lnTo>
                <a:lnTo>
                  <a:pt x="3840" y="113"/>
                </a:lnTo>
                <a:lnTo>
                  <a:pt x="3837" y="111"/>
                </a:lnTo>
                <a:lnTo>
                  <a:pt x="3833" y="110"/>
                </a:lnTo>
                <a:lnTo>
                  <a:pt x="3829" y="108"/>
                </a:lnTo>
                <a:lnTo>
                  <a:pt x="3825" y="108"/>
                </a:lnTo>
                <a:lnTo>
                  <a:pt x="3821" y="107"/>
                </a:lnTo>
                <a:lnTo>
                  <a:pt x="3816" y="108"/>
                </a:lnTo>
                <a:lnTo>
                  <a:pt x="3812" y="108"/>
                </a:lnTo>
                <a:lnTo>
                  <a:pt x="3808" y="110"/>
                </a:lnTo>
                <a:lnTo>
                  <a:pt x="3805" y="111"/>
                </a:lnTo>
                <a:lnTo>
                  <a:pt x="3801" y="113"/>
                </a:lnTo>
                <a:lnTo>
                  <a:pt x="3798" y="116"/>
                </a:lnTo>
                <a:lnTo>
                  <a:pt x="3795" y="119"/>
                </a:lnTo>
                <a:lnTo>
                  <a:pt x="3793" y="123"/>
                </a:lnTo>
                <a:lnTo>
                  <a:pt x="3789" y="131"/>
                </a:lnTo>
                <a:lnTo>
                  <a:pt x="3787" y="135"/>
                </a:lnTo>
                <a:lnTo>
                  <a:pt x="3786" y="140"/>
                </a:lnTo>
                <a:lnTo>
                  <a:pt x="3785" y="145"/>
                </a:lnTo>
                <a:lnTo>
                  <a:pt x="3784" y="150"/>
                </a:lnTo>
                <a:lnTo>
                  <a:pt x="3784" y="155"/>
                </a:lnTo>
                <a:lnTo>
                  <a:pt x="3783" y="161"/>
                </a:lnTo>
                <a:lnTo>
                  <a:pt x="3784" y="172"/>
                </a:lnTo>
                <a:lnTo>
                  <a:pt x="3786" y="182"/>
                </a:lnTo>
                <a:lnTo>
                  <a:pt x="3787" y="187"/>
                </a:lnTo>
                <a:lnTo>
                  <a:pt x="3789" y="191"/>
                </a:lnTo>
                <a:lnTo>
                  <a:pt x="3791" y="195"/>
                </a:lnTo>
                <a:lnTo>
                  <a:pt x="3793" y="199"/>
                </a:lnTo>
                <a:lnTo>
                  <a:pt x="3795" y="203"/>
                </a:lnTo>
                <a:lnTo>
                  <a:pt x="3798" y="206"/>
                </a:lnTo>
                <a:lnTo>
                  <a:pt x="3801" y="209"/>
                </a:lnTo>
                <a:lnTo>
                  <a:pt x="3805" y="211"/>
                </a:lnTo>
                <a:lnTo>
                  <a:pt x="3808" y="212"/>
                </a:lnTo>
                <a:lnTo>
                  <a:pt x="3812" y="214"/>
                </a:lnTo>
                <a:lnTo>
                  <a:pt x="3816" y="214"/>
                </a:lnTo>
                <a:lnTo>
                  <a:pt x="3821" y="215"/>
                </a:lnTo>
                <a:close/>
                <a:moveTo>
                  <a:pt x="1623" y="930"/>
                </a:moveTo>
                <a:lnTo>
                  <a:pt x="1569" y="930"/>
                </a:lnTo>
                <a:lnTo>
                  <a:pt x="1651" y="694"/>
                </a:lnTo>
                <a:lnTo>
                  <a:pt x="1715" y="694"/>
                </a:lnTo>
                <a:lnTo>
                  <a:pt x="1797" y="930"/>
                </a:lnTo>
                <a:lnTo>
                  <a:pt x="1743" y="930"/>
                </a:lnTo>
                <a:lnTo>
                  <a:pt x="1726" y="876"/>
                </a:lnTo>
                <a:lnTo>
                  <a:pt x="1641" y="876"/>
                </a:lnTo>
                <a:lnTo>
                  <a:pt x="1623" y="930"/>
                </a:lnTo>
                <a:close/>
                <a:moveTo>
                  <a:pt x="1653" y="837"/>
                </a:moveTo>
                <a:lnTo>
                  <a:pt x="1713" y="837"/>
                </a:lnTo>
                <a:lnTo>
                  <a:pt x="1684" y="748"/>
                </a:lnTo>
                <a:lnTo>
                  <a:pt x="1653" y="837"/>
                </a:lnTo>
                <a:close/>
                <a:moveTo>
                  <a:pt x="1874" y="933"/>
                </a:moveTo>
                <a:lnTo>
                  <a:pt x="1867" y="933"/>
                </a:lnTo>
                <a:lnTo>
                  <a:pt x="1861" y="932"/>
                </a:lnTo>
                <a:lnTo>
                  <a:pt x="1856" y="931"/>
                </a:lnTo>
                <a:lnTo>
                  <a:pt x="1850" y="930"/>
                </a:lnTo>
                <a:lnTo>
                  <a:pt x="1845" y="928"/>
                </a:lnTo>
                <a:lnTo>
                  <a:pt x="1840" y="926"/>
                </a:lnTo>
                <a:lnTo>
                  <a:pt x="1836" y="923"/>
                </a:lnTo>
                <a:lnTo>
                  <a:pt x="1832" y="920"/>
                </a:lnTo>
                <a:lnTo>
                  <a:pt x="1828" y="916"/>
                </a:lnTo>
                <a:lnTo>
                  <a:pt x="1824" y="913"/>
                </a:lnTo>
                <a:lnTo>
                  <a:pt x="1821" y="908"/>
                </a:lnTo>
                <a:lnTo>
                  <a:pt x="1820" y="906"/>
                </a:lnTo>
                <a:lnTo>
                  <a:pt x="1819" y="903"/>
                </a:lnTo>
                <a:lnTo>
                  <a:pt x="1817" y="898"/>
                </a:lnTo>
                <a:lnTo>
                  <a:pt x="1816" y="893"/>
                </a:lnTo>
                <a:lnTo>
                  <a:pt x="1815" y="887"/>
                </a:lnTo>
                <a:lnTo>
                  <a:pt x="1815" y="880"/>
                </a:lnTo>
                <a:lnTo>
                  <a:pt x="1815" y="871"/>
                </a:lnTo>
                <a:lnTo>
                  <a:pt x="1817" y="863"/>
                </a:lnTo>
                <a:lnTo>
                  <a:pt x="1818" y="859"/>
                </a:lnTo>
                <a:lnTo>
                  <a:pt x="1820" y="856"/>
                </a:lnTo>
                <a:lnTo>
                  <a:pt x="1824" y="849"/>
                </a:lnTo>
                <a:lnTo>
                  <a:pt x="1827" y="847"/>
                </a:lnTo>
                <a:lnTo>
                  <a:pt x="1829" y="844"/>
                </a:lnTo>
                <a:lnTo>
                  <a:pt x="1832" y="842"/>
                </a:lnTo>
                <a:lnTo>
                  <a:pt x="1835" y="840"/>
                </a:lnTo>
                <a:lnTo>
                  <a:pt x="1838" y="838"/>
                </a:lnTo>
                <a:lnTo>
                  <a:pt x="1841" y="836"/>
                </a:lnTo>
                <a:lnTo>
                  <a:pt x="1845" y="834"/>
                </a:lnTo>
                <a:lnTo>
                  <a:pt x="1849" y="833"/>
                </a:lnTo>
                <a:lnTo>
                  <a:pt x="1856" y="831"/>
                </a:lnTo>
                <a:lnTo>
                  <a:pt x="1864" y="829"/>
                </a:lnTo>
                <a:lnTo>
                  <a:pt x="1873" y="827"/>
                </a:lnTo>
                <a:lnTo>
                  <a:pt x="1881" y="826"/>
                </a:lnTo>
                <a:lnTo>
                  <a:pt x="1901" y="824"/>
                </a:lnTo>
                <a:lnTo>
                  <a:pt x="1908" y="822"/>
                </a:lnTo>
                <a:lnTo>
                  <a:pt x="1914" y="821"/>
                </a:lnTo>
                <a:lnTo>
                  <a:pt x="1918" y="820"/>
                </a:lnTo>
                <a:lnTo>
                  <a:pt x="1920" y="818"/>
                </a:lnTo>
                <a:lnTo>
                  <a:pt x="1922" y="817"/>
                </a:lnTo>
                <a:lnTo>
                  <a:pt x="1923" y="816"/>
                </a:lnTo>
                <a:lnTo>
                  <a:pt x="1923" y="814"/>
                </a:lnTo>
                <a:lnTo>
                  <a:pt x="1924" y="812"/>
                </a:lnTo>
                <a:lnTo>
                  <a:pt x="1924" y="810"/>
                </a:lnTo>
                <a:lnTo>
                  <a:pt x="1924" y="805"/>
                </a:lnTo>
                <a:lnTo>
                  <a:pt x="1922" y="800"/>
                </a:lnTo>
                <a:lnTo>
                  <a:pt x="1921" y="798"/>
                </a:lnTo>
                <a:lnTo>
                  <a:pt x="1920" y="796"/>
                </a:lnTo>
                <a:lnTo>
                  <a:pt x="1919" y="794"/>
                </a:lnTo>
                <a:lnTo>
                  <a:pt x="1917" y="793"/>
                </a:lnTo>
                <a:lnTo>
                  <a:pt x="1913" y="790"/>
                </a:lnTo>
                <a:lnTo>
                  <a:pt x="1909" y="788"/>
                </a:lnTo>
                <a:lnTo>
                  <a:pt x="1904" y="787"/>
                </a:lnTo>
                <a:lnTo>
                  <a:pt x="1898" y="787"/>
                </a:lnTo>
                <a:lnTo>
                  <a:pt x="1892" y="787"/>
                </a:lnTo>
                <a:lnTo>
                  <a:pt x="1886" y="788"/>
                </a:lnTo>
                <a:lnTo>
                  <a:pt x="1881" y="790"/>
                </a:lnTo>
                <a:lnTo>
                  <a:pt x="1877" y="792"/>
                </a:lnTo>
                <a:lnTo>
                  <a:pt x="1873" y="795"/>
                </a:lnTo>
                <a:lnTo>
                  <a:pt x="1870" y="799"/>
                </a:lnTo>
                <a:lnTo>
                  <a:pt x="1868" y="803"/>
                </a:lnTo>
                <a:lnTo>
                  <a:pt x="1867" y="805"/>
                </a:lnTo>
                <a:lnTo>
                  <a:pt x="1866" y="807"/>
                </a:lnTo>
                <a:lnTo>
                  <a:pt x="1821" y="803"/>
                </a:lnTo>
                <a:lnTo>
                  <a:pt x="1823" y="797"/>
                </a:lnTo>
                <a:lnTo>
                  <a:pt x="1825" y="792"/>
                </a:lnTo>
                <a:lnTo>
                  <a:pt x="1827" y="787"/>
                </a:lnTo>
                <a:lnTo>
                  <a:pt x="1830" y="782"/>
                </a:lnTo>
                <a:lnTo>
                  <a:pt x="1833" y="777"/>
                </a:lnTo>
                <a:lnTo>
                  <a:pt x="1837" y="773"/>
                </a:lnTo>
                <a:lnTo>
                  <a:pt x="1841" y="769"/>
                </a:lnTo>
                <a:lnTo>
                  <a:pt x="1846" y="765"/>
                </a:lnTo>
                <a:lnTo>
                  <a:pt x="1851" y="762"/>
                </a:lnTo>
                <a:lnTo>
                  <a:pt x="1857" y="759"/>
                </a:lnTo>
                <a:lnTo>
                  <a:pt x="1863" y="756"/>
                </a:lnTo>
                <a:lnTo>
                  <a:pt x="1869" y="754"/>
                </a:lnTo>
                <a:lnTo>
                  <a:pt x="1876" y="753"/>
                </a:lnTo>
                <a:lnTo>
                  <a:pt x="1883" y="752"/>
                </a:lnTo>
                <a:lnTo>
                  <a:pt x="1890" y="751"/>
                </a:lnTo>
                <a:lnTo>
                  <a:pt x="1898" y="751"/>
                </a:lnTo>
                <a:lnTo>
                  <a:pt x="1908" y="751"/>
                </a:lnTo>
                <a:lnTo>
                  <a:pt x="1917" y="752"/>
                </a:lnTo>
                <a:lnTo>
                  <a:pt x="1926" y="754"/>
                </a:lnTo>
                <a:lnTo>
                  <a:pt x="1935" y="757"/>
                </a:lnTo>
                <a:lnTo>
                  <a:pt x="1943" y="761"/>
                </a:lnTo>
                <a:lnTo>
                  <a:pt x="1947" y="763"/>
                </a:lnTo>
                <a:lnTo>
                  <a:pt x="1950" y="765"/>
                </a:lnTo>
                <a:lnTo>
                  <a:pt x="1957" y="770"/>
                </a:lnTo>
                <a:lnTo>
                  <a:pt x="1963" y="776"/>
                </a:lnTo>
                <a:lnTo>
                  <a:pt x="1965" y="780"/>
                </a:lnTo>
                <a:lnTo>
                  <a:pt x="1967" y="784"/>
                </a:lnTo>
                <a:lnTo>
                  <a:pt x="1969" y="787"/>
                </a:lnTo>
                <a:lnTo>
                  <a:pt x="1970" y="792"/>
                </a:lnTo>
                <a:lnTo>
                  <a:pt x="1972" y="796"/>
                </a:lnTo>
                <a:lnTo>
                  <a:pt x="1972" y="801"/>
                </a:lnTo>
                <a:lnTo>
                  <a:pt x="1973" y="806"/>
                </a:lnTo>
                <a:lnTo>
                  <a:pt x="1973" y="811"/>
                </a:lnTo>
                <a:lnTo>
                  <a:pt x="1973" y="930"/>
                </a:lnTo>
                <a:lnTo>
                  <a:pt x="1927" y="930"/>
                </a:lnTo>
                <a:lnTo>
                  <a:pt x="1927" y="905"/>
                </a:lnTo>
                <a:lnTo>
                  <a:pt x="1922" y="911"/>
                </a:lnTo>
                <a:lnTo>
                  <a:pt x="1917" y="917"/>
                </a:lnTo>
                <a:lnTo>
                  <a:pt x="1912" y="921"/>
                </a:lnTo>
                <a:lnTo>
                  <a:pt x="1906" y="925"/>
                </a:lnTo>
                <a:lnTo>
                  <a:pt x="1899" y="929"/>
                </a:lnTo>
                <a:lnTo>
                  <a:pt x="1891" y="931"/>
                </a:lnTo>
                <a:lnTo>
                  <a:pt x="1887" y="932"/>
                </a:lnTo>
                <a:lnTo>
                  <a:pt x="1883" y="933"/>
                </a:lnTo>
                <a:lnTo>
                  <a:pt x="1874" y="933"/>
                </a:lnTo>
                <a:close/>
                <a:moveTo>
                  <a:pt x="1888" y="899"/>
                </a:moveTo>
                <a:lnTo>
                  <a:pt x="1895" y="899"/>
                </a:lnTo>
                <a:lnTo>
                  <a:pt x="1902" y="897"/>
                </a:lnTo>
                <a:lnTo>
                  <a:pt x="1905" y="896"/>
                </a:lnTo>
                <a:lnTo>
                  <a:pt x="1908" y="894"/>
                </a:lnTo>
                <a:lnTo>
                  <a:pt x="1914" y="890"/>
                </a:lnTo>
                <a:lnTo>
                  <a:pt x="1916" y="888"/>
                </a:lnTo>
                <a:lnTo>
                  <a:pt x="1919" y="885"/>
                </a:lnTo>
                <a:lnTo>
                  <a:pt x="1922" y="879"/>
                </a:lnTo>
                <a:lnTo>
                  <a:pt x="1924" y="873"/>
                </a:lnTo>
                <a:lnTo>
                  <a:pt x="1924" y="870"/>
                </a:lnTo>
                <a:lnTo>
                  <a:pt x="1924" y="867"/>
                </a:lnTo>
                <a:lnTo>
                  <a:pt x="1924" y="848"/>
                </a:lnTo>
                <a:lnTo>
                  <a:pt x="1921" y="850"/>
                </a:lnTo>
                <a:lnTo>
                  <a:pt x="1915" y="851"/>
                </a:lnTo>
                <a:lnTo>
                  <a:pt x="1903" y="854"/>
                </a:lnTo>
                <a:lnTo>
                  <a:pt x="1890" y="856"/>
                </a:lnTo>
                <a:lnTo>
                  <a:pt x="1884" y="857"/>
                </a:lnTo>
                <a:lnTo>
                  <a:pt x="1879" y="859"/>
                </a:lnTo>
                <a:lnTo>
                  <a:pt x="1874" y="861"/>
                </a:lnTo>
                <a:lnTo>
                  <a:pt x="1870" y="863"/>
                </a:lnTo>
                <a:lnTo>
                  <a:pt x="1866" y="866"/>
                </a:lnTo>
                <a:lnTo>
                  <a:pt x="1864" y="870"/>
                </a:lnTo>
                <a:lnTo>
                  <a:pt x="1863" y="872"/>
                </a:lnTo>
                <a:lnTo>
                  <a:pt x="1862" y="874"/>
                </a:lnTo>
                <a:lnTo>
                  <a:pt x="1862" y="879"/>
                </a:lnTo>
                <a:lnTo>
                  <a:pt x="1862" y="884"/>
                </a:lnTo>
                <a:lnTo>
                  <a:pt x="1863" y="888"/>
                </a:lnTo>
                <a:lnTo>
                  <a:pt x="1865" y="890"/>
                </a:lnTo>
                <a:lnTo>
                  <a:pt x="1866" y="891"/>
                </a:lnTo>
                <a:lnTo>
                  <a:pt x="1869" y="894"/>
                </a:lnTo>
                <a:lnTo>
                  <a:pt x="1873" y="896"/>
                </a:lnTo>
                <a:lnTo>
                  <a:pt x="1875" y="897"/>
                </a:lnTo>
                <a:lnTo>
                  <a:pt x="1877" y="898"/>
                </a:lnTo>
                <a:lnTo>
                  <a:pt x="1882" y="899"/>
                </a:lnTo>
                <a:lnTo>
                  <a:pt x="1888" y="899"/>
                </a:lnTo>
                <a:close/>
                <a:moveTo>
                  <a:pt x="2063" y="930"/>
                </a:moveTo>
                <a:lnTo>
                  <a:pt x="2013" y="930"/>
                </a:lnTo>
                <a:lnTo>
                  <a:pt x="2013" y="694"/>
                </a:lnTo>
                <a:lnTo>
                  <a:pt x="2063" y="694"/>
                </a:lnTo>
                <a:lnTo>
                  <a:pt x="2063" y="930"/>
                </a:lnTo>
                <a:close/>
                <a:moveTo>
                  <a:pt x="2197" y="753"/>
                </a:moveTo>
                <a:lnTo>
                  <a:pt x="2197" y="790"/>
                </a:lnTo>
                <a:lnTo>
                  <a:pt x="2164" y="790"/>
                </a:lnTo>
                <a:lnTo>
                  <a:pt x="2164" y="876"/>
                </a:lnTo>
                <a:lnTo>
                  <a:pt x="2164" y="880"/>
                </a:lnTo>
                <a:lnTo>
                  <a:pt x="2165" y="884"/>
                </a:lnTo>
                <a:lnTo>
                  <a:pt x="2166" y="886"/>
                </a:lnTo>
                <a:lnTo>
                  <a:pt x="2167" y="887"/>
                </a:lnTo>
                <a:lnTo>
                  <a:pt x="2169" y="889"/>
                </a:lnTo>
                <a:lnTo>
                  <a:pt x="2171" y="891"/>
                </a:lnTo>
                <a:lnTo>
                  <a:pt x="2174" y="892"/>
                </a:lnTo>
                <a:lnTo>
                  <a:pt x="2177" y="893"/>
                </a:lnTo>
                <a:lnTo>
                  <a:pt x="2181" y="893"/>
                </a:lnTo>
                <a:lnTo>
                  <a:pt x="2188" y="892"/>
                </a:lnTo>
                <a:lnTo>
                  <a:pt x="2193" y="891"/>
                </a:lnTo>
                <a:lnTo>
                  <a:pt x="2201" y="928"/>
                </a:lnTo>
                <a:lnTo>
                  <a:pt x="2190" y="930"/>
                </a:lnTo>
                <a:lnTo>
                  <a:pt x="2183" y="932"/>
                </a:lnTo>
                <a:lnTo>
                  <a:pt x="2174" y="932"/>
                </a:lnTo>
                <a:lnTo>
                  <a:pt x="2168" y="932"/>
                </a:lnTo>
                <a:lnTo>
                  <a:pt x="2161" y="932"/>
                </a:lnTo>
                <a:lnTo>
                  <a:pt x="2156" y="931"/>
                </a:lnTo>
                <a:lnTo>
                  <a:pt x="2150" y="930"/>
                </a:lnTo>
                <a:lnTo>
                  <a:pt x="2145" y="928"/>
                </a:lnTo>
                <a:lnTo>
                  <a:pt x="2140" y="926"/>
                </a:lnTo>
                <a:lnTo>
                  <a:pt x="2135" y="924"/>
                </a:lnTo>
                <a:lnTo>
                  <a:pt x="2131" y="921"/>
                </a:lnTo>
                <a:lnTo>
                  <a:pt x="2127" y="917"/>
                </a:lnTo>
                <a:lnTo>
                  <a:pt x="2124" y="914"/>
                </a:lnTo>
                <a:lnTo>
                  <a:pt x="2121" y="909"/>
                </a:lnTo>
                <a:lnTo>
                  <a:pt x="2119" y="905"/>
                </a:lnTo>
                <a:lnTo>
                  <a:pt x="2117" y="900"/>
                </a:lnTo>
                <a:lnTo>
                  <a:pt x="2116" y="894"/>
                </a:lnTo>
                <a:lnTo>
                  <a:pt x="2115" y="888"/>
                </a:lnTo>
                <a:lnTo>
                  <a:pt x="2115" y="882"/>
                </a:lnTo>
                <a:lnTo>
                  <a:pt x="2115" y="790"/>
                </a:lnTo>
                <a:lnTo>
                  <a:pt x="2091" y="790"/>
                </a:lnTo>
                <a:lnTo>
                  <a:pt x="2091" y="753"/>
                </a:lnTo>
                <a:lnTo>
                  <a:pt x="2115" y="753"/>
                </a:lnTo>
                <a:lnTo>
                  <a:pt x="2115" y="711"/>
                </a:lnTo>
                <a:lnTo>
                  <a:pt x="2164" y="711"/>
                </a:lnTo>
                <a:lnTo>
                  <a:pt x="2164" y="753"/>
                </a:lnTo>
                <a:lnTo>
                  <a:pt x="2197" y="753"/>
                </a:lnTo>
                <a:close/>
                <a:moveTo>
                  <a:pt x="2304" y="933"/>
                </a:moveTo>
                <a:lnTo>
                  <a:pt x="2291" y="933"/>
                </a:lnTo>
                <a:lnTo>
                  <a:pt x="2285" y="932"/>
                </a:lnTo>
                <a:lnTo>
                  <a:pt x="2279" y="930"/>
                </a:lnTo>
                <a:lnTo>
                  <a:pt x="2268" y="927"/>
                </a:lnTo>
                <a:lnTo>
                  <a:pt x="2263" y="925"/>
                </a:lnTo>
                <a:lnTo>
                  <a:pt x="2258" y="922"/>
                </a:lnTo>
                <a:lnTo>
                  <a:pt x="2249" y="916"/>
                </a:lnTo>
                <a:lnTo>
                  <a:pt x="2245" y="912"/>
                </a:lnTo>
                <a:lnTo>
                  <a:pt x="2241" y="908"/>
                </a:lnTo>
                <a:lnTo>
                  <a:pt x="2234" y="900"/>
                </a:lnTo>
                <a:lnTo>
                  <a:pt x="2231" y="895"/>
                </a:lnTo>
                <a:lnTo>
                  <a:pt x="2228" y="890"/>
                </a:lnTo>
                <a:lnTo>
                  <a:pt x="2223" y="879"/>
                </a:lnTo>
                <a:lnTo>
                  <a:pt x="2221" y="874"/>
                </a:lnTo>
                <a:lnTo>
                  <a:pt x="2220" y="868"/>
                </a:lnTo>
                <a:lnTo>
                  <a:pt x="2219" y="862"/>
                </a:lnTo>
                <a:lnTo>
                  <a:pt x="2218" y="855"/>
                </a:lnTo>
                <a:lnTo>
                  <a:pt x="2218" y="849"/>
                </a:lnTo>
                <a:lnTo>
                  <a:pt x="2217" y="842"/>
                </a:lnTo>
                <a:lnTo>
                  <a:pt x="2218" y="835"/>
                </a:lnTo>
                <a:lnTo>
                  <a:pt x="2218" y="829"/>
                </a:lnTo>
                <a:lnTo>
                  <a:pt x="2219" y="823"/>
                </a:lnTo>
                <a:lnTo>
                  <a:pt x="2220" y="816"/>
                </a:lnTo>
                <a:lnTo>
                  <a:pt x="2223" y="805"/>
                </a:lnTo>
                <a:lnTo>
                  <a:pt x="2225" y="799"/>
                </a:lnTo>
                <a:lnTo>
                  <a:pt x="2228" y="794"/>
                </a:lnTo>
                <a:lnTo>
                  <a:pt x="2234" y="785"/>
                </a:lnTo>
                <a:lnTo>
                  <a:pt x="2237" y="780"/>
                </a:lnTo>
                <a:lnTo>
                  <a:pt x="2241" y="776"/>
                </a:lnTo>
                <a:lnTo>
                  <a:pt x="2245" y="772"/>
                </a:lnTo>
                <a:lnTo>
                  <a:pt x="2249" y="769"/>
                </a:lnTo>
                <a:lnTo>
                  <a:pt x="2253" y="765"/>
                </a:lnTo>
                <a:lnTo>
                  <a:pt x="2258" y="762"/>
                </a:lnTo>
                <a:lnTo>
                  <a:pt x="2263" y="760"/>
                </a:lnTo>
                <a:lnTo>
                  <a:pt x="2268" y="757"/>
                </a:lnTo>
                <a:lnTo>
                  <a:pt x="2274" y="755"/>
                </a:lnTo>
                <a:lnTo>
                  <a:pt x="2279" y="754"/>
                </a:lnTo>
                <a:lnTo>
                  <a:pt x="2285" y="752"/>
                </a:lnTo>
                <a:lnTo>
                  <a:pt x="2291" y="752"/>
                </a:lnTo>
                <a:lnTo>
                  <a:pt x="2304" y="751"/>
                </a:lnTo>
                <a:lnTo>
                  <a:pt x="2317" y="752"/>
                </a:lnTo>
                <a:lnTo>
                  <a:pt x="2323" y="752"/>
                </a:lnTo>
                <a:lnTo>
                  <a:pt x="2329" y="754"/>
                </a:lnTo>
                <a:lnTo>
                  <a:pt x="2340" y="757"/>
                </a:lnTo>
                <a:lnTo>
                  <a:pt x="2346" y="760"/>
                </a:lnTo>
                <a:lnTo>
                  <a:pt x="2351" y="762"/>
                </a:lnTo>
                <a:lnTo>
                  <a:pt x="2360" y="769"/>
                </a:lnTo>
                <a:lnTo>
                  <a:pt x="2364" y="772"/>
                </a:lnTo>
                <a:lnTo>
                  <a:pt x="2368" y="776"/>
                </a:lnTo>
                <a:lnTo>
                  <a:pt x="2375" y="785"/>
                </a:lnTo>
                <a:lnTo>
                  <a:pt x="2378" y="789"/>
                </a:lnTo>
                <a:lnTo>
                  <a:pt x="2381" y="794"/>
                </a:lnTo>
                <a:lnTo>
                  <a:pt x="2385" y="805"/>
                </a:lnTo>
                <a:lnTo>
                  <a:pt x="2387" y="811"/>
                </a:lnTo>
                <a:lnTo>
                  <a:pt x="2389" y="816"/>
                </a:lnTo>
                <a:lnTo>
                  <a:pt x="2390" y="823"/>
                </a:lnTo>
                <a:lnTo>
                  <a:pt x="2391" y="829"/>
                </a:lnTo>
                <a:lnTo>
                  <a:pt x="2391" y="835"/>
                </a:lnTo>
                <a:lnTo>
                  <a:pt x="2391" y="842"/>
                </a:lnTo>
                <a:lnTo>
                  <a:pt x="2391" y="849"/>
                </a:lnTo>
                <a:lnTo>
                  <a:pt x="2391" y="855"/>
                </a:lnTo>
                <a:lnTo>
                  <a:pt x="2390" y="862"/>
                </a:lnTo>
                <a:lnTo>
                  <a:pt x="2389" y="868"/>
                </a:lnTo>
                <a:lnTo>
                  <a:pt x="2385" y="879"/>
                </a:lnTo>
                <a:lnTo>
                  <a:pt x="2383" y="885"/>
                </a:lnTo>
                <a:lnTo>
                  <a:pt x="2381" y="890"/>
                </a:lnTo>
                <a:lnTo>
                  <a:pt x="2375" y="900"/>
                </a:lnTo>
                <a:lnTo>
                  <a:pt x="2372" y="904"/>
                </a:lnTo>
                <a:lnTo>
                  <a:pt x="2368" y="908"/>
                </a:lnTo>
                <a:lnTo>
                  <a:pt x="2364" y="912"/>
                </a:lnTo>
                <a:lnTo>
                  <a:pt x="2360" y="916"/>
                </a:lnTo>
                <a:lnTo>
                  <a:pt x="2355" y="919"/>
                </a:lnTo>
                <a:lnTo>
                  <a:pt x="2351" y="922"/>
                </a:lnTo>
                <a:lnTo>
                  <a:pt x="2346" y="925"/>
                </a:lnTo>
                <a:lnTo>
                  <a:pt x="2340" y="927"/>
                </a:lnTo>
                <a:lnTo>
                  <a:pt x="2335" y="929"/>
                </a:lnTo>
                <a:lnTo>
                  <a:pt x="2329" y="930"/>
                </a:lnTo>
                <a:lnTo>
                  <a:pt x="2323" y="932"/>
                </a:lnTo>
                <a:lnTo>
                  <a:pt x="2317" y="933"/>
                </a:lnTo>
                <a:lnTo>
                  <a:pt x="2304" y="933"/>
                </a:lnTo>
                <a:close/>
                <a:moveTo>
                  <a:pt x="2305" y="895"/>
                </a:moveTo>
                <a:lnTo>
                  <a:pt x="2309" y="895"/>
                </a:lnTo>
                <a:lnTo>
                  <a:pt x="2313" y="894"/>
                </a:lnTo>
                <a:lnTo>
                  <a:pt x="2317" y="893"/>
                </a:lnTo>
                <a:lnTo>
                  <a:pt x="2321" y="892"/>
                </a:lnTo>
                <a:lnTo>
                  <a:pt x="2324" y="889"/>
                </a:lnTo>
                <a:lnTo>
                  <a:pt x="2327" y="887"/>
                </a:lnTo>
                <a:lnTo>
                  <a:pt x="2330" y="884"/>
                </a:lnTo>
                <a:lnTo>
                  <a:pt x="2332" y="880"/>
                </a:lnTo>
                <a:lnTo>
                  <a:pt x="2334" y="876"/>
                </a:lnTo>
                <a:lnTo>
                  <a:pt x="2336" y="872"/>
                </a:lnTo>
                <a:lnTo>
                  <a:pt x="2338" y="868"/>
                </a:lnTo>
                <a:lnTo>
                  <a:pt x="2339" y="863"/>
                </a:lnTo>
                <a:lnTo>
                  <a:pt x="2341" y="853"/>
                </a:lnTo>
                <a:lnTo>
                  <a:pt x="2341" y="847"/>
                </a:lnTo>
                <a:lnTo>
                  <a:pt x="2342" y="842"/>
                </a:lnTo>
                <a:lnTo>
                  <a:pt x="2341" y="831"/>
                </a:lnTo>
                <a:lnTo>
                  <a:pt x="2339" y="821"/>
                </a:lnTo>
                <a:lnTo>
                  <a:pt x="2338" y="816"/>
                </a:lnTo>
                <a:lnTo>
                  <a:pt x="2336" y="812"/>
                </a:lnTo>
                <a:lnTo>
                  <a:pt x="2332" y="803"/>
                </a:lnTo>
                <a:lnTo>
                  <a:pt x="2330" y="800"/>
                </a:lnTo>
                <a:lnTo>
                  <a:pt x="2327" y="797"/>
                </a:lnTo>
                <a:lnTo>
                  <a:pt x="2324" y="794"/>
                </a:lnTo>
                <a:lnTo>
                  <a:pt x="2321" y="792"/>
                </a:lnTo>
                <a:lnTo>
                  <a:pt x="2317" y="790"/>
                </a:lnTo>
                <a:lnTo>
                  <a:pt x="2313" y="789"/>
                </a:lnTo>
                <a:lnTo>
                  <a:pt x="2309" y="788"/>
                </a:lnTo>
                <a:lnTo>
                  <a:pt x="2305" y="788"/>
                </a:lnTo>
                <a:lnTo>
                  <a:pt x="2300" y="788"/>
                </a:lnTo>
                <a:lnTo>
                  <a:pt x="2296" y="789"/>
                </a:lnTo>
                <a:lnTo>
                  <a:pt x="2292" y="790"/>
                </a:lnTo>
                <a:lnTo>
                  <a:pt x="2288" y="792"/>
                </a:lnTo>
                <a:lnTo>
                  <a:pt x="2285" y="794"/>
                </a:lnTo>
                <a:lnTo>
                  <a:pt x="2282" y="797"/>
                </a:lnTo>
                <a:lnTo>
                  <a:pt x="2279" y="800"/>
                </a:lnTo>
                <a:lnTo>
                  <a:pt x="2277" y="803"/>
                </a:lnTo>
                <a:lnTo>
                  <a:pt x="2272" y="812"/>
                </a:lnTo>
                <a:lnTo>
                  <a:pt x="2271" y="816"/>
                </a:lnTo>
                <a:lnTo>
                  <a:pt x="2270" y="821"/>
                </a:lnTo>
                <a:lnTo>
                  <a:pt x="2269" y="826"/>
                </a:lnTo>
                <a:lnTo>
                  <a:pt x="2268" y="831"/>
                </a:lnTo>
                <a:lnTo>
                  <a:pt x="2267" y="836"/>
                </a:lnTo>
                <a:lnTo>
                  <a:pt x="2267" y="842"/>
                </a:lnTo>
                <a:lnTo>
                  <a:pt x="2268" y="853"/>
                </a:lnTo>
                <a:lnTo>
                  <a:pt x="2270" y="863"/>
                </a:lnTo>
                <a:lnTo>
                  <a:pt x="2271" y="868"/>
                </a:lnTo>
                <a:lnTo>
                  <a:pt x="2272" y="872"/>
                </a:lnTo>
                <a:lnTo>
                  <a:pt x="2274" y="876"/>
                </a:lnTo>
                <a:lnTo>
                  <a:pt x="2277" y="880"/>
                </a:lnTo>
                <a:lnTo>
                  <a:pt x="2279" y="884"/>
                </a:lnTo>
                <a:lnTo>
                  <a:pt x="2282" y="887"/>
                </a:lnTo>
                <a:lnTo>
                  <a:pt x="2285" y="889"/>
                </a:lnTo>
                <a:lnTo>
                  <a:pt x="2288" y="892"/>
                </a:lnTo>
                <a:lnTo>
                  <a:pt x="2292" y="893"/>
                </a:lnTo>
                <a:lnTo>
                  <a:pt x="2296" y="894"/>
                </a:lnTo>
                <a:lnTo>
                  <a:pt x="2300" y="895"/>
                </a:lnTo>
                <a:lnTo>
                  <a:pt x="2305" y="895"/>
                </a:lnTo>
                <a:close/>
                <a:moveTo>
                  <a:pt x="2646" y="694"/>
                </a:moveTo>
                <a:lnTo>
                  <a:pt x="2696" y="694"/>
                </a:lnTo>
                <a:lnTo>
                  <a:pt x="2696" y="847"/>
                </a:lnTo>
                <a:lnTo>
                  <a:pt x="2696" y="854"/>
                </a:lnTo>
                <a:lnTo>
                  <a:pt x="2695" y="860"/>
                </a:lnTo>
                <a:lnTo>
                  <a:pt x="2694" y="866"/>
                </a:lnTo>
                <a:lnTo>
                  <a:pt x="2693" y="871"/>
                </a:lnTo>
                <a:lnTo>
                  <a:pt x="2691" y="877"/>
                </a:lnTo>
                <a:lnTo>
                  <a:pt x="2689" y="882"/>
                </a:lnTo>
                <a:lnTo>
                  <a:pt x="2686" y="887"/>
                </a:lnTo>
                <a:lnTo>
                  <a:pt x="2684" y="892"/>
                </a:lnTo>
                <a:lnTo>
                  <a:pt x="2680" y="897"/>
                </a:lnTo>
                <a:lnTo>
                  <a:pt x="2677" y="901"/>
                </a:lnTo>
                <a:lnTo>
                  <a:pt x="2673" y="906"/>
                </a:lnTo>
                <a:lnTo>
                  <a:pt x="2669" y="910"/>
                </a:lnTo>
                <a:lnTo>
                  <a:pt x="2664" y="913"/>
                </a:lnTo>
                <a:lnTo>
                  <a:pt x="2660" y="917"/>
                </a:lnTo>
                <a:lnTo>
                  <a:pt x="2655" y="920"/>
                </a:lnTo>
                <a:lnTo>
                  <a:pt x="2649" y="922"/>
                </a:lnTo>
                <a:lnTo>
                  <a:pt x="2638" y="927"/>
                </a:lnTo>
                <a:lnTo>
                  <a:pt x="2632" y="929"/>
                </a:lnTo>
                <a:lnTo>
                  <a:pt x="2626" y="930"/>
                </a:lnTo>
                <a:lnTo>
                  <a:pt x="2619" y="932"/>
                </a:lnTo>
                <a:lnTo>
                  <a:pt x="2612" y="932"/>
                </a:lnTo>
                <a:lnTo>
                  <a:pt x="2605" y="933"/>
                </a:lnTo>
                <a:lnTo>
                  <a:pt x="2598" y="933"/>
                </a:lnTo>
                <a:lnTo>
                  <a:pt x="2591" y="933"/>
                </a:lnTo>
                <a:lnTo>
                  <a:pt x="2584" y="932"/>
                </a:lnTo>
                <a:lnTo>
                  <a:pt x="2577" y="932"/>
                </a:lnTo>
                <a:lnTo>
                  <a:pt x="2571" y="930"/>
                </a:lnTo>
                <a:lnTo>
                  <a:pt x="2558" y="927"/>
                </a:lnTo>
                <a:lnTo>
                  <a:pt x="2552" y="925"/>
                </a:lnTo>
                <a:lnTo>
                  <a:pt x="2547" y="922"/>
                </a:lnTo>
                <a:lnTo>
                  <a:pt x="2541" y="920"/>
                </a:lnTo>
                <a:lnTo>
                  <a:pt x="2536" y="917"/>
                </a:lnTo>
                <a:lnTo>
                  <a:pt x="2527" y="910"/>
                </a:lnTo>
                <a:lnTo>
                  <a:pt x="2518" y="901"/>
                </a:lnTo>
                <a:lnTo>
                  <a:pt x="2515" y="897"/>
                </a:lnTo>
                <a:lnTo>
                  <a:pt x="2512" y="892"/>
                </a:lnTo>
                <a:lnTo>
                  <a:pt x="2509" y="887"/>
                </a:lnTo>
                <a:lnTo>
                  <a:pt x="2506" y="882"/>
                </a:lnTo>
                <a:lnTo>
                  <a:pt x="2504" y="877"/>
                </a:lnTo>
                <a:lnTo>
                  <a:pt x="2502" y="871"/>
                </a:lnTo>
                <a:lnTo>
                  <a:pt x="2501" y="866"/>
                </a:lnTo>
                <a:lnTo>
                  <a:pt x="2500" y="860"/>
                </a:lnTo>
                <a:lnTo>
                  <a:pt x="2500" y="854"/>
                </a:lnTo>
                <a:lnTo>
                  <a:pt x="2499" y="847"/>
                </a:lnTo>
                <a:lnTo>
                  <a:pt x="2499" y="694"/>
                </a:lnTo>
                <a:lnTo>
                  <a:pt x="2550" y="694"/>
                </a:lnTo>
                <a:lnTo>
                  <a:pt x="2550" y="843"/>
                </a:lnTo>
                <a:lnTo>
                  <a:pt x="2551" y="853"/>
                </a:lnTo>
                <a:lnTo>
                  <a:pt x="2552" y="857"/>
                </a:lnTo>
                <a:lnTo>
                  <a:pt x="2553" y="861"/>
                </a:lnTo>
                <a:lnTo>
                  <a:pt x="2555" y="865"/>
                </a:lnTo>
                <a:lnTo>
                  <a:pt x="2558" y="869"/>
                </a:lnTo>
                <a:lnTo>
                  <a:pt x="2560" y="873"/>
                </a:lnTo>
                <a:lnTo>
                  <a:pt x="2563" y="876"/>
                </a:lnTo>
                <a:lnTo>
                  <a:pt x="2567" y="879"/>
                </a:lnTo>
                <a:lnTo>
                  <a:pt x="2570" y="882"/>
                </a:lnTo>
                <a:lnTo>
                  <a:pt x="2574" y="884"/>
                </a:lnTo>
                <a:lnTo>
                  <a:pt x="2579" y="886"/>
                </a:lnTo>
                <a:lnTo>
                  <a:pt x="2583" y="887"/>
                </a:lnTo>
                <a:lnTo>
                  <a:pt x="2588" y="889"/>
                </a:lnTo>
                <a:lnTo>
                  <a:pt x="2598" y="889"/>
                </a:lnTo>
                <a:lnTo>
                  <a:pt x="2608" y="889"/>
                </a:lnTo>
                <a:lnTo>
                  <a:pt x="2613" y="887"/>
                </a:lnTo>
                <a:lnTo>
                  <a:pt x="2618" y="886"/>
                </a:lnTo>
                <a:lnTo>
                  <a:pt x="2622" y="884"/>
                </a:lnTo>
                <a:lnTo>
                  <a:pt x="2626" y="882"/>
                </a:lnTo>
                <a:lnTo>
                  <a:pt x="2629" y="879"/>
                </a:lnTo>
                <a:lnTo>
                  <a:pt x="2633" y="876"/>
                </a:lnTo>
                <a:lnTo>
                  <a:pt x="2636" y="873"/>
                </a:lnTo>
                <a:lnTo>
                  <a:pt x="2639" y="869"/>
                </a:lnTo>
                <a:lnTo>
                  <a:pt x="2641" y="865"/>
                </a:lnTo>
                <a:lnTo>
                  <a:pt x="2643" y="861"/>
                </a:lnTo>
                <a:lnTo>
                  <a:pt x="2644" y="857"/>
                </a:lnTo>
                <a:lnTo>
                  <a:pt x="2645" y="853"/>
                </a:lnTo>
                <a:lnTo>
                  <a:pt x="2646" y="848"/>
                </a:lnTo>
                <a:lnTo>
                  <a:pt x="2646" y="843"/>
                </a:lnTo>
                <a:lnTo>
                  <a:pt x="2646" y="694"/>
                </a:lnTo>
                <a:close/>
                <a:moveTo>
                  <a:pt x="2788" y="828"/>
                </a:moveTo>
                <a:lnTo>
                  <a:pt x="2788" y="930"/>
                </a:lnTo>
                <a:lnTo>
                  <a:pt x="2739" y="930"/>
                </a:lnTo>
                <a:lnTo>
                  <a:pt x="2739" y="753"/>
                </a:lnTo>
                <a:lnTo>
                  <a:pt x="2786" y="753"/>
                </a:lnTo>
                <a:lnTo>
                  <a:pt x="2786" y="784"/>
                </a:lnTo>
                <a:lnTo>
                  <a:pt x="2790" y="777"/>
                </a:lnTo>
                <a:lnTo>
                  <a:pt x="2796" y="770"/>
                </a:lnTo>
                <a:lnTo>
                  <a:pt x="2801" y="765"/>
                </a:lnTo>
                <a:lnTo>
                  <a:pt x="2808" y="760"/>
                </a:lnTo>
                <a:lnTo>
                  <a:pt x="2815" y="756"/>
                </a:lnTo>
                <a:lnTo>
                  <a:pt x="2819" y="754"/>
                </a:lnTo>
                <a:lnTo>
                  <a:pt x="2823" y="753"/>
                </a:lnTo>
                <a:lnTo>
                  <a:pt x="2832" y="751"/>
                </a:lnTo>
                <a:lnTo>
                  <a:pt x="2836" y="751"/>
                </a:lnTo>
                <a:lnTo>
                  <a:pt x="2841" y="751"/>
                </a:lnTo>
                <a:lnTo>
                  <a:pt x="2848" y="751"/>
                </a:lnTo>
                <a:lnTo>
                  <a:pt x="2854" y="752"/>
                </a:lnTo>
                <a:lnTo>
                  <a:pt x="2860" y="753"/>
                </a:lnTo>
                <a:lnTo>
                  <a:pt x="2866" y="755"/>
                </a:lnTo>
                <a:lnTo>
                  <a:pt x="2871" y="758"/>
                </a:lnTo>
                <a:lnTo>
                  <a:pt x="2876" y="761"/>
                </a:lnTo>
                <a:lnTo>
                  <a:pt x="2881" y="764"/>
                </a:lnTo>
                <a:lnTo>
                  <a:pt x="2885" y="769"/>
                </a:lnTo>
                <a:lnTo>
                  <a:pt x="2889" y="773"/>
                </a:lnTo>
                <a:lnTo>
                  <a:pt x="2893" y="778"/>
                </a:lnTo>
                <a:lnTo>
                  <a:pt x="2895" y="784"/>
                </a:lnTo>
                <a:lnTo>
                  <a:pt x="2897" y="787"/>
                </a:lnTo>
                <a:lnTo>
                  <a:pt x="2898" y="790"/>
                </a:lnTo>
                <a:lnTo>
                  <a:pt x="2900" y="796"/>
                </a:lnTo>
                <a:lnTo>
                  <a:pt x="2901" y="803"/>
                </a:lnTo>
                <a:lnTo>
                  <a:pt x="2902" y="810"/>
                </a:lnTo>
                <a:lnTo>
                  <a:pt x="2902" y="817"/>
                </a:lnTo>
                <a:lnTo>
                  <a:pt x="2902" y="930"/>
                </a:lnTo>
                <a:lnTo>
                  <a:pt x="2853" y="930"/>
                </a:lnTo>
                <a:lnTo>
                  <a:pt x="2853" y="826"/>
                </a:lnTo>
                <a:lnTo>
                  <a:pt x="2853" y="818"/>
                </a:lnTo>
                <a:lnTo>
                  <a:pt x="2852" y="815"/>
                </a:lnTo>
                <a:lnTo>
                  <a:pt x="2851" y="812"/>
                </a:lnTo>
                <a:lnTo>
                  <a:pt x="2848" y="806"/>
                </a:lnTo>
                <a:lnTo>
                  <a:pt x="2847" y="803"/>
                </a:lnTo>
                <a:lnTo>
                  <a:pt x="2845" y="801"/>
                </a:lnTo>
                <a:lnTo>
                  <a:pt x="2840" y="797"/>
                </a:lnTo>
                <a:lnTo>
                  <a:pt x="2837" y="795"/>
                </a:lnTo>
                <a:lnTo>
                  <a:pt x="2835" y="794"/>
                </a:lnTo>
                <a:lnTo>
                  <a:pt x="2829" y="792"/>
                </a:lnTo>
                <a:lnTo>
                  <a:pt x="2825" y="792"/>
                </a:lnTo>
                <a:lnTo>
                  <a:pt x="2822" y="792"/>
                </a:lnTo>
                <a:lnTo>
                  <a:pt x="2814" y="792"/>
                </a:lnTo>
                <a:lnTo>
                  <a:pt x="2808" y="794"/>
                </a:lnTo>
                <a:lnTo>
                  <a:pt x="2805" y="795"/>
                </a:lnTo>
                <a:lnTo>
                  <a:pt x="2802" y="797"/>
                </a:lnTo>
                <a:lnTo>
                  <a:pt x="2800" y="799"/>
                </a:lnTo>
                <a:lnTo>
                  <a:pt x="2797" y="801"/>
                </a:lnTo>
                <a:lnTo>
                  <a:pt x="2795" y="804"/>
                </a:lnTo>
                <a:lnTo>
                  <a:pt x="2793" y="806"/>
                </a:lnTo>
                <a:lnTo>
                  <a:pt x="2792" y="809"/>
                </a:lnTo>
                <a:lnTo>
                  <a:pt x="2790" y="812"/>
                </a:lnTo>
                <a:lnTo>
                  <a:pt x="2789" y="820"/>
                </a:lnTo>
                <a:lnTo>
                  <a:pt x="2788" y="824"/>
                </a:lnTo>
                <a:lnTo>
                  <a:pt x="2788" y="828"/>
                </a:lnTo>
                <a:close/>
                <a:moveTo>
                  <a:pt x="2966" y="730"/>
                </a:moveTo>
                <a:lnTo>
                  <a:pt x="2961" y="730"/>
                </a:lnTo>
                <a:lnTo>
                  <a:pt x="2956" y="729"/>
                </a:lnTo>
                <a:lnTo>
                  <a:pt x="2952" y="726"/>
                </a:lnTo>
                <a:lnTo>
                  <a:pt x="2948" y="723"/>
                </a:lnTo>
                <a:lnTo>
                  <a:pt x="2944" y="719"/>
                </a:lnTo>
                <a:lnTo>
                  <a:pt x="2942" y="715"/>
                </a:lnTo>
                <a:lnTo>
                  <a:pt x="2940" y="710"/>
                </a:lnTo>
                <a:lnTo>
                  <a:pt x="2940" y="705"/>
                </a:lnTo>
                <a:lnTo>
                  <a:pt x="2940" y="701"/>
                </a:lnTo>
                <a:lnTo>
                  <a:pt x="2942" y="696"/>
                </a:lnTo>
                <a:lnTo>
                  <a:pt x="2944" y="692"/>
                </a:lnTo>
                <a:lnTo>
                  <a:pt x="2948" y="688"/>
                </a:lnTo>
                <a:lnTo>
                  <a:pt x="2952" y="685"/>
                </a:lnTo>
                <a:lnTo>
                  <a:pt x="2956" y="683"/>
                </a:lnTo>
                <a:lnTo>
                  <a:pt x="2961" y="681"/>
                </a:lnTo>
                <a:lnTo>
                  <a:pt x="2966" y="681"/>
                </a:lnTo>
                <a:lnTo>
                  <a:pt x="2972" y="681"/>
                </a:lnTo>
                <a:lnTo>
                  <a:pt x="2977" y="683"/>
                </a:lnTo>
                <a:lnTo>
                  <a:pt x="2982" y="685"/>
                </a:lnTo>
                <a:lnTo>
                  <a:pt x="2986" y="688"/>
                </a:lnTo>
                <a:lnTo>
                  <a:pt x="2990" y="692"/>
                </a:lnTo>
                <a:lnTo>
                  <a:pt x="2992" y="696"/>
                </a:lnTo>
                <a:lnTo>
                  <a:pt x="2994" y="701"/>
                </a:lnTo>
                <a:lnTo>
                  <a:pt x="2994" y="705"/>
                </a:lnTo>
                <a:lnTo>
                  <a:pt x="2994" y="710"/>
                </a:lnTo>
                <a:lnTo>
                  <a:pt x="2992" y="715"/>
                </a:lnTo>
                <a:lnTo>
                  <a:pt x="2990" y="719"/>
                </a:lnTo>
                <a:lnTo>
                  <a:pt x="2986" y="723"/>
                </a:lnTo>
                <a:lnTo>
                  <a:pt x="2982" y="726"/>
                </a:lnTo>
                <a:lnTo>
                  <a:pt x="2977" y="729"/>
                </a:lnTo>
                <a:lnTo>
                  <a:pt x="2972" y="730"/>
                </a:lnTo>
                <a:lnTo>
                  <a:pt x="2966" y="730"/>
                </a:lnTo>
                <a:close/>
                <a:moveTo>
                  <a:pt x="2942" y="753"/>
                </a:moveTo>
                <a:lnTo>
                  <a:pt x="2992" y="753"/>
                </a:lnTo>
                <a:lnTo>
                  <a:pt x="2992" y="930"/>
                </a:lnTo>
                <a:lnTo>
                  <a:pt x="2942" y="930"/>
                </a:lnTo>
                <a:lnTo>
                  <a:pt x="2942" y="753"/>
                </a:lnTo>
                <a:close/>
                <a:moveTo>
                  <a:pt x="3195" y="753"/>
                </a:moveTo>
                <a:lnTo>
                  <a:pt x="3134" y="930"/>
                </a:lnTo>
                <a:lnTo>
                  <a:pt x="3078" y="930"/>
                </a:lnTo>
                <a:lnTo>
                  <a:pt x="3017" y="753"/>
                </a:lnTo>
                <a:lnTo>
                  <a:pt x="3068" y="753"/>
                </a:lnTo>
                <a:lnTo>
                  <a:pt x="3105" y="880"/>
                </a:lnTo>
                <a:lnTo>
                  <a:pt x="3143" y="753"/>
                </a:lnTo>
                <a:lnTo>
                  <a:pt x="3195" y="753"/>
                </a:lnTo>
                <a:close/>
                <a:moveTo>
                  <a:pt x="3294" y="933"/>
                </a:moveTo>
                <a:lnTo>
                  <a:pt x="3287" y="933"/>
                </a:lnTo>
                <a:lnTo>
                  <a:pt x="3280" y="933"/>
                </a:lnTo>
                <a:lnTo>
                  <a:pt x="3268" y="931"/>
                </a:lnTo>
                <a:lnTo>
                  <a:pt x="3263" y="929"/>
                </a:lnTo>
                <a:lnTo>
                  <a:pt x="3257" y="927"/>
                </a:lnTo>
                <a:lnTo>
                  <a:pt x="3247" y="922"/>
                </a:lnTo>
                <a:lnTo>
                  <a:pt x="3242" y="919"/>
                </a:lnTo>
                <a:lnTo>
                  <a:pt x="3237" y="916"/>
                </a:lnTo>
                <a:lnTo>
                  <a:pt x="3233" y="913"/>
                </a:lnTo>
                <a:lnTo>
                  <a:pt x="3229" y="909"/>
                </a:lnTo>
                <a:lnTo>
                  <a:pt x="3222" y="900"/>
                </a:lnTo>
                <a:lnTo>
                  <a:pt x="3219" y="896"/>
                </a:lnTo>
                <a:lnTo>
                  <a:pt x="3216" y="891"/>
                </a:lnTo>
                <a:lnTo>
                  <a:pt x="3212" y="880"/>
                </a:lnTo>
                <a:lnTo>
                  <a:pt x="3210" y="874"/>
                </a:lnTo>
                <a:lnTo>
                  <a:pt x="3209" y="868"/>
                </a:lnTo>
                <a:lnTo>
                  <a:pt x="3207" y="862"/>
                </a:lnTo>
                <a:lnTo>
                  <a:pt x="3207" y="856"/>
                </a:lnTo>
                <a:lnTo>
                  <a:pt x="3206" y="849"/>
                </a:lnTo>
                <a:lnTo>
                  <a:pt x="3206" y="842"/>
                </a:lnTo>
                <a:lnTo>
                  <a:pt x="3206" y="836"/>
                </a:lnTo>
                <a:lnTo>
                  <a:pt x="3207" y="829"/>
                </a:lnTo>
                <a:lnTo>
                  <a:pt x="3207" y="823"/>
                </a:lnTo>
                <a:lnTo>
                  <a:pt x="3209" y="817"/>
                </a:lnTo>
                <a:lnTo>
                  <a:pt x="3212" y="805"/>
                </a:lnTo>
                <a:lnTo>
                  <a:pt x="3214" y="800"/>
                </a:lnTo>
                <a:lnTo>
                  <a:pt x="3216" y="794"/>
                </a:lnTo>
                <a:lnTo>
                  <a:pt x="3222" y="785"/>
                </a:lnTo>
                <a:lnTo>
                  <a:pt x="3226" y="780"/>
                </a:lnTo>
                <a:lnTo>
                  <a:pt x="3229" y="776"/>
                </a:lnTo>
                <a:lnTo>
                  <a:pt x="3233" y="772"/>
                </a:lnTo>
                <a:lnTo>
                  <a:pt x="3237" y="769"/>
                </a:lnTo>
                <a:lnTo>
                  <a:pt x="3246" y="762"/>
                </a:lnTo>
                <a:lnTo>
                  <a:pt x="3251" y="760"/>
                </a:lnTo>
                <a:lnTo>
                  <a:pt x="3256" y="757"/>
                </a:lnTo>
                <a:lnTo>
                  <a:pt x="3262" y="755"/>
                </a:lnTo>
                <a:lnTo>
                  <a:pt x="3267" y="754"/>
                </a:lnTo>
                <a:lnTo>
                  <a:pt x="3273" y="752"/>
                </a:lnTo>
                <a:lnTo>
                  <a:pt x="3279" y="752"/>
                </a:lnTo>
                <a:lnTo>
                  <a:pt x="3292" y="751"/>
                </a:lnTo>
                <a:lnTo>
                  <a:pt x="3303" y="751"/>
                </a:lnTo>
                <a:lnTo>
                  <a:pt x="3314" y="753"/>
                </a:lnTo>
                <a:lnTo>
                  <a:pt x="3319" y="755"/>
                </a:lnTo>
                <a:lnTo>
                  <a:pt x="3324" y="756"/>
                </a:lnTo>
                <a:lnTo>
                  <a:pt x="3334" y="761"/>
                </a:lnTo>
                <a:lnTo>
                  <a:pt x="3343" y="766"/>
                </a:lnTo>
                <a:lnTo>
                  <a:pt x="3347" y="770"/>
                </a:lnTo>
                <a:lnTo>
                  <a:pt x="3351" y="773"/>
                </a:lnTo>
                <a:lnTo>
                  <a:pt x="3358" y="781"/>
                </a:lnTo>
                <a:lnTo>
                  <a:pt x="3361" y="786"/>
                </a:lnTo>
                <a:lnTo>
                  <a:pt x="3364" y="791"/>
                </a:lnTo>
                <a:lnTo>
                  <a:pt x="3366" y="796"/>
                </a:lnTo>
                <a:lnTo>
                  <a:pt x="3368" y="801"/>
                </a:lnTo>
                <a:lnTo>
                  <a:pt x="3370" y="807"/>
                </a:lnTo>
                <a:lnTo>
                  <a:pt x="3372" y="813"/>
                </a:lnTo>
                <a:lnTo>
                  <a:pt x="3373" y="819"/>
                </a:lnTo>
                <a:lnTo>
                  <a:pt x="3374" y="826"/>
                </a:lnTo>
                <a:lnTo>
                  <a:pt x="3374" y="833"/>
                </a:lnTo>
                <a:lnTo>
                  <a:pt x="3375" y="841"/>
                </a:lnTo>
                <a:lnTo>
                  <a:pt x="3375" y="854"/>
                </a:lnTo>
                <a:lnTo>
                  <a:pt x="3254" y="854"/>
                </a:lnTo>
                <a:lnTo>
                  <a:pt x="3254" y="859"/>
                </a:lnTo>
                <a:lnTo>
                  <a:pt x="3255" y="863"/>
                </a:lnTo>
                <a:lnTo>
                  <a:pt x="3256" y="868"/>
                </a:lnTo>
                <a:lnTo>
                  <a:pt x="3257" y="872"/>
                </a:lnTo>
                <a:lnTo>
                  <a:pt x="3260" y="879"/>
                </a:lnTo>
                <a:lnTo>
                  <a:pt x="3263" y="882"/>
                </a:lnTo>
                <a:lnTo>
                  <a:pt x="3265" y="885"/>
                </a:lnTo>
                <a:lnTo>
                  <a:pt x="3268" y="888"/>
                </a:lnTo>
                <a:lnTo>
                  <a:pt x="3271" y="890"/>
                </a:lnTo>
                <a:lnTo>
                  <a:pt x="3274" y="892"/>
                </a:lnTo>
                <a:lnTo>
                  <a:pt x="3278" y="894"/>
                </a:lnTo>
                <a:lnTo>
                  <a:pt x="3282" y="895"/>
                </a:lnTo>
                <a:lnTo>
                  <a:pt x="3286" y="896"/>
                </a:lnTo>
                <a:lnTo>
                  <a:pt x="3294" y="897"/>
                </a:lnTo>
                <a:lnTo>
                  <a:pt x="3300" y="896"/>
                </a:lnTo>
                <a:lnTo>
                  <a:pt x="3306" y="895"/>
                </a:lnTo>
                <a:lnTo>
                  <a:pt x="3311" y="894"/>
                </a:lnTo>
                <a:lnTo>
                  <a:pt x="3316" y="892"/>
                </a:lnTo>
                <a:lnTo>
                  <a:pt x="3318" y="890"/>
                </a:lnTo>
                <a:lnTo>
                  <a:pt x="3320" y="889"/>
                </a:lnTo>
                <a:lnTo>
                  <a:pt x="3323" y="885"/>
                </a:lnTo>
                <a:lnTo>
                  <a:pt x="3326" y="881"/>
                </a:lnTo>
                <a:lnTo>
                  <a:pt x="3328" y="876"/>
                </a:lnTo>
                <a:lnTo>
                  <a:pt x="3374" y="879"/>
                </a:lnTo>
                <a:lnTo>
                  <a:pt x="3372" y="885"/>
                </a:lnTo>
                <a:lnTo>
                  <a:pt x="3370" y="891"/>
                </a:lnTo>
                <a:lnTo>
                  <a:pt x="3367" y="896"/>
                </a:lnTo>
                <a:lnTo>
                  <a:pt x="3364" y="901"/>
                </a:lnTo>
                <a:lnTo>
                  <a:pt x="3361" y="906"/>
                </a:lnTo>
                <a:lnTo>
                  <a:pt x="3357" y="911"/>
                </a:lnTo>
                <a:lnTo>
                  <a:pt x="3352" y="915"/>
                </a:lnTo>
                <a:lnTo>
                  <a:pt x="3347" y="919"/>
                </a:lnTo>
                <a:lnTo>
                  <a:pt x="3342" y="922"/>
                </a:lnTo>
                <a:lnTo>
                  <a:pt x="3336" y="925"/>
                </a:lnTo>
                <a:lnTo>
                  <a:pt x="3330" y="928"/>
                </a:lnTo>
                <a:lnTo>
                  <a:pt x="3323" y="930"/>
                </a:lnTo>
                <a:lnTo>
                  <a:pt x="3320" y="930"/>
                </a:lnTo>
                <a:lnTo>
                  <a:pt x="3316" y="931"/>
                </a:lnTo>
                <a:lnTo>
                  <a:pt x="3309" y="932"/>
                </a:lnTo>
                <a:lnTo>
                  <a:pt x="3302" y="933"/>
                </a:lnTo>
                <a:lnTo>
                  <a:pt x="3294" y="933"/>
                </a:lnTo>
                <a:close/>
                <a:moveTo>
                  <a:pt x="3254" y="824"/>
                </a:moveTo>
                <a:lnTo>
                  <a:pt x="3329" y="824"/>
                </a:lnTo>
                <a:lnTo>
                  <a:pt x="3328" y="820"/>
                </a:lnTo>
                <a:lnTo>
                  <a:pt x="3328" y="816"/>
                </a:lnTo>
                <a:lnTo>
                  <a:pt x="3327" y="813"/>
                </a:lnTo>
                <a:lnTo>
                  <a:pt x="3326" y="809"/>
                </a:lnTo>
                <a:lnTo>
                  <a:pt x="3324" y="806"/>
                </a:lnTo>
                <a:lnTo>
                  <a:pt x="3323" y="803"/>
                </a:lnTo>
                <a:lnTo>
                  <a:pt x="3321" y="800"/>
                </a:lnTo>
                <a:lnTo>
                  <a:pt x="3318" y="798"/>
                </a:lnTo>
                <a:lnTo>
                  <a:pt x="3313" y="793"/>
                </a:lnTo>
                <a:lnTo>
                  <a:pt x="3307" y="790"/>
                </a:lnTo>
                <a:lnTo>
                  <a:pt x="3300" y="788"/>
                </a:lnTo>
                <a:lnTo>
                  <a:pt x="3292" y="787"/>
                </a:lnTo>
                <a:lnTo>
                  <a:pt x="3285" y="788"/>
                </a:lnTo>
                <a:lnTo>
                  <a:pt x="3281" y="789"/>
                </a:lnTo>
                <a:lnTo>
                  <a:pt x="3278" y="790"/>
                </a:lnTo>
                <a:lnTo>
                  <a:pt x="3271" y="793"/>
                </a:lnTo>
                <a:lnTo>
                  <a:pt x="3268" y="796"/>
                </a:lnTo>
                <a:lnTo>
                  <a:pt x="3266" y="798"/>
                </a:lnTo>
                <a:lnTo>
                  <a:pt x="3261" y="804"/>
                </a:lnTo>
                <a:lnTo>
                  <a:pt x="3258" y="810"/>
                </a:lnTo>
                <a:lnTo>
                  <a:pt x="3256" y="813"/>
                </a:lnTo>
                <a:lnTo>
                  <a:pt x="3255" y="816"/>
                </a:lnTo>
                <a:lnTo>
                  <a:pt x="3254" y="824"/>
                </a:lnTo>
                <a:close/>
                <a:moveTo>
                  <a:pt x="3409" y="930"/>
                </a:moveTo>
                <a:lnTo>
                  <a:pt x="3409" y="753"/>
                </a:lnTo>
                <a:lnTo>
                  <a:pt x="3457" y="753"/>
                </a:lnTo>
                <a:lnTo>
                  <a:pt x="3457" y="784"/>
                </a:lnTo>
                <a:lnTo>
                  <a:pt x="3461" y="776"/>
                </a:lnTo>
                <a:lnTo>
                  <a:pt x="3465" y="769"/>
                </a:lnTo>
                <a:lnTo>
                  <a:pt x="3470" y="764"/>
                </a:lnTo>
                <a:lnTo>
                  <a:pt x="3475" y="759"/>
                </a:lnTo>
                <a:lnTo>
                  <a:pt x="3478" y="757"/>
                </a:lnTo>
                <a:lnTo>
                  <a:pt x="3481" y="755"/>
                </a:lnTo>
                <a:lnTo>
                  <a:pt x="3487" y="753"/>
                </a:lnTo>
                <a:lnTo>
                  <a:pt x="3494" y="751"/>
                </a:lnTo>
                <a:lnTo>
                  <a:pt x="3501" y="751"/>
                </a:lnTo>
                <a:lnTo>
                  <a:pt x="3509" y="751"/>
                </a:lnTo>
                <a:lnTo>
                  <a:pt x="3517" y="752"/>
                </a:lnTo>
                <a:lnTo>
                  <a:pt x="3517" y="796"/>
                </a:lnTo>
                <a:lnTo>
                  <a:pt x="3513" y="795"/>
                </a:lnTo>
                <a:lnTo>
                  <a:pt x="3507" y="794"/>
                </a:lnTo>
                <a:lnTo>
                  <a:pt x="3496" y="793"/>
                </a:lnTo>
                <a:lnTo>
                  <a:pt x="3488" y="794"/>
                </a:lnTo>
                <a:lnTo>
                  <a:pt x="3485" y="795"/>
                </a:lnTo>
                <a:lnTo>
                  <a:pt x="3481" y="796"/>
                </a:lnTo>
                <a:lnTo>
                  <a:pt x="3478" y="797"/>
                </a:lnTo>
                <a:lnTo>
                  <a:pt x="3475" y="799"/>
                </a:lnTo>
                <a:lnTo>
                  <a:pt x="3472" y="801"/>
                </a:lnTo>
                <a:lnTo>
                  <a:pt x="3469" y="803"/>
                </a:lnTo>
                <a:lnTo>
                  <a:pt x="3465" y="809"/>
                </a:lnTo>
                <a:lnTo>
                  <a:pt x="3463" y="812"/>
                </a:lnTo>
                <a:lnTo>
                  <a:pt x="3461" y="815"/>
                </a:lnTo>
                <a:lnTo>
                  <a:pt x="3460" y="818"/>
                </a:lnTo>
                <a:lnTo>
                  <a:pt x="3459" y="822"/>
                </a:lnTo>
                <a:lnTo>
                  <a:pt x="3459" y="826"/>
                </a:lnTo>
                <a:lnTo>
                  <a:pt x="3459" y="830"/>
                </a:lnTo>
                <a:lnTo>
                  <a:pt x="3459" y="930"/>
                </a:lnTo>
                <a:lnTo>
                  <a:pt x="3409" y="930"/>
                </a:lnTo>
                <a:close/>
                <a:moveTo>
                  <a:pt x="3690" y="804"/>
                </a:moveTo>
                <a:lnTo>
                  <a:pt x="3645" y="806"/>
                </a:lnTo>
                <a:lnTo>
                  <a:pt x="3644" y="802"/>
                </a:lnTo>
                <a:lnTo>
                  <a:pt x="3642" y="798"/>
                </a:lnTo>
                <a:lnTo>
                  <a:pt x="3639" y="795"/>
                </a:lnTo>
                <a:lnTo>
                  <a:pt x="3636" y="792"/>
                </a:lnTo>
                <a:lnTo>
                  <a:pt x="3632" y="789"/>
                </a:lnTo>
                <a:lnTo>
                  <a:pt x="3627" y="787"/>
                </a:lnTo>
                <a:lnTo>
                  <a:pt x="3622" y="786"/>
                </a:lnTo>
                <a:lnTo>
                  <a:pt x="3616" y="786"/>
                </a:lnTo>
                <a:lnTo>
                  <a:pt x="3610" y="786"/>
                </a:lnTo>
                <a:lnTo>
                  <a:pt x="3605" y="787"/>
                </a:lnTo>
                <a:lnTo>
                  <a:pt x="3601" y="788"/>
                </a:lnTo>
                <a:lnTo>
                  <a:pt x="3596" y="790"/>
                </a:lnTo>
                <a:lnTo>
                  <a:pt x="3593" y="793"/>
                </a:lnTo>
                <a:lnTo>
                  <a:pt x="3591" y="796"/>
                </a:lnTo>
                <a:lnTo>
                  <a:pt x="3589" y="799"/>
                </a:lnTo>
                <a:lnTo>
                  <a:pt x="3589" y="803"/>
                </a:lnTo>
                <a:lnTo>
                  <a:pt x="3589" y="806"/>
                </a:lnTo>
                <a:lnTo>
                  <a:pt x="3590" y="809"/>
                </a:lnTo>
                <a:lnTo>
                  <a:pt x="3591" y="811"/>
                </a:lnTo>
                <a:lnTo>
                  <a:pt x="3594" y="814"/>
                </a:lnTo>
                <a:lnTo>
                  <a:pt x="3597" y="816"/>
                </a:lnTo>
                <a:lnTo>
                  <a:pt x="3601" y="818"/>
                </a:lnTo>
                <a:lnTo>
                  <a:pt x="3605" y="819"/>
                </a:lnTo>
                <a:lnTo>
                  <a:pt x="3611" y="821"/>
                </a:lnTo>
                <a:lnTo>
                  <a:pt x="3643" y="827"/>
                </a:lnTo>
                <a:lnTo>
                  <a:pt x="3649" y="829"/>
                </a:lnTo>
                <a:lnTo>
                  <a:pt x="3655" y="830"/>
                </a:lnTo>
                <a:lnTo>
                  <a:pt x="3660" y="832"/>
                </a:lnTo>
                <a:lnTo>
                  <a:pt x="3665" y="834"/>
                </a:lnTo>
                <a:lnTo>
                  <a:pt x="3674" y="839"/>
                </a:lnTo>
                <a:lnTo>
                  <a:pt x="3681" y="844"/>
                </a:lnTo>
                <a:lnTo>
                  <a:pt x="3684" y="848"/>
                </a:lnTo>
                <a:lnTo>
                  <a:pt x="3687" y="851"/>
                </a:lnTo>
                <a:lnTo>
                  <a:pt x="3689" y="854"/>
                </a:lnTo>
                <a:lnTo>
                  <a:pt x="3691" y="858"/>
                </a:lnTo>
                <a:lnTo>
                  <a:pt x="3693" y="866"/>
                </a:lnTo>
                <a:lnTo>
                  <a:pt x="3694" y="870"/>
                </a:lnTo>
                <a:lnTo>
                  <a:pt x="3694" y="875"/>
                </a:lnTo>
                <a:lnTo>
                  <a:pt x="3694" y="879"/>
                </a:lnTo>
                <a:lnTo>
                  <a:pt x="3694" y="883"/>
                </a:lnTo>
                <a:lnTo>
                  <a:pt x="3693" y="888"/>
                </a:lnTo>
                <a:lnTo>
                  <a:pt x="3692" y="891"/>
                </a:lnTo>
                <a:lnTo>
                  <a:pt x="3690" y="895"/>
                </a:lnTo>
                <a:lnTo>
                  <a:pt x="3688" y="899"/>
                </a:lnTo>
                <a:lnTo>
                  <a:pt x="3686" y="902"/>
                </a:lnTo>
                <a:lnTo>
                  <a:pt x="3684" y="906"/>
                </a:lnTo>
                <a:lnTo>
                  <a:pt x="3678" y="912"/>
                </a:lnTo>
                <a:lnTo>
                  <a:pt x="3672" y="917"/>
                </a:lnTo>
                <a:lnTo>
                  <a:pt x="3664" y="922"/>
                </a:lnTo>
                <a:lnTo>
                  <a:pt x="3656" y="926"/>
                </a:lnTo>
                <a:lnTo>
                  <a:pt x="3647" y="929"/>
                </a:lnTo>
                <a:lnTo>
                  <a:pt x="3637" y="931"/>
                </a:lnTo>
                <a:lnTo>
                  <a:pt x="3627" y="933"/>
                </a:lnTo>
                <a:lnTo>
                  <a:pt x="3615" y="933"/>
                </a:lnTo>
                <a:lnTo>
                  <a:pt x="3607" y="933"/>
                </a:lnTo>
                <a:lnTo>
                  <a:pt x="3599" y="932"/>
                </a:lnTo>
                <a:lnTo>
                  <a:pt x="3591" y="931"/>
                </a:lnTo>
                <a:lnTo>
                  <a:pt x="3584" y="930"/>
                </a:lnTo>
                <a:lnTo>
                  <a:pt x="3577" y="928"/>
                </a:lnTo>
                <a:lnTo>
                  <a:pt x="3571" y="925"/>
                </a:lnTo>
                <a:lnTo>
                  <a:pt x="3565" y="922"/>
                </a:lnTo>
                <a:lnTo>
                  <a:pt x="3560" y="919"/>
                </a:lnTo>
                <a:lnTo>
                  <a:pt x="3555" y="915"/>
                </a:lnTo>
                <a:lnTo>
                  <a:pt x="3550" y="911"/>
                </a:lnTo>
                <a:lnTo>
                  <a:pt x="3546" y="906"/>
                </a:lnTo>
                <a:lnTo>
                  <a:pt x="3543" y="901"/>
                </a:lnTo>
                <a:lnTo>
                  <a:pt x="3540" y="896"/>
                </a:lnTo>
                <a:lnTo>
                  <a:pt x="3538" y="891"/>
                </a:lnTo>
                <a:lnTo>
                  <a:pt x="3536" y="885"/>
                </a:lnTo>
                <a:lnTo>
                  <a:pt x="3535" y="879"/>
                </a:lnTo>
                <a:lnTo>
                  <a:pt x="3584" y="876"/>
                </a:lnTo>
                <a:lnTo>
                  <a:pt x="3585" y="881"/>
                </a:lnTo>
                <a:lnTo>
                  <a:pt x="3587" y="886"/>
                </a:lnTo>
                <a:lnTo>
                  <a:pt x="3590" y="889"/>
                </a:lnTo>
                <a:lnTo>
                  <a:pt x="3594" y="892"/>
                </a:lnTo>
                <a:lnTo>
                  <a:pt x="3599" y="895"/>
                </a:lnTo>
                <a:lnTo>
                  <a:pt x="3604" y="897"/>
                </a:lnTo>
                <a:lnTo>
                  <a:pt x="3609" y="898"/>
                </a:lnTo>
                <a:lnTo>
                  <a:pt x="3616" y="898"/>
                </a:lnTo>
                <a:lnTo>
                  <a:pt x="3622" y="898"/>
                </a:lnTo>
                <a:lnTo>
                  <a:pt x="3627" y="897"/>
                </a:lnTo>
                <a:lnTo>
                  <a:pt x="3632" y="895"/>
                </a:lnTo>
                <a:lnTo>
                  <a:pt x="3634" y="894"/>
                </a:lnTo>
                <a:lnTo>
                  <a:pt x="3636" y="893"/>
                </a:lnTo>
                <a:lnTo>
                  <a:pt x="3640" y="890"/>
                </a:lnTo>
                <a:lnTo>
                  <a:pt x="3642" y="887"/>
                </a:lnTo>
                <a:lnTo>
                  <a:pt x="3643" y="886"/>
                </a:lnTo>
                <a:lnTo>
                  <a:pt x="3644" y="884"/>
                </a:lnTo>
                <a:lnTo>
                  <a:pt x="3644" y="880"/>
                </a:lnTo>
                <a:lnTo>
                  <a:pt x="3644" y="877"/>
                </a:lnTo>
                <a:lnTo>
                  <a:pt x="3643" y="874"/>
                </a:lnTo>
                <a:lnTo>
                  <a:pt x="3641" y="871"/>
                </a:lnTo>
                <a:lnTo>
                  <a:pt x="3639" y="869"/>
                </a:lnTo>
                <a:lnTo>
                  <a:pt x="3635" y="867"/>
                </a:lnTo>
                <a:lnTo>
                  <a:pt x="3631" y="865"/>
                </a:lnTo>
                <a:lnTo>
                  <a:pt x="3627" y="864"/>
                </a:lnTo>
                <a:lnTo>
                  <a:pt x="3622" y="862"/>
                </a:lnTo>
                <a:lnTo>
                  <a:pt x="3591" y="856"/>
                </a:lnTo>
                <a:lnTo>
                  <a:pt x="3585" y="855"/>
                </a:lnTo>
                <a:lnTo>
                  <a:pt x="3579" y="853"/>
                </a:lnTo>
                <a:lnTo>
                  <a:pt x="3569" y="849"/>
                </a:lnTo>
                <a:lnTo>
                  <a:pt x="3564" y="847"/>
                </a:lnTo>
                <a:lnTo>
                  <a:pt x="3560" y="844"/>
                </a:lnTo>
                <a:lnTo>
                  <a:pt x="3556" y="842"/>
                </a:lnTo>
                <a:lnTo>
                  <a:pt x="3553" y="839"/>
                </a:lnTo>
                <a:lnTo>
                  <a:pt x="3550" y="835"/>
                </a:lnTo>
                <a:lnTo>
                  <a:pt x="3547" y="832"/>
                </a:lnTo>
                <a:lnTo>
                  <a:pt x="3545" y="828"/>
                </a:lnTo>
                <a:lnTo>
                  <a:pt x="3543" y="824"/>
                </a:lnTo>
                <a:lnTo>
                  <a:pt x="3542" y="820"/>
                </a:lnTo>
                <a:lnTo>
                  <a:pt x="3541" y="815"/>
                </a:lnTo>
                <a:lnTo>
                  <a:pt x="3540" y="811"/>
                </a:lnTo>
                <a:lnTo>
                  <a:pt x="3540" y="806"/>
                </a:lnTo>
                <a:lnTo>
                  <a:pt x="3540" y="800"/>
                </a:lnTo>
                <a:lnTo>
                  <a:pt x="3541" y="794"/>
                </a:lnTo>
                <a:lnTo>
                  <a:pt x="3543" y="788"/>
                </a:lnTo>
                <a:lnTo>
                  <a:pt x="3545" y="783"/>
                </a:lnTo>
                <a:lnTo>
                  <a:pt x="3548" y="778"/>
                </a:lnTo>
                <a:lnTo>
                  <a:pt x="3551" y="774"/>
                </a:lnTo>
                <a:lnTo>
                  <a:pt x="3556" y="769"/>
                </a:lnTo>
                <a:lnTo>
                  <a:pt x="3560" y="766"/>
                </a:lnTo>
                <a:lnTo>
                  <a:pt x="3566" y="762"/>
                </a:lnTo>
                <a:lnTo>
                  <a:pt x="3572" y="759"/>
                </a:lnTo>
                <a:lnTo>
                  <a:pt x="3578" y="757"/>
                </a:lnTo>
                <a:lnTo>
                  <a:pt x="3584" y="754"/>
                </a:lnTo>
                <a:lnTo>
                  <a:pt x="3588" y="754"/>
                </a:lnTo>
                <a:lnTo>
                  <a:pt x="3591" y="753"/>
                </a:lnTo>
                <a:lnTo>
                  <a:pt x="3599" y="752"/>
                </a:lnTo>
                <a:lnTo>
                  <a:pt x="3607" y="751"/>
                </a:lnTo>
                <a:lnTo>
                  <a:pt x="3615" y="751"/>
                </a:lnTo>
                <a:lnTo>
                  <a:pt x="3623" y="751"/>
                </a:lnTo>
                <a:lnTo>
                  <a:pt x="3631" y="752"/>
                </a:lnTo>
                <a:lnTo>
                  <a:pt x="3638" y="753"/>
                </a:lnTo>
                <a:lnTo>
                  <a:pt x="3645" y="754"/>
                </a:lnTo>
                <a:lnTo>
                  <a:pt x="3651" y="756"/>
                </a:lnTo>
                <a:lnTo>
                  <a:pt x="3657" y="759"/>
                </a:lnTo>
                <a:lnTo>
                  <a:pt x="3663" y="762"/>
                </a:lnTo>
                <a:lnTo>
                  <a:pt x="3668" y="765"/>
                </a:lnTo>
                <a:lnTo>
                  <a:pt x="3672" y="769"/>
                </a:lnTo>
                <a:lnTo>
                  <a:pt x="3676" y="773"/>
                </a:lnTo>
                <a:lnTo>
                  <a:pt x="3680" y="777"/>
                </a:lnTo>
                <a:lnTo>
                  <a:pt x="3683" y="782"/>
                </a:lnTo>
                <a:lnTo>
                  <a:pt x="3685" y="787"/>
                </a:lnTo>
                <a:lnTo>
                  <a:pt x="3688" y="792"/>
                </a:lnTo>
                <a:lnTo>
                  <a:pt x="3689" y="798"/>
                </a:lnTo>
                <a:lnTo>
                  <a:pt x="3690" y="804"/>
                </a:lnTo>
                <a:close/>
                <a:moveTo>
                  <a:pt x="3751" y="730"/>
                </a:moveTo>
                <a:lnTo>
                  <a:pt x="3746" y="730"/>
                </a:lnTo>
                <a:lnTo>
                  <a:pt x="3741" y="729"/>
                </a:lnTo>
                <a:lnTo>
                  <a:pt x="3736" y="726"/>
                </a:lnTo>
                <a:lnTo>
                  <a:pt x="3732" y="723"/>
                </a:lnTo>
                <a:lnTo>
                  <a:pt x="3729" y="719"/>
                </a:lnTo>
                <a:lnTo>
                  <a:pt x="3726" y="715"/>
                </a:lnTo>
                <a:lnTo>
                  <a:pt x="3725" y="710"/>
                </a:lnTo>
                <a:lnTo>
                  <a:pt x="3724" y="705"/>
                </a:lnTo>
                <a:lnTo>
                  <a:pt x="3725" y="701"/>
                </a:lnTo>
                <a:lnTo>
                  <a:pt x="3726" y="696"/>
                </a:lnTo>
                <a:lnTo>
                  <a:pt x="3729" y="692"/>
                </a:lnTo>
                <a:lnTo>
                  <a:pt x="3732" y="688"/>
                </a:lnTo>
                <a:lnTo>
                  <a:pt x="3736" y="685"/>
                </a:lnTo>
                <a:lnTo>
                  <a:pt x="3741" y="683"/>
                </a:lnTo>
                <a:lnTo>
                  <a:pt x="3746" y="681"/>
                </a:lnTo>
                <a:lnTo>
                  <a:pt x="3751" y="681"/>
                </a:lnTo>
                <a:lnTo>
                  <a:pt x="3756" y="681"/>
                </a:lnTo>
                <a:lnTo>
                  <a:pt x="3761" y="683"/>
                </a:lnTo>
                <a:lnTo>
                  <a:pt x="3765" y="685"/>
                </a:lnTo>
                <a:lnTo>
                  <a:pt x="3770" y="688"/>
                </a:lnTo>
                <a:lnTo>
                  <a:pt x="3773" y="692"/>
                </a:lnTo>
                <a:lnTo>
                  <a:pt x="3775" y="696"/>
                </a:lnTo>
                <a:lnTo>
                  <a:pt x="3777" y="701"/>
                </a:lnTo>
                <a:lnTo>
                  <a:pt x="3777" y="705"/>
                </a:lnTo>
                <a:lnTo>
                  <a:pt x="3777" y="710"/>
                </a:lnTo>
                <a:lnTo>
                  <a:pt x="3775" y="715"/>
                </a:lnTo>
                <a:lnTo>
                  <a:pt x="3773" y="719"/>
                </a:lnTo>
                <a:lnTo>
                  <a:pt x="3770" y="723"/>
                </a:lnTo>
                <a:lnTo>
                  <a:pt x="3765" y="726"/>
                </a:lnTo>
                <a:lnTo>
                  <a:pt x="3761" y="729"/>
                </a:lnTo>
                <a:lnTo>
                  <a:pt x="3756" y="730"/>
                </a:lnTo>
                <a:lnTo>
                  <a:pt x="3751" y="730"/>
                </a:lnTo>
                <a:close/>
                <a:moveTo>
                  <a:pt x="3726" y="753"/>
                </a:moveTo>
                <a:lnTo>
                  <a:pt x="3775" y="753"/>
                </a:lnTo>
                <a:lnTo>
                  <a:pt x="3775" y="930"/>
                </a:lnTo>
                <a:lnTo>
                  <a:pt x="3726" y="930"/>
                </a:lnTo>
                <a:lnTo>
                  <a:pt x="3726" y="753"/>
                </a:lnTo>
                <a:close/>
                <a:moveTo>
                  <a:pt x="3908" y="753"/>
                </a:moveTo>
                <a:lnTo>
                  <a:pt x="3908" y="790"/>
                </a:lnTo>
                <a:lnTo>
                  <a:pt x="3874" y="790"/>
                </a:lnTo>
                <a:lnTo>
                  <a:pt x="3874" y="876"/>
                </a:lnTo>
                <a:lnTo>
                  <a:pt x="3874" y="880"/>
                </a:lnTo>
                <a:lnTo>
                  <a:pt x="3875" y="884"/>
                </a:lnTo>
                <a:lnTo>
                  <a:pt x="3876" y="886"/>
                </a:lnTo>
                <a:lnTo>
                  <a:pt x="3877" y="887"/>
                </a:lnTo>
                <a:lnTo>
                  <a:pt x="3879" y="889"/>
                </a:lnTo>
                <a:lnTo>
                  <a:pt x="3881" y="891"/>
                </a:lnTo>
                <a:lnTo>
                  <a:pt x="3884" y="892"/>
                </a:lnTo>
                <a:lnTo>
                  <a:pt x="3887" y="893"/>
                </a:lnTo>
                <a:lnTo>
                  <a:pt x="3891" y="893"/>
                </a:lnTo>
                <a:lnTo>
                  <a:pt x="3899" y="892"/>
                </a:lnTo>
                <a:lnTo>
                  <a:pt x="3904" y="891"/>
                </a:lnTo>
                <a:lnTo>
                  <a:pt x="3912" y="928"/>
                </a:lnTo>
                <a:lnTo>
                  <a:pt x="3901" y="930"/>
                </a:lnTo>
                <a:lnTo>
                  <a:pt x="3893" y="932"/>
                </a:lnTo>
                <a:lnTo>
                  <a:pt x="3884" y="932"/>
                </a:lnTo>
                <a:lnTo>
                  <a:pt x="3878" y="932"/>
                </a:lnTo>
                <a:lnTo>
                  <a:pt x="3871" y="932"/>
                </a:lnTo>
                <a:lnTo>
                  <a:pt x="3866" y="931"/>
                </a:lnTo>
                <a:lnTo>
                  <a:pt x="3860" y="930"/>
                </a:lnTo>
                <a:lnTo>
                  <a:pt x="3855" y="928"/>
                </a:lnTo>
                <a:lnTo>
                  <a:pt x="3850" y="926"/>
                </a:lnTo>
                <a:lnTo>
                  <a:pt x="3845" y="924"/>
                </a:lnTo>
                <a:lnTo>
                  <a:pt x="3841" y="921"/>
                </a:lnTo>
                <a:lnTo>
                  <a:pt x="3837" y="917"/>
                </a:lnTo>
                <a:lnTo>
                  <a:pt x="3834" y="914"/>
                </a:lnTo>
                <a:lnTo>
                  <a:pt x="3831" y="909"/>
                </a:lnTo>
                <a:lnTo>
                  <a:pt x="3829" y="905"/>
                </a:lnTo>
                <a:lnTo>
                  <a:pt x="3827" y="900"/>
                </a:lnTo>
                <a:lnTo>
                  <a:pt x="3826" y="894"/>
                </a:lnTo>
                <a:lnTo>
                  <a:pt x="3825" y="888"/>
                </a:lnTo>
                <a:lnTo>
                  <a:pt x="3825" y="882"/>
                </a:lnTo>
                <a:lnTo>
                  <a:pt x="3825" y="790"/>
                </a:lnTo>
                <a:lnTo>
                  <a:pt x="3801" y="790"/>
                </a:lnTo>
                <a:lnTo>
                  <a:pt x="3801" y="753"/>
                </a:lnTo>
                <a:lnTo>
                  <a:pt x="3825" y="753"/>
                </a:lnTo>
                <a:lnTo>
                  <a:pt x="3825" y="711"/>
                </a:lnTo>
                <a:lnTo>
                  <a:pt x="3874" y="711"/>
                </a:lnTo>
                <a:lnTo>
                  <a:pt x="3874" y="753"/>
                </a:lnTo>
                <a:lnTo>
                  <a:pt x="3908" y="753"/>
                </a:lnTo>
                <a:close/>
                <a:moveTo>
                  <a:pt x="3974" y="996"/>
                </a:moveTo>
                <a:lnTo>
                  <a:pt x="3965" y="996"/>
                </a:lnTo>
                <a:lnTo>
                  <a:pt x="3956" y="995"/>
                </a:lnTo>
                <a:lnTo>
                  <a:pt x="3949" y="993"/>
                </a:lnTo>
                <a:lnTo>
                  <a:pt x="3943" y="991"/>
                </a:lnTo>
                <a:lnTo>
                  <a:pt x="3954" y="954"/>
                </a:lnTo>
                <a:lnTo>
                  <a:pt x="3960" y="956"/>
                </a:lnTo>
                <a:lnTo>
                  <a:pt x="3966" y="957"/>
                </a:lnTo>
                <a:lnTo>
                  <a:pt x="3971" y="957"/>
                </a:lnTo>
                <a:lnTo>
                  <a:pt x="3976" y="957"/>
                </a:lnTo>
                <a:lnTo>
                  <a:pt x="3978" y="956"/>
                </a:lnTo>
                <a:lnTo>
                  <a:pt x="3980" y="955"/>
                </a:lnTo>
                <a:lnTo>
                  <a:pt x="3984" y="952"/>
                </a:lnTo>
                <a:lnTo>
                  <a:pt x="3987" y="948"/>
                </a:lnTo>
                <a:lnTo>
                  <a:pt x="3990" y="942"/>
                </a:lnTo>
                <a:lnTo>
                  <a:pt x="3993" y="935"/>
                </a:lnTo>
                <a:lnTo>
                  <a:pt x="3930" y="753"/>
                </a:lnTo>
                <a:lnTo>
                  <a:pt x="3981" y="753"/>
                </a:lnTo>
                <a:lnTo>
                  <a:pt x="4018" y="883"/>
                </a:lnTo>
                <a:lnTo>
                  <a:pt x="4056" y="753"/>
                </a:lnTo>
                <a:lnTo>
                  <a:pt x="4108" y="753"/>
                </a:lnTo>
                <a:lnTo>
                  <a:pt x="4040" y="949"/>
                </a:lnTo>
                <a:lnTo>
                  <a:pt x="4035" y="959"/>
                </a:lnTo>
                <a:lnTo>
                  <a:pt x="4033" y="964"/>
                </a:lnTo>
                <a:lnTo>
                  <a:pt x="4030" y="968"/>
                </a:lnTo>
                <a:lnTo>
                  <a:pt x="4024" y="976"/>
                </a:lnTo>
                <a:lnTo>
                  <a:pt x="4017" y="983"/>
                </a:lnTo>
                <a:lnTo>
                  <a:pt x="4013" y="986"/>
                </a:lnTo>
                <a:lnTo>
                  <a:pt x="4008" y="989"/>
                </a:lnTo>
                <a:lnTo>
                  <a:pt x="4003" y="991"/>
                </a:lnTo>
                <a:lnTo>
                  <a:pt x="3998" y="993"/>
                </a:lnTo>
                <a:lnTo>
                  <a:pt x="3993" y="994"/>
                </a:lnTo>
                <a:lnTo>
                  <a:pt x="3987" y="995"/>
                </a:lnTo>
                <a:lnTo>
                  <a:pt x="3980" y="996"/>
                </a:lnTo>
                <a:lnTo>
                  <a:pt x="3974" y="996"/>
                </a:lnTo>
                <a:close/>
                <a:moveTo>
                  <a:pt x="1623" y="590"/>
                </a:moveTo>
                <a:lnTo>
                  <a:pt x="1569" y="590"/>
                </a:lnTo>
                <a:lnTo>
                  <a:pt x="1651" y="354"/>
                </a:lnTo>
                <a:lnTo>
                  <a:pt x="1715" y="354"/>
                </a:lnTo>
                <a:lnTo>
                  <a:pt x="1797" y="590"/>
                </a:lnTo>
                <a:lnTo>
                  <a:pt x="1743" y="590"/>
                </a:lnTo>
                <a:lnTo>
                  <a:pt x="1726" y="536"/>
                </a:lnTo>
                <a:lnTo>
                  <a:pt x="1641" y="536"/>
                </a:lnTo>
                <a:lnTo>
                  <a:pt x="1623" y="590"/>
                </a:lnTo>
                <a:close/>
                <a:moveTo>
                  <a:pt x="1653" y="497"/>
                </a:moveTo>
                <a:lnTo>
                  <a:pt x="1713" y="497"/>
                </a:lnTo>
                <a:lnTo>
                  <a:pt x="1684" y="408"/>
                </a:lnTo>
                <a:lnTo>
                  <a:pt x="1653" y="497"/>
                </a:lnTo>
                <a:close/>
                <a:moveTo>
                  <a:pt x="1874" y="593"/>
                </a:moveTo>
                <a:lnTo>
                  <a:pt x="1867" y="593"/>
                </a:lnTo>
                <a:lnTo>
                  <a:pt x="1861" y="592"/>
                </a:lnTo>
                <a:lnTo>
                  <a:pt x="1856" y="591"/>
                </a:lnTo>
                <a:lnTo>
                  <a:pt x="1850" y="590"/>
                </a:lnTo>
                <a:lnTo>
                  <a:pt x="1845" y="588"/>
                </a:lnTo>
                <a:lnTo>
                  <a:pt x="1840" y="586"/>
                </a:lnTo>
                <a:lnTo>
                  <a:pt x="1836" y="583"/>
                </a:lnTo>
                <a:lnTo>
                  <a:pt x="1832" y="580"/>
                </a:lnTo>
                <a:lnTo>
                  <a:pt x="1828" y="576"/>
                </a:lnTo>
                <a:lnTo>
                  <a:pt x="1824" y="572"/>
                </a:lnTo>
                <a:lnTo>
                  <a:pt x="1821" y="568"/>
                </a:lnTo>
                <a:lnTo>
                  <a:pt x="1820" y="566"/>
                </a:lnTo>
                <a:lnTo>
                  <a:pt x="1819" y="563"/>
                </a:lnTo>
                <a:lnTo>
                  <a:pt x="1817" y="558"/>
                </a:lnTo>
                <a:lnTo>
                  <a:pt x="1816" y="553"/>
                </a:lnTo>
                <a:lnTo>
                  <a:pt x="1815" y="547"/>
                </a:lnTo>
                <a:lnTo>
                  <a:pt x="1815" y="540"/>
                </a:lnTo>
                <a:lnTo>
                  <a:pt x="1815" y="531"/>
                </a:lnTo>
                <a:lnTo>
                  <a:pt x="1817" y="523"/>
                </a:lnTo>
                <a:lnTo>
                  <a:pt x="1818" y="519"/>
                </a:lnTo>
                <a:lnTo>
                  <a:pt x="1820" y="515"/>
                </a:lnTo>
                <a:lnTo>
                  <a:pt x="1824" y="509"/>
                </a:lnTo>
                <a:lnTo>
                  <a:pt x="1827" y="507"/>
                </a:lnTo>
                <a:lnTo>
                  <a:pt x="1829" y="504"/>
                </a:lnTo>
                <a:lnTo>
                  <a:pt x="1832" y="502"/>
                </a:lnTo>
                <a:lnTo>
                  <a:pt x="1835" y="499"/>
                </a:lnTo>
                <a:lnTo>
                  <a:pt x="1838" y="497"/>
                </a:lnTo>
                <a:lnTo>
                  <a:pt x="1841" y="496"/>
                </a:lnTo>
                <a:lnTo>
                  <a:pt x="1845" y="494"/>
                </a:lnTo>
                <a:lnTo>
                  <a:pt x="1849" y="493"/>
                </a:lnTo>
                <a:lnTo>
                  <a:pt x="1856" y="490"/>
                </a:lnTo>
                <a:lnTo>
                  <a:pt x="1864" y="488"/>
                </a:lnTo>
                <a:lnTo>
                  <a:pt x="1873" y="487"/>
                </a:lnTo>
                <a:lnTo>
                  <a:pt x="1881" y="486"/>
                </a:lnTo>
                <a:lnTo>
                  <a:pt x="1901" y="484"/>
                </a:lnTo>
                <a:lnTo>
                  <a:pt x="1908" y="482"/>
                </a:lnTo>
                <a:lnTo>
                  <a:pt x="1914" y="481"/>
                </a:lnTo>
                <a:lnTo>
                  <a:pt x="1918" y="479"/>
                </a:lnTo>
                <a:lnTo>
                  <a:pt x="1920" y="478"/>
                </a:lnTo>
                <a:lnTo>
                  <a:pt x="1922" y="477"/>
                </a:lnTo>
                <a:lnTo>
                  <a:pt x="1923" y="476"/>
                </a:lnTo>
                <a:lnTo>
                  <a:pt x="1923" y="474"/>
                </a:lnTo>
                <a:lnTo>
                  <a:pt x="1924" y="472"/>
                </a:lnTo>
                <a:lnTo>
                  <a:pt x="1924" y="470"/>
                </a:lnTo>
                <a:lnTo>
                  <a:pt x="1924" y="464"/>
                </a:lnTo>
                <a:lnTo>
                  <a:pt x="1922" y="460"/>
                </a:lnTo>
                <a:lnTo>
                  <a:pt x="1921" y="458"/>
                </a:lnTo>
                <a:lnTo>
                  <a:pt x="1920" y="456"/>
                </a:lnTo>
                <a:lnTo>
                  <a:pt x="1919" y="454"/>
                </a:lnTo>
                <a:lnTo>
                  <a:pt x="1917" y="452"/>
                </a:lnTo>
                <a:lnTo>
                  <a:pt x="1913" y="450"/>
                </a:lnTo>
                <a:lnTo>
                  <a:pt x="1909" y="448"/>
                </a:lnTo>
                <a:lnTo>
                  <a:pt x="1904" y="447"/>
                </a:lnTo>
                <a:lnTo>
                  <a:pt x="1898" y="446"/>
                </a:lnTo>
                <a:lnTo>
                  <a:pt x="1892" y="447"/>
                </a:lnTo>
                <a:lnTo>
                  <a:pt x="1886" y="448"/>
                </a:lnTo>
                <a:lnTo>
                  <a:pt x="1881" y="450"/>
                </a:lnTo>
                <a:lnTo>
                  <a:pt x="1877" y="452"/>
                </a:lnTo>
                <a:lnTo>
                  <a:pt x="1873" y="455"/>
                </a:lnTo>
                <a:lnTo>
                  <a:pt x="1870" y="459"/>
                </a:lnTo>
                <a:lnTo>
                  <a:pt x="1868" y="463"/>
                </a:lnTo>
                <a:lnTo>
                  <a:pt x="1867" y="465"/>
                </a:lnTo>
                <a:lnTo>
                  <a:pt x="1866" y="467"/>
                </a:lnTo>
                <a:lnTo>
                  <a:pt x="1821" y="463"/>
                </a:lnTo>
                <a:lnTo>
                  <a:pt x="1823" y="457"/>
                </a:lnTo>
                <a:lnTo>
                  <a:pt x="1825" y="452"/>
                </a:lnTo>
                <a:lnTo>
                  <a:pt x="1827" y="446"/>
                </a:lnTo>
                <a:lnTo>
                  <a:pt x="1830" y="441"/>
                </a:lnTo>
                <a:lnTo>
                  <a:pt x="1833" y="437"/>
                </a:lnTo>
                <a:lnTo>
                  <a:pt x="1837" y="432"/>
                </a:lnTo>
                <a:lnTo>
                  <a:pt x="1841" y="428"/>
                </a:lnTo>
                <a:lnTo>
                  <a:pt x="1846" y="425"/>
                </a:lnTo>
                <a:lnTo>
                  <a:pt x="1851" y="421"/>
                </a:lnTo>
                <a:lnTo>
                  <a:pt x="1857" y="419"/>
                </a:lnTo>
                <a:lnTo>
                  <a:pt x="1863" y="416"/>
                </a:lnTo>
                <a:lnTo>
                  <a:pt x="1869" y="414"/>
                </a:lnTo>
                <a:lnTo>
                  <a:pt x="1876" y="413"/>
                </a:lnTo>
                <a:lnTo>
                  <a:pt x="1883" y="412"/>
                </a:lnTo>
                <a:lnTo>
                  <a:pt x="1890" y="411"/>
                </a:lnTo>
                <a:lnTo>
                  <a:pt x="1898" y="411"/>
                </a:lnTo>
                <a:lnTo>
                  <a:pt x="1908" y="411"/>
                </a:lnTo>
                <a:lnTo>
                  <a:pt x="1917" y="412"/>
                </a:lnTo>
                <a:lnTo>
                  <a:pt x="1926" y="414"/>
                </a:lnTo>
                <a:lnTo>
                  <a:pt x="1935" y="417"/>
                </a:lnTo>
                <a:lnTo>
                  <a:pt x="1943" y="420"/>
                </a:lnTo>
                <a:lnTo>
                  <a:pt x="1947" y="422"/>
                </a:lnTo>
                <a:lnTo>
                  <a:pt x="1950" y="425"/>
                </a:lnTo>
                <a:lnTo>
                  <a:pt x="1957" y="430"/>
                </a:lnTo>
                <a:lnTo>
                  <a:pt x="1963" y="436"/>
                </a:lnTo>
                <a:lnTo>
                  <a:pt x="1965" y="440"/>
                </a:lnTo>
                <a:lnTo>
                  <a:pt x="1967" y="443"/>
                </a:lnTo>
                <a:lnTo>
                  <a:pt x="1969" y="447"/>
                </a:lnTo>
                <a:lnTo>
                  <a:pt x="1970" y="451"/>
                </a:lnTo>
                <a:lnTo>
                  <a:pt x="1972" y="456"/>
                </a:lnTo>
                <a:lnTo>
                  <a:pt x="1972" y="460"/>
                </a:lnTo>
                <a:lnTo>
                  <a:pt x="1973" y="465"/>
                </a:lnTo>
                <a:lnTo>
                  <a:pt x="1973" y="470"/>
                </a:lnTo>
                <a:lnTo>
                  <a:pt x="1973" y="590"/>
                </a:lnTo>
                <a:lnTo>
                  <a:pt x="1927" y="590"/>
                </a:lnTo>
                <a:lnTo>
                  <a:pt x="1927" y="565"/>
                </a:lnTo>
                <a:lnTo>
                  <a:pt x="1922" y="571"/>
                </a:lnTo>
                <a:lnTo>
                  <a:pt x="1917" y="576"/>
                </a:lnTo>
                <a:lnTo>
                  <a:pt x="1912" y="581"/>
                </a:lnTo>
                <a:lnTo>
                  <a:pt x="1906" y="585"/>
                </a:lnTo>
                <a:lnTo>
                  <a:pt x="1899" y="589"/>
                </a:lnTo>
                <a:lnTo>
                  <a:pt x="1891" y="591"/>
                </a:lnTo>
                <a:lnTo>
                  <a:pt x="1887" y="592"/>
                </a:lnTo>
                <a:lnTo>
                  <a:pt x="1883" y="592"/>
                </a:lnTo>
                <a:lnTo>
                  <a:pt x="1874" y="593"/>
                </a:lnTo>
                <a:close/>
                <a:moveTo>
                  <a:pt x="1888" y="559"/>
                </a:moveTo>
                <a:lnTo>
                  <a:pt x="1895" y="559"/>
                </a:lnTo>
                <a:lnTo>
                  <a:pt x="1902" y="557"/>
                </a:lnTo>
                <a:lnTo>
                  <a:pt x="1905" y="556"/>
                </a:lnTo>
                <a:lnTo>
                  <a:pt x="1908" y="554"/>
                </a:lnTo>
                <a:lnTo>
                  <a:pt x="1914" y="550"/>
                </a:lnTo>
                <a:lnTo>
                  <a:pt x="1916" y="547"/>
                </a:lnTo>
                <a:lnTo>
                  <a:pt x="1919" y="545"/>
                </a:lnTo>
                <a:lnTo>
                  <a:pt x="1922" y="539"/>
                </a:lnTo>
                <a:lnTo>
                  <a:pt x="1924" y="533"/>
                </a:lnTo>
                <a:lnTo>
                  <a:pt x="1924" y="530"/>
                </a:lnTo>
                <a:lnTo>
                  <a:pt x="1924" y="527"/>
                </a:lnTo>
                <a:lnTo>
                  <a:pt x="1924" y="508"/>
                </a:lnTo>
                <a:lnTo>
                  <a:pt x="1921" y="510"/>
                </a:lnTo>
                <a:lnTo>
                  <a:pt x="1915" y="511"/>
                </a:lnTo>
                <a:lnTo>
                  <a:pt x="1903" y="514"/>
                </a:lnTo>
                <a:lnTo>
                  <a:pt x="1890" y="516"/>
                </a:lnTo>
                <a:lnTo>
                  <a:pt x="1884" y="517"/>
                </a:lnTo>
                <a:lnTo>
                  <a:pt x="1879" y="518"/>
                </a:lnTo>
                <a:lnTo>
                  <a:pt x="1874" y="520"/>
                </a:lnTo>
                <a:lnTo>
                  <a:pt x="1870" y="523"/>
                </a:lnTo>
                <a:lnTo>
                  <a:pt x="1866" y="526"/>
                </a:lnTo>
                <a:lnTo>
                  <a:pt x="1864" y="530"/>
                </a:lnTo>
                <a:lnTo>
                  <a:pt x="1863" y="532"/>
                </a:lnTo>
                <a:lnTo>
                  <a:pt x="1862" y="534"/>
                </a:lnTo>
                <a:lnTo>
                  <a:pt x="1862" y="539"/>
                </a:lnTo>
                <a:lnTo>
                  <a:pt x="1862" y="543"/>
                </a:lnTo>
                <a:lnTo>
                  <a:pt x="1863" y="548"/>
                </a:lnTo>
                <a:lnTo>
                  <a:pt x="1865" y="549"/>
                </a:lnTo>
                <a:lnTo>
                  <a:pt x="1866" y="551"/>
                </a:lnTo>
                <a:lnTo>
                  <a:pt x="1869" y="554"/>
                </a:lnTo>
                <a:lnTo>
                  <a:pt x="1873" y="556"/>
                </a:lnTo>
                <a:lnTo>
                  <a:pt x="1875" y="557"/>
                </a:lnTo>
                <a:lnTo>
                  <a:pt x="1877" y="558"/>
                </a:lnTo>
                <a:lnTo>
                  <a:pt x="1882" y="559"/>
                </a:lnTo>
                <a:lnTo>
                  <a:pt x="1888" y="559"/>
                </a:lnTo>
                <a:close/>
                <a:moveTo>
                  <a:pt x="2063" y="590"/>
                </a:moveTo>
                <a:lnTo>
                  <a:pt x="2013" y="590"/>
                </a:lnTo>
                <a:lnTo>
                  <a:pt x="2013" y="354"/>
                </a:lnTo>
                <a:lnTo>
                  <a:pt x="2063" y="354"/>
                </a:lnTo>
                <a:lnTo>
                  <a:pt x="2063" y="590"/>
                </a:lnTo>
                <a:close/>
                <a:moveTo>
                  <a:pt x="2197" y="413"/>
                </a:moveTo>
                <a:lnTo>
                  <a:pt x="2197" y="450"/>
                </a:lnTo>
                <a:lnTo>
                  <a:pt x="2164" y="450"/>
                </a:lnTo>
                <a:lnTo>
                  <a:pt x="2164" y="535"/>
                </a:lnTo>
                <a:lnTo>
                  <a:pt x="2164" y="540"/>
                </a:lnTo>
                <a:lnTo>
                  <a:pt x="2165" y="544"/>
                </a:lnTo>
                <a:lnTo>
                  <a:pt x="2166" y="545"/>
                </a:lnTo>
                <a:lnTo>
                  <a:pt x="2167" y="547"/>
                </a:lnTo>
                <a:lnTo>
                  <a:pt x="2169" y="549"/>
                </a:lnTo>
                <a:lnTo>
                  <a:pt x="2171" y="551"/>
                </a:lnTo>
                <a:lnTo>
                  <a:pt x="2174" y="552"/>
                </a:lnTo>
                <a:lnTo>
                  <a:pt x="2177" y="552"/>
                </a:lnTo>
                <a:lnTo>
                  <a:pt x="2181" y="553"/>
                </a:lnTo>
                <a:lnTo>
                  <a:pt x="2188" y="552"/>
                </a:lnTo>
                <a:lnTo>
                  <a:pt x="2193" y="551"/>
                </a:lnTo>
                <a:lnTo>
                  <a:pt x="2201" y="587"/>
                </a:lnTo>
                <a:lnTo>
                  <a:pt x="2190" y="590"/>
                </a:lnTo>
                <a:lnTo>
                  <a:pt x="2183" y="591"/>
                </a:lnTo>
                <a:lnTo>
                  <a:pt x="2174" y="592"/>
                </a:lnTo>
                <a:lnTo>
                  <a:pt x="2168" y="592"/>
                </a:lnTo>
                <a:lnTo>
                  <a:pt x="2161" y="592"/>
                </a:lnTo>
                <a:lnTo>
                  <a:pt x="2156" y="591"/>
                </a:lnTo>
                <a:lnTo>
                  <a:pt x="2150" y="590"/>
                </a:lnTo>
                <a:lnTo>
                  <a:pt x="2145" y="588"/>
                </a:lnTo>
                <a:lnTo>
                  <a:pt x="2140" y="586"/>
                </a:lnTo>
                <a:lnTo>
                  <a:pt x="2135" y="583"/>
                </a:lnTo>
                <a:lnTo>
                  <a:pt x="2131" y="581"/>
                </a:lnTo>
                <a:lnTo>
                  <a:pt x="2127" y="577"/>
                </a:lnTo>
                <a:lnTo>
                  <a:pt x="2124" y="573"/>
                </a:lnTo>
                <a:lnTo>
                  <a:pt x="2121" y="569"/>
                </a:lnTo>
                <a:lnTo>
                  <a:pt x="2119" y="564"/>
                </a:lnTo>
                <a:lnTo>
                  <a:pt x="2117" y="559"/>
                </a:lnTo>
                <a:lnTo>
                  <a:pt x="2116" y="554"/>
                </a:lnTo>
                <a:lnTo>
                  <a:pt x="2115" y="548"/>
                </a:lnTo>
                <a:lnTo>
                  <a:pt x="2115" y="542"/>
                </a:lnTo>
                <a:lnTo>
                  <a:pt x="2115" y="450"/>
                </a:lnTo>
                <a:lnTo>
                  <a:pt x="2091" y="450"/>
                </a:lnTo>
                <a:lnTo>
                  <a:pt x="2091" y="413"/>
                </a:lnTo>
                <a:lnTo>
                  <a:pt x="2115" y="413"/>
                </a:lnTo>
                <a:lnTo>
                  <a:pt x="2115" y="371"/>
                </a:lnTo>
                <a:lnTo>
                  <a:pt x="2164" y="371"/>
                </a:lnTo>
                <a:lnTo>
                  <a:pt x="2164" y="413"/>
                </a:lnTo>
                <a:lnTo>
                  <a:pt x="2197" y="413"/>
                </a:lnTo>
                <a:close/>
                <a:moveTo>
                  <a:pt x="2304" y="593"/>
                </a:moveTo>
                <a:lnTo>
                  <a:pt x="2291" y="592"/>
                </a:lnTo>
                <a:lnTo>
                  <a:pt x="2285" y="591"/>
                </a:lnTo>
                <a:lnTo>
                  <a:pt x="2279" y="590"/>
                </a:lnTo>
                <a:lnTo>
                  <a:pt x="2268" y="587"/>
                </a:lnTo>
                <a:lnTo>
                  <a:pt x="2263" y="584"/>
                </a:lnTo>
                <a:lnTo>
                  <a:pt x="2258" y="582"/>
                </a:lnTo>
                <a:lnTo>
                  <a:pt x="2249" y="575"/>
                </a:lnTo>
                <a:lnTo>
                  <a:pt x="2245" y="572"/>
                </a:lnTo>
                <a:lnTo>
                  <a:pt x="2241" y="568"/>
                </a:lnTo>
                <a:lnTo>
                  <a:pt x="2234" y="559"/>
                </a:lnTo>
                <a:lnTo>
                  <a:pt x="2231" y="555"/>
                </a:lnTo>
                <a:lnTo>
                  <a:pt x="2228" y="550"/>
                </a:lnTo>
                <a:lnTo>
                  <a:pt x="2223" y="539"/>
                </a:lnTo>
                <a:lnTo>
                  <a:pt x="2221" y="533"/>
                </a:lnTo>
                <a:lnTo>
                  <a:pt x="2220" y="527"/>
                </a:lnTo>
                <a:lnTo>
                  <a:pt x="2219" y="521"/>
                </a:lnTo>
                <a:lnTo>
                  <a:pt x="2218" y="515"/>
                </a:lnTo>
                <a:lnTo>
                  <a:pt x="2218" y="509"/>
                </a:lnTo>
                <a:lnTo>
                  <a:pt x="2217" y="502"/>
                </a:lnTo>
                <a:lnTo>
                  <a:pt x="2218" y="495"/>
                </a:lnTo>
                <a:lnTo>
                  <a:pt x="2218" y="489"/>
                </a:lnTo>
                <a:lnTo>
                  <a:pt x="2219" y="482"/>
                </a:lnTo>
                <a:lnTo>
                  <a:pt x="2220" y="476"/>
                </a:lnTo>
                <a:lnTo>
                  <a:pt x="2223" y="465"/>
                </a:lnTo>
                <a:lnTo>
                  <a:pt x="2225" y="459"/>
                </a:lnTo>
                <a:lnTo>
                  <a:pt x="2228" y="454"/>
                </a:lnTo>
                <a:lnTo>
                  <a:pt x="2234" y="444"/>
                </a:lnTo>
                <a:lnTo>
                  <a:pt x="2237" y="440"/>
                </a:lnTo>
                <a:lnTo>
                  <a:pt x="2241" y="436"/>
                </a:lnTo>
                <a:lnTo>
                  <a:pt x="2245" y="432"/>
                </a:lnTo>
                <a:lnTo>
                  <a:pt x="2249" y="428"/>
                </a:lnTo>
                <a:lnTo>
                  <a:pt x="2253" y="425"/>
                </a:lnTo>
                <a:lnTo>
                  <a:pt x="2258" y="422"/>
                </a:lnTo>
                <a:lnTo>
                  <a:pt x="2263" y="419"/>
                </a:lnTo>
                <a:lnTo>
                  <a:pt x="2268" y="417"/>
                </a:lnTo>
                <a:lnTo>
                  <a:pt x="2274" y="415"/>
                </a:lnTo>
                <a:lnTo>
                  <a:pt x="2279" y="413"/>
                </a:lnTo>
                <a:lnTo>
                  <a:pt x="2285" y="412"/>
                </a:lnTo>
                <a:lnTo>
                  <a:pt x="2291" y="411"/>
                </a:lnTo>
                <a:lnTo>
                  <a:pt x="2304" y="411"/>
                </a:lnTo>
                <a:lnTo>
                  <a:pt x="2317" y="411"/>
                </a:lnTo>
                <a:lnTo>
                  <a:pt x="2323" y="412"/>
                </a:lnTo>
                <a:lnTo>
                  <a:pt x="2329" y="413"/>
                </a:lnTo>
                <a:lnTo>
                  <a:pt x="2340" y="417"/>
                </a:lnTo>
                <a:lnTo>
                  <a:pt x="2346" y="419"/>
                </a:lnTo>
                <a:lnTo>
                  <a:pt x="2351" y="422"/>
                </a:lnTo>
                <a:lnTo>
                  <a:pt x="2360" y="428"/>
                </a:lnTo>
                <a:lnTo>
                  <a:pt x="2364" y="432"/>
                </a:lnTo>
                <a:lnTo>
                  <a:pt x="2368" y="436"/>
                </a:lnTo>
                <a:lnTo>
                  <a:pt x="2375" y="444"/>
                </a:lnTo>
                <a:lnTo>
                  <a:pt x="2378" y="449"/>
                </a:lnTo>
                <a:lnTo>
                  <a:pt x="2381" y="454"/>
                </a:lnTo>
                <a:lnTo>
                  <a:pt x="2385" y="465"/>
                </a:lnTo>
                <a:lnTo>
                  <a:pt x="2387" y="470"/>
                </a:lnTo>
                <a:lnTo>
                  <a:pt x="2389" y="476"/>
                </a:lnTo>
                <a:lnTo>
                  <a:pt x="2390" y="482"/>
                </a:lnTo>
                <a:lnTo>
                  <a:pt x="2391" y="489"/>
                </a:lnTo>
                <a:lnTo>
                  <a:pt x="2391" y="495"/>
                </a:lnTo>
                <a:lnTo>
                  <a:pt x="2391" y="502"/>
                </a:lnTo>
                <a:lnTo>
                  <a:pt x="2391" y="509"/>
                </a:lnTo>
                <a:lnTo>
                  <a:pt x="2391" y="515"/>
                </a:lnTo>
                <a:lnTo>
                  <a:pt x="2390" y="521"/>
                </a:lnTo>
                <a:lnTo>
                  <a:pt x="2389" y="527"/>
                </a:lnTo>
                <a:lnTo>
                  <a:pt x="2385" y="539"/>
                </a:lnTo>
                <a:lnTo>
                  <a:pt x="2383" y="544"/>
                </a:lnTo>
                <a:lnTo>
                  <a:pt x="2381" y="550"/>
                </a:lnTo>
                <a:lnTo>
                  <a:pt x="2375" y="559"/>
                </a:lnTo>
                <a:lnTo>
                  <a:pt x="2372" y="564"/>
                </a:lnTo>
                <a:lnTo>
                  <a:pt x="2368" y="568"/>
                </a:lnTo>
                <a:lnTo>
                  <a:pt x="2364" y="572"/>
                </a:lnTo>
                <a:lnTo>
                  <a:pt x="2360" y="575"/>
                </a:lnTo>
                <a:lnTo>
                  <a:pt x="2355" y="579"/>
                </a:lnTo>
                <a:lnTo>
                  <a:pt x="2351" y="582"/>
                </a:lnTo>
                <a:lnTo>
                  <a:pt x="2346" y="584"/>
                </a:lnTo>
                <a:lnTo>
                  <a:pt x="2340" y="587"/>
                </a:lnTo>
                <a:lnTo>
                  <a:pt x="2335" y="589"/>
                </a:lnTo>
                <a:lnTo>
                  <a:pt x="2329" y="590"/>
                </a:lnTo>
                <a:lnTo>
                  <a:pt x="2323" y="591"/>
                </a:lnTo>
                <a:lnTo>
                  <a:pt x="2317" y="592"/>
                </a:lnTo>
                <a:lnTo>
                  <a:pt x="2304" y="593"/>
                </a:lnTo>
                <a:close/>
                <a:moveTo>
                  <a:pt x="2305" y="555"/>
                </a:moveTo>
                <a:lnTo>
                  <a:pt x="2309" y="555"/>
                </a:lnTo>
                <a:lnTo>
                  <a:pt x="2313" y="554"/>
                </a:lnTo>
                <a:lnTo>
                  <a:pt x="2317" y="553"/>
                </a:lnTo>
                <a:lnTo>
                  <a:pt x="2321" y="551"/>
                </a:lnTo>
                <a:lnTo>
                  <a:pt x="2324" y="549"/>
                </a:lnTo>
                <a:lnTo>
                  <a:pt x="2327" y="547"/>
                </a:lnTo>
                <a:lnTo>
                  <a:pt x="2330" y="544"/>
                </a:lnTo>
                <a:lnTo>
                  <a:pt x="2332" y="540"/>
                </a:lnTo>
                <a:lnTo>
                  <a:pt x="2334" y="536"/>
                </a:lnTo>
                <a:lnTo>
                  <a:pt x="2336" y="532"/>
                </a:lnTo>
                <a:lnTo>
                  <a:pt x="2338" y="527"/>
                </a:lnTo>
                <a:lnTo>
                  <a:pt x="2339" y="523"/>
                </a:lnTo>
                <a:lnTo>
                  <a:pt x="2341" y="513"/>
                </a:lnTo>
                <a:lnTo>
                  <a:pt x="2341" y="507"/>
                </a:lnTo>
                <a:lnTo>
                  <a:pt x="2342" y="502"/>
                </a:lnTo>
                <a:lnTo>
                  <a:pt x="2341" y="491"/>
                </a:lnTo>
                <a:lnTo>
                  <a:pt x="2339" y="480"/>
                </a:lnTo>
                <a:lnTo>
                  <a:pt x="2338" y="476"/>
                </a:lnTo>
                <a:lnTo>
                  <a:pt x="2336" y="471"/>
                </a:lnTo>
                <a:lnTo>
                  <a:pt x="2332" y="463"/>
                </a:lnTo>
                <a:lnTo>
                  <a:pt x="2330" y="460"/>
                </a:lnTo>
                <a:lnTo>
                  <a:pt x="2327" y="457"/>
                </a:lnTo>
                <a:lnTo>
                  <a:pt x="2324" y="454"/>
                </a:lnTo>
                <a:lnTo>
                  <a:pt x="2321" y="452"/>
                </a:lnTo>
                <a:lnTo>
                  <a:pt x="2317" y="450"/>
                </a:lnTo>
                <a:lnTo>
                  <a:pt x="2313" y="449"/>
                </a:lnTo>
                <a:lnTo>
                  <a:pt x="2309" y="448"/>
                </a:lnTo>
                <a:lnTo>
                  <a:pt x="2305" y="448"/>
                </a:lnTo>
                <a:lnTo>
                  <a:pt x="2300" y="448"/>
                </a:lnTo>
                <a:lnTo>
                  <a:pt x="2296" y="449"/>
                </a:lnTo>
                <a:lnTo>
                  <a:pt x="2292" y="450"/>
                </a:lnTo>
                <a:lnTo>
                  <a:pt x="2288" y="452"/>
                </a:lnTo>
                <a:lnTo>
                  <a:pt x="2285" y="454"/>
                </a:lnTo>
                <a:lnTo>
                  <a:pt x="2282" y="457"/>
                </a:lnTo>
                <a:lnTo>
                  <a:pt x="2279" y="460"/>
                </a:lnTo>
                <a:lnTo>
                  <a:pt x="2277" y="463"/>
                </a:lnTo>
                <a:lnTo>
                  <a:pt x="2272" y="471"/>
                </a:lnTo>
                <a:lnTo>
                  <a:pt x="2271" y="476"/>
                </a:lnTo>
                <a:lnTo>
                  <a:pt x="2270" y="480"/>
                </a:lnTo>
                <a:lnTo>
                  <a:pt x="2269" y="485"/>
                </a:lnTo>
                <a:lnTo>
                  <a:pt x="2268" y="491"/>
                </a:lnTo>
                <a:lnTo>
                  <a:pt x="2267" y="496"/>
                </a:lnTo>
                <a:lnTo>
                  <a:pt x="2267" y="502"/>
                </a:lnTo>
                <a:lnTo>
                  <a:pt x="2268" y="513"/>
                </a:lnTo>
                <a:lnTo>
                  <a:pt x="2270" y="523"/>
                </a:lnTo>
                <a:lnTo>
                  <a:pt x="2271" y="527"/>
                </a:lnTo>
                <a:lnTo>
                  <a:pt x="2272" y="532"/>
                </a:lnTo>
                <a:lnTo>
                  <a:pt x="2274" y="536"/>
                </a:lnTo>
                <a:lnTo>
                  <a:pt x="2277" y="540"/>
                </a:lnTo>
                <a:lnTo>
                  <a:pt x="2279" y="544"/>
                </a:lnTo>
                <a:lnTo>
                  <a:pt x="2282" y="547"/>
                </a:lnTo>
                <a:lnTo>
                  <a:pt x="2285" y="549"/>
                </a:lnTo>
                <a:lnTo>
                  <a:pt x="2288" y="551"/>
                </a:lnTo>
                <a:lnTo>
                  <a:pt x="2292" y="553"/>
                </a:lnTo>
                <a:lnTo>
                  <a:pt x="2296" y="554"/>
                </a:lnTo>
                <a:lnTo>
                  <a:pt x="2300" y="555"/>
                </a:lnTo>
                <a:lnTo>
                  <a:pt x="2305" y="555"/>
                </a:lnTo>
                <a:close/>
                <a:moveTo>
                  <a:pt x="2539" y="512"/>
                </a:moveTo>
                <a:lnTo>
                  <a:pt x="2430" y="512"/>
                </a:lnTo>
                <a:lnTo>
                  <a:pt x="2430" y="473"/>
                </a:lnTo>
                <a:lnTo>
                  <a:pt x="2539" y="473"/>
                </a:lnTo>
                <a:lnTo>
                  <a:pt x="2539" y="512"/>
                </a:lnTo>
                <a:close/>
                <a:moveTo>
                  <a:pt x="2695" y="514"/>
                </a:moveTo>
                <a:lnTo>
                  <a:pt x="2695" y="413"/>
                </a:lnTo>
                <a:lnTo>
                  <a:pt x="2744" y="413"/>
                </a:lnTo>
                <a:lnTo>
                  <a:pt x="2744" y="590"/>
                </a:lnTo>
                <a:lnTo>
                  <a:pt x="2697" y="590"/>
                </a:lnTo>
                <a:lnTo>
                  <a:pt x="2697" y="558"/>
                </a:lnTo>
                <a:lnTo>
                  <a:pt x="2693" y="565"/>
                </a:lnTo>
                <a:lnTo>
                  <a:pt x="2688" y="572"/>
                </a:lnTo>
                <a:lnTo>
                  <a:pt x="2682" y="577"/>
                </a:lnTo>
                <a:lnTo>
                  <a:pt x="2675" y="583"/>
                </a:lnTo>
                <a:lnTo>
                  <a:pt x="2672" y="585"/>
                </a:lnTo>
                <a:lnTo>
                  <a:pt x="2668" y="587"/>
                </a:lnTo>
                <a:lnTo>
                  <a:pt x="2666" y="588"/>
                </a:lnTo>
                <a:lnTo>
                  <a:pt x="2664" y="588"/>
                </a:lnTo>
                <a:lnTo>
                  <a:pt x="2660" y="590"/>
                </a:lnTo>
                <a:lnTo>
                  <a:pt x="2651" y="591"/>
                </a:lnTo>
                <a:lnTo>
                  <a:pt x="2647" y="592"/>
                </a:lnTo>
                <a:lnTo>
                  <a:pt x="2642" y="592"/>
                </a:lnTo>
                <a:lnTo>
                  <a:pt x="2635" y="592"/>
                </a:lnTo>
                <a:lnTo>
                  <a:pt x="2629" y="591"/>
                </a:lnTo>
                <a:lnTo>
                  <a:pt x="2623" y="589"/>
                </a:lnTo>
                <a:lnTo>
                  <a:pt x="2618" y="588"/>
                </a:lnTo>
                <a:lnTo>
                  <a:pt x="2612" y="585"/>
                </a:lnTo>
                <a:lnTo>
                  <a:pt x="2607" y="582"/>
                </a:lnTo>
                <a:lnTo>
                  <a:pt x="2603" y="578"/>
                </a:lnTo>
                <a:lnTo>
                  <a:pt x="2598" y="574"/>
                </a:lnTo>
                <a:lnTo>
                  <a:pt x="2596" y="572"/>
                </a:lnTo>
                <a:lnTo>
                  <a:pt x="2595" y="570"/>
                </a:lnTo>
                <a:lnTo>
                  <a:pt x="2591" y="564"/>
                </a:lnTo>
                <a:lnTo>
                  <a:pt x="2588" y="559"/>
                </a:lnTo>
                <a:lnTo>
                  <a:pt x="2587" y="556"/>
                </a:lnTo>
                <a:lnTo>
                  <a:pt x="2586" y="553"/>
                </a:lnTo>
                <a:lnTo>
                  <a:pt x="2584" y="547"/>
                </a:lnTo>
                <a:lnTo>
                  <a:pt x="2583" y="540"/>
                </a:lnTo>
                <a:lnTo>
                  <a:pt x="2582" y="533"/>
                </a:lnTo>
                <a:lnTo>
                  <a:pt x="2582" y="525"/>
                </a:lnTo>
                <a:lnTo>
                  <a:pt x="2582" y="413"/>
                </a:lnTo>
                <a:lnTo>
                  <a:pt x="2631" y="413"/>
                </a:lnTo>
                <a:lnTo>
                  <a:pt x="2631" y="517"/>
                </a:lnTo>
                <a:lnTo>
                  <a:pt x="2631" y="524"/>
                </a:lnTo>
                <a:lnTo>
                  <a:pt x="2633" y="531"/>
                </a:lnTo>
                <a:lnTo>
                  <a:pt x="2636" y="536"/>
                </a:lnTo>
                <a:lnTo>
                  <a:pt x="2637" y="539"/>
                </a:lnTo>
                <a:lnTo>
                  <a:pt x="2639" y="541"/>
                </a:lnTo>
                <a:lnTo>
                  <a:pt x="2644" y="545"/>
                </a:lnTo>
                <a:lnTo>
                  <a:pt x="2646" y="547"/>
                </a:lnTo>
                <a:lnTo>
                  <a:pt x="2649" y="548"/>
                </a:lnTo>
                <a:lnTo>
                  <a:pt x="2655" y="550"/>
                </a:lnTo>
                <a:lnTo>
                  <a:pt x="2658" y="550"/>
                </a:lnTo>
                <a:lnTo>
                  <a:pt x="2661" y="551"/>
                </a:lnTo>
                <a:lnTo>
                  <a:pt x="2668" y="550"/>
                </a:lnTo>
                <a:lnTo>
                  <a:pt x="2674" y="548"/>
                </a:lnTo>
                <a:lnTo>
                  <a:pt x="2680" y="545"/>
                </a:lnTo>
                <a:lnTo>
                  <a:pt x="2685" y="541"/>
                </a:lnTo>
                <a:lnTo>
                  <a:pt x="2687" y="539"/>
                </a:lnTo>
                <a:lnTo>
                  <a:pt x="2689" y="536"/>
                </a:lnTo>
                <a:lnTo>
                  <a:pt x="2693" y="530"/>
                </a:lnTo>
                <a:lnTo>
                  <a:pt x="2695" y="523"/>
                </a:lnTo>
                <a:lnTo>
                  <a:pt x="2695" y="519"/>
                </a:lnTo>
                <a:lnTo>
                  <a:pt x="2695" y="514"/>
                </a:lnTo>
                <a:close/>
                <a:moveTo>
                  <a:pt x="2834" y="487"/>
                </a:moveTo>
                <a:lnTo>
                  <a:pt x="2834" y="590"/>
                </a:lnTo>
                <a:lnTo>
                  <a:pt x="2785" y="590"/>
                </a:lnTo>
                <a:lnTo>
                  <a:pt x="2785" y="413"/>
                </a:lnTo>
                <a:lnTo>
                  <a:pt x="2832" y="413"/>
                </a:lnTo>
                <a:lnTo>
                  <a:pt x="2832" y="444"/>
                </a:lnTo>
                <a:lnTo>
                  <a:pt x="2837" y="437"/>
                </a:lnTo>
                <a:lnTo>
                  <a:pt x="2842" y="430"/>
                </a:lnTo>
                <a:lnTo>
                  <a:pt x="2847" y="425"/>
                </a:lnTo>
                <a:lnTo>
                  <a:pt x="2854" y="420"/>
                </a:lnTo>
                <a:lnTo>
                  <a:pt x="2861" y="416"/>
                </a:lnTo>
                <a:lnTo>
                  <a:pt x="2865" y="414"/>
                </a:lnTo>
                <a:lnTo>
                  <a:pt x="2869" y="413"/>
                </a:lnTo>
                <a:lnTo>
                  <a:pt x="2878" y="411"/>
                </a:lnTo>
                <a:lnTo>
                  <a:pt x="2882" y="411"/>
                </a:lnTo>
                <a:lnTo>
                  <a:pt x="2887" y="411"/>
                </a:lnTo>
                <a:lnTo>
                  <a:pt x="2894" y="411"/>
                </a:lnTo>
                <a:lnTo>
                  <a:pt x="2900" y="412"/>
                </a:lnTo>
                <a:lnTo>
                  <a:pt x="2906" y="413"/>
                </a:lnTo>
                <a:lnTo>
                  <a:pt x="2912" y="415"/>
                </a:lnTo>
                <a:lnTo>
                  <a:pt x="2917" y="418"/>
                </a:lnTo>
                <a:lnTo>
                  <a:pt x="2922" y="421"/>
                </a:lnTo>
                <a:lnTo>
                  <a:pt x="2927" y="424"/>
                </a:lnTo>
                <a:lnTo>
                  <a:pt x="2932" y="428"/>
                </a:lnTo>
                <a:lnTo>
                  <a:pt x="2935" y="433"/>
                </a:lnTo>
                <a:lnTo>
                  <a:pt x="2939" y="438"/>
                </a:lnTo>
                <a:lnTo>
                  <a:pt x="2942" y="444"/>
                </a:lnTo>
                <a:lnTo>
                  <a:pt x="2943" y="446"/>
                </a:lnTo>
                <a:lnTo>
                  <a:pt x="2944" y="449"/>
                </a:lnTo>
                <a:lnTo>
                  <a:pt x="2946" y="456"/>
                </a:lnTo>
                <a:lnTo>
                  <a:pt x="2947" y="462"/>
                </a:lnTo>
                <a:lnTo>
                  <a:pt x="2948" y="470"/>
                </a:lnTo>
                <a:lnTo>
                  <a:pt x="2948" y="477"/>
                </a:lnTo>
                <a:lnTo>
                  <a:pt x="2948" y="590"/>
                </a:lnTo>
                <a:lnTo>
                  <a:pt x="2899" y="590"/>
                </a:lnTo>
                <a:lnTo>
                  <a:pt x="2899" y="486"/>
                </a:lnTo>
                <a:lnTo>
                  <a:pt x="2899" y="478"/>
                </a:lnTo>
                <a:lnTo>
                  <a:pt x="2898" y="475"/>
                </a:lnTo>
                <a:lnTo>
                  <a:pt x="2897" y="471"/>
                </a:lnTo>
                <a:lnTo>
                  <a:pt x="2895" y="466"/>
                </a:lnTo>
                <a:lnTo>
                  <a:pt x="2893" y="463"/>
                </a:lnTo>
                <a:lnTo>
                  <a:pt x="2891" y="461"/>
                </a:lnTo>
                <a:lnTo>
                  <a:pt x="2886" y="457"/>
                </a:lnTo>
                <a:lnTo>
                  <a:pt x="2884" y="455"/>
                </a:lnTo>
                <a:lnTo>
                  <a:pt x="2881" y="454"/>
                </a:lnTo>
                <a:lnTo>
                  <a:pt x="2875" y="452"/>
                </a:lnTo>
                <a:lnTo>
                  <a:pt x="2871" y="451"/>
                </a:lnTo>
                <a:lnTo>
                  <a:pt x="2868" y="451"/>
                </a:lnTo>
                <a:lnTo>
                  <a:pt x="2861" y="452"/>
                </a:lnTo>
                <a:lnTo>
                  <a:pt x="2854" y="454"/>
                </a:lnTo>
                <a:lnTo>
                  <a:pt x="2851" y="455"/>
                </a:lnTo>
                <a:lnTo>
                  <a:pt x="2849" y="457"/>
                </a:lnTo>
                <a:lnTo>
                  <a:pt x="2846" y="459"/>
                </a:lnTo>
                <a:lnTo>
                  <a:pt x="2844" y="461"/>
                </a:lnTo>
                <a:lnTo>
                  <a:pt x="2842" y="463"/>
                </a:lnTo>
                <a:lnTo>
                  <a:pt x="2840" y="466"/>
                </a:lnTo>
                <a:lnTo>
                  <a:pt x="2838" y="469"/>
                </a:lnTo>
                <a:lnTo>
                  <a:pt x="2837" y="472"/>
                </a:lnTo>
                <a:lnTo>
                  <a:pt x="2835" y="479"/>
                </a:lnTo>
                <a:lnTo>
                  <a:pt x="2834" y="483"/>
                </a:lnTo>
                <a:lnTo>
                  <a:pt x="2834" y="487"/>
                </a:lnTo>
                <a:close/>
                <a:moveTo>
                  <a:pt x="3014" y="390"/>
                </a:moveTo>
                <a:lnTo>
                  <a:pt x="3008" y="390"/>
                </a:lnTo>
                <a:lnTo>
                  <a:pt x="3004" y="388"/>
                </a:lnTo>
                <a:lnTo>
                  <a:pt x="2999" y="386"/>
                </a:lnTo>
                <a:lnTo>
                  <a:pt x="2995" y="383"/>
                </a:lnTo>
                <a:lnTo>
                  <a:pt x="2992" y="379"/>
                </a:lnTo>
                <a:lnTo>
                  <a:pt x="2989" y="375"/>
                </a:lnTo>
                <a:lnTo>
                  <a:pt x="2988" y="370"/>
                </a:lnTo>
                <a:lnTo>
                  <a:pt x="2987" y="365"/>
                </a:lnTo>
                <a:lnTo>
                  <a:pt x="2988" y="360"/>
                </a:lnTo>
                <a:lnTo>
                  <a:pt x="2989" y="356"/>
                </a:lnTo>
                <a:lnTo>
                  <a:pt x="2992" y="352"/>
                </a:lnTo>
                <a:lnTo>
                  <a:pt x="2995" y="348"/>
                </a:lnTo>
                <a:lnTo>
                  <a:pt x="2999" y="345"/>
                </a:lnTo>
                <a:lnTo>
                  <a:pt x="3004" y="342"/>
                </a:lnTo>
                <a:lnTo>
                  <a:pt x="3008" y="341"/>
                </a:lnTo>
                <a:lnTo>
                  <a:pt x="3014" y="341"/>
                </a:lnTo>
                <a:lnTo>
                  <a:pt x="3019" y="341"/>
                </a:lnTo>
                <a:lnTo>
                  <a:pt x="3024" y="342"/>
                </a:lnTo>
                <a:lnTo>
                  <a:pt x="3028" y="345"/>
                </a:lnTo>
                <a:lnTo>
                  <a:pt x="3032" y="348"/>
                </a:lnTo>
                <a:lnTo>
                  <a:pt x="3036" y="352"/>
                </a:lnTo>
                <a:lnTo>
                  <a:pt x="3038" y="356"/>
                </a:lnTo>
                <a:lnTo>
                  <a:pt x="3040" y="360"/>
                </a:lnTo>
                <a:lnTo>
                  <a:pt x="3040" y="365"/>
                </a:lnTo>
                <a:lnTo>
                  <a:pt x="3040" y="370"/>
                </a:lnTo>
                <a:lnTo>
                  <a:pt x="3038" y="375"/>
                </a:lnTo>
                <a:lnTo>
                  <a:pt x="3036" y="379"/>
                </a:lnTo>
                <a:lnTo>
                  <a:pt x="3032" y="383"/>
                </a:lnTo>
                <a:lnTo>
                  <a:pt x="3028" y="386"/>
                </a:lnTo>
                <a:lnTo>
                  <a:pt x="3024" y="388"/>
                </a:lnTo>
                <a:lnTo>
                  <a:pt x="3019" y="390"/>
                </a:lnTo>
                <a:lnTo>
                  <a:pt x="3014" y="390"/>
                </a:lnTo>
                <a:close/>
                <a:moveTo>
                  <a:pt x="2989" y="413"/>
                </a:moveTo>
                <a:lnTo>
                  <a:pt x="3038" y="413"/>
                </a:lnTo>
                <a:lnTo>
                  <a:pt x="3038" y="590"/>
                </a:lnTo>
                <a:lnTo>
                  <a:pt x="2989" y="590"/>
                </a:lnTo>
                <a:lnTo>
                  <a:pt x="2989" y="413"/>
                </a:lnTo>
                <a:close/>
                <a:moveTo>
                  <a:pt x="3242" y="413"/>
                </a:moveTo>
                <a:lnTo>
                  <a:pt x="3180" y="590"/>
                </a:lnTo>
                <a:lnTo>
                  <a:pt x="3125" y="590"/>
                </a:lnTo>
                <a:lnTo>
                  <a:pt x="3063" y="413"/>
                </a:lnTo>
                <a:lnTo>
                  <a:pt x="3115" y="413"/>
                </a:lnTo>
                <a:lnTo>
                  <a:pt x="3151" y="539"/>
                </a:lnTo>
                <a:lnTo>
                  <a:pt x="3190" y="413"/>
                </a:lnTo>
                <a:lnTo>
                  <a:pt x="3242" y="413"/>
                </a:lnTo>
                <a:close/>
                <a:moveTo>
                  <a:pt x="3340" y="593"/>
                </a:moveTo>
                <a:lnTo>
                  <a:pt x="3333" y="593"/>
                </a:lnTo>
                <a:lnTo>
                  <a:pt x="3327" y="592"/>
                </a:lnTo>
                <a:lnTo>
                  <a:pt x="3315" y="590"/>
                </a:lnTo>
                <a:lnTo>
                  <a:pt x="3309" y="589"/>
                </a:lnTo>
                <a:lnTo>
                  <a:pt x="3303" y="587"/>
                </a:lnTo>
                <a:lnTo>
                  <a:pt x="3293" y="582"/>
                </a:lnTo>
                <a:lnTo>
                  <a:pt x="3288" y="579"/>
                </a:lnTo>
                <a:lnTo>
                  <a:pt x="3284" y="576"/>
                </a:lnTo>
                <a:lnTo>
                  <a:pt x="3279" y="572"/>
                </a:lnTo>
                <a:lnTo>
                  <a:pt x="3276" y="569"/>
                </a:lnTo>
                <a:lnTo>
                  <a:pt x="3269" y="560"/>
                </a:lnTo>
                <a:lnTo>
                  <a:pt x="3266" y="555"/>
                </a:lnTo>
                <a:lnTo>
                  <a:pt x="3263" y="550"/>
                </a:lnTo>
                <a:lnTo>
                  <a:pt x="3258" y="540"/>
                </a:lnTo>
                <a:lnTo>
                  <a:pt x="3256" y="534"/>
                </a:lnTo>
                <a:lnTo>
                  <a:pt x="3255" y="528"/>
                </a:lnTo>
                <a:lnTo>
                  <a:pt x="3254" y="522"/>
                </a:lnTo>
                <a:lnTo>
                  <a:pt x="3253" y="516"/>
                </a:lnTo>
                <a:lnTo>
                  <a:pt x="3252" y="509"/>
                </a:lnTo>
                <a:lnTo>
                  <a:pt x="3252" y="502"/>
                </a:lnTo>
                <a:lnTo>
                  <a:pt x="3252" y="495"/>
                </a:lnTo>
                <a:lnTo>
                  <a:pt x="3253" y="489"/>
                </a:lnTo>
                <a:lnTo>
                  <a:pt x="3254" y="483"/>
                </a:lnTo>
                <a:lnTo>
                  <a:pt x="3255" y="477"/>
                </a:lnTo>
                <a:lnTo>
                  <a:pt x="3258" y="465"/>
                </a:lnTo>
                <a:lnTo>
                  <a:pt x="3260" y="459"/>
                </a:lnTo>
                <a:lnTo>
                  <a:pt x="3263" y="454"/>
                </a:lnTo>
                <a:lnTo>
                  <a:pt x="3269" y="445"/>
                </a:lnTo>
                <a:lnTo>
                  <a:pt x="3272" y="440"/>
                </a:lnTo>
                <a:lnTo>
                  <a:pt x="3275" y="436"/>
                </a:lnTo>
                <a:lnTo>
                  <a:pt x="3279" y="432"/>
                </a:lnTo>
                <a:lnTo>
                  <a:pt x="3283" y="428"/>
                </a:lnTo>
                <a:lnTo>
                  <a:pt x="3293" y="422"/>
                </a:lnTo>
                <a:lnTo>
                  <a:pt x="3297" y="419"/>
                </a:lnTo>
                <a:lnTo>
                  <a:pt x="3303" y="417"/>
                </a:lnTo>
                <a:lnTo>
                  <a:pt x="3308" y="415"/>
                </a:lnTo>
                <a:lnTo>
                  <a:pt x="3314" y="413"/>
                </a:lnTo>
                <a:lnTo>
                  <a:pt x="3319" y="412"/>
                </a:lnTo>
                <a:lnTo>
                  <a:pt x="3325" y="411"/>
                </a:lnTo>
                <a:lnTo>
                  <a:pt x="3338" y="411"/>
                </a:lnTo>
                <a:lnTo>
                  <a:pt x="3349" y="411"/>
                </a:lnTo>
                <a:lnTo>
                  <a:pt x="3360" y="413"/>
                </a:lnTo>
                <a:lnTo>
                  <a:pt x="3365" y="414"/>
                </a:lnTo>
                <a:lnTo>
                  <a:pt x="3370" y="416"/>
                </a:lnTo>
                <a:lnTo>
                  <a:pt x="3380" y="421"/>
                </a:lnTo>
                <a:lnTo>
                  <a:pt x="3389" y="426"/>
                </a:lnTo>
                <a:lnTo>
                  <a:pt x="3393" y="429"/>
                </a:lnTo>
                <a:lnTo>
                  <a:pt x="3397" y="433"/>
                </a:lnTo>
                <a:lnTo>
                  <a:pt x="3404" y="441"/>
                </a:lnTo>
                <a:lnTo>
                  <a:pt x="3407" y="446"/>
                </a:lnTo>
                <a:lnTo>
                  <a:pt x="3410" y="450"/>
                </a:lnTo>
                <a:lnTo>
                  <a:pt x="3412" y="456"/>
                </a:lnTo>
                <a:lnTo>
                  <a:pt x="3415" y="461"/>
                </a:lnTo>
                <a:lnTo>
                  <a:pt x="3417" y="467"/>
                </a:lnTo>
                <a:lnTo>
                  <a:pt x="3418" y="473"/>
                </a:lnTo>
                <a:lnTo>
                  <a:pt x="3419" y="479"/>
                </a:lnTo>
                <a:lnTo>
                  <a:pt x="3420" y="486"/>
                </a:lnTo>
                <a:lnTo>
                  <a:pt x="3421" y="493"/>
                </a:lnTo>
                <a:lnTo>
                  <a:pt x="3421" y="500"/>
                </a:lnTo>
                <a:lnTo>
                  <a:pt x="3421" y="514"/>
                </a:lnTo>
                <a:lnTo>
                  <a:pt x="3301" y="514"/>
                </a:lnTo>
                <a:lnTo>
                  <a:pt x="3301" y="519"/>
                </a:lnTo>
                <a:lnTo>
                  <a:pt x="3301" y="523"/>
                </a:lnTo>
                <a:lnTo>
                  <a:pt x="3302" y="528"/>
                </a:lnTo>
                <a:lnTo>
                  <a:pt x="3303" y="532"/>
                </a:lnTo>
                <a:lnTo>
                  <a:pt x="3307" y="539"/>
                </a:lnTo>
                <a:lnTo>
                  <a:pt x="3309" y="542"/>
                </a:lnTo>
                <a:lnTo>
                  <a:pt x="3311" y="545"/>
                </a:lnTo>
                <a:lnTo>
                  <a:pt x="3314" y="548"/>
                </a:lnTo>
                <a:lnTo>
                  <a:pt x="3317" y="550"/>
                </a:lnTo>
                <a:lnTo>
                  <a:pt x="3321" y="552"/>
                </a:lnTo>
                <a:lnTo>
                  <a:pt x="3324" y="554"/>
                </a:lnTo>
                <a:lnTo>
                  <a:pt x="3328" y="555"/>
                </a:lnTo>
                <a:lnTo>
                  <a:pt x="3332" y="556"/>
                </a:lnTo>
                <a:lnTo>
                  <a:pt x="3341" y="557"/>
                </a:lnTo>
                <a:lnTo>
                  <a:pt x="3347" y="556"/>
                </a:lnTo>
                <a:lnTo>
                  <a:pt x="3352" y="555"/>
                </a:lnTo>
                <a:lnTo>
                  <a:pt x="3357" y="554"/>
                </a:lnTo>
                <a:lnTo>
                  <a:pt x="3362" y="551"/>
                </a:lnTo>
                <a:lnTo>
                  <a:pt x="3364" y="550"/>
                </a:lnTo>
                <a:lnTo>
                  <a:pt x="3366" y="548"/>
                </a:lnTo>
                <a:lnTo>
                  <a:pt x="3370" y="545"/>
                </a:lnTo>
                <a:lnTo>
                  <a:pt x="3372" y="541"/>
                </a:lnTo>
                <a:lnTo>
                  <a:pt x="3375" y="536"/>
                </a:lnTo>
                <a:lnTo>
                  <a:pt x="3420" y="539"/>
                </a:lnTo>
                <a:lnTo>
                  <a:pt x="3418" y="545"/>
                </a:lnTo>
                <a:lnTo>
                  <a:pt x="3416" y="551"/>
                </a:lnTo>
                <a:lnTo>
                  <a:pt x="3414" y="556"/>
                </a:lnTo>
                <a:lnTo>
                  <a:pt x="3411" y="561"/>
                </a:lnTo>
                <a:lnTo>
                  <a:pt x="3407" y="566"/>
                </a:lnTo>
                <a:lnTo>
                  <a:pt x="3403" y="570"/>
                </a:lnTo>
                <a:lnTo>
                  <a:pt x="3399" y="575"/>
                </a:lnTo>
                <a:lnTo>
                  <a:pt x="3394" y="578"/>
                </a:lnTo>
                <a:lnTo>
                  <a:pt x="3388" y="582"/>
                </a:lnTo>
                <a:lnTo>
                  <a:pt x="3382" y="585"/>
                </a:lnTo>
                <a:lnTo>
                  <a:pt x="3376" y="587"/>
                </a:lnTo>
                <a:lnTo>
                  <a:pt x="3370" y="589"/>
                </a:lnTo>
                <a:lnTo>
                  <a:pt x="3366" y="590"/>
                </a:lnTo>
                <a:lnTo>
                  <a:pt x="3363" y="591"/>
                </a:lnTo>
                <a:lnTo>
                  <a:pt x="3355" y="592"/>
                </a:lnTo>
                <a:lnTo>
                  <a:pt x="3348" y="593"/>
                </a:lnTo>
                <a:lnTo>
                  <a:pt x="3340" y="593"/>
                </a:lnTo>
                <a:close/>
                <a:moveTo>
                  <a:pt x="3301" y="483"/>
                </a:moveTo>
                <a:lnTo>
                  <a:pt x="3375" y="483"/>
                </a:lnTo>
                <a:lnTo>
                  <a:pt x="3375" y="480"/>
                </a:lnTo>
                <a:lnTo>
                  <a:pt x="3374" y="476"/>
                </a:lnTo>
                <a:lnTo>
                  <a:pt x="3373" y="472"/>
                </a:lnTo>
                <a:lnTo>
                  <a:pt x="3372" y="469"/>
                </a:lnTo>
                <a:lnTo>
                  <a:pt x="3371" y="466"/>
                </a:lnTo>
                <a:lnTo>
                  <a:pt x="3369" y="463"/>
                </a:lnTo>
                <a:lnTo>
                  <a:pt x="3367" y="460"/>
                </a:lnTo>
                <a:lnTo>
                  <a:pt x="3365" y="457"/>
                </a:lnTo>
                <a:lnTo>
                  <a:pt x="3359" y="453"/>
                </a:lnTo>
                <a:lnTo>
                  <a:pt x="3353" y="450"/>
                </a:lnTo>
                <a:lnTo>
                  <a:pt x="3346" y="448"/>
                </a:lnTo>
                <a:lnTo>
                  <a:pt x="3339" y="447"/>
                </a:lnTo>
                <a:lnTo>
                  <a:pt x="3331" y="448"/>
                </a:lnTo>
                <a:lnTo>
                  <a:pt x="3327" y="449"/>
                </a:lnTo>
                <a:lnTo>
                  <a:pt x="3324" y="450"/>
                </a:lnTo>
                <a:lnTo>
                  <a:pt x="3317" y="453"/>
                </a:lnTo>
                <a:lnTo>
                  <a:pt x="3315" y="455"/>
                </a:lnTo>
                <a:lnTo>
                  <a:pt x="3312" y="458"/>
                </a:lnTo>
                <a:lnTo>
                  <a:pt x="3307" y="463"/>
                </a:lnTo>
                <a:lnTo>
                  <a:pt x="3304" y="470"/>
                </a:lnTo>
                <a:lnTo>
                  <a:pt x="3303" y="473"/>
                </a:lnTo>
                <a:lnTo>
                  <a:pt x="3302" y="476"/>
                </a:lnTo>
                <a:lnTo>
                  <a:pt x="3301" y="483"/>
                </a:lnTo>
                <a:close/>
                <a:moveTo>
                  <a:pt x="3456" y="590"/>
                </a:moveTo>
                <a:lnTo>
                  <a:pt x="3456" y="413"/>
                </a:lnTo>
                <a:lnTo>
                  <a:pt x="3503" y="413"/>
                </a:lnTo>
                <a:lnTo>
                  <a:pt x="3503" y="444"/>
                </a:lnTo>
                <a:lnTo>
                  <a:pt x="3507" y="436"/>
                </a:lnTo>
                <a:lnTo>
                  <a:pt x="3511" y="429"/>
                </a:lnTo>
                <a:lnTo>
                  <a:pt x="3516" y="424"/>
                </a:lnTo>
                <a:lnTo>
                  <a:pt x="3521" y="419"/>
                </a:lnTo>
                <a:lnTo>
                  <a:pt x="3524" y="417"/>
                </a:lnTo>
                <a:lnTo>
                  <a:pt x="3527" y="415"/>
                </a:lnTo>
                <a:lnTo>
                  <a:pt x="3534" y="413"/>
                </a:lnTo>
                <a:lnTo>
                  <a:pt x="3540" y="411"/>
                </a:lnTo>
                <a:lnTo>
                  <a:pt x="3548" y="410"/>
                </a:lnTo>
                <a:lnTo>
                  <a:pt x="3556" y="411"/>
                </a:lnTo>
                <a:lnTo>
                  <a:pt x="3563" y="412"/>
                </a:lnTo>
                <a:lnTo>
                  <a:pt x="3563" y="456"/>
                </a:lnTo>
                <a:lnTo>
                  <a:pt x="3559" y="455"/>
                </a:lnTo>
                <a:lnTo>
                  <a:pt x="3554" y="454"/>
                </a:lnTo>
                <a:lnTo>
                  <a:pt x="3542" y="453"/>
                </a:lnTo>
                <a:lnTo>
                  <a:pt x="3535" y="454"/>
                </a:lnTo>
                <a:lnTo>
                  <a:pt x="3531" y="454"/>
                </a:lnTo>
                <a:lnTo>
                  <a:pt x="3528" y="456"/>
                </a:lnTo>
                <a:lnTo>
                  <a:pt x="3524" y="457"/>
                </a:lnTo>
                <a:lnTo>
                  <a:pt x="3521" y="459"/>
                </a:lnTo>
                <a:lnTo>
                  <a:pt x="3518" y="461"/>
                </a:lnTo>
                <a:lnTo>
                  <a:pt x="3515" y="463"/>
                </a:lnTo>
                <a:lnTo>
                  <a:pt x="3511" y="469"/>
                </a:lnTo>
                <a:lnTo>
                  <a:pt x="3509" y="472"/>
                </a:lnTo>
                <a:lnTo>
                  <a:pt x="3508" y="475"/>
                </a:lnTo>
                <a:lnTo>
                  <a:pt x="3506" y="478"/>
                </a:lnTo>
                <a:lnTo>
                  <a:pt x="3506" y="482"/>
                </a:lnTo>
                <a:lnTo>
                  <a:pt x="3505" y="486"/>
                </a:lnTo>
                <a:lnTo>
                  <a:pt x="3505" y="490"/>
                </a:lnTo>
                <a:lnTo>
                  <a:pt x="3505" y="590"/>
                </a:lnTo>
                <a:lnTo>
                  <a:pt x="3456" y="590"/>
                </a:lnTo>
                <a:close/>
                <a:moveTo>
                  <a:pt x="3736" y="463"/>
                </a:moveTo>
                <a:lnTo>
                  <a:pt x="3692" y="466"/>
                </a:lnTo>
                <a:lnTo>
                  <a:pt x="3690" y="462"/>
                </a:lnTo>
                <a:lnTo>
                  <a:pt x="3688" y="458"/>
                </a:lnTo>
                <a:lnTo>
                  <a:pt x="3686" y="455"/>
                </a:lnTo>
                <a:lnTo>
                  <a:pt x="3682" y="451"/>
                </a:lnTo>
                <a:lnTo>
                  <a:pt x="3678" y="449"/>
                </a:lnTo>
                <a:lnTo>
                  <a:pt x="3673" y="447"/>
                </a:lnTo>
                <a:lnTo>
                  <a:pt x="3668" y="446"/>
                </a:lnTo>
                <a:lnTo>
                  <a:pt x="3662" y="445"/>
                </a:lnTo>
                <a:lnTo>
                  <a:pt x="3656" y="446"/>
                </a:lnTo>
                <a:lnTo>
                  <a:pt x="3651" y="447"/>
                </a:lnTo>
                <a:lnTo>
                  <a:pt x="3647" y="448"/>
                </a:lnTo>
                <a:lnTo>
                  <a:pt x="3643" y="450"/>
                </a:lnTo>
                <a:lnTo>
                  <a:pt x="3639" y="453"/>
                </a:lnTo>
                <a:lnTo>
                  <a:pt x="3637" y="456"/>
                </a:lnTo>
                <a:lnTo>
                  <a:pt x="3635" y="459"/>
                </a:lnTo>
                <a:lnTo>
                  <a:pt x="3635" y="463"/>
                </a:lnTo>
                <a:lnTo>
                  <a:pt x="3635" y="466"/>
                </a:lnTo>
                <a:lnTo>
                  <a:pt x="3636" y="469"/>
                </a:lnTo>
                <a:lnTo>
                  <a:pt x="3638" y="471"/>
                </a:lnTo>
                <a:lnTo>
                  <a:pt x="3640" y="474"/>
                </a:lnTo>
                <a:lnTo>
                  <a:pt x="3643" y="476"/>
                </a:lnTo>
                <a:lnTo>
                  <a:pt x="3647" y="478"/>
                </a:lnTo>
                <a:lnTo>
                  <a:pt x="3652" y="479"/>
                </a:lnTo>
                <a:lnTo>
                  <a:pt x="3657" y="481"/>
                </a:lnTo>
                <a:lnTo>
                  <a:pt x="3689" y="487"/>
                </a:lnTo>
                <a:lnTo>
                  <a:pt x="3696" y="488"/>
                </a:lnTo>
                <a:lnTo>
                  <a:pt x="3701" y="490"/>
                </a:lnTo>
                <a:lnTo>
                  <a:pt x="3707" y="492"/>
                </a:lnTo>
                <a:lnTo>
                  <a:pt x="3712" y="494"/>
                </a:lnTo>
                <a:lnTo>
                  <a:pt x="3720" y="499"/>
                </a:lnTo>
                <a:lnTo>
                  <a:pt x="3728" y="504"/>
                </a:lnTo>
                <a:lnTo>
                  <a:pt x="3731" y="507"/>
                </a:lnTo>
                <a:lnTo>
                  <a:pt x="3733" y="511"/>
                </a:lnTo>
                <a:lnTo>
                  <a:pt x="3735" y="514"/>
                </a:lnTo>
                <a:lnTo>
                  <a:pt x="3737" y="518"/>
                </a:lnTo>
                <a:lnTo>
                  <a:pt x="3740" y="526"/>
                </a:lnTo>
                <a:lnTo>
                  <a:pt x="3740" y="530"/>
                </a:lnTo>
                <a:lnTo>
                  <a:pt x="3740" y="535"/>
                </a:lnTo>
                <a:lnTo>
                  <a:pt x="3740" y="539"/>
                </a:lnTo>
                <a:lnTo>
                  <a:pt x="3740" y="543"/>
                </a:lnTo>
                <a:lnTo>
                  <a:pt x="3739" y="547"/>
                </a:lnTo>
                <a:lnTo>
                  <a:pt x="3738" y="551"/>
                </a:lnTo>
                <a:lnTo>
                  <a:pt x="3736" y="555"/>
                </a:lnTo>
                <a:lnTo>
                  <a:pt x="3735" y="559"/>
                </a:lnTo>
                <a:lnTo>
                  <a:pt x="3733" y="562"/>
                </a:lnTo>
                <a:lnTo>
                  <a:pt x="3730" y="565"/>
                </a:lnTo>
                <a:lnTo>
                  <a:pt x="3725" y="572"/>
                </a:lnTo>
                <a:lnTo>
                  <a:pt x="3718" y="577"/>
                </a:lnTo>
                <a:lnTo>
                  <a:pt x="3711" y="582"/>
                </a:lnTo>
                <a:lnTo>
                  <a:pt x="3702" y="586"/>
                </a:lnTo>
                <a:lnTo>
                  <a:pt x="3693" y="589"/>
                </a:lnTo>
                <a:lnTo>
                  <a:pt x="3683" y="591"/>
                </a:lnTo>
                <a:lnTo>
                  <a:pt x="3673" y="593"/>
                </a:lnTo>
                <a:lnTo>
                  <a:pt x="3662" y="593"/>
                </a:lnTo>
                <a:lnTo>
                  <a:pt x="3653" y="593"/>
                </a:lnTo>
                <a:lnTo>
                  <a:pt x="3645" y="592"/>
                </a:lnTo>
                <a:lnTo>
                  <a:pt x="3637" y="591"/>
                </a:lnTo>
                <a:lnTo>
                  <a:pt x="3630" y="589"/>
                </a:lnTo>
                <a:lnTo>
                  <a:pt x="3623" y="587"/>
                </a:lnTo>
                <a:lnTo>
                  <a:pt x="3617" y="585"/>
                </a:lnTo>
                <a:lnTo>
                  <a:pt x="3611" y="582"/>
                </a:lnTo>
                <a:lnTo>
                  <a:pt x="3606" y="578"/>
                </a:lnTo>
                <a:lnTo>
                  <a:pt x="3601" y="575"/>
                </a:lnTo>
                <a:lnTo>
                  <a:pt x="3596" y="570"/>
                </a:lnTo>
                <a:lnTo>
                  <a:pt x="3593" y="566"/>
                </a:lnTo>
                <a:lnTo>
                  <a:pt x="3589" y="561"/>
                </a:lnTo>
                <a:lnTo>
                  <a:pt x="3587" y="556"/>
                </a:lnTo>
                <a:lnTo>
                  <a:pt x="3584" y="550"/>
                </a:lnTo>
                <a:lnTo>
                  <a:pt x="3583" y="545"/>
                </a:lnTo>
                <a:lnTo>
                  <a:pt x="3582" y="538"/>
                </a:lnTo>
                <a:lnTo>
                  <a:pt x="3630" y="536"/>
                </a:lnTo>
                <a:lnTo>
                  <a:pt x="3631" y="541"/>
                </a:lnTo>
                <a:lnTo>
                  <a:pt x="3634" y="545"/>
                </a:lnTo>
                <a:lnTo>
                  <a:pt x="3637" y="549"/>
                </a:lnTo>
                <a:lnTo>
                  <a:pt x="3640" y="552"/>
                </a:lnTo>
                <a:lnTo>
                  <a:pt x="3645" y="555"/>
                </a:lnTo>
                <a:lnTo>
                  <a:pt x="3650" y="556"/>
                </a:lnTo>
                <a:lnTo>
                  <a:pt x="3656" y="557"/>
                </a:lnTo>
                <a:lnTo>
                  <a:pt x="3662" y="558"/>
                </a:lnTo>
                <a:lnTo>
                  <a:pt x="3668" y="557"/>
                </a:lnTo>
                <a:lnTo>
                  <a:pt x="3673" y="557"/>
                </a:lnTo>
                <a:lnTo>
                  <a:pt x="3678" y="555"/>
                </a:lnTo>
                <a:lnTo>
                  <a:pt x="3681" y="554"/>
                </a:lnTo>
                <a:lnTo>
                  <a:pt x="3683" y="553"/>
                </a:lnTo>
                <a:lnTo>
                  <a:pt x="3686" y="550"/>
                </a:lnTo>
                <a:lnTo>
                  <a:pt x="3689" y="547"/>
                </a:lnTo>
                <a:lnTo>
                  <a:pt x="3689" y="545"/>
                </a:lnTo>
                <a:lnTo>
                  <a:pt x="3690" y="544"/>
                </a:lnTo>
                <a:lnTo>
                  <a:pt x="3691" y="540"/>
                </a:lnTo>
                <a:lnTo>
                  <a:pt x="3690" y="537"/>
                </a:lnTo>
                <a:lnTo>
                  <a:pt x="3689" y="534"/>
                </a:lnTo>
                <a:lnTo>
                  <a:pt x="3687" y="531"/>
                </a:lnTo>
                <a:lnTo>
                  <a:pt x="3685" y="529"/>
                </a:lnTo>
                <a:lnTo>
                  <a:pt x="3682" y="527"/>
                </a:lnTo>
                <a:lnTo>
                  <a:pt x="3678" y="525"/>
                </a:lnTo>
                <a:lnTo>
                  <a:pt x="3673" y="523"/>
                </a:lnTo>
                <a:lnTo>
                  <a:pt x="3668" y="522"/>
                </a:lnTo>
                <a:lnTo>
                  <a:pt x="3637" y="516"/>
                </a:lnTo>
                <a:lnTo>
                  <a:pt x="3631" y="515"/>
                </a:lnTo>
                <a:lnTo>
                  <a:pt x="3625" y="513"/>
                </a:lnTo>
                <a:lnTo>
                  <a:pt x="3615" y="509"/>
                </a:lnTo>
                <a:lnTo>
                  <a:pt x="3610" y="507"/>
                </a:lnTo>
                <a:lnTo>
                  <a:pt x="3606" y="504"/>
                </a:lnTo>
                <a:lnTo>
                  <a:pt x="3602" y="501"/>
                </a:lnTo>
                <a:lnTo>
                  <a:pt x="3599" y="498"/>
                </a:lnTo>
                <a:lnTo>
                  <a:pt x="3596" y="495"/>
                </a:lnTo>
                <a:lnTo>
                  <a:pt x="3593" y="492"/>
                </a:lnTo>
                <a:lnTo>
                  <a:pt x="3591" y="488"/>
                </a:lnTo>
                <a:lnTo>
                  <a:pt x="3589" y="484"/>
                </a:lnTo>
                <a:lnTo>
                  <a:pt x="3588" y="480"/>
                </a:lnTo>
                <a:lnTo>
                  <a:pt x="3587" y="475"/>
                </a:lnTo>
                <a:lnTo>
                  <a:pt x="3586" y="471"/>
                </a:lnTo>
                <a:lnTo>
                  <a:pt x="3586" y="466"/>
                </a:lnTo>
                <a:lnTo>
                  <a:pt x="3587" y="459"/>
                </a:lnTo>
                <a:lnTo>
                  <a:pt x="3587" y="454"/>
                </a:lnTo>
                <a:lnTo>
                  <a:pt x="3589" y="448"/>
                </a:lnTo>
                <a:lnTo>
                  <a:pt x="3591" y="443"/>
                </a:lnTo>
                <a:lnTo>
                  <a:pt x="3594" y="438"/>
                </a:lnTo>
                <a:lnTo>
                  <a:pt x="3598" y="433"/>
                </a:lnTo>
                <a:lnTo>
                  <a:pt x="3602" y="429"/>
                </a:lnTo>
                <a:lnTo>
                  <a:pt x="3607" y="425"/>
                </a:lnTo>
                <a:lnTo>
                  <a:pt x="3612" y="422"/>
                </a:lnTo>
                <a:lnTo>
                  <a:pt x="3618" y="419"/>
                </a:lnTo>
                <a:lnTo>
                  <a:pt x="3624" y="416"/>
                </a:lnTo>
                <a:lnTo>
                  <a:pt x="3631" y="414"/>
                </a:lnTo>
                <a:lnTo>
                  <a:pt x="3634" y="413"/>
                </a:lnTo>
                <a:lnTo>
                  <a:pt x="3638" y="413"/>
                </a:lnTo>
                <a:lnTo>
                  <a:pt x="3645" y="412"/>
                </a:lnTo>
                <a:lnTo>
                  <a:pt x="3653" y="411"/>
                </a:lnTo>
                <a:lnTo>
                  <a:pt x="3661" y="411"/>
                </a:lnTo>
                <a:lnTo>
                  <a:pt x="3669" y="411"/>
                </a:lnTo>
                <a:lnTo>
                  <a:pt x="3677" y="412"/>
                </a:lnTo>
                <a:lnTo>
                  <a:pt x="3684" y="413"/>
                </a:lnTo>
                <a:lnTo>
                  <a:pt x="3691" y="414"/>
                </a:lnTo>
                <a:lnTo>
                  <a:pt x="3697" y="416"/>
                </a:lnTo>
                <a:lnTo>
                  <a:pt x="3703" y="419"/>
                </a:lnTo>
                <a:lnTo>
                  <a:pt x="3709" y="421"/>
                </a:lnTo>
                <a:lnTo>
                  <a:pt x="3714" y="425"/>
                </a:lnTo>
                <a:lnTo>
                  <a:pt x="3718" y="428"/>
                </a:lnTo>
                <a:lnTo>
                  <a:pt x="3723" y="432"/>
                </a:lnTo>
                <a:lnTo>
                  <a:pt x="3726" y="437"/>
                </a:lnTo>
                <a:lnTo>
                  <a:pt x="3728" y="439"/>
                </a:lnTo>
                <a:lnTo>
                  <a:pt x="3729" y="441"/>
                </a:lnTo>
                <a:lnTo>
                  <a:pt x="3732" y="446"/>
                </a:lnTo>
                <a:lnTo>
                  <a:pt x="3734" y="452"/>
                </a:lnTo>
                <a:lnTo>
                  <a:pt x="3735" y="457"/>
                </a:lnTo>
                <a:lnTo>
                  <a:pt x="3736" y="463"/>
                </a:lnTo>
                <a:close/>
                <a:moveTo>
                  <a:pt x="3797" y="390"/>
                </a:moveTo>
                <a:lnTo>
                  <a:pt x="3792" y="390"/>
                </a:lnTo>
                <a:lnTo>
                  <a:pt x="3787" y="388"/>
                </a:lnTo>
                <a:lnTo>
                  <a:pt x="3783" y="386"/>
                </a:lnTo>
                <a:lnTo>
                  <a:pt x="3778" y="383"/>
                </a:lnTo>
                <a:lnTo>
                  <a:pt x="3775" y="379"/>
                </a:lnTo>
                <a:lnTo>
                  <a:pt x="3773" y="375"/>
                </a:lnTo>
                <a:lnTo>
                  <a:pt x="3771" y="370"/>
                </a:lnTo>
                <a:lnTo>
                  <a:pt x="3771" y="365"/>
                </a:lnTo>
                <a:lnTo>
                  <a:pt x="3771" y="360"/>
                </a:lnTo>
                <a:lnTo>
                  <a:pt x="3773" y="356"/>
                </a:lnTo>
                <a:lnTo>
                  <a:pt x="3775" y="352"/>
                </a:lnTo>
                <a:lnTo>
                  <a:pt x="3778" y="348"/>
                </a:lnTo>
                <a:lnTo>
                  <a:pt x="3783" y="345"/>
                </a:lnTo>
                <a:lnTo>
                  <a:pt x="3787" y="342"/>
                </a:lnTo>
                <a:lnTo>
                  <a:pt x="3792" y="341"/>
                </a:lnTo>
                <a:lnTo>
                  <a:pt x="3797" y="341"/>
                </a:lnTo>
                <a:lnTo>
                  <a:pt x="3802" y="341"/>
                </a:lnTo>
                <a:lnTo>
                  <a:pt x="3807" y="342"/>
                </a:lnTo>
                <a:lnTo>
                  <a:pt x="3812" y="345"/>
                </a:lnTo>
                <a:lnTo>
                  <a:pt x="3816" y="348"/>
                </a:lnTo>
                <a:lnTo>
                  <a:pt x="3819" y="352"/>
                </a:lnTo>
                <a:lnTo>
                  <a:pt x="3822" y="356"/>
                </a:lnTo>
                <a:lnTo>
                  <a:pt x="3823" y="360"/>
                </a:lnTo>
                <a:lnTo>
                  <a:pt x="3824" y="365"/>
                </a:lnTo>
                <a:lnTo>
                  <a:pt x="3823" y="370"/>
                </a:lnTo>
                <a:lnTo>
                  <a:pt x="3822" y="375"/>
                </a:lnTo>
                <a:lnTo>
                  <a:pt x="3819" y="379"/>
                </a:lnTo>
                <a:lnTo>
                  <a:pt x="3816" y="383"/>
                </a:lnTo>
                <a:lnTo>
                  <a:pt x="3812" y="386"/>
                </a:lnTo>
                <a:lnTo>
                  <a:pt x="3807" y="388"/>
                </a:lnTo>
                <a:lnTo>
                  <a:pt x="3802" y="390"/>
                </a:lnTo>
                <a:lnTo>
                  <a:pt x="3797" y="390"/>
                </a:lnTo>
                <a:close/>
                <a:moveTo>
                  <a:pt x="3772" y="413"/>
                </a:moveTo>
                <a:lnTo>
                  <a:pt x="3822" y="413"/>
                </a:lnTo>
                <a:lnTo>
                  <a:pt x="3822" y="590"/>
                </a:lnTo>
                <a:lnTo>
                  <a:pt x="3772" y="590"/>
                </a:lnTo>
                <a:lnTo>
                  <a:pt x="3772" y="413"/>
                </a:lnTo>
                <a:close/>
                <a:moveTo>
                  <a:pt x="3955" y="413"/>
                </a:moveTo>
                <a:lnTo>
                  <a:pt x="3955" y="450"/>
                </a:lnTo>
                <a:lnTo>
                  <a:pt x="3921" y="450"/>
                </a:lnTo>
                <a:lnTo>
                  <a:pt x="3921" y="535"/>
                </a:lnTo>
                <a:lnTo>
                  <a:pt x="3922" y="540"/>
                </a:lnTo>
                <a:lnTo>
                  <a:pt x="3923" y="544"/>
                </a:lnTo>
                <a:lnTo>
                  <a:pt x="3923" y="545"/>
                </a:lnTo>
                <a:lnTo>
                  <a:pt x="3924" y="547"/>
                </a:lnTo>
                <a:lnTo>
                  <a:pt x="3926" y="549"/>
                </a:lnTo>
                <a:lnTo>
                  <a:pt x="3929" y="551"/>
                </a:lnTo>
                <a:lnTo>
                  <a:pt x="3931" y="552"/>
                </a:lnTo>
                <a:lnTo>
                  <a:pt x="3935" y="552"/>
                </a:lnTo>
                <a:lnTo>
                  <a:pt x="3938" y="553"/>
                </a:lnTo>
                <a:lnTo>
                  <a:pt x="3945" y="552"/>
                </a:lnTo>
                <a:lnTo>
                  <a:pt x="3950" y="551"/>
                </a:lnTo>
                <a:lnTo>
                  <a:pt x="3958" y="587"/>
                </a:lnTo>
                <a:lnTo>
                  <a:pt x="3948" y="590"/>
                </a:lnTo>
                <a:lnTo>
                  <a:pt x="3940" y="591"/>
                </a:lnTo>
                <a:lnTo>
                  <a:pt x="3931" y="592"/>
                </a:lnTo>
                <a:lnTo>
                  <a:pt x="3925" y="592"/>
                </a:lnTo>
                <a:lnTo>
                  <a:pt x="3919" y="592"/>
                </a:lnTo>
                <a:lnTo>
                  <a:pt x="3913" y="591"/>
                </a:lnTo>
                <a:lnTo>
                  <a:pt x="3907" y="590"/>
                </a:lnTo>
                <a:lnTo>
                  <a:pt x="3902" y="588"/>
                </a:lnTo>
                <a:lnTo>
                  <a:pt x="3896" y="586"/>
                </a:lnTo>
                <a:lnTo>
                  <a:pt x="3892" y="583"/>
                </a:lnTo>
                <a:lnTo>
                  <a:pt x="3887" y="581"/>
                </a:lnTo>
                <a:lnTo>
                  <a:pt x="3884" y="577"/>
                </a:lnTo>
                <a:lnTo>
                  <a:pt x="3880" y="573"/>
                </a:lnTo>
                <a:lnTo>
                  <a:pt x="3878" y="569"/>
                </a:lnTo>
                <a:lnTo>
                  <a:pt x="3875" y="564"/>
                </a:lnTo>
                <a:lnTo>
                  <a:pt x="3874" y="559"/>
                </a:lnTo>
                <a:lnTo>
                  <a:pt x="3872" y="554"/>
                </a:lnTo>
                <a:lnTo>
                  <a:pt x="3872" y="548"/>
                </a:lnTo>
                <a:lnTo>
                  <a:pt x="3871" y="542"/>
                </a:lnTo>
                <a:lnTo>
                  <a:pt x="3871" y="450"/>
                </a:lnTo>
                <a:lnTo>
                  <a:pt x="3847" y="450"/>
                </a:lnTo>
                <a:lnTo>
                  <a:pt x="3847" y="413"/>
                </a:lnTo>
                <a:lnTo>
                  <a:pt x="3871" y="413"/>
                </a:lnTo>
                <a:lnTo>
                  <a:pt x="3871" y="371"/>
                </a:lnTo>
                <a:lnTo>
                  <a:pt x="3921" y="371"/>
                </a:lnTo>
                <a:lnTo>
                  <a:pt x="3921" y="413"/>
                </a:lnTo>
                <a:lnTo>
                  <a:pt x="3955" y="413"/>
                </a:lnTo>
                <a:close/>
                <a:moveTo>
                  <a:pt x="4062" y="593"/>
                </a:moveTo>
                <a:lnTo>
                  <a:pt x="4056" y="593"/>
                </a:lnTo>
                <a:lnTo>
                  <a:pt x="4049" y="592"/>
                </a:lnTo>
                <a:lnTo>
                  <a:pt x="4037" y="590"/>
                </a:lnTo>
                <a:lnTo>
                  <a:pt x="4031" y="589"/>
                </a:lnTo>
                <a:lnTo>
                  <a:pt x="4026" y="587"/>
                </a:lnTo>
                <a:lnTo>
                  <a:pt x="4015" y="582"/>
                </a:lnTo>
                <a:lnTo>
                  <a:pt x="4011" y="579"/>
                </a:lnTo>
                <a:lnTo>
                  <a:pt x="4006" y="576"/>
                </a:lnTo>
                <a:lnTo>
                  <a:pt x="4002" y="572"/>
                </a:lnTo>
                <a:lnTo>
                  <a:pt x="3998" y="569"/>
                </a:lnTo>
                <a:lnTo>
                  <a:pt x="3991" y="560"/>
                </a:lnTo>
                <a:lnTo>
                  <a:pt x="3988" y="555"/>
                </a:lnTo>
                <a:lnTo>
                  <a:pt x="3985" y="550"/>
                </a:lnTo>
                <a:lnTo>
                  <a:pt x="3981" y="540"/>
                </a:lnTo>
                <a:lnTo>
                  <a:pt x="3979" y="534"/>
                </a:lnTo>
                <a:lnTo>
                  <a:pt x="3977" y="528"/>
                </a:lnTo>
                <a:lnTo>
                  <a:pt x="3976" y="522"/>
                </a:lnTo>
                <a:lnTo>
                  <a:pt x="3975" y="516"/>
                </a:lnTo>
                <a:lnTo>
                  <a:pt x="3975" y="509"/>
                </a:lnTo>
                <a:lnTo>
                  <a:pt x="3975" y="502"/>
                </a:lnTo>
                <a:lnTo>
                  <a:pt x="3975" y="495"/>
                </a:lnTo>
                <a:lnTo>
                  <a:pt x="3975" y="489"/>
                </a:lnTo>
                <a:lnTo>
                  <a:pt x="3976" y="483"/>
                </a:lnTo>
                <a:lnTo>
                  <a:pt x="3977" y="477"/>
                </a:lnTo>
                <a:lnTo>
                  <a:pt x="3981" y="465"/>
                </a:lnTo>
                <a:lnTo>
                  <a:pt x="3983" y="459"/>
                </a:lnTo>
                <a:lnTo>
                  <a:pt x="3985" y="454"/>
                </a:lnTo>
                <a:lnTo>
                  <a:pt x="3991" y="445"/>
                </a:lnTo>
                <a:lnTo>
                  <a:pt x="3994" y="440"/>
                </a:lnTo>
                <a:lnTo>
                  <a:pt x="3998" y="436"/>
                </a:lnTo>
                <a:lnTo>
                  <a:pt x="4002" y="432"/>
                </a:lnTo>
                <a:lnTo>
                  <a:pt x="4006" y="428"/>
                </a:lnTo>
                <a:lnTo>
                  <a:pt x="4015" y="422"/>
                </a:lnTo>
                <a:lnTo>
                  <a:pt x="4020" y="419"/>
                </a:lnTo>
                <a:lnTo>
                  <a:pt x="4025" y="417"/>
                </a:lnTo>
                <a:lnTo>
                  <a:pt x="4030" y="415"/>
                </a:lnTo>
                <a:lnTo>
                  <a:pt x="4036" y="413"/>
                </a:lnTo>
                <a:lnTo>
                  <a:pt x="4042" y="412"/>
                </a:lnTo>
                <a:lnTo>
                  <a:pt x="4048" y="411"/>
                </a:lnTo>
                <a:lnTo>
                  <a:pt x="4060" y="411"/>
                </a:lnTo>
                <a:lnTo>
                  <a:pt x="4072" y="411"/>
                </a:lnTo>
                <a:lnTo>
                  <a:pt x="4083" y="413"/>
                </a:lnTo>
                <a:lnTo>
                  <a:pt x="4088" y="414"/>
                </a:lnTo>
                <a:lnTo>
                  <a:pt x="4093" y="416"/>
                </a:lnTo>
                <a:lnTo>
                  <a:pt x="4103" y="421"/>
                </a:lnTo>
                <a:lnTo>
                  <a:pt x="4111" y="426"/>
                </a:lnTo>
                <a:lnTo>
                  <a:pt x="4116" y="429"/>
                </a:lnTo>
                <a:lnTo>
                  <a:pt x="4119" y="433"/>
                </a:lnTo>
                <a:lnTo>
                  <a:pt x="4126" y="441"/>
                </a:lnTo>
                <a:lnTo>
                  <a:pt x="4129" y="446"/>
                </a:lnTo>
                <a:lnTo>
                  <a:pt x="4132" y="450"/>
                </a:lnTo>
                <a:lnTo>
                  <a:pt x="4135" y="456"/>
                </a:lnTo>
                <a:lnTo>
                  <a:pt x="4137" y="461"/>
                </a:lnTo>
                <a:lnTo>
                  <a:pt x="4139" y="467"/>
                </a:lnTo>
                <a:lnTo>
                  <a:pt x="4141" y="473"/>
                </a:lnTo>
                <a:lnTo>
                  <a:pt x="4142" y="479"/>
                </a:lnTo>
                <a:lnTo>
                  <a:pt x="4143" y="486"/>
                </a:lnTo>
                <a:lnTo>
                  <a:pt x="4143" y="493"/>
                </a:lnTo>
                <a:lnTo>
                  <a:pt x="4143" y="500"/>
                </a:lnTo>
                <a:lnTo>
                  <a:pt x="4143" y="514"/>
                </a:lnTo>
                <a:lnTo>
                  <a:pt x="4023" y="514"/>
                </a:lnTo>
                <a:lnTo>
                  <a:pt x="4023" y="519"/>
                </a:lnTo>
                <a:lnTo>
                  <a:pt x="4024" y="523"/>
                </a:lnTo>
                <a:lnTo>
                  <a:pt x="4026" y="532"/>
                </a:lnTo>
                <a:lnTo>
                  <a:pt x="4027" y="535"/>
                </a:lnTo>
                <a:lnTo>
                  <a:pt x="4029" y="539"/>
                </a:lnTo>
                <a:lnTo>
                  <a:pt x="4031" y="542"/>
                </a:lnTo>
                <a:lnTo>
                  <a:pt x="4034" y="545"/>
                </a:lnTo>
                <a:lnTo>
                  <a:pt x="4037" y="548"/>
                </a:lnTo>
                <a:lnTo>
                  <a:pt x="4040" y="550"/>
                </a:lnTo>
                <a:lnTo>
                  <a:pt x="4043" y="552"/>
                </a:lnTo>
                <a:lnTo>
                  <a:pt x="4047" y="554"/>
                </a:lnTo>
                <a:lnTo>
                  <a:pt x="4050" y="555"/>
                </a:lnTo>
                <a:lnTo>
                  <a:pt x="4054" y="556"/>
                </a:lnTo>
                <a:lnTo>
                  <a:pt x="4063" y="557"/>
                </a:lnTo>
                <a:lnTo>
                  <a:pt x="4069" y="556"/>
                </a:lnTo>
                <a:lnTo>
                  <a:pt x="4075" y="555"/>
                </a:lnTo>
                <a:lnTo>
                  <a:pt x="4080" y="554"/>
                </a:lnTo>
                <a:lnTo>
                  <a:pt x="4084" y="551"/>
                </a:lnTo>
                <a:lnTo>
                  <a:pt x="4087" y="550"/>
                </a:lnTo>
                <a:lnTo>
                  <a:pt x="4089" y="548"/>
                </a:lnTo>
                <a:lnTo>
                  <a:pt x="4092" y="545"/>
                </a:lnTo>
                <a:lnTo>
                  <a:pt x="4095" y="541"/>
                </a:lnTo>
                <a:lnTo>
                  <a:pt x="4097" y="536"/>
                </a:lnTo>
                <a:lnTo>
                  <a:pt x="4142" y="539"/>
                </a:lnTo>
                <a:lnTo>
                  <a:pt x="4141" y="545"/>
                </a:lnTo>
                <a:lnTo>
                  <a:pt x="4139" y="551"/>
                </a:lnTo>
                <a:lnTo>
                  <a:pt x="4136" y="556"/>
                </a:lnTo>
                <a:lnTo>
                  <a:pt x="4133" y="561"/>
                </a:lnTo>
                <a:lnTo>
                  <a:pt x="4130" y="566"/>
                </a:lnTo>
                <a:lnTo>
                  <a:pt x="4126" y="570"/>
                </a:lnTo>
                <a:lnTo>
                  <a:pt x="4121" y="575"/>
                </a:lnTo>
                <a:lnTo>
                  <a:pt x="4116" y="578"/>
                </a:lnTo>
                <a:lnTo>
                  <a:pt x="4111" y="582"/>
                </a:lnTo>
                <a:lnTo>
                  <a:pt x="4105" y="585"/>
                </a:lnTo>
                <a:lnTo>
                  <a:pt x="4099" y="587"/>
                </a:lnTo>
                <a:lnTo>
                  <a:pt x="4092" y="589"/>
                </a:lnTo>
                <a:lnTo>
                  <a:pt x="4089" y="590"/>
                </a:lnTo>
                <a:lnTo>
                  <a:pt x="4085" y="591"/>
                </a:lnTo>
                <a:lnTo>
                  <a:pt x="4078" y="592"/>
                </a:lnTo>
                <a:lnTo>
                  <a:pt x="4070" y="593"/>
                </a:lnTo>
                <a:lnTo>
                  <a:pt x="4062" y="593"/>
                </a:lnTo>
                <a:close/>
                <a:moveTo>
                  <a:pt x="4023" y="483"/>
                </a:moveTo>
                <a:lnTo>
                  <a:pt x="4097" y="483"/>
                </a:lnTo>
                <a:lnTo>
                  <a:pt x="4097" y="480"/>
                </a:lnTo>
                <a:lnTo>
                  <a:pt x="4097" y="476"/>
                </a:lnTo>
                <a:lnTo>
                  <a:pt x="4096" y="472"/>
                </a:lnTo>
                <a:lnTo>
                  <a:pt x="4095" y="469"/>
                </a:lnTo>
                <a:lnTo>
                  <a:pt x="4093" y="466"/>
                </a:lnTo>
                <a:lnTo>
                  <a:pt x="4092" y="463"/>
                </a:lnTo>
                <a:lnTo>
                  <a:pt x="4089" y="460"/>
                </a:lnTo>
                <a:lnTo>
                  <a:pt x="4087" y="457"/>
                </a:lnTo>
                <a:lnTo>
                  <a:pt x="4082" y="453"/>
                </a:lnTo>
                <a:lnTo>
                  <a:pt x="4076" y="450"/>
                </a:lnTo>
                <a:lnTo>
                  <a:pt x="4069" y="448"/>
                </a:lnTo>
                <a:lnTo>
                  <a:pt x="4061" y="447"/>
                </a:lnTo>
                <a:lnTo>
                  <a:pt x="4053" y="448"/>
                </a:lnTo>
                <a:lnTo>
                  <a:pt x="4050" y="449"/>
                </a:lnTo>
                <a:lnTo>
                  <a:pt x="4046" y="450"/>
                </a:lnTo>
                <a:lnTo>
                  <a:pt x="4040" y="453"/>
                </a:lnTo>
                <a:lnTo>
                  <a:pt x="4037" y="455"/>
                </a:lnTo>
                <a:lnTo>
                  <a:pt x="4034" y="458"/>
                </a:lnTo>
                <a:lnTo>
                  <a:pt x="4030" y="463"/>
                </a:lnTo>
                <a:lnTo>
                  <a:pt x="4026" y="470"/>
                </a:lnTo>
                <a:lnTo>
                  <a:pt x="4025" y="473"/>
                </a:lnTo>
                <a:lnTo>
                  <a:pt x="4024" y="476"/>
                </a:lnTo>
                <a:lnTo>
                  <a:pt x="4023" y="483"/>
                </a:lnTo>
                <a:close/>
                <a:moveTo>
                  <a:pt x="4267" y="413"/>
                </a:moveTo>
                <a:lnTo>
                  <a:pt x="4267" y="450"/>
                </a:lnTo>
                <a:lnTo>
                  <a:pt x="4234" y="450"/>
                </a:lnTo>
                <a:lnTo>
                  <a:pt x="4234" y="535"/>
                </a:lnTo>
                <a:lnTo>
                  <a:pt x="4234" y="540"/>
                </a:lnTo>
                <a:lnTo>
                  <a:pt x="4235" y="544"/>
                </a:lnTo>
                <a:lnTo>
                  <a:pt x="4236" y="545"/>
                </a:lnTo>
                <a:lnTo>
                  <a:pt x="4236" y="547"/>
                </a:lnTo>
                <a:lnTo>
                  <a:pt x="4238" y="549"/>
                </a:lnTo>
                <a:lnTo>
                  <a:pt x="4241" y="551"/>
                </a:lnTo>
                <a:lnTo>
                  <a:pt x="4244" y="552"/>
                </a:lnTo>
                <a:lnTo>
                  <a:pt x="4247" y="552"/>
                </a:lnTo>
                <a:lnTo>
                  <a:pt x="4250" y="553"/>
                </a:lnTo>
                <a:lnTo>
                  <a:pt x="4257" y="552"/>
                </a:lnTo>
                <a:lnTo>
                  <a:pt x="4263" y="551"/>
                </a:lnTo>
                <a:lnTo>
                  <a:pt x="4270" y="587"/>
                </a:lnTo>
                <a:lnTo>
                  <a:pt x="4260" y="590"/>
                </a:lnTo>
                <a:lnTo>
                  <a:pt x="4253" y="591"/>
                </a:lnTo>
                <a:lnTo>
                  <a:pt x="4244" y="592"/>
                </a:lnTo>
                <a:lnTo>
                  <a:pt x="4237" y="592"/>
                </a:lnTo>
                <a:lnTo>
                  <a:pt x="4231" y="592"/>
                </a:lnTo>
                <a:lnTo>
                  <a:pt x="4225" y="591"/>
                </a:lnTo>
                <a:lnTo>
                  <a:pt x="4220" y="590"/>
                </a:lnTo>
                <a:lnTo>
                  <a:pt x="4214" y="588"/>
                </a:lnTo>
                <a:lnTo>
                  <a:pt x="4210" y="586"/>
                </a:lnTo>
                <a:lnTo>
                  <a:pt x="4205" y="583"/>
                </a:lnTo>
                <a:lnTo>
                  <a:pt x="4201" y="581"/>
                </a:lnTo>
                <a:lnTo>
                  <a:pt x="4197" y="577"/>
                </a:lnTo>
                <a:lnTo>
                  <a:pt x="4194" y="573"/>
                </a:lnTo>
                <a:lnTo>
                  <a:pt x="4191" y="569"/>
                </a:lnTo>
                <a:lnTo>
                  <a:pt x="4189" y="564"/>
                </a:lnTo>
                <a:lnTo>
                  <a:pt x="4187" y="559"/>
                </a:lnTo>
                <a:lnTo>
                  <a:pt x="4186" y="554"/>
                </a:lnTo>
                <a:lnTo>
                  <a:pt x="4185" y="548"/>
                </a:lnTo>
                <a:lnTo>
                  <a:pt x="4185" y="542"/>
                </a:lnTo>
                <a:lnTo>
                  <a:pt x="4185" y="450"/>
                </a:lnTo>
                <a:lnTo>
                  <a:pt x="4161" y="450"/>
                </a:lnTo>
                <a:lnTo>
                  <a:pt x="4161" y="413"/>
                </a:lnTo>
                <a:lnTo>
                  <a:pt x="4185" y="413"/>
                </a:lnTo>
                <a:lnTo>
                  <a:pt x="4185" y="371"/>
                </a:lnTo>
                <a:lnTo>
                  <a:pt x="4234" y="371"/>
                </a:lnTo>
                <a:lnTo>
                  <a:pt x="4234" y="413"/>
                </a:lnTo>
                <a:lnTo>
                  <a:pt x="4267" y="413"/>
                </a:lnTo>
                <a:close/>
                <a:moveTo>
                  <a:pt x="4376" y="593"/>
                </a:moveTo>
                <a:lnTo>
                  <a:pt x="4369" y="593"/>
                </a:lnTo>
                <a:lnTo>
                  <a:pt x="4363" y="592"/>
                </a:lnTo>
                <a:lnTo>
                  <a:pt x="4349" y="590"/>
                </a:lnTo>
                <a:lnTo>
                  <a:pt x="4344" y="589"/>
                </a:lnTo>
                <a:lnTo>
                  <a:pt x="4338" y="587"/>
                </a:lnTo>
                <a:lnTo>
                  <a:pt x="4328" y="582"/>
                </a:lnTo>
                <a:lnTo>
                  <a:pt x="4323" y="579"/>
                </a:lnTo>
                <a:lnTo>
                  <a:pt x="4319" y="576"/>
                </a:lnTo>
                <a:lnTo>
                  <a:pt x="4314" y="572"/>
                </a:lnTo>
                <a:lnTo>
                  <a:pt x="4310" y="569"/>
                </a:lnTo>
                <a:lnTo>
                  <a:pt x="4303" y="560"/>
                </a:lnTo>
                <a:lnTo>
                  <a:pt x="4300" y="555"/>
                </a:lnTo>
                <a:lnTo>
                  <a:pt x="4298" y="550"/>
                </a:lnTo>
                <a:lnTo>
                  <a:pt x="4293" y="540"/>
                </a:lnTo>
                <a:lnTo>
                  <a:pt x="4291" y="534"/>
                </a:lnTo>
                <a:lnTo>
                  <a:pt x="4290" y="528"/>
                </a:lnTo>
                <a:lnTo>
                  <a:pt x="4289" y="522"/>
                </a:lnTo>
                <a:lnTo>
                  <a:pt x="4288" y="516"/>
                </a:lnTo>
                <a:lnTo>
                  <a:pt x="4287" y="509"/>
                </a:lnTo>
                <a:lnTo>
                  <a:pt x="4287" y="502"/>
                </a:lnTo>
                <a:lnTo>
                  <a:pt x="4287" y="495"/>
                </a:lnTo>
                <a:lnTo>
                  <a:pt x="4288" y="489"/>
                </a:lnTo>
                <a:lnTo>
                  <a:pt x="4289" y="483"/>
                </a:lnTo>
                <a:lnTo>
                  <a:pt x="4290" y="477"/>
                </a:lnTo>
                <a:lnTo>
                  <a:pt x="4293" y="465"/>
                </a:lnTo>
                <a:lnTo>
                  <a:pt x="4295" y="459"/>
                </a:lnTo>
                <a:lnTo>
                  <a:pt x="4298" y="454"/>
                </a:lnTo>
                <a:lnTo>
                  <a:pt x="4303" y="445"/>
                </a:lnTo>
                <a:lnTo>
                  <a:pt x="4307" y="440"/>
                </a:lnTo>
                <a:lnTo>
                  <a:pt x="4310" y="436"/>
                </a:lnTo>
                <a:lnTo>
                  <a:pt x="4314" y="432"/>
                </a:lnTo>
                <a:lnTo>
                  <a:pt x="4318" y="428"/>
                </a:lnTo>
                <a:lnTo>
                  <a:pt x="4327" y="422"/>
                </a:lnTo>
                <a:lnTo>
                  <a:pt x="4332" y="419"/>
                </a:lnTo>
                <a:lnTo>
                  <a:pt x="4338" y="417"/>
                </a:lnTo>
                <a:lnTo>
                  <a:pt x="4343" y="415"/>
                </a:lnTo>
                <a:lnTo>
                  <a:pt x="4348" y="413"/>
                </a:lnTo>
                <a:lnTo>
                  <a:pt x="4354" y="412"/>
                </a:lnTo>
                <a:lnTo>
                  <a:pt x="4361" y="411"/>
                </a:lnTo>
                <a:lnTo>
                  <a:pt x="4374" y="411"/>
                </a:lnTo>
                <a:lnTo>
                  <a:pt x="4385" y="411"/>
                </a:lnTo>
                <a:lnTo>
                  <a:pt x="4396" y="413"/>
                </a:lnTo>
                <a:lnTo>
                  <a:pt x="4401" y="414"/>
                </a:lnTo>
                <a:lnTo>
                  <a:pt x="4406" y="416"/>
                </a:lnTo>
                <a:lnTo>
                  <a:pt x="4416" y="421"/>
                </a:lnTo>
                <a:lnTo>
                  <a:pt x="4425" y="426"/>
                </a:lnTo>
                <a:lnTo>
                  <a:pt x="4429" y="429"/>
                </a:lnTo>
                <a:lnTo>
                  <a:pt x="4433" y="433"/>
                </a:lnTo>
                <a:lnTo>
                  <a:pt x="4440" y="441"/>
                </a:lnTo>
                <a:lnTo>
                  <a:pt x="4443" y="446"/>
                </a:lnTo>
                <a:lnTo>
                  <a:pt x="4446" y="450"/>
                </a:lnTo>
                <a:lnTo>
                  <a:pt x="4448" y="456"/>
                </a:lnTo>
                <a:lnTo>
                  <a:pt x="4451" y="461"/>
                </a:lnTo>
                <a:lnTo>
                  <a:pt x="4453" y="467"/>
                </a:lnTo>
                <a:lnTo>
                  <a:pt x="4454" y="473"/>
                </a:lnTo>
                <a:lnTo>
                  <a:pt x="4455" y="479"/>
                </a:lnTo>
                <a:lnTo>
                  <a:pt x="4456" y="486"/>
                </a:lnTo>
                <a:lnTo>
                  <a:pt x="4457" y="493"/>
                </a:lnTo>
                <a:lnTo>
                  <a:pt x="4457" y="500"/>
                </a:lnTo>
                <a:lnTo>
                  <a:pt x="4457" y="514"/>
                </a:lnTo>
                <a:lnTo>
                  <a:pt x="4335" y="514"/>
                </a:lnTo>
                <a:lnTo>
                  <a:pt x="4336" y="519"/>
                </a:lnTo>
                <a:lnTo>
                  <a:pt x="4336" y="523"/>
                </a:lnTo>
                <a:lnTo>
                  <a:pt x="4338" y="532"/>
                </a:lnTo>
                <a:lnTo>
                  <a:pt x="4342" y="539"/>
                </a:lnTo>
                <a:lnTo>
                  <a:pt x="4344" y="542"/>
                </a:lnTo>
                <a:lnTo>
                  <a:pt x="4346" y="545"/>
                </a:lnTo>
                <a:lnTo>
                  <a:pt x="4349" y="548"/>
                </a:lnTo>
                <a:lnTo>
                  <a:pt x="4352" y="550"/>
                </a:lnTo>
                <a:lnTo>
                  <a:pt x="4355" y="552"/>
                </a:lnTo>
                <a:lnTo>
                  <a:pt x="4360" y="554"/>
                </a:lnTo>
                <a:lnTo>
                  <a:pt x="4364" y="555"/>
                </a:lnTo>
                <a:lnTo>
                  <a:pt x="4368" y="556"/>
                </a:lnTo>
                <a:lnTo>
                  <a:pt x="4377" y="557"/>
                </a:lnTo>
                <a:lnTo>
                  <a:pt x="4382" y="556"/>
                </a:lnTo>
                <a:lnTo>
                  <a:pt x="4388" y="555"/>
                </a:lnTo>
                <a:lnTo>
                  <a:pt x="4393" y="554"/>
                </a:lnTo>
                <a:lnTo>
                  <a:pt x="4398" y="551"/>
                </a:lnTo>
                <a:lnTo>
                  <a:pt x="4400" y="550"/>
                </a:lnTo>
                <a:lnTo>
                  <a:pt x="4402" y="548"/>
                </a:lnTo>
                <a:lnTo>
                  <a:pt x="4405" y="545"/>
                </a:lnTo>
                <a:lnTo>
                  <a:pt x="4408" y="541"/>
                </a:lnTo>
                <a:lnTo>
                  <a:pt x="4410" y="536"/>
                </a:lnTo>
                <a:lnTo>
                  <a:pt x="4456" y="539"/>
                </a:lnTo>
                <a:lnTo>
                  <a:pt x="4454" y="545"/>
                </a:lnTo>
                <a:lnTo>
                  <a:pt x="4452" y="551"/>
                </a:lnTo>
                <a:lnTo>
                  <a:pt x="4450" y="556"/>
                </a:lnTo>
                <a:lnTo>
                  <a:pt x="4447" y="561"/>
                </a:lnTo>
                <a:lnTo>
                  <a:pt x="4443" y="566"/>
                </a:lnTo>
                <a:lnTo>
                  <a:pt x="4439" y="570"/>
                </a:lnTo>
                <a:lnTo>
                  <a:pt x="4435" y="575"/>
                </a:lnTo>
                <a:lnTo>
                  <a:pt x="4430" y="578"/>
                </a:lnTo>
                <a:lnTo>
                  <a:pt x="4424" y="582"/>
                </a:lnTo>
                <a:lnTo>
                  <a:pt x="4418" y="585"/>
                </a:lnTo>
                <a:lnTo>
                  <a:pt x="4412" y="587"/>
                </a:lnTo>
                <a:lnTo>
                  <a:pt x="4406" y="589"/>
                </a:lnTo>
                <a:lnTo>
                  <a:pt x="4402" y="590"/>
                </a:lnTo>
                <a:lnTo>
                  <a:pt x="4399" y="591"/>
                </a:lnTo>
                <a:lnTo>
                  <a:pt x="4391" y="592"/>
                </a:lnTo>
                <a:lnTo>
                  <a:pt x="4384" y="593"/>
                </a:lnTo>
                <a:lnTo>
                  <a:pt x="4376" y="593"/>
                </a:lnTo>
                <a:close/>
                <a:moveTo>
                  <a:pt x="4335" y="483"/>
                </a:moveTo>
                <a:lnTo>
                  <a:pt x="4411" y="483"/>
                </a:lnTo>
                <a:lnTo>
                  <a:pt x="4411" y="480"/>
                </a:lnTo>
                <a:lnTo>
                  <a:pt x="4410" y="476"/>
                </a:lnTo>
                <a:lnTo>
                  <a:pt x="4409" y="472"/>
                </a:lnTo>
                <a:lnTo>
                  <a:pt x="4408" y="469"/>
                </a:lnTo>
                <a:lnTo>
                  <a:pt x="4407" y="466"/>
                </a:lnTo>
                <a:lnTo>
                  <a:pt x="4405" y="463"/>
                </a:lnTo>
                <a:lnTo>
                  <a:pt x="4403" y="460"/>
                </a:lnTo>
                <a:lnTo>
                  <a:pt x="4401" y="457"/>
                </a:lnTo>
                <a:lnTo>
                  <a:pt x="4395" y="453"/>
                </a:lnTo>
                <a:lnTo>
                  <a:pt x="4389" y="450"/>
                </a:lnTo>
                <a:lnTo>
                  <a:pt x="4382" y="448"/>
                </a:lnTo>
                <a:lnTo>
                  <a:pt x="4375" y="447"/>
                </a:lnTo>
                <a:lnTo>
                  <a:pt x="4367" y="448"/>
                </a:lnTo>
                <a:lnTo>
                  <a:pt x="4363" y="449"/>
                </a:lnTo>
                <a:lnTo>
                  <a:pt x="4360" y="450"/>
                </a:lnTo>
                <a:lnTo>
                  <a:pt x="4352" y="453"/>
                </a:lnTo>
                <a:lnTo>
                  <a:pt x="4349" y="455"/>
                </a:lnTo>
                <a:lnTo>
                  <a:pt x="4347" y="458"/>
                </a:lnTo>
                <a:lnTo>
                  <a:pt x="4342" y="463"/>
                </a:lnTo>
                <a:lnTo>
                  <a:pt x="4339" y="470"/>
                </a:lnTo>
                <a:lnTo>
                  <a:pt x="4337" y="473"/>
                </a:lnTo>
                <a:lnTo>
                  <a:pt x="4336" y="476"/>
                </a:lnTo>
                <a:lnTo>
                  <a:pt x="4335" y="483"/>
                </a:lnTo>
                <a:close/>
                <a:moveTo>
                  <a:pt x="4580" y="413"/>
                </a:moveTo>
                <a:lnTo>
                  <a:pt x="4580" y="450"/>
                </a:lnTo>
                <a:lnTo>
                  <a:pt x="4547" y="450"/>
                </a:lnTo>
                <a:lnTo>
                  <a:pt x="4547" y="535"/>
                </a:lnTo>
                <a:lnTo>
                  <a:pt x="4548" y="540"/>
                </a:lnTo>
                <a:lnTo>
                  <a:pt x="4548" y="544"/>
                </a:lnTo>
                <a:lnTo>
                  <a:pt x="4549" y="545"/>
                </a:lnTo>
                <a:lnTo>
                  <a:pt x="4550" y="547"/>
                </a:lnTo>
                <a:lnTo>
                  <a:pt x="4552" y="549"/>
                </a:lnTo>
                <a:lnTo>
                  <a:pt x="4554" y="551"/>
                </a:lnTo>
                <a:lnTo>
                  <a:pt x="4557" y="552"/>
                </a:lnTo>
                <a:lnTo>
                  <a:pt x="4560" y="552"/>
                </a:lnTo>
                <a:lnTo>
                  <a:pt x="4564" y="553"/>
                </a:lnTo>
                <a:lnTo>
                  <a:pt x="4571" y="552"/>
                </a:lnTo>
                <a:lnTo>
                  <a:pt x="4576" y="551"/>
                </a:lnTo>
                <a:lnTo>
                  <a:pt x="4584" y="587"/>
                </a:lnTo>
                <a:lnTo>
                  <a:pt x="4573" y="590"/>
                </a:lnTo>
                <a:lnTo>
                  <a:pt x="4566" y="591"/>
                </a:lnTo>
                <a:lnTo>
                  <a:pt x="4557" y="592"/>
                </a:lnTo>
                <a:lnTo>
                  <a:pt x="4551" y="592"/>
                </a:lnTo>
                <a:lnTo>
                  <a:pt x="4544" y="592"/>
                </a:lnTo>
                <a:lnTo>
                  <a:pt x="4539" y="591"/>
                </a:lnTo>
                <a:lnTo>
                  <a:pt x="4533" y="590"/>
                </a:lnTo>
                <a:lnTo>
                  <a:pt x="4528" y="588"/>
                </a:lnTo>
                <a:lnTo>
                  <a:pt x="4523" y="586"/>
                </a:lnTo>
                <a:lnTo>
                  <a:pt x="4518" y="583"/>
                </a:lnTo>
                <a:lnTo>
                  <a:pt x="4514" y="581"/>
                </a:lnTo>
                <a:lnTo>
                  <a:pt x="4510" y="577"/>
                </a:lnTo>
                <a:lnTo>
                  <a:pt x="4507" y="573"/>
                </a:lnTo>
                <a:lnTo>
                  <a:pt x="4504" y="569"/>
                </a:lnTo>
                <a:lnTo>
                  <a:pt x="4502" y="564"/>
                </a:lnTo>
                <a:lnTo>
                  <a:pt x="4500" y="559"/>
                </a:lnTo>
                <a:lnTo>
                  <a:pt x="4499" y="554"/>
                </a:lnTo>
                <a:lnTo>
                  <a:pt x="4498" y="548"/>
                </a:lnTo>
                <a:lnTo>
                  <a:pt x="4498" y="542"/>
                </a:lnTo>
                <a:lnTo>
                  <a:pt x="4498" y="450"/>
                </a:lnTo>
                <a:lnTo>
                  <a:pt x="4474" y="450"/>
                </a:lnTo>
                <a:lnTo>
                  <a:pt x="4474" y="413"/>
                </a:lnTo>
                <a:lnTo>
                  <a:pt x="4498" y="413"/>
                </a:lnTo>
                <a:lnTo>
                  <a:pt x="4498" y="371"/>
                </a:lnTo>
                <a:lnTo>
                  <a:pt x="4547" y="371"/>
                </a:lnTo>
                <a:lnTo>
                  <a:pt x="4547" y="413"/>
                </a:lnTo>
                <a:lnTo>
                  <a:pt x="4580" y="413"/>
                </a:lnTo>
                <a:close/>
                <a:moveTo>
                  <a:pt x="578" y="585"/>
                </a:moveTo>
                <a:lnTo>
                  <a:pt x="465" y="257"/>
                </a:lnTo>
                <a:lnTo>
                  <a:pt x="352" y="585"/>
                </a:lnTo>
                <a:lnTo>
                  <a:pt x="578" y="585"/>
                </a:lnTo>
                <a:close/>
                <a:moveTo>
                  <a:pt x="930" y="930"/>
                </a:moveTo>
                <a:lnTo>
                  <a:pt x="699" y="930"/>
                </a:lnTo>
                <a:lnTo>
                  <a:pt x="642" y="768"/>
                </a:lnTo>
                <a:lnTo>
                  <a:pt x="288" y="768"/>
                </a:lnTo>
                <a:lnTo>
                  <a:pt x="232" y="930"/>
                </a:lnTo>
                <a:lnTo>
                  <a:pt x="0" y="930"/>
                </a:lnTo>
                <a:lnTo>
                  <a:pt x="162" y="471"/>
                </a:lnTo>
                <a:lnTo>
                  <a:pt x="326" y="12"/>
                </a:lnTo>
                <a:lnTo>
                  <a:pt x="603" y="12"/>
                </a:lnTo>
                <a:lnTo>
                  <a:pt x="767" y="471"/>
                </a:lnTo>
                <a:lnTo>
                  <a:pt x="930" y="930"/>
                </a:lnTo>
                <a:close/>
                <a:moveTo>
                  <a:pt x="1016" y="930"/>
                </a:moveTo>
                <a:lnTo>
                  <a:pt x="1016" y="722"/>
                </a:lnTo>
                <a:lnTo>
                  <a:pt x="1225" y="722"/>
                </a:lnTo>
                <a:lnTo>
                  <a:pt x="1225" y="930"/>
                </a:lnTo>
                <a:lnTo>
                  <a:pt x="1016" y="93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5214FC4-D5E6-4BFF-BDD7-E1A5F00F21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07368" y="2674624"/>
            <a:ext cx="396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Date Placeholder 22">
            <a:extLst>
              <a:ext uri="{FF2B5EF4-FFF2-40B4-BE49-F238E27FC236}">
                <a16:creationId xmlns:a16="http://schemas.microsoft.com/office/drawing/2014/main" id="{CA1682D5-9875-6DFE-B1FA-F20EE1301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911A1-6509-4B52-A4B5-8D93C55C42FA}" type="datetime1">
              <a:rPr lang="fi-FI" smtClean="0"/>
              <a:t>8.5.2025</a:t>
            </a:fld>
            <a:endParaRPr lang="fi-FI" dirty="0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CB76FCA5-9DA7-BF02-3EBB-BC56DDA0F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807BD9D2-D4DB-4F42-21C0-76A363F74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BE8238B0-7820-8869-963C-297CE0971F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7989" y="4869160"/>
            <a:ext cx="9792468" cy="276999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800"/>
            </a:lvl1pPr>
            <a:lvl2pPr marL="0" indent="0">
              <a:spcBef>
                <a:spcPts val="0"/>
              </a:spcBef>
              <a:buFontTx/>
              <a:buNone/>
              <a:defRPr sz="1800"/>
            </a:lvl2pPr>
            <a:lvl3pPr marL="0" indent="0">
              <a:spcBef>
                <a:spcPts val="0"/>
              </a:spcBef>
              <a:buFontTx/>
              <a:buNone/>
              <a:defRPr sz="1800"/>
            </a:lvl3pPr>
            <a:lvl4pPr marL="0" indent="0">
              <a:spcBef>
                <a:spcPts val="0"/>
              </a:spcBef>
              <a:buFontTx/>
              <a:buNone/>
              <a:defRPr sz="1800"/>
            </a:lvl4pPr>
            <a:lvl5pPr marL="0" indent="0">
              <a:spcBef>
                <a:spcPts val="0"/>
              </a:spcBef>
              <a:buFontTx/>
              <a:buNone/>
              <a:defRPr sz="1800"/>
            </a:lvl5pPr>
            <a:lvl6pPr marL="0" indent="0">
              <a:spcBef>
                <a:spcPts val="0"/>
              </a:spcBef>
              <a:buFontTx/>
              <a:buNone/>
              <a:defRPr sz="1800"/>
            </a:lvl6pPr>
            <a:lvl7pPr marL="0" indent="0">
              <a:spcBef>
                <a:spcPts val="0"/>
              </a:spcBef>
              <a:buFontTx/>
              <a:buNone/>
              <a:defRPr sz="1800"/>
            </a:lvl7pPr>
            <a:lvl8pPr marL="0" indent="0">
              <a:spcBef>
                <a:spcPts val="0"/>
              </a:spcBef>
              <a:buFontTx/>
              <a:buNone/>
              <a:defRPr sz="1800"/>
            </a:lvl8pPr>
            <a:lvl9pPr marL="0" indent="0">
              <a:spcBef>
                <a:spcPts val="0"/>
              </a:spcBef>
              <a:buFontTx/>
              <a:buNone/>
              <a:defRPr sz="1800"/>
            </a:lvl9pPr>
          </a:lstStyle>
          <a:p>
            <a:pPr lvl="0"/>
            <a:r>
              <a:rPr lang="en-US" dirty="0"/>
              <a:t>Presenter Name / Date / Place</a:t>
            </a:r>
          </a:p>
        </p:txBody>
      </p:sp>
    </p:spTree>
    <p:extLst>
      <p:ext uri="{BB962C8B-B14F-4D97-AF65-F5344CB8AC3E}">
        <p14:creationId xmlns:p14="http://schemas.microsoft.com/office/powerpoint/2010/main" val="30439230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ullets and Content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57B0D-D759-BE7C-69E9-E5C99AD94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6D14CD-046B-4F4C-C56E-9224E5C284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688" y="2205037"/>
            <a:ext cx="10080625" cy="3671887"/>
          </a:xfrm>
        </p:spPr>
        <p:txBody>
          <a:bodyPr/>
          <a:lstStyle>
            <a:lvl1pPr marL="269875" indent="-26987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1pPr>
            <a:lvl2pPr marL="539750" indent="-266700">
              <a:defRPr>
                <a:solidFill>
                  <a:schemeClr val="bg1"/>
                </a:solidFill>
              </a:defRPr>
            </a:lvl2pPr>
            <a:lvl3pPr marL="808038" indent="-276225">
              <a:defRPr>
                <a:solidFill>
                  <a:schemeClr val="bg1"/>
                </a:solidFill>
              </a:defRPr>
            </a:lvl3pPr>
            <a:lvl4pPr marL="1077913" indent="-266700">
              <a:defRPr>
                <a:solidFill>
                  <a:schemeClr val="bg1"/>
                </a:solidFill>
              </a:defRPr>
            </a:lvl4pPr>
            <a:lvl5pPr marL="1347788" indent="-266700">
              <a:defRPr>
                <a:solidFill>
                  <a:schemeClr val="bg1"/>
                </a:solidFill>
              </a:defRPr>
            </a:lvl5pPr>
            <a:lvl6pPr marL="1617663" indent="-266700">
              <a:defRPr>
                <a:solidFill>
                  <a:schemeClr val="bg1"/>
                </a:solidFill>
              </a:defRPr>
            </a:lvl6pPr>
            <a:lvl7pPr marL="1885950" indent="-276225">
              <a:defRPr>
                <a:solidFill>
                  <a:schemeClr val="bg1"/>
                </a:solidFill>
              </a:defRPr>
            </a:lvl7pPr>
            <a:lvl8pPr marL="2155825" indent="-266700">
              <a:defRPr>
                <a:solidFill>
                  <a:schemeClr val="bg1"/>
                </a:solidFill>
              </a:defRPr>
            </a:lvl8pPr>
            <a:lvl9pPr marL="2425700" indent="-266700"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82AD59-DDD9-3867-649E-CC4DA3F6C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791284A-CABF-4497-83B4-2E7E36C65B62}" type="datetime1">
              <a:rPr lang="fi-FI" smtClean="0"/>
              <a:t>8.5.2025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605C51-1C15-2D57-6D47-F4C9D3A40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A6A646-EADF-862C-0CF5-D579450F4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01140D-C14F-41CA-99FC-0EF83E8DA40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E925B5BF-537D-28C4-E616-ABEDC5329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7988" y="6165304"/>
            <a:ext cx="385958" cy="288000"/>
          </a:xfrm>
          <a:custGeom>
            <a:avLst/>
            <a:gdLst>
              <a:gd name="T0" fmla="*/ 1576 w 1576"/>
              <a:gd name="T1" fmla="*/ 408 h 1176"/>
              <a:gd name="T2" fmla="*/ 1507 w 1576"/>
              <a:gd name="T3" fmla="*/ 815 h 1176"/>
              <a:gd name="T4" fmla="*/ 1350 w 1576"/>
              <a:gd name="T5" fmla="*/ 815 h 1176"/>
              <a:gd name="T6" fmla="*/ 1293 w 1576"/>
              <a:gd name="T7" fmla="*/ 408 h 1176"/>
              <a:gd name="T8" fmla="*/ 1293 w 1576"/>
              <a:gd name="T9" fmla="*/ 0 h 1176"/>
              <a:gd name="T10" fmla="*/ 1576 w 1576"/>
              <a:gd name="T11" fmla="*/ 0 h 1176"/>
              <a:gd name="T12" fmla="*/ 1576 w 1576"/>
              <a:gd name="T13" fmla="*/ 408 h 1176"/>
              <a:gd name="T14" fmla="*/ 740 w 1576"/>
              <a:gd name="T15" fmla="*/ 733 h 1176"/>
              <a:gd name="T16" fmla="*/ 595 w 1576"/>
              <a:gd name="T17" fmla="*/ 315 h 1176"/>
              <a:gd name="T18" fmla="*/ 450 w 1576"/>
              <a:gd name="T19" fmla="*/ 733 h 1176"/>
              <a:gd name="T20" fmla="*/ 740 w 1576"/>
              <a:gd name="T21" fmla="*/ 733 h 1176"/>
              <a:gd name="T22" fmla="*/ 1190 w 1576"/>
              <a:gd name="T23" fmla="*/ 1176 h 1176"/>
              <a:gd name="T24" fmla="*/ 893 w 1576"/>
              <a:gd name="T25" fmla="*/ 1176 h 1176"/>
              <a:gd name="T26" fmla="*/ 822 w 1576"/>
              <a:gd name="T27" fmla="*/ 968 h 1176"/>
              <a:gd name="T28" fmla="*/ 368 w 1576"/>
              <a:gd name="T29" fmla="*/ 968 h 1176"/>
              <a:gd name="T30" fmla="*/ 296 w 1576"/>
              <a:gd name="T31" fmla="*/ 1176 h 1176"/>
              <a:gd name="T32" fmla="*/ 0 w 1576"/>
              <a:gd name="T33" fmla="*/ 1176 h 1176"/>
              <a:gd name="T34" fmla="*/ 209 w 1576"/>
              <a:gd name="T35" fmla="*/ 588 h 1176"/>
              <a:gd name="T36" fmla="*/ 418 w 1576"/>
              <a:gd name="T37" fmla="*/ 0 h 1176"/>
              <a:gd name="T38" fmla="*/ 773 w 1576"/>
              <a:gd name="T39" fmla="*/ 0 h 1176"/>
              <a:gd name="T40" fmla="*/ 981 w 1576"/>
              <a:gd name="T41" fmla="*/ 588 h 1176"/>
              <a:gd name="T42" fmla="*/ 1190 w 1576"/>
              <a:gd name="T43" fmla="*/ 1176 h 1176"/>
              <a:gd name="T44" fmla="*/ 1301 w 1576"/>
              <a:gd name="T45" fmla="*/ 1176 h 1176"/>
              <a:gd name="T46" fmla="*/ 1301 w 1576"/>
              <a:gd name="T47" fmla="*/ 910 h 1176"/>
              <a:gd name="T48" fmla="*/ 1568 w 1576"/>
              <a:gd name="T49" fmla="*/ 910 h 1176"/>
              <a:gd name="T50" fmla="*/ 1568 w 1576"/>
              <a:gd name="T51" fmla="*/ 1176 h 1176"/>
              <a:gd name="T52" fmla="*/ 1301 w 1576"/>
              <a:gd name="T53" fmla="*/ 1176 h 1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76" h="1176">
                <a:moveTo>
                  <a:pt x="1576" y="408"/>
                </a:moveTo>
                <a:lnTo>
                  <a:pt x="1507" y="815"/>
                </a:lnTo>
                <a:lnTo>
                  <a:pt x="1350" y="815"/>
                </a:lnTo>
                <a:lnTo>
                  <a:pt x="1293" y="408"/>
                </a:lnTo>
                <a:lnTo>
                  <a:pt x="1293" y="0"/>
                </a:lnTo>
                <a:lnTo>
                  <a:pt x="1576" y="0"/>
                </a:lnTo>
                <a:lnTo>
                  <a:pt x="1576" y="408"/>
                </a:lnTo>
                <a:close/>
                <a:moveTo>
                  <a:pt x="740" y="733"/>
                </a:moveTo>
                <a:lnTo>
                  <a:pt x="595" y="315"/>
                </a:lnTo>
                <a:lnTo>
                  <a:pt x="450" y="733"/>
                </a:lnTo>
                <a:lnTo>
                  <a:pt x="740" y="733"/>
                </a:lnTo>
                <a:close/>
                <a:moveTo>
                  <a:pt x="1190" y="1176"/>
                </a:moveTo>
                <a:lnTo>
                  <a:pt x="893" y="1176"/>
                </a:lnTo>
                <a:lnTo>
                  <a:pt x="822" y="968"/>
                </a:lnTo>
                <a:lnTo>
                  <a:pt x="368" y="968"/>
                </a:lnTo>
                <a:lnTo>
                  <a:pt x="296" y="1176"/>
                </a:lnTo>
                <a:lnTo>
                  <a:pt x="0" y="1176"/>
                </a:lnTo>
                <a:lnTo>
                  <a:pt x="209" y="588"/>
                </a:lnTo>
                <a:lnTo>
                  <a:pt x="418" y="0"/>
                </a:lnTo>
                <a:lnTo>
                  <a:pt x="773" y="0"/>
                </a:lnTo>
                <a:lnTo>
                  <a:pt x="981" y="588"/>
                </a:lnTo>
                <a:lnTo>
                  <a:pt x="1190" y="1176"/>
                </a:lnTo>
                <a:close/>
                <a:moveTo>
                  <a:pt x="1301" y="1176"/>
                </a:moveTo>
                <a:lnTo>
                  <a:pt x="1301" y="910"/>
                </a:lnTo>
                <a:lnTo>
                  <a:pt x="1568" y="910"/>
                </a:lnTo>
                <a:lnTo>
                  <a:pt x="1568" y="1176"/>
                </a:lnTo>
                <a:lnTo>
                  <a:pt x="1301" y="11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293214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s and Content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57B0D-D759-BE7C-69E9-E5C99AD94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6D14CD-046B-4F4C-C56E-9224E5C284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688" y="2205037"/>
            <a:ext cx="10080625" cy="3671887"/>
          </a:xfrm>
        </p:spPr>
        <p:txBody>
          <a:bodyPr/>
          <a:lstStyle>
            <a:lvl1pPr marL="269875" indent="-269875">
              <a:buFont typeface="Arial" panose="020B0604020202020204" pitchFamily="34" charset="0"/>
              <a:buChar char="•"/>
              <a:defRPr/>
            </a:lvl1pPr>
            <a:lvl2pPr marL="539750" indent="-266700">
              <a:defRPr/>
            </a:lvl2pPr>
            <a:lvl3pPr marL="808038" indent="-276225">
              <a:defRPr/>
            </a:lvl3pPr>
            <a:lvl4pPr marL="1077913" indent="-266700">
              <a:defRPr/>
            </a:lvl4pPr>
            <a:lvl5pPr marL="1347788" indent="-266700">
              <a:defRPr/>
            </a:lvl5pPr>
            <a:lvl6pPr marL="1617663" indent="-266700">
              <a:defRPr/>
            </a:lvl6pPr>
            <a:lvl7pPr marL="1885950" indent="-276225">
              <a:defRPr/>
            </a:lvl7pPr>
            <a:lvl8pPr marL="2155825" indent="-266700">
              <a:defRPr/>
            </a:lvl8pPr>
            <a:lvl9pPr marL="2425700" indent="-266700"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82AD59-DDD9-3867-649E-CC4DA3F6C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4195-3E4F-4802-A0F2-9D9B7509E1C7}" type="datetime1">
              <a:rPr lang="fi-FI" smtClean="0"/>
              <a:t>8.5.2025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605C51-1C15-2D57-6D47-F4C9D3A40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A6A646-EADF-862C-0CF5-D579450F4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894014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s and Content Re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57B0D-D759-BE7C-69E9-E5C99AD94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6D14CD-046B-4F4C-C56E-9224E5C284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688" y="2205037"/>
            <a:ext cx="10080625" cy="3671887"/>
          </a:xfrm>
        </p:spPr>
        <p:txBody>
          <a:bodyPr/>
          <a:lstStyle>
            <a:lvl1pPr marL="269875" indent="-269875">
              <a:buFont typeface="Arial" panose="020B0604020202020204" pitchFamily="34" charset="0"/>
              <a:buChar char="•"/>
              <a:defRPr/>
            </a:lvl1pPr>
            <a:lvl2pPr marL="539750" indent="-266700">
              <a:defRPr/>
            </a:lvl2pPr>
            <a:lvl3pPr marL="808038" indent="-276225">
              <a:defRPr/>
            </a:lvl3pPr>
            <a:lvl4pPr marL="1077913" indent="-266700">
              <a:defRPr/>
            </a:lvl4pPr>
            <a:lvl5pPr marL="1347788" indent="-266700">
              <a:defRPr/>
            </a:lvl5pPr>
            <a:lvl6pPr marL="1617663" indent="-266700">
              <a:defRPr/>
            </a:lvl6pPr>
            <a:lvl7pPr marL="1885950" indent="-276225">
              <a:defRPr/>
            </a:lvl7pPr>
            <a:lvl8pPr marL="2155825" indent="-266700">
              <a:defRPr/>
            </a:lvl8pPr>
            <a:lvl9pPr marL="2425700" indent="-266700"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82AD59-DDD9-3867-649E-CC4DA3F6C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54748-1252-48C2-8E09-54B8CE65B631}" type="datetime1">
              <a:rPr lang="fi-FI" smtClean="0"/>
              <a:t>8.5.2025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605C51-1C15-2D57-6D47-F4C9D3A40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A6A646-EADF-862C-0CF5-D579450F4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473211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s and Content Yellow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57B0D-D759-BE7C-69E9-E5C99AD94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6D14CD-046B-4F4C-C56E-9224E5C284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688" y="2205037"/>
            <a:ext cx="10080625" cy="3671887"/>
          </a:xfrm>
        </p:spPr>
        <p:txBody>
          <a:bodyPr/>
          <a:lstStyle>
            <a:lvl1pPr marL="269875" indent="-269875">
              <a:buFont typeface="Arial" panose="020B0604020202020204" pitchFamily="34" charset="0"/>
              <a:buChar char="•"/>
              <a:defRPr/>
            </a:lvl1pPr>
            <a:lvl2pPr marL="539750" indent="-266700">
              <a:defRPr/>
            </a:lvl2pPr>
            <a:lvl3pPr marL="808038" indent="-276225">
              <a:defRPr/>
            </a:lvl3pPr>
            <a:lvl4pPr marL="1077913" indent="-266700">
              <a:defRPr/>
            </a:lvl4pPr>
            <a:lvl5pPr marL="1347788" indent="-266700">
              <a:defRPr/>
            </a:lvl5pPr>
            <a:lvl6pPr marL="1617663" indent="-266700">
              <a:defRPr/>
            </a:lvl6pPr>
            <a:lvl7pPr marL="1885950" indent="-276225">
              <a:defRPr/>
            </a:lvl7pPr>
            <a:lvl8pPr marL="2155825" indent="-266700">
              <a:defRPr/>
            </a:lvl8pPr>
            <a:lvl9pPr marL="2425700" indent="-266700"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82AD59-DDD9-3867-649E-CC4DA3F6C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35017-B4F5-432F-992F-B95BB71401F5}" type="datetime1">
              <a:rPr lang="fi-FI" smtClean="0"/>
              <a:t>8.5.2025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605C51-1C15-2D57-6D47-F4C9D3A40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A6A646-EADF-862C-0CF5-D579450F4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999033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56FBF-088F-1B9C-4741-7B63EF764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6DE99E-677A-4DE5-3484-E9ADD6471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639F7-5547-422B-BAF7-85FD67290F65}" type="datetime1">
              <a:rPr lang="fi-FI" smtClean="0"/>
              <a:t>8.5.2025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F29C55-0F2E-2EEA-823A-D1C128A53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A8C97D-1A4E-B0F4-839E-4F69C9742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t>‹#›</a:t>
            </a:fld>
            <a:endParaRPr lang="fi-F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E3AF440-5C52-ECEB-B15D-EBBA951D8C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5688" y="2205037"/>
            <a:ext cx="4896296" cy="367188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F2689DE4-F150-1AC4-080E-1FC4078AEB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0016" y="2205037"/>
            <a:ext cx="4896296" cy="367188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086658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wo Content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56FBF-088F-1B9C-4741-7B63EF764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6DE99E-677A-4DE5-3484-E9ADD6471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D10182C-E677-4BA0-A94C-5F53DC12E022}" type="datetime1">
              <a:rPr lang="fi-FI" smtClean="0"/>
              <a:t>8.5.2025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F29C55-0F2E-2EEA-823A-D1C128A53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A8C97D-1A4E-B0F4-839E-4F69C9742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01140D-C14F-41CA-99FC-0EF83E8DA40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E3AF440-5C52-ECEB-B15D-EBBA951D8C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5688" y="2205037"/>
            <a:ext cx="4896296" cy="3671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fi-FI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F2689DE4-F150-1AC4-080E-1FC4078AEB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0016" y="2205037"/>
            <a:ext cx="4896296" cy="3671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fi-FI" dirty="0"/>
          </a:p>
        </p:txBody>
      </p:sp>
      <p:sp>
        <p:nvSpPr>
          <p:cNvPr id="3" name="Freeform 5">
            <a:extLst>
              <a:ext uri="{FF2B5EF4-FFF2-40B4-BE49-F238E27FC236}">
                <a16:creationId xmlns:a16="http://schemas.microsoft.com/office/drawing/2014/main" id="{18D0D236-0E9F-85F5-9BC1-6B8DF3DB51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7988" y="6165304"/>
            <a:ext cx="385958" cy="288000"/>
          </a:xfrm>
          <a:custGeom>
            <a:avLst/>
            <a:gdLst>
              <a:gd name="T0" fmla="*/ 1576 w 1576"/>
              <a:gd name="T1" fmla="*/ 408 h 1176"/>
              <a:gd name="T2" fmla="*/ 1507 w 1576"/>
              <a:gd name="T3" fmla="*/ 815 h 1176"/>
              <a:gd name="T4" fmla="*/ 1350 w 1576"/>
              <a:gd name="T5" fmla="*/ 815 h 1176"/>
              <a:gd name="T6" fmla="*/ 1293 w 1576"/>
              <a:gd name="T7" fmla="*/ 408 h 1176"/>
              <a:gd name="T8" fmla="*/ 1293 w 1576"/>
              <a:gd name="T9" fmla="*/ 0 h 1176"/>
              <a:gd name="T10" fmla="*/ 1576 w 1576"/>
              <a:gd name="T11" fmla="*/ 0 h 1176"/>
              <a:gd name="T12" fmla="*/ 1576 w 1576"/>
              <a:gd name="T13" fmla="*/ 408 h 1176"/>
              <a:gd name="T14" fmla="*/ 740 w 1576"/>
              <a:gd name="T15" fmla="*/ 733 h 1176"/>
              <a:gd name="T16" fmla="*/ 595 w 1576"/>
              <a:gd name="T17" fmla="*/ 315 h 1176"/>
              <a:gd name="T18" fmla="*/ 450 w 1576"/>
              <a:gd name="T19" fmla="*/ 733 h 1176"/>
              <a:gd name="T20" fmla="*/ 740 w 1576"/>
              <a:gd name="T21" fmla="*/ 733 h 1176"/>
              <a:gd name="T22" fmla="*/ 1190 w 1576"/>
              <a:gd name="T23" fmla="*/ 1176 h 1176"/>
              <a:gd name="T24" fmla="*/ 893 w 1576"/>
              <a:gd name="T25" fmla="*/ 1176 h 1176"/>
              <a:gd name="T26" fmla="*/ 822 w 1576"/>
              <a:gd name="T27" fmla="*/ 968 h 1176"/>
              <a:gd name="T28" fmla="*/ 368 w 1576"/>
              <a:gd name="T29" fmla="*/ 968 h 1176"/>
              <a:gd name="T30" fmla="*/ 296 w 1576"/>
              <a:gd name="T31" fmla="*/ 1176 h 1176"/>
              <a:gd name="T32" fmla="*/ 0 w 1576"/>
              <a:gd name="T33" fmla="*/ 1176 h 1176"/>
              <a:gd name="T34" fmla="*/ 209 w 1576"/>
              <a:gd name="T35" fmla="*/ 588 h 1176"/>
              <a:gd name="T36" fmla="*/ 418 w 1576"/>
              <a:gd name="T37" fmla="*/ 0 h 1176"/>
              <a:gd name="T38" fmla="*/ 773 w 1576"/>
              <a:gd name="T39" fmla="*/ 0 h 1176"/>
              <a:gd name="T40" fmla="*/ 981 w 1576"/>
              <a:gd name="T41" fmla="*/ 588 h 1176"/>
              <a:gd name="T42" fmla="*/ 1190 w 1576"/>
              <a:gd name="T43" fmla="*/ 1176 h 1176"/>
              <a:gd name="T44" fmla="*/ 1301 w 1576"/>
              <a:gd name="T45" fmla="*/ 1176 h 1176"/>
              <a:gd name="T46" fmla="*/ 1301 w 1576"/>
              <a:gd name="T47" fmla="*/ 910 h 1176"/>
              <a:gd name="T48" fmla="*/ 1568 w 1576"/>
              <a:gd name="T49" fmla="*/ 910 h 1176"/>
              <a:gd name="T50" fmla="*/ 1568 w 1576"/>
              <a:gd name="T51" fmla="*/ 1176 h 1176"/>
              <a:gd name="T52" fmla="*/ 1301 w 1576"/>
              <a:gd name="T53" fmla="*/ 1176 h 1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76" h="1176">
                <a:moveTo>
                  <a:pt x="1576" y="408"/>
                </a:moveTo>
                <a:lnTo>
                  <a:pt x="1507" y="815"/>
                </a:lnTo>
                <a:lnTo>
                  <a:pt x="1350" y="815"/>
                </a:lnTo>
                <a:lnTo>
                  <a:pt x="1293" y="408"/>
                </a:lnTo>
                <a:lnTo>
                  <a:pt x="1293" y="0"/>
                </a:lnTo>
                <a:lnTo>
                  <a:pt x="1576" y="0"/>
                </a:lnTo>
                <a:lnTo>
                  <a:pt x="1576" y="408"/>
                </a:lnTo>
                <a:close/>
                <a:moveTo>
                  <a:pt x="740" y="733"/>
                </a:moveTo>
                <a:lnTo>
                  <a:pt x="595" y="315"/>
                </a:lnTo>
                <a:lnTo>
                  <a:pt x="450" y="733"/>
                </a:lnTo>
                <a:lnTo>
                  <a:pt x="740" y="733"/>
                </a:lnTo>
                <a:close/>
                <a:moveTo>
                  <a:pt x="1190" y="1176"/>
                </a:moveTo>
                <a:lnTo>
                  <a:pt x="893" y="1176"/>
                </a:lnTo>
                <a:lnTo>
                  <a:pt x="822" y="968"/>
                </a:lnTo>
                <a:lnTo>
                  <a:pt x="368" y="968"/>
                </a:lnTo>
                <a:lnTo>
                  <a:pt x="296" y="1176"/>
                </a:lnTo>
                <a:lnTo>
                  <a:pt x="0" y="1176"/>
                </a:lnTo>
                <a:lnTo>
                  <a:pt x="209" y="588"/>
                </a:lnTo>
                <a:lnTo>
                  <a:pt x="418" y="0"/>
                </a:lnTo>
                <a:lnTo>
                  <a:pt x="773" y="0"/>
                </a:lnTo>
                <a:lnTo>
                  <a:pt x="981" y="588"/>
                </a:lnTo>
                <a:lnTo>
                  <a:pt x="1190" y="1176"/>
                </a:lnTo>
                <a:close/>
                <a:moveTo>
                  <a:pt x="1301" y="1176"/>
                </a:moveTo>
                <a:lnTo>
                  <a:pt x="1301" y="910"/>
                </a:lnTo>
                <a:lnTo>
                  <a:pt x="1568" y="910"/>
                </a:lnTo>
                <a:lnTo>
                  <a:pt x="1568" y="1176"/>
                </a:lnTo>
                <a:lnTo>
                  <a:pt x="1301" y="11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096426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56FBF-088F-1B9C-4741-7B63EF764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6DE99E-677A-4DE5-3484-E9ADD6471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E92C3-94CA-499B-8F0A-369D7AF6AB20}" type="datetime1">
              <a:rPr lang="fi-FI" smtClean="0"/>
              <a:t>8.5.2025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F29C55-0F2E-2EEA-823A-D1C128A53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A8C97D-1A4E-B0F4-839E-4F69C9742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t>‹#›</a:t>
            </a:fld>
            <a:endParaRPr lang="fi-F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E3AF440-5C52-ECEB-B15D-EBBA951D8C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5688" y="2205037"/>
            <a:ext cx="4896296" cy="367188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F2689DE4-F150-1AC4-080E-1FC4078AEB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0016" y="2205037"/>
            <a:ext cx="4896296" cy="367188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339626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Re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56FBF-088F-1B9C-4741-7B63EF764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6DE99E-677A-4DE5-3484-E9ADD6471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9CFA3-BD8D-4A0F-BE5E-96D0490262CC}" type="datetime1">
              <a:rPr lang="fi-FI" smtClean="0"/>
              <a:t>8.5.2025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F29C55-0F2E-2EEA-823A-D1C128A53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A8C97D-1A4E-B0F4-839E-4F69C9742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t>‹#›</a:t>
            </a:fld>
            <a:endParaRPr lang="fi-F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E3AF440-5C52-ECEB-B15D-EBBA951D8C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5688" y="2205037"/>
            <a:ext cx="4896296" cy="367188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F2689DE4-F150-1AC4-080E-1FC4078AEB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0016" y="2205037"/>
            <a:ext cx="4896296" cy="367188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548651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Yellow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56FBF-088F-1B9C-4741-7B63EF764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6DE99E-677A-4DE5-3484-E9ADD6471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DB3C3-C280-4420-90D2-7CB625085D43}" type="datetime1">
              <a:rPr lang="fi-FI" smtClean="0"/>
              <a:t>8.5.2025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F29C55-0F2E-2EEA-823A-D1C128A53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A8C97D-1A4E-B0F4-839E-4F69C9742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t>‹#›</a:t>
            </a:fld>
            <a:endParaRPr lang="fi-F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E3AF440-5C52-ECEB-B15D-EBBA951D8C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5688" y="2205037"/>
            <a:ext cx="4896296" cy="367188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F2689DE4-F150-1AC4-080E-1FC4078AEB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0016" y="2205037"/>
            <a:ext cx="4896296" cy="367188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361629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56FBF-088F-1B9C-4741-7B63EF764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FE4CDE-4B4B-6499-1855-DD7A0DEF5A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5688" y="2205037"/>
            <a:ext cx="3168104" cy="367188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B0BFA1-AAA3-B436-0EE2-E469AA3932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11825" y="2205037"/>
            <a:ext cx="3168352" cy="367188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6DE99E-677A-4DE5-3484-E9ADD6471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1A621-AA6D-40B1-939F-9469EEC32967}" type="datetime1">
              <a:rPr lang="fi-FI" smtClean="0"/>
              <a:t>8.5.2025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F29C55-0F2E-2EEA-823A-D1C128A53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A8C97D-1A4E-B0F4-839E-4F69C9742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D2A1A8FC-ED18-02E4-A33A-C74DEBE3A1BD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7968208" y="2205037"/>
            <a:ext cx="3168105" cy="3671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56337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Re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275C4-164C-69B1-48F1-6ABBCFDD46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988" y="2936557"/>
            <a:ext cx="9792468" cy="492443"/>
          </a:xfrm>
        </p:spPr>
        <p:txBody>
          <a:bodyPr anchor="b" anchorCtr="0">
            <a:spAutoFit/>
          </a:bodyPr>
          <a:lstStyle>
            <a:lvl1pPr algn="l">
              <a:lnSpc>
                <a:spcPct val="100000"/>
              </a:lnSpc>
              <a:defRPr sz="32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45A747-631B-1133-C63C-B48ADA15D1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988" y="3429000"/>
            <a:ext cx="9792468" cy="492443"/>
          </a:xfrm>
        </p:spPr>
        <p:txBody>
          <a:bodyPr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B048024D-E928-1A47-E81D-E73CEDEC7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7988" y="432000"/>
            <a:ext cx="2650987" cy="576000"/>
          </a:xfrm>
          <a:custGeom>
            <a:avLst/>
            <a:gdLst>
              <a:gd name="T0" fmla="*/ 1856 w 4584"/>
              <a:gd name="T1" fmla="*/ 150 h 996"/>
              <a:gd name="T2" fmla="*/ 1926 w 4584"/>
              <a:gd name="T3" fmla="*/ 74 h 996"/>
              <a:gd name="T4" fmla="*/ 1862 w 4584"/>
              <a:gd name="T5" fmla="*/ 198 h 996"/>
              <a:gd name="T6" fmla="*/ 2091 w 4584"/>
              <a:gd name="T7" fmla="*/ 109 h 996"/>
              <a:gd name="T8" fmla="*/ 2346 w 4584"/>
              <a:gd name="T9" fmla="*/ 79 h 996"/>
              <a:gd name="T10" fmla="*/ 2341 w 4584"/>
              <a:gd name="T11" fmla="*/ 150 h 996"/>
              <a:gd name="T12" fmla="*/ 2584 w 4584"/>
              <a:gd name="T13" fmla="*/ 274 h 996"/>
              <a:gd name="T14" fmla="*/ 2883 w 4584"/>
              <a:gd name="T15" fmla="*/ 0 h 996"/>
              <a:gd name="T16" fmla="*/ 2966 w 4584"/>
              <a:gd name="T17" fmla="*/ 88 h 996"/>
              <a:gd name="T18" fmla="*/ 3031 w 4584"/>
              <a:gd name="T19" fmla="*/ 214 h 996"/>
              <a:gd name="T20" fmla="*/ 3010 w 4584"/>
              <a:gd name="T21" fmla="*/ 212 h 996"/>
              <a:gd name="T22" fmla="*/ 3283 w 4584"/>
              <a:gd name="T23" fmla="*/ 239 h 996"/>
              <a:gd name="T24" fmla="*/ 3261 w 4584"/>
              <a:gd name="T25" fmla="*/ 135 h 996"/>
              <a:gd name="T26" fmla="*/ 3397 w 4584"/>
              <a:gd name="T27" fmla="*/ 34 h 996"/>
              <a:gd name="T28" fmla="*/ 3589 w 4584"/>
              <a:gd name="T29" fmla="*/ 199 h 996"/>
              <a:gd name="T30" fmla="*/ 3538 w 4584"/>
              <a:gd name="T31" fmla="*/ 193 h 996"/>
              <a:gd name="T32" fmla="*/ 3580 w 4584"/>
              <a:gd name="T33" fmla="*/ 106 h 996"/>
              <a:gd name="T34" fmla="*/ 3779 w 4584"/>
              <a:gd name="T35" fmla="*/ 244 h 996"/>
              <a:gd name="T36" fmla="*/ 3908 w 4584"/>
              <a:gd name="T37" fmla="*/ 148 h 996"/>
              <a:gd name="T38" fmla="*/ 3821 w 4584"/>
              <a:gd name="T39" fmla="*/ 107 h 996"/>
              <a:gd name="T40" fmla="*/ 1828 w 4584"/>
              <a:gd name="T41" fmla="*/ 916 h 996"/>
              <a:gd name="T42" fmla="*/ 1868 w 4584"/>
              <a:gd name="T43" fmla="*/ 803 h 996"/>
              <a:gd name="T44" fmla="*/ 1905 w 4584"/>
              <a:gd name="T45" fmla="*/ 896 h 996"/>
              <a:gd name="T46" fmla="*/ 2193 w 4584"/>
              <a:gd name="T47" fmla="*/ 891 h 996"/>
              <a:gd name="T48" fmla="*/ 2220 w 4584"/>
              <a:gd name="T49" fmla="*/ 816 h 996"/>
              <a:gd name="T50" fmla="*/ 2340 w 4584"/>
              <a:gd name="T51" fmla="*/ 927 h 996"/>
              <a:gd name="T52" fmla="*/ 2271 w 4584"/>
              <a:gd name="T53" fmla="*/ 868 h 996"/>
              <a:gd name="T54" fmla="*/ 2506 w 4584"/>
              <a:gd name="T55" fmla="*/ 882 h 996"/>
              <a:gd name="T56" fmla="*/ 2823 w 4584"/>
              <a:gd name="T57" fmla="*/ 753 h 996"/>
              <a:gd name="T58" fmla="*/ 2952 w 4584"/>
              <a:gd name="T59" fmla="*/ 726 h 996"/>
              <a:gd name="T60" fmla="*/ 3233 w 4584"/>
              <a:gd name="T61" fmla="*/ 913 h 996"/>
              <a:gd name="T62" fmla="*/ 3254 w 4584"/>
              <a:gd name="T63" fmla="*/ 854 h 996"/>
              <a:gd name="T64" fmla="*/ 3313 w 4584"/>
              <a:gd name="T65" fmla="*/ 793 h 996"/>
              <a:gd name="T66" fmla="*/ 3644 w 4584"/>
              <a:gd name="T67" fmla="*/ 802 h 996"/>
              <a:gd name="T68" fmla="*/ 3627 w 4584"/>
              <a:gd name="T69" fmla="*/ 933 h 996"/>
              <a:gd name="T70" fmla="*/ 3553 w 4584"/>
              <a:gd name="T71" fmla="*/ 839 h 996"/>
              <a:gd name="T72" fmla="*/ 3726 w 4584"/>
              <a:gd name="T73" fmla="*/ 696 h 996"/>
              <a:gd name="T74" fmla="*/ 3850 w 4584"/>
              <a:gd name="T75" fmla="*/ 926 h 996"/>
              <a:gd name="T76" fmla="*/ 3980 w 4584"/>
              <a:gd name="T77" fmla="*/ 996 h 996"/>
              <a:gd name="T78" fmla="*/ 1914 w 4584"/>
              <a:gd name="T79" fmla="*/ 481 h 996"/>
              <a:gd name="T80" fmla="*/ 1963 w 4584"/>
              <a:gd name="T81" fmla="*/ 436 h 996"/>
              <a:gd name="T82" fmla="*/ 1873 w 4584"/>
              <a:gd name="T83" fmla="*/ 556 h 996"/>
              <a:gd name="T84" fmla="*/ 2197 w 4584"/>
              <a:gd name="T85" fmla="*/ 413 h 996"/>
              <a:gd name="T86" fmla="*/ 2378 w 4584"/>
              <a:gd name="T87" fmla="*/ 449 h 996"/>
              <a:gd name="T88" fmla="*/ 2327 w 4584"/>
              <a:gd name="T89" fmla="*/ 457 h 996"/>
              <a:gd name="T90" fmla="*/ 2668 w 4584"/>
              <a:gd name="T91" fmla="*/ 587 h 996"/>
              <a:gd name="T92" fmla="*/ 2785 w 4584"/>
              <a:gd name="T93" fmla="*/ 413 h 996"/>
              <a:gd name="T94" fmla="*/ 2840 w 4584"/>
              <a:gd name="T95" fmla="*/ 466 h 996"/>
              <a:gd name="T96" fmla="*/ 3340 w 4584"/>
              <a:gd name="T97" fmla="*/ 593 h 996"/>
              <a:gd name="T98" fmla="*/ 3412 w 4584"/>
              <a:gd name="T99" fmla="*/ 456 h 996"/>
              <a:gd name="T100" fmla="*/ 3375 w 4584"/>
              <a:gd name="T101" fmla="*/ 483 h 996"/>
              <a:gd name="T102" fmla="*/ 3508 w 4584"/>
              <a:gd name="T103" fmla="*/ 475 h 996"/>
              <a:gd name="T104" fmla="*/ 3735 w 4584"/>
              <a:gd name="T105" fmla="*/ 559 h 996"/>
              <a:gd name="T106" fmla="*/ 3673 w 4584"/>
              <a:gd name="T107" fmla="*/ 523 h 996"/>
              <a:gd name="T108" fmla="*/ 3797 w 4584"/>
              <a:gd name="T109" fmla="*/ 390 h 996"/>
              <a:gd name="T110" fmla="*/ 3950 w 4584"/>
              <a:gd name="T111" fmla="*/ 551 h 996"/>
              <a:gd name="T112" fmla="*/ 3976 w 4584"/>
              <a:gd name="T113" fmla="*/ 483 h 996"/>
              <a:gd name="T114" fmla="*/ 4063 w 4584"/>
              <a:gd name="T115" fmla="*/ 557 h 996"/>
              <a:gd name="T116" fmla="*/ 4023 w 4584"/>
              <a:gd name="T117" fmla="*/ 483 h 996"/>
              <a:gd name="T118" fmla="*/ 4319 w 4584"/>
              <a:gd name="T119" fmla="*/ 576 h 996"/>
              <a:gd name="T120" fmla="*/ 4457 w 4584"/>
              <a:gd name="T121" fmla="*/ 514 h 996"/>
              <a:gd name="T122" fmla="*/ 4395 w 4584"/>
              <a:gd name="T123" fmla="*/ 453 h 996"/>
              <a:gd name="T124" fmla="*/ 4474 w 4584"/>
              <a:gd name="T125" fmla="*/ 413 h 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584" h="996">
                <a:moveTo>
                  <a:pt x="1232" y="330"/>
                </a:moveTo>
                <a:lnTo>
                  <a:pt x="1178" y="648"/>
                </a:lnTo>
                <a:lnTo>
                  <a:pt x="1055" y="648"/>
                </a:lnTo>
                <a:lnTo>
                  <a:pt x="1010" y="330"/>
                </a:lnTo>
                <a:lnTo>
                  <a:pt x="1010" y="12"/>
                </a:lnTo>
                <a:lnTo>
                  <a:pt x="1232" y="12"/>
                </a:lnTo>
                <a:lnTo>
                  <a:pt x="1232" y="330"/>
                </a:lnTo>
                <a:close/>
                <a:moveTo>
                  <a:pt x="1623" y="249"/>
                </a:moveTo>
                <a:lnTo>
                  <a:pt x="1569" y="249"/>
                </a:lnTo>
                <a:lnTo>
                  <a:pt x="1651" y="13"/>
                </a:lnTo>
                <a:lnTo>
                  <a:pt x="1715" y="13"/>
                </a:lnTo>
                <a:lnTo>
                  <a:pt x="1797" y="249"/>
                </a:lnTo>
                <a:lnTo>
                  <a:pt x="1743" y="249"/>
                </a:lnTo>
                <a:lnTo>
                  <a:pt x="1726" y="195"/>
                </a:lnTo>
                <a:lnTo>
                  <a:pt x="1641" y="195"/>
                </a:lnTo>
                <a:lnTo>
                  <a:pt x="1623" y="249"/>
                </a:lnTo>
                <a:close/>
                <a:moveTo>
                  <a:pt x="1653" y="156"/>
                </a:moveTo>
                <a:lnTo>
                  <a:pt x="1713" y="156"/>
                </a:lnTo>
                <a:lnTo>
                  <a:pt x="1684" y="67"/>
                </a:lnTo>
                <a:lnTo>
                  <a:pt x="1653" y="156"/>
                </a:lnTo>
                <a:close/>
                <a:moveTo>
                  <a:pt x="1874" y="252"/>
                </a:moveTo>
                <a:lnTo>
                  <a:pt x="1867" y="252"/>
                </a:lnTo>
                <a:lnTo>
                  <a:pt x="1861" y="252"/>
                </a:lnTo>
                <a:lnTo>
                  <a:pt x="1856" y="251"/>
                </a:lnTo>
                <a:lnTo>
                  <a:pt x="1850" y="249"/>
                </a:lnTo>
                <a:lnTo>
                  <a:pt x="1845" y="247"/>
                </a:lnTo>
                <a:lnTo>
                  <a:pt x="1840" y="245"/>
                </a:lnTo>
                <a:lnTo>
                  <a:pt x="1836" y="242"/>
                </a:lnTo>
                <a:lnTo>
                  <a:pt x="1832" y="239"/>
                </a:lnTo>
                <a:lnTo>
                  <a:pt x="1828" y="236"/>
                </a:lnTo>
                <a:lnTo>
                  <a:pt x="1824" y="232"/>
                </a:lnTo>
                <a:lnTo>
                  <a:pt x="1821" y="227"/>
                </a:lnTo>
                <a:lnTo>
                  <a:pt x="1820" y="225"/>
                </a:lnTo>
                <a:lnTo>
                  <a:pt x="1819" y="223"/>
                </a:lnTo>
                <a:lnTo>
                  <a:pt x="1817" y="218"/>
                </a:lnTo>
                <a:lnTo>
                  <a:pt x="1816" y="212"/>
                </a:lnTo>
                <a:lnTo>
                  <a:pt x="1815" y="206"/>
                </a:lnTo>
                <a:lnTo>
                  <a:pt x="1815" y="200"/>
                </a:lnTo>
                <a:lnTo>
                  <a:pt x="1815" y="190"/>
                </a:lnTo>
                <a:lnTo>
                  <a:pt x="1817" y="182"/>
                </a:lnTo>
                <a:lnTo>
                  <a:pt x="1818" y="178"/>
                </a:lnTo>
                <a:lnTo>
                  <a:pt x="1820" y="175"/>
                </a:lnTo>
                <a:lnTo>
                  <a:pt x="1824" y="169"/>
                </a:lnTo>
                <a:lnTo>
                  <a:pt x="1827" y="166"/>
                </a:lnTo>
                <a:lnTo>
                  <a:pt x="1829" y="163"/>
                </a:lnTo>
                <a:lnTo>
                  <a:pt x="1832" y="161"/>
                </a:lnTo>
                <a:lnTo>
                  <a:pt x="1835" y="159"/>
                </a:lnTo>
                <a:lnTo>
                  <a:pt x="1838" y="157"/>
                </a:lnTo>
                <a:lnTo>
                  <a:pt x="1841" y="155"/>
                </a:lnTo>
                <a:lnTo>
                  <a:pt x="1845" y="154"/>
                </a:lnTo>
                <a:lnTo>
                  <a:pt x="1849" y="152"/>
                </a:lnTo>
                <a:lnTo>
                  <a:pt x="1856" y="150"/>
                </a:lnTo>
                <a:lnTo>
                  <a:pt x="1864" y="148"/>
                </a:lnTo>
                <a:lnTo>
                  <a:pt x="1873" y="146"/>
                </a:lnTo>
                <a:lnTo>
                  <a:pt x="1881" y="145"/>
                </a:lnTo>
                <a:lnTo>
                  <a:pt x="1901" y="143"/>
                </a:lnTo>
                <a:lnTo>
                  <a:pt x="1908" y="142"/>
                </a:lnTo>
                <a:lnTo>
                  <a:pt x="1914" y="140"/>
                </a:lnTo>
                <a:lnTo>
                  <a:pt x="1918" y="139"/>
                </a:lnTo>
                <a:lnTo>
                  <a:pt x="1920" y="138"/>
                </a:lnTo>
                <a:lnTo>
                  <a:pt x="1922" y="136"/>
                </a:lnTo>
                <a:lnTo>
                  <a:pt x="1923" y="135"/>
                </a:lnTo>
                <a:lnTo>
                  <a:pt x="1923" y="133"/>
                </a:lnTo>
                <a:lnTo>
                  <a:pt x="1924" y="131"/>
                </a:lnTo>
                <a:lnTo>
                  <a:pt x="1924" y="129"/>
                </a:lnTo>
                <a:lnTo>
                  <a:pt x="1924" y="124"/>
                </a:lnTo>
                <a:lnTo>
                  <a:pt x="1922" y="119"/>
                </a:lnTo>
                <a:lnTo>
                  <a:pt x="1921" y="117"/>
                </a:lnTo>
                <a:lnTo>
                  <a:pt x="1920" y="115"/>
                </a:lnTo>
                <a:lnTo>
                  <a:pt x="1919" y="113"/>
                </a:lnTo>
                <a:lnTo>
                  <a:pt x="1917" y="112"/>
                </a:lnTo>
                <a:lnTo>
                  <a:pt x="1913" y="109"/>
                </a:lnTo>
                <a:lnTo>
                  <a:pt x="1909" y="107"/>
                </a:lnTo>
                <a:lnTo>
                  <a:pt x="1904" y="106"/>
                </a:lnTo>
                <a:lnTo>
                  <a:pt x="1898" y="106"/>
                </a:lnTo>
                <a:lnTo>
                  <a:pt x="1892" y="106"/>
                </a:lnTo>
                <a:lnTo>
                  <a:pt x="1886" y="107"/>
                </a:lnTo>
                <a:lnTo>
                  <a:pt x="1881" y="109"/>
                </a:lnTo>
                <a:lnTo>
                  <a:pt x="1877" y="112"/>
                </a:lnTo>
                <a:lnTo>
                  <a:pt x="1873" y="115"/>
                </a:lnTo>
                <a:lnTo>
                  <a:pt x="1870" y="118"/>
                </a:lnTo>
                <a:lnTo>
                  <a:pt x="1868" y="122"/>
                </a:lnTo>
                <a:lnTo>
                  <a:pt x="1867" y="124"/>
                </a:lnTo>
                <a:lnTo>
                  <a:pt x="1866" y="126"/>
                </a:lnTo>
                <a:lnTo>
                  <a:pt x="1821" y="123"/>
                </a:lnTo>
                <a:lnTo>
                  <a:pt x="1823" y="117"/>
                </a:lnTo>
                <a:lnTo>
                  <a:pt x="1825" y="111"/>
                </a:lnTo>
                <a:lnTo>
                  <a:pt x="1827" y="106"/>
                </a:lnTo>
                <a:lnTo>
                  <a:pt x="1830" y="101"/>
                </a:lnTo>
                <a:lnTo>
                  <a:pt x="1833" y="96"/>
                </a:lnTo>
                <a:lnTo>
                  <a:pt x="1837" y="92"/>
                </a:lnTo>
                <a:lnTo>
                  <a:pt x="1841" y="88"/>
                </a:lnTo>
                <a:lnTo>
                  <a:pt x="1846" y="84"/>
                </a:lnTo>
                <a:lnTo>
                  <a:pt x="1851" y="81"/>
                </a:lnTo>
                <a:lnTo>
                  <a:pt x="1857" y="78"/>
                </a:lnTo>
                <a:lnTo>
                  <a:pt x="1863" y="76"/>
                </a:lnTo>
                <a:lnTo>
                  <a:pt x="1869" y="74"/>
                </a:lnTo>
                <a:lnTo>
                  <a:pt x="1876" y="72"/>
                </a:lnTo>
                <a:lnTo>
                  <a:pt x="1883" y="71"/>
                </a:lnTo>
                <a:lnTo>
                  <a:pt x="1890" y="70"/>
                </a:lnTo>
                <a:lnTo>
                  <a:pt x="1898" y="70"/>
                </a:lnTo>
                <a:lnTo>
                  <a:pt x="1908" y="70"/>
                </a:lnTo>
                <a:lnTo>
                  <a:pt x="1917" y="72"/>
                </a:lnTo>
                <a:lnTo>
                  <a:pt x="1926" y="74"/>
                </a:lnTo>
                <a:lnTo>
                  <a:pt x="1935" y="76"/>
                </a:lnTo>
                <a:lnTo>
                  <a:pt x="1943" y="80"/>
                </a:lnTo>
                <a:lnTo>
                  <a:pt x="1947" y="82"/>
                </a:lnTo>
                <a:lnTo>
                  <a:pt x="1950" y="84"/>
                </a:lnTo>
                <a:lnTo>
                  <a:pt x="1957" y="90"/>
                </a:lnTo>
                <a:lnTo>
                  <a:pt x="1963" y="96"/>
                </a:lnTo>
                <a:lnTo>
                  <a:pt x="1965" y="99"/>
                </a:lnTo>
                <a:lnTo>
                  <a:pt x="1967" y="103"/>
                </a:lnTo>
                <a:lnTo>
                  <a:pt x="1969" y="107"/>
                </a:lnTo>
                <a:lnTo>
                  <a:pt x="1970" y="111"/>
                </a:lnTo>
                <a:lnTo>
                  <a:pt x="1972" y="115"/>
                </a:lnTo>
                <a:lnTo>
                  <a:pt x="1972" y="120"/>
                </a:lnTo>
                <a:lnTo>
                  <a:pt x="1973" y="125"/>
                </a:lnTo>
                <a:lnTo>
                  <a:pt x="1973" y="130"/>
                </a:lnTo>
                <a:lnTo>
                  <a:pt x="1973" y="249"/>
                </a:lnTo>
                <a:lnTo>
                  <a:pt x="1927" y="249"/>
                </a:lnTo>
                <a:lnTo>
                  <a:pt x="1927" y="225"/>
                </a:lnTo>
                <a:lnTo>
                  <a:pt x="1922" y="230"/>
                </a:lnTo>
                <a:lnTo>
                  <a:pt x="1917" y="236"/>
                </a:lnTo>
                <a:lnTo>
                  <a:pt x="1912" y="241"/>
                </a:lnTo>
                <a:lnTo>
                  <a:pt x="1906" y="245"/>
                </a:lnTo>
                <a:lnTo>
                  <a:pt x="1899" y="248"/>
                </a:lnTo>
                <a:lnTo>
                  <a:pt x="1891" y="250"/>
                </a:lnTo>
                <a:lnTo>
                  <a:pt x="1887" y="251"/>
                </a:lnTo>
                <a:lnTo>
                  <a:pt x="1883" y="252"/>
                </a:lnTo>
                <a:lnTo>
                  <a:pt x="1874" y="252"/>
                </a:lnTo>
                <a:close/>
                <a:moveTo>
                  <a:pt x="1888" y="219"/>
                </a:moveTo>
                <a:lnTo>
                  <a:pt x="1895" y="218"/>
                </a:lnTo>
                <a:lnTo>
                  <a:pt x="1902" y="216"/>
                </a:lnTo>
                <a:lnTo>
                  <a:pt x="1905" y="215"/>
                </a:lnTo>
                <a:lnTo>
                  <a:pt x="1908" y="213"/>
                </a:lnTo>
                <a:lnTo>
                  <a:pt x="1914" y="209"/>
                </a:lnTo>
                <a:lnTo>
                  <a:pt x="1916" y="207"/>
                </a:lnTo>
                <a:lnTo>
                  <a:pt x="1919" y="204"/>
                </a:lnTo>
                <a:lnTo>
                  <a:pt x="1922" y="199"/>
                </a:lnTo>
                <a:lnTo>
                  <a:pt x="1924" y="193"/>
                </a:lnTo>
                <a:lnTo>
                  <a:pt x="1924" y="189"/>
                </a:lnTo>
                <a:lnTo>
                  <a:pt x="1924" y="186"/>
                </a:lnTo>
                <a:lnTo>
                  <a:pt x="1924" y="167"/>
                </a:lnTo>
                <a:lnTo>
                  <a:pt x="1921" y="169"/>
                </a:lnTo>
                <a:lnTo>
                  <a:pt x="1915" y="171"/>
                </a:lnTo>
                <a:lnTo>
                  <a:pt x="1903" y="173"/>
                </a:lnTo>
                <a:lnTo>
                  <a:pt x="1890" y="175"/>
                </a:lnTo>
                <a:lnTo>
                  <a:pt x="1884" y="176"/>
                </a:lnTo>
                <a:lnTo>
                  <a:pt x="1879" y="178"/>
                </a:lnTo>
                <a:lnTo>
                  <a:pt x="1874" y="180"/>
                </a:lnTo>
                <a:lnTo>
                  <a:pt x="1870" y="182"/>
                </a:lnTo>
                <a:lnTo>
                  <a:pt x="1866" y="185"/>
                </a:lnTo>
                <a:lnTo>
                  <a:pt x="1864" y="189"/>
                </a:lnTo>
                <a:lnTo>
                  <a:pt x="1863" y="191"/>
                </a:lnTo>
                <a:lnTo>
                  <a:pt x="1862" y="193"/>
                </a:lnTo>
                <a:lnTo>
                  <a:pt x="1862" y="198"/>
                </a:lnTo>
                <a:lnTo>
                  <a:pt x="1862" y="203"/>
                </a:lnTo>
                <a:lnTo>
                  <a:pt x="1863" y="207"/>
                </a:lnTo>
                <a:lnTo>
                  <a:pt x="1865" y="209"/>
                </a:lnTo>
                <a:lnTo>
                  <a:pt x="1866" y="211"/>
                </a:lnTo>
                <a:lnTo>
                  <a:pt x="1869" y="213"/>
                </a:lnTo>
                <a:lnTo>
                  <a:pt x="1873" y="216"/>
                </a:lnTo>
                <a:lnTo>
                  <a:pt x="1875" y="217"/>
                </a:lnTo>
                <a:lnTo>
                  <a:pt x="1877" y="217"/>
                </a:lnTo>
                <a:lnTo>
                  <a:pt x="1882" y="218"/>
                </a:lnTo>
                <a:lnTo>
                  <a:pt x="1888" y="219"/>
                </a:lnTo>
                <a:close/>
                <a:moveTo>
                  <a:pt x="2063" y="249"/>
                </a:moveTo>
                <a:lnTo>
                  <a:pt x="2013" y="249"/>
                </a:lnTo>
                <a:lnTo>
                  <a:pt x="2013" y="13"/>
                </a:lnTo>
                <a:lnTo>
                  <a:pt x="2063" y="13"/>
                </a:lnTo>
                <a:lnTo>
                  <a:pt x="2063" y="249"/>
                </a:lnTo>
                <a:close/>
                <a:moveTo>
                  <a:pt x="2197" y="72"/>
                </a:moveTo>
                <a:lnTo>
                  <a:pt x="2197" y="109"/>
                </a:lnTo>
                <a:lnTo>
                  <a:pt x="2164" y="109"/>
                </a:lnTo>
                <a:lnTo>
                  <a:pt x="2164" y="195"/>
                </a:lnTo>
                <a:lnTo>
                  <a:pt x="2164" y="199"/>
                </a:lnTo>
                <a:lnTo>
                  <a:pt x="2165" y="203"/>
                </a:lnTo>
                <a:lnTo>
                  <a:pt x="2166" y="205"/>
                </a:lnTo>
                <a:lnTo>
                  <a:pt x="2167" y="206"/>
                </a:lnTo>
                <a:lnTo>
                  <a:pt x="2169" y="208"/>
                </a:lnTo>
                <a:lnTo>
                  <a:pt x="2171" y="210"/>
                </a:lnTo>
                <a:lnTo>
                  <a:pt x="2174" y="211"/>
                </a:lnTo>
                <a:lnTo>
                  <a:pt x="2177" y="212"/>
                </a:lnTo>
                <a:lnTo>
                  <a:pt x="2181" y="212"/>
                </a:lnTo>
                <a:lnTo>
                  <a:pt x="2188" y="211"/>
                </a:lnTo>
                <a:lnTo>
                  <a:pt x="2193" y="210"/>
                </a:lnTo>
                <a:lnTo>
                  <a:pt x="2201" y="247"/>
                </a:lnTo>
                <a:lnTo>
                  <a:pt x="2190" y="250"/>
                </a:lnTo>
                <a:lnTo>
                  <a:pt x="2183" y="251"/>
                </a:lnTo>
                <a:lnTo>
                  <a:pt x="2174" y="252"/>
                </a:lnTo>
                <a:lnTo>
                  <a:pt x="2168" y="252"/>
                </a:lnTo>
                <a:lnTo>
                  <a:pt x="2161" y="251"/>
                </a:lnTo>
                <a:lnTo>
                  <a:pt x="2156" y="250"/>
                </a:lnTo>
                <a:lnTo>
                  <a:pt x="2150" y="249"/>
                </a:lnTo>
                <a:lnTo>
                  <a:pt x="2145" y="248"/>
                </a:lnTo>
                <a:lnTo>
                  <a:pt x="2140" y="245"/>
                </a:lnTo>
                <a:lnTo>
                  <a:pt x="2135" y="243"/>
                </a:lnTo>
                <a:lnTo>
                  <a:pt x="2131" y="240"/>
                </a:lnTo>
                <a:lnTo>
                  <a:pt x="2127" y="237"/>
                </a:lnTo>
                <a:lnTo>
                  <a:pt x="2124" y="233"/>
                </a:lnTo>
                <a:lnTo>
                  <a:pt x="2121" y="229"/>
                </a:lnTo>
                <a:lnTo>
                  <a:pt x="2119" y="224"/>
                </a:lnTo>
                <a:lnTo>
                  <a:pt x="2117" y="219"/>
                </a:lnTo>
                <a:lnTo>
                  <a:pt x="2116" y="213"/>
                </a:lnTo>
                <a:lnTo>
                  <a:pt x="2115" y="208"/>
                </a:lnTo>
                <a:lnTo>
                  <a:pt x="2115" y="201"/>
                </a:lnTo>
                <a:lnTo>
                  <a:pt x="2115" y="109"/>
                </a:lnTo>
                <a:lnTo>
                  <a:pt x="2091" y="109"/>
                </a:lnTo>
                <a:lnTo>
                  <a:pt x="2091" y="72"/>
                </a:lnTo>
                <a:lnTo>
                  <a:pt x="2115" y="72"/>
                </a:lnTo>
                <a:lnTo>
                  <a:pt x="2115" y="30"/>
                </a:lnTo>
                <a:lnTo>
                  <a:pt x="2164" y="30"/>
                </a:lnTo>
                <a:lnTo>
                  <a:pt x="2164" y="72"/>
                </a:lnTo>
                <a:lnTo>
                  <a:pt x="2197" y="72"/>
                </a:lnTo>
                <a:close/>
                <a:moveTo>
                  <a:pt x="2304" y="253"/>
                </a:moveTo>
                <a:lnTo>
                  <a:pt x="2291" y="252"/>
                </a:lnTo>
                <a:lnTo>
                  <a:pt x="2285" y="251"/>
                </a:lnTo>
                <a:lnTo>
                  <a:pt x="2279" y="250"/>
                </a:lnTo>
                <a:lnTo>
                  <a:pt x="2268" y="246"/>
                </a:lnTo>
                <a:lnTo>
                  <a:pt x="2263" y="244"/>
                </a:lnTo>
                <a:lnTo>
                  <a:pt x="2258" y="241"/>
                </a:lnTo>
                <a:lnTo>
                  <a:pt x="2249" y="235"/>
                </a:lnTo>
                <a:lnTo>
                  <a:pt x="2245" y="231"/>
                </a:lnTo>
                <a:lnTo>
                  <a:pt x="2241" y="227"/>
                </a:lnTo>
                <a:lnTo>
                  <a:pt x="2234" y="219"/>
                </a:lnTo>
                <a:lnTo>
                  <a:pt x="2231" y="214"/>
                </a:lnTo>
                <a:lnTo>
                  <a:pt x="2228" y="209"/>
                </a:lnTo>
                <a:lnTo>
                  <a:pt x="2223" y="198"/>
                </a:lnTo>
                <a:lnTo>
                  <a:pt x="2221" y="193"/>
                </a:lnTo>
                <a:lnTo>
                  <a:pt x="2220" y="187"/>
                </a:lnTo>
                <a:lnTo>
                  <a:pt x="2219" y="181"/>
                </a:lnTo>
                <a:lnTo>
                  <a:pt x="2218" y="175"/>
                </a:lnTo>
                <a:lnTo>
                  <a:pt x="2218" y="168"/>
                </a:lnTo>
                <a:lnTo>
                  <a:pt x="2217" y="161"/>
                </a:lnTo>
                <a:lnTo>
                  <a:pt x="2218" y="155"/>
                </a:lnTo>
                <a:lnTo>
                  <a:pt x="2218" y="148"/>
                </a:lnTo>
                <a:lnTo>
                  <a:pt x="2219" y="142"/>
                </a:lnTo>
                <a:lnTo>
                  <a:pt x="2220" y="136"/>
                </a:lnTo>
                <a:lnTo>
                  <a:pt x="2223" y="124"/>
                </a:lnTo>
                <a:lnTo>
                  <a:pt x="2225" y="119"/>
                </a:lnTo>
                <a:lnTo>
                  <a:pt x="2228" y="114"/>
                </a:lnTo>
                <a:lnTo>
                  <a:pt x="2234" y="104"/>
                </a:lnTo>
                <a:lnTo>
                  <a:pt x="2237" y="99"/>
                </a:lnTo>
                <a:lnTo>
                  <a:pt x="2241" y="95"/>
                </a:lnTo>
                <a:lnTo>
                  <a:pt x="2245" y="91"/>
                </a:lnTo>
                <a:lnTo>
                  <a:pt x="2249" y="88"/>
                </a:lnTo>
                <a:lnTo>
                  <a:pt x="2253" y="85"/>
                </a:lnTo>
                <a:lnTo>
                  <a:pt x="2258" y="82"/>
                </a:lnTo>
                <a:lnTo>
                  <a:pt x="2263" y="79"/>
                </a:lnTo>
                <a:lnTo>
                  <a:pt x="2268" y="77"/>
                </a:lnTo>
                <a:lnTo>
                  <a:pt x="2274" y="75"/>
                </a:lnTo>
                <a:lnTo>
                  <a:pt x="2279" y="73"/>
                </a:lnTo>
                <a:lnTo>
                  <a:pt x="2285" y="72"/>
                </a:lnTo>
                <a:lnTo>
                  <a:pt x="2291" y="71"/>
                </a:lnTo>
                <a:lnTo>
                  <a:pt x="2304" y="70"/>
                </a:lnTo>
                <a:lnTo>
                  <a:pt x="2317" y="71"/>
                </a:lnTo>
                <a:lnTo>
                  <a:pt x="2323" y="72"/>
                </a:lnTo>
                <a:lnTo>
                  <a:pt x="2329" y="73"/>
                </a:lnTo>
                <a:lnTo>
                  <a:pt x="2340" y="77"/>
                </a:lnTo>
                <a:lnTo>
                  <a:pt x="2346" y="79"/>
                </a:lnTo>
                <a:lnTo>
                  <a:pt x="2351" y="82"/>
                </a:lnTo>
                <a:lnTo>
                  <a:pt x="2360" y="88"/>
                </a:lnTo>
                <a:lnTo>
                  <a:pt x="2364" y="91"/>
                </a:lnTo>
                <a:lnTo>
                  <a:pt x="2368" y="95"/>
                </a:lnTo>
                <a:lnTo>
                  <a:pt x="2375" y="104"/>
                </a:lnTo>
                <a:lnTo>
                  <a:pt x="2378" y="109"/>
                </a:lnTo>
                <a:lnTo>
                  <a:pt x="2381" y="114"/>
                </a:lnTo>
                <a:lnTo>
                  <a:pt x="2385" y="124"/>
                </a:lnTo>
                <a:lnTo>
                  <a:pt x="2387" y="130"/>
                </a:lnTo>
                <a:lnTo>
                  <a:pt x="2389" y="136"/>
                </a:lnTo>
                <a:lnTo>
                  <a:pt x="2390" y="142"/>
                </a:lnTo>
                <a:lnTo>
                  <a:pt x="2391" y="148"/>
                </a:lnTo>
                <a:lnTo>
                  <a:pt x="2391" y="155"/>
                </a:lnTo>
                <a:lnTo>
                  <a:pt x="2391" y="161"/>
                </a:lnTo>
                <a:lnTo>
                  <a:pt x="2391" y="168"/>
                </a:lnTo>
                <a:lnTo>
                  <a:pt x="2391" y="175"/>
                </a:lnTo>
                <a:lnTo>
                  <a:pt x="2390" y="181"/>
                </a:lnTo>
                <a:lnTo>
                  <a:pt x="2389" y="187"/>
                </a:lnTo>
                <a:lnTo>
                  <a:pt x="2385" y="198"/>
                </a:lnTo>
                <a:lnTo>
                  <a:pt x="2383" y="204"/>
                </a:lnTo>
                <a:lnTo>
                  <a:pt x="2381" y="209"/>
                </a:lnTo>
                <a:lnTo>
                  <a:pt x="2375" y="219"/>
                </a:lnTo>
                <a:lnTo>
                  <a:pt x="2372" y="223"/>
                </a:lnTo>
                <a:lnTo>
                  <a:pt x="2368" y="227"/>
                </a:lnTo>
                <a:lnTo>
                  <a:pt x="2364" y="231"/>
                </a:lnTo>
                <a:lnTo>
                  <a:pt x="2360" y="235"/>
                </a:lnTo>
                <a:lnTo>
                  <a:pt x="2355" y="238"/>
                </a:lnTo>
                <a:lnTo>
                  <a:pt x="2351" y="241"/>
                </a:lnTo>
                <a:lnTo>
                  <a:pt x="2346" y="244"/>
                </a:lnTo>
                <a:lnTo>
                  <a:pt x="2340" y="246"/>
                </a:lnTo>
                <a:lnTo>
                  <a:pt x="2335" y="248"/>
                </a:lnTo>
                <a:lnTo>
                  <a:pt x="2329" y="250"/>
                </a:lnTo>
                <a:lnTo>
                  <a:pt x="2323" y="251"/>
                </a:lnTo>
                <a:lnTo>
                  <a:pt x="2317" y="252"/>
                </a:lnTo>
                <a:lnTo>
                  <a:pt x="2304" y="253"/>
                </a:lnTo>
                <a:close/>
                <a:moveTo>
                  <a:pt x="2305" y="215"/>
                </a:moveTo>
                <a:lnTo>
                  <a:pt x="2309" y="214"/>
                </a:lnTo>
                <a:lnTo>
                  <a:pt x="2313" y="214"/>
                </a:lnTo>
                <a:lnTo>
                  <a:pt x="2317" y="212"/>
                </a:lnTo>
                <a:lnTo>
                  <a:pt x="2321" y="211"/>
                </a:lnTo>
                <a:lnTo>
                  <a:pt x="2324" y="209"/>
                </a:lnTo>
                <a:lnTo>
                  <a:pt x="2327" y="206"/>
                </a:lnTo>
                <a:lnTo>
                  <a:pt x="2330" y="203"/>
                </a:lnTo>
                <a:lnTo>
                  <a:pt x="2332" y="199"/>
                </a:lnTo>
                <a:lnTo>
                  <a:pt x="2334" y="195"/>
                </a:lnTo>
                <a:lnTo>
                  <a:pt x="2336" y="191"/>
                </a:lnTo>
                <a:lnTo>
                  <a:pt x="2338" y="187"/>
                </a:lnTo>
                <a:lnTo>
                  <a:pt x="2339" y="182"/>
                </a:lnTo>
                <a:lnTo>
                  <a:pt x="2341" y="172"/>
                </a:lnTo>
                <a:lnTo>
                  <a:pt x="2341" y="167"/>
                </a:lnTo>
                <a:lnTo>
                  <a:pt x="2342" y="161"/>
                </a:lnTo>
                <a:lnTo>
                  <a:pt x="2341" y="150"/>
                </a:lnTo>
                <a:lnTo>
                  <a:pt x="2339" y="140"/>
                </a:lnTo>
                <a:lnTo>
                  <a:pt x="2338" y="135"/>
                </a:lnTo>
                <a:lnTo>
                  <a:pt x="2336" y="131"/>
                </a:lnTo>
                <a:lnTo>
                  <a:pt x="2332" y="123"/>
                </a:lnTo>
                <a:lnTo>
                  <a:pt x="2330" y="119"/>
                </a:lnTo>
                <a:lnTo>
                  <a:pt x="2327" y="116"/>
                </a:lnTo>
                <a:lnTo>
                  <a:pt x="2324" y="113"/>
                </a:lnTo>
                <a:lnTo>
                  <a:pt x="2321" y="111"/>
                </a:lnTo>
                <a:lnTo>
                  <a:pt x="2317" y="110"/>
                </a:lnTo>
                <a:lnTo>
                  <a:pt x="2313" y="108"/>
                </a:lnTo>
                <a:lnTo>
                  <a:pt x="2309" y="108"/>
                </a:lnTo>
                <a:lnTo>
                  <a:pt x="2305" y="107"/>
                </a:lnTo>
                <a:lnTo>
                  <a:pt x="2300" y="108"/>
                </a:lnTo>
                <a:lnTo>
                  <a:pt x="2296" y="108"/>
                </a:lnTo>
                <a:lnTo>
                  <a:pt x="2292" y="110"/>
                </a:lnTo>
                <a:lnTo>
                  <a:pt x="2288" y="111"/>
                </a:lnTo>
                <a:lnTo>
                  <a:pt x="2285" y="113"/>
                </a:lnTo>
                <a:lnTo>
                  <a:pt x="2282" y="116"/>
                </a:lnTo>
                <a:lnTo>
                  <a:pt x="2279" y="119"/>
                </a:lnTo>
                <a:lnTo>
                  <a:pt x="2277" y="123"/>
                </a:lnTo>
                <a:lnTo>
                  <a:pt x="2272" y="131"/>
                </a:lnTo>
                <a:lnTo>
                  <a:pt x="2271" y="135"/>
                </a:lnTo>
                <a:lnTo>
                  <a:pt x="2270" y="140"/>
                </a:lnTo>
                <a:lnTo>
                  <a:pt x="2269" y="145"/>
                </a:lnTo>
                <a:lnTo>
                  <a:pt x="2268" y="150"/>
                </a:lnTo>
                <a:lnTo>
                  <a:pt x="2267" y="155"/>
                </a:lnTo>
                <a:lnTo>
                  <a:pt x="2267" y="161"/>
                </a:lnTo>
                <a:lnTo>
                  <a:pt x="2268" y="172"/>
                </a:lnTo>
                <a:lnTo>
                  <a:pt x="2270" y="182"/>
                </a:lnTo>
                <a:lnTo>
                  <a:pt x="2271" y="187"/>
                </a:lnTo>
                <a:lnTo>
                  <a:pt x="2272" y="191"/>
                </a:lnTo>
                <a:lnTo>
                  <a:pt x="2274" y="195"/>
                </a:lnTo>
                <a:lnTo>
                  <a:pt x="2277" y="199"/>
                </a:lnTo>
                <a:lnTo>
                  <a:pt x="2279" y="203"/>
                </a:lnTo>
                <a:lnTo>
                  <a:pt x="2282" y="206"/>
                </a:lnTo>
                <a:lnTo>
                  <a:pt x="2285" y="209"/>
                </a:lnTo>
                <a:lnTo>
                  <a:pt x="2288" y="211"/>
                </a:lnTo>
                <a:lnTo>
                  <a:pt x="2292" y="212"/>
                </a:lnTo>
                <a:lnTo>
                  <a:pt x="2296" y="214"/>
                </a:lnTo>
                <a:lnTo>
                  <a:pt x="2300" y="214"/>
                </a:lnTo>
                <a:lnTo>
                  <a:pt x="2305" y="215"/>
                </a:lnTo>
                <a:close/>
                <a:moveTo>
                  <a:pt x="2539" y="172"/>
                </a:moveTo>
                <a:lnTo>
                  <a:pt x="2430" y="172"/>
                </a:lnTo>
                <a:lnTo>
                  <a:pt x="2430" y="133"/>
                </a:lnTo>
                <a:lnTo>
                  <a:pt x="2539" y="133"/>
                </a:lnTo>
                <a:lnTo>
                  <a:pt x="2539" y="172"/>
                </a:lnTo>
                <a:close/>
                <a:moveTo>
                  <a:pt x="2603" y="315"/>
                </a:moveTo>
                <a:lnTo>
                  <a:pt x="2594" y="315"/>
                </a:lnTo>
                <a:lnTo>
                  <a:pt x="2586" y="314"/>
                </a:lnTo>
                <a:lnTo>
                  <a:pt x="2579" y="312"/>
                </a:lnTo>
                <a:lnTo>
                  <a:pt x="2573" y="310"/>
                </a:lnTo>
                <a:lnTo>
                  <a:pt x="2584" y="274"/>
                </a:lnTo>
                <a:lnTo>
                  <a:pt x="2590" y="275"/>
                </a:lnTo>
                <a:lnTo>
                  <a:pt x="2596" y="276"/>
                </a:lnTo>
                <a:lnTo>
                  <a:pt x="2601" y="276"/>
                </a:lnTo>
                <a:lnTo>
                  <a:pt x="2606" y="276"/>
                </a:lnTo>
                <a:lnTo>
                  <a:pt x="2608" y="275"/>
                </a:lnTo>
                <a:lnTo>
                  <a:pt x="2610" y="274"/>
                </a:lnTo>
                <a:lnTo>
                  <a:pt x="2614" y="271"/>
                </a:lnTo>
                <a:lnTo>
                  <a:pt x="2617" y="267"/>
                </a:lnTo>
                <a:lnTo>
                  <a:pt x="2620" y="262"/>
                </a:lnTo>
                <a:lnTo>
                  <a:pt x="2623" y="254"/>
                </a:lnTo>
                <a:lnTo>
                  <a:pt x="2559" y="72"/>
                </a:lnTo>
                <a:lnTo>
                  <a:pt x="2611" y="72"/>
                </a:lnTo>
                <a:lnTo>
                  <a:pt x="2647" y="202"/>
                </a:lnTo>
                <a:lnTo>
                  <a:pt x="2686" y="72"/>
                </a:lnTo>
                <a:lnTo>
                  <a:pt x="2738" y="72"/>
                </a:lnTo>
                <a:lnTo>
                  <a:pt x="2669" y="268"/>
                </a:lnTo>
                <a:lnTo>
                  <a:pt x="2665" y="278"/>
                </a:lnTo>
                <a:lnTo>
                  <a:pt x="2663" y="283"/>
                </a:lnTo>
                <a:lnTo>
                  <a:pt x="2660" y="287"/>
                </a:lnTo>
                <a:lnTo>
                  <a:pt x="2654" y="296"/>
                </a:lnTo>
                <a:lnTo>
                  <a:pt x="2646" y="302"/>
                </a:lnTo>
                <a:lnTo>
                  <a:pt x="2642" y="306"/>
                </a:lnTo>
                <a:lnTo>
                  <a:pt x="2638" y="308"/>
                </a:lnTo>
                <a:lnTo>
                  <a:pt x="2633" y="310"/>
                </a:lnTo>
                <a:lnTo>
                  <a:pt x="2628" y="312"/>
                </a:lnTo>
                <a:lnTo>
                  <a:pt x="2622" y="314"/>
                </a:lnTo>
                <a:lnTo>
                  <a:pt x="2616" y="315"/>
                </a:lnTo>
                <a:lnTo>
                  <a:pt x="2610" y="315"/>
                </a:lnTo>
                <a:lnTo>
                  <a:pt x="2603" y="315"/>
                </a:lnTo>
                <a:close/>
                <a:moveTo>
                  <a:pt x="2812" y="249"/>
                </a:moveTo>
                <a:lnTo>
                  <a:pt x="2763" y="249"/>
                </a:lnTo>
                <a:lnTo>
                  <a:pt x="2763" y="13"/>
                </a:lnTo>
                <a:lnTo>
                  <a:pt x="2812" y="13"/>
                </a:lnTo>
                <a:lnTo>
                  <a:pt x="2812" y="249"/>
                </a:lnTo>
                <a:close/>
                <a:moveTo>
                  <a:pt x="2877" y="50"/>
                </a:moveTo>
                <a:lnTo>
                  <a:pt x="2872" y="49"/>
                </a:lnTo>
                <a:lnTo>
                  <a:pt x="2867" y="48"/>
                </a:lnTo>
                <a:lnTo>
                  <a:pt x="2863" y="45"/>
                </a:lnTo>
                <a:lnTo>
                  <a:pt x="2859" y="42"/>
                </a:lnTo>
                <a:lnTo>
                  <a:pt x="2855" y="38"/>
                </a:lnTo>
                <a:lnTo>
                  <a:pt x="2853" y="34"/>
                </a:lnTo>
                <a:lnTo>
                  <a:pt x="2851" y="30"/>
                </a:lnTo>
                <a:lnTo>
                  <a:pt x="2851" y="25"/>
                </a:lnTo>
                <a:lnTo>
                  <a:pt x="2851" y="20"/>
                </a:lnTo>
                <a:lnTo>
                  <a:pt x="2853" y="15"/>
                </a:lnTo>
                <a:lnTo>
                  <a:pt x="2855" y="11"/>
                </a:lnTo>
                <a:lnTo>
                  <a:pt x="2859" y="7"/>
                </a:lnTo>
                <a:lnTo>
                  <a:pt x="2863" y="4"/>
                </a:lnTo>
                <a:lnTo>
                  <a:pt x="2867" y="2"/>
                </a:lnTo>
                <a:lnTo>
                  <a:pt x="2872" y="0"/>
                </a:lnTo>
                <a:lnTo>
                  <a:pt x="2877" y="0"/>
                </a:lnTo>
                <a:lnTo>
                  <a:pt x="2883" y="0"/>
                </a:lnTo>
                <a:lnTo>
                  <a:pt x="2887" y="2"/>
                </a:lnTo>
                <a:lnTo>
                  <a:pt x="2892" y="4"/>
                </a:lnTo>
                <a:lnTo>
                  <a:pt x="2896" y="7"/>
                </a:lnTo>
                <a:lnTo>
                  <a:pt x="2900" y="11"/>
                </a:lnTo>
                <a:lnTo>
                  <a:pt x="2902" y="15"/>
                </a:lnTo>
                <a:lnTo>
                  <a:pt x="2903" y="20"/>
                </a:lnTo>
                <a:lnTo>
                  <a:pt x="2904" y="25"/>
                </a:lnTo>
                <a:lnTo>
                  <a:pt x="2903" y="30"/>
                </a:lnTo>
                <a:lnTo>
                  <a:pt x="2902" y="34"/>
                </a:lnTo>
                <a:lnTo>
                  <a:pt x="2900" y="38"/>
                </a:lnTo>
                <a:lnTo>
                  <a:pt x="2896" y="42"/>
                </a:lnTo>
                <a:lnTo>
                  <a:pt x="2892" y="45"/>
                </a:lnTo>
                <a:lnTo>
                  <a:pt x="2887" y="48"/>
                </a:lnTo>
                <a:lnTo>
                  <a:pt x="2883" y="49"/>
                </a:lnTo>
                <a:lnTo>
                  <a:pt x="2877" y="50"/>
                </a:lnTo>
                <a:close/>
                <a:moveTo>
                  <a:pt x="2853" y="72"/>
                </a:moveTo>
                <a:lnTo>
                  <a:pt x="2902" y="72"/>
                </a:lnTo>
                <a:lnTo>
                  <a:pt x="2902" y="249"/>
                </a:lnTo>
                <a:lnTo>
                  <a:pt x="2853" y="249"/>
                </a:lnTo>
                <a:lnTo>
                  <a:pt x="2853" y="72"/>
                </a:lnTo>
                <a:close/>
                <a:moveTo>
                  <a:pt x="3023" y="253"/>
                </a:moveTo>
                <a:lnTo>
                  <a:pt x="3010" y="252"/>
                </a:lnTo>
                <a:lnTo>
                  <a:pt x="3003" y="251"/>
                </a:lnTo>
                <a:lnTo>
                  <a:pt x="2998" y="250"/>
                </a:lnTo>
                <a:lnTo>
                  <a:pt x="2986" y="246"/>
                </a:lnTo>
                <a:lnTo>
                  <a:pt x="2980" y="244"/>
                </a:lnTo>
                <a:lnTo>
                  <a:pt x="2975" y="241"/>
                </a:lnTo>
                <a:lnTo>
                  <a:pt x="2966" y="235"/>
                </a:lnTo>
                <a:lnTo>
                  <a:pt x="2962" y="231"/>
                </a:lnTo>
                <a:lnTo>
                  <a:pt x="2958" y="227"/>
                </a:lnTo>
                <a:lnTo>
                  <a:pt x="2951" y="219"/>
                </a:lnTo>
                <a:lnTo>
                  <a:pt x="2948" y="214"/>
                </a:lnTo>
                <a:lnTo>
                  <a:pt x="2945" y="209"/>
                </a:lnTo>
                <a:lnTo>
                  <a:pt x="2940" y="198"/>
                </a:lnTo>
                <a:lnTo>
                  <a:pt x="2939" y="193"/>
                </a:lnTo>
                <a:lnTo>
                  <a:pt x="2937" y="187"/>
                </a:lnTo>
                <a:lnTo>
                  <a:pt x="2936" y="181"/>
                </a:lnTo>
                <a:lnTo>
                  <a:pt x="2935" y="175"/>
                </a:lnTo>
                <a:lnTo>
                  <a:pt x="2935" y="168"/>
                </a:lnTo>
                <a:lnTo>
                  <a:pt x="2935" y="161"/>
                </a:lnTo>
                <a:lnTo>
                  <a:pt x="2935" y="155"/>
                </a:lnTo>
                <a:lnTo>
                  <a:pt x="2935" y="148"/>
                </a:lnTo>
                <a:lnTo>
                  <a:pt x="2936" y="142"/>
                </a:lnTo>
                <a:lnTo>
                  <a:pt x="2937" y="136"/>
                </a:lnTo>
                <a:lnTo>
                  <a:pt x="2940" y="124"/>
                </a:lnTo>
                <a:lnTo>
                  <a:pt x="2943" y="119"/>
                </a:lnTo>
                <a:lnTo>
                  <a:pt x="2945" y="114"/>
                </a:lnTo>
                <a:lnTo>
                  <a:pt x="2951" y="104"/>
                </a:lnTo>
                <a:lnTo>
                  <a:pt x="2954" y="99"/>
                </a:lnTo>
                <a:lnTo>
                  <a:pt x="2958" y="95"/>
                </a:lnTo>
                <a:lnTo>
                  <a:pt x="2962" y="91"/>
                </a:lnTo>
                <a:lnTo>
                  <a:pt x="2966" y="88"/>
                </a:lnTo>
                <a:lnTo>
                  <a:pt x="2970" y="85"/>
                </a:lnTo>
                <a:lnTo>
                  <a:pt x="2975" y="82"/>
                </a:lnTo>
                <a:lnTo>
                  <a:pt x="2980" y="79"/>
                </a:lnTo>
                <a:lnTo>
                  <a:pt x="2986" y="77"/>
                </a:lnTo>
                <a:lnTo>
                  <a:pt x="2992" y="75"/>
                </a:lnTo>
                <a:lnTo>
                  <a:pt x="2998" y="73"/>
                </a:lnTo>
                <a:lnTo>
                  <a:pt x="3003" y="72"/>
                </a:lnTo>
                <a:lnTo>
                  <a:pt x="3010" y="71"/>
                </a:lnTo>
                <a:lnTo>
                  <a:pt x="3023" y="70"/>
                </a:lnTo>
                <a:lnTo>
                  <a:pt x="3035" y="71"/>
                </a:lnTo>
                <a:lnTo>
                  <a:pt x="3042" y="72"/>
                </a:lnTo>
                <a:lnTo>
                  <a:pt x="3047" y="73"/>
                </a:lnTo>
                <a:lnTo>
                  <a:pt x="3059" y="77"/>
                </a:lnTo>
                <a:lnTo>
                  <a:pt x="3064" y="79"/>
                </a:lnTo>
                <a:lnTo>
                  <a:pt x="3069" y="82"/>
                </a:lnTo>
                <a:lnTo>
                  <a:pt x="3078" y="88"/>
                </a:lnTo>
                <a:lnTo>
                  <a:pt x="3082" y="91"/>
                </a:lnTo>
                <a:lnTo>
                  <a:pt x="3086" y="95"/>
                </a:lnTo>
                <a:lnTo>
                  <a:pt x="3093" y="104"/>
                </a:lnTo>
                <a:lnTo>
                  <a:pt x="3096" y="109"/>
                </a:lnTo>
                <a:lnTo>
                  <a:pt x="3099" y="114"/>
                </a:lnTo>
                <a:lnTo>
                  <a:pt x="3104" y="124"/>
                </a:lnTo>
                <a:lnTo>
                  <a:pt x="3105" y="130"/>
                </a:lnTo>
                <a:lnTo>
                  <a:pt x="3107" y="136"/>
                </a:lnTo>
                <a:lnTo>
                  <a:pt x="3108" y="142"/>
                </a:lnTo>
                <a:lnTo>
                  <a:pt x="3109" y="148"/>
                </a:lnTo>
                <a:lnTo>
                  <a:pt x="3109" y="155"/>
                </a:lnTo>
                <a:lnTo>
                  <a:pt x="3109" y="161"/>
                </a:lnTo>
                <a:lnTo>
                  <a:pt x="3109" y="168"/>
                </a:lnTo>
                <a:lnTo>
                  <a:pt x="3109" y="175"/>
                </a:lnTo>
                <a:lnTo>
                  <a:pt x="3108" y="181"/>
                </a:lnTo>
                <a:lnTo>
                  <a:pt x="3107" y="187"/>
                </a:lnTo>
                <a:lnTo>
                  <a:pt x="3104" y="198"/>
                </a:lnTo>
                <a:lnTo>
                  <a:pt x="3101" y="204"/>
                </a:lnTo>
                <a:lnTo>
                  <a:pt x="3099" y="209"/>
                </a:lnTo>
                <a:lnTo>
                  <a:pt x="3093" y="219"/>
                </a:lnTo>
                <a:lnTo>
                  <a:pt x="3090" y="223"/>
                </a:lnTo>
                <a:lnTo>
                  <a:pt x="3086" y="227"/>
                </a:lnTo>
                <a:lnTo>
                  <a:pt x="3082" y="231"/>
                </a:lnTo>
                <a:lnTo>
                  <a:pt x="3078" y="235"/>
                </a:lnTo>
                <a:lnTo>
                  <a:pt x="3074" y="238"/>
                </a:lnTo>
                <a:lnTo>
                  <a:pt x="3069" y="241"/>
                </a:lnTo>
                <a:lnTo>
                  <a:pt x="3064" y="244"/>
                </a:lnTo>
                <a:lnTo>
                  <a:pt x="3059" y="246"/>
                </a:lnTo>
                <a:lnTo>
                  <a:pt x="3053" y="248"/>
                </a:lnTo>
                <a:lnTo>
                  <a:pt x="3047" y="250"/>
                </a:lnTo>
                <a:lnTo>
                  <a:pt x="3042" y="251"/>
                </a:lnTo>
                <a:lnTo>
                  <a:pt x="3035" y="252"/>
                </a:lnTo>
                <a:lnTo>
                  <a:pt x="3023" y="253"/>
                </a:lnTo>
                <a:close/>
                <a:moveTo>
                  <a:pt x="3023" y="215"/>
                </a:moveTo>
                <a:lnTo>
                  <a:pt x="3027" y="214"/>
                </a:lnTo>
                <a:lnTo>
                  <a:pt x="3031" y="214"/>
                </a:lnTo>
                <a:lnTo>
                  <a:pt x="3035" y="212"/>
                </a:lnTo>
                <a:lnTo>
                  <a:pt x="3039" y="211"/>
                </a:lnTo>
                <a:lnTo>
                  <a:pt x="3042" y="209"/>
                </a:lnTo>
                <a:lnTo>
                  <a:pt x="3045" y="206"/>
                </a:lnTo>
                <a:lnTo>
                  <a:pt x="3048" y="203"/>
                </a:lnTo>
                <a:lnTo>
                  <a:pt x="3050" y="199"/>
                </a:lnTo>
                <a:lnTo>
                  <a:pt x="3052" y="195"/>
                </a:lnTo>
                <a:lnTo>
                  <a:pt x="3054" y="191"/>
                </a:lnTo>
                <a:lnTo>
                  <a:pt x="3056" y="187"/>
                </a:lnTo>
                <a:lnTo>
                  <a:pt x="3057" y="182"/>
                </a:lnTo>
                <a:lnTo>
                  <a:pt x="3059" y="172"/>
                </a:lnTo>
                <a:lnTo>
                  <a:pt x="3060" y="167"/>
                </a:lnTo>
                <a:lnTo>
                  <a:pt x="3060" y="161"/>
                </a:lnTo>
                <a:lnTo>
                  <a:pt x="3059" y="150"/>
                </a:lnTo>
                <a:lnTo>
                  <a:pt x="3057" y="140"/>
                </a:lnTo>
                <a:lnTo>
                  <a:pt x="3056" y="135"/>
                </a:lnTo>
                <a:lnTo>
                  <a:pt x="3054" y="131"/>
                </a:lnTo>
                <a:lnTo>
                  <a:pt x="3050" y="123"/>
                </a:lnTo>
                <a:lnTo>
                  <a:pt x="3048" y="119"/>
                </a:lnTo>
                <a:lnTo>
                  <a:pt x="3045" y="116"/>
                </a:lnTo>
                <a:lnTo>
                  <a:pt x="3042" y="113"/>
                </a:lnTo>
                <a:lnTo>
                  <a:pt x="3039" y="111"/>
                </a:lnTo>
                <a:lnTo>
                  <a:pt x="3035" y="110"/>
                </a:lnTo>
                <a:lnTo>
                  <a:pt x="3031" y="108"/>
                </a:lnTo>
                <a:lnTo>
                  <a:pt x="3027" y="108"/>
                </a:lnTo>
                <a:lnTo>
                  <a:pt x="3023" y="107"/>
                </a:lnTo>
                <a:lnTo>
                  <a:pt x="3018" y="108"/>
                </a:lnTo>
                <a:lnTo>
                  <a:pt x="3014" y="108"/>
                </a:lnTo>
                <a:lnTo>
                  <a:pt x="3010" y="110"/>
                </a:lnTo>
                <a:lnTo>
                  <a:pt x="3006" y="111"/>
                </a:lnTo>
                <a:lnTo>
                  <a:pt x="3003" y="113"/>
                </a:lnTo>
                <a:lnTo>
                  <a:pt x="3000" y="116"/>
                </a:lnTo>
                <a:lnTo>
                  <a:pt x="2997" y="119"/>
                </a:lnTo>
                <a:lnTo>
                  <a:pt x="2995" y="123"/>
                </a:lnTo>
                <a:lnTo>
                  <a:pt x="2991" y="131"/>
                </a:lnTo>
                <a:lnTo>
                  <a:pt x="2989" y="135"/>
                </a:lnTo>
                <a:lnTo>
                  <a:pt x="2988" y="140"/>
                </a:lnTo>
                <a:lnTo>
                  <a:pt x="2987" y="145"/>
                </a:lnTo>
                <a:lnTo>
                  <a:pt x="2986" y="150"/>
                </a:lnTo>
                <a:lnTo>
                  <a:pt x="2986" y="155"/>
                </a:lnTo>
                <a:lnTo>
                  <a:pt x="2985" y="161"/>
                </a:lnTo>
                <a:lnTo>
                  <a:pt x="2986" y="172"/>
                </a:lnTo>
                <a:lnTo>
                  <a:pt x="2988" y="182"/>
                </a:lnTo>
                <a:lnTo>
                  <a:pt x="2989" y="187"/>
                </a:lnTo>
                <a:lnTo>
                  <a:pt x="2991" y="191"/>
                </a:lnTo>
                <a:lnTo>
                  <a:pt x="2993" y="195"/>
                </a:lnTo>
                <a:lnTo>
                  <a:pt x="2995" y="199"/>
                </a:lnTo>
                <a:lnTo>
                  <a:pt x="2997" y="203"/>
                </a:lnTo>
                <a:lnTo>
                  <a:pt x="3000" y="206"/>
                </a:lnTo>
                <a:lnTo>
                  <a:pt x="3003" y="209"/>
                </a:lnTo>
                <a:lnTo>
                  <a:pt x="3006" y="211"/>
                </a:lnTo>
                <a:lnTo>
                  <a:pt x="3010" y="212"/>
                </a:lnTo>
                <a:lnTo>
                  <a:pt x="3014" y="214"/>
                </a:lnTo>
                <a:lnTo>
                  <a:pt x="3018" y="214"/>
                </a:lnTo>
                <a:lnTo>
                  <a:pt x="3023" y="215"/>
                </a:lnTo>
                <a:close/>
                <a:moveTo>
                  <a:pt x="3142" y="315"/>
                </a:moveTo>
                <a:lnTo>
                  <a:pt x="3142" y="72"/>
                </a:lnTo>
                <a:lnTo>
                  <a:pt x="3191" y="72"/>
                </a:lnTo>
                <a:lnTo>
                  <a:pt x="3191" y="102"/>
                </a:lnTo>
                <a:lnTo>
                  <a:pt x="3197" y="95"/>
                </a:lnTo>
                <a:lnTo>
                  <a:pt x="3202" y="87"/>
                </a:lnTo>
                <a:lnTo>
                  <a:pt x="3206" y="84"/>
                </a:lnTo>
                <a:lnTo>
                  <a:pt x="3209" y="81"/>
                </a:lnTo>
                <a:lnTo>
                  <a:pt x="3214" y="78"/>
                </a:lnTo>
                <a:lnTo>
                  <a:pt x="3218" y="75"/>
                </a:lnTo>
                <a:lnTo>
                  <a:pt x="3224" y="73"/>
                </a:lnTo>
                <a:lnTo>
                  <a:pt x="3227" y="72"/>
                </a:lnTo>
                <a:lnTo>
                  <a:pt x="3230" y="71"/>
                </a:lnTo>
                <a:lnTo>
                  <a:pt x="3236" y="70"/>
                </a:lnTo>
                <a:lnTo>
                  <a:pt x="3243" y="70"/>
                </a:lnTo>
                <a:lnTo>
                  <a:pt x="3253" y="71"/>
                </a:lnTo>
                <a:lnTo>
                  <a:pt x="3257" y="71"/>
                </a:lnTo>
                <a:lnTo>
                  <a:pt x="3262" y="73"/>
                </a:lnTo>
                <a:lnTo>
                  <a:pt x="3266" y="74"/>
                </a:lnTo>
                <a:lnTo>
                  <a:pt x="3270" y="76"/>
                </a:lnTo>
                <a:lnTo>
                  <a:pt x="3279" y="80"/>
                </a:lnTo>
                <a:lnTo>
                  <a:pt x="3283" y="83"/>
                </a:lnTo>
                <a:lnTo>
                  <a:pt x="3286" y="86"/>
                </a:lnTo>
                <a:lnTo>
                  <a:pt x="3290" y="89"/>
                </a:lnTo>
                <a:lnTo>
                  <a:pt x="3293" y="93"/>
                </a:lnTo>
                <a:lnTo>
                  <a:pt x="3297" y="97"/>
                </a:lnTo>
                <a:lnTo>
                  <a:pt x="3299" y="101"/>
                </a:lnTo>
                <a:lnTo>
                  <a:pt x="3302" y="106"/>
                </a:lnTo>
                <a:lnTo>
                  <a:pt x="3305" y="110"/>
                </a:lnTo>
                <a:lnTo>
                  <a:pt x="3307" y="116"/>
                </a:lnTo>
                <a:lnTo>
                  <a:pt x="3309" y="121"/>
                </a:lnTo>
                <a:lnTo>
                  <a:pt x="3311" y="127"/>
                </a:lnTo>
                <a:lnTo>
                  <a:pt x="3312" y="133"/>
                </a:lnTo>
                <a:lnTo>
                  <a:pt x="3313" y="140"/>
                </a:lnTo>
                <a:lnTo>
                  <a:pt x="3314" y="146"/>
                </a:lnTo>
                <a:lnTo>
                  <a:pt x="3314" y="154"/>
                </a:lnTo>
                <a:lnTo>
                  <a:pt x="3315" y="161"/>
                </a:lnTo>
                <a:lnTo>
                  <a:pt x="3314" y="175"/>
                </a:lnTo>
                <a:lnTo>
                  <a:pt x="3312" y="188"/>
                </a:lnTo>
                <a:lnTo>
                  <a:pt x="3311" y="194"/>
                </a:lnTo>
                <a:lnTo>
                  <a:pt x="3309" y="200"/>
                </a:lnTo>
                <a:lnTo>
                  <a:pt x="3307" y="206"/>
                </a:lnTo>
                <a:lnTo>
                  <a:pt x="3305" y="211"/>
                </a:lnTo>
                <a:lnTo>
                  <a:pt x="3303" y="216"/>
                </a:lnTo>
                <a:lnTo>
                  <a:pt x="3300" y="220"/>
                </a:lnTo>
                <a:lnTo>
                  <a:pt x="3297" y="225"/>
                </a:lnTo>
                <a:lnTo>
                  <a:pt x="3294" y="229"/>
                </a:lnTo>
                <a:lnTo>
                  <a:pt x="3287" y="236"/>
                </a:lnTo>
                <a:lnTo>
                  <a:pt x="3283" y="239"/>
                </a:lnTo>
                <a:lnTo>
                  <a:pt x="3279" y="242"/>
                </a:lnTo>
                <a:lnTo>
                  <a:pt x="3271" y="246"/>
                </a:lnTo>
                <a:lnTo>
                  <a:pt x="3267" y="248"/>
                </a:lnTo>
                <a:lnTo>
                  <a:pt x="3262" y="249"/>
                </a:lnTo>
                <a:lnTo>
                  <a:pt x="3253" y="251"/>
                </a:lnTo>
                <a:lnTo>
                  <a:pt x="3243" y="252"/>
                </a:lnTo>
                <a:lnTo>
                  <a:pt x="3236" y="252"/>
                </a:lnTo>
                <a:lnTo>
                  <a:pt x="3230" y="251"/>
                </a:lnTo>
                <a:lnTo>
                  <a:pt x="3224" y="249"/>
                </a:lnTo>
                <a:lnTo>
                  <a:pt x="3219" y="247"/>
                </a:lnTo>
                <a:lnTo>
                  <a:pt x="3214" y="245"/>
                </a:lnTo>
                <a:lnTo>
                  <a:pt x="3210" y="242"/>
                </a:lnTo>
                <a:lnTo>
                  <a:pt x="3208" y="240"/>
                </a:lnTo>
                <a:lnTo>
                  <a:pt x="3206" y="239"/>
                </a:lnTo>
                <a:lnTo>
                  <a:pt x="3203" y="235"/>
                </a:lnTo>
                <a:lnTo>
                  <a:pt x="3200" y="232"/>
                </a:lnTo>
                <a:lnTo>
                  <a:pt x="3197" y="228"/>
                </a:lnTo>
                <a:lnTo>
                  <a:pt x="3193" y="221"/>
                </a:lnTo>
                <a:lnTo>
                  <a:pt x="3191" y="315"/>
                </a:lnTo>
                <a:lnTo>
                  <a:pt x="3142" y="315"/>
                </a:lnTo>
                <a:close/>
                <a:moveTo>
                  <a:pt x="3190" y="161"/>
                </a:moveTo>
                <a:lnTo>
                  <a:pt x="3191" y="172"/>
                </a:lnTo>
                <a:lnTo>
                  <a:pt x="3193" y="182"/>
                </a:lnTo>
                <a:lnTo>
                  <a:pt x="3194" y="187"/>
                </a:lnTo>
                <a:lnTo>
                  <a:pt x="3196" y="191"/>
                </a:lnTo>
                <a:lnTo>
                  <a:pt x="3198" y="195"/>
                </a:lnTo>
                <a:lnTo>
                  <a:pt x="3200" y="199"/>
                </a:lnTo>
                <a:lnTo>
                  <a:pt x="3205" y="205"/>
                </a:lnTo>
                <a:lnTo>
                  <a:pt x="3208" y="207"/>
                </a:lnTo>
                <a:lnTo>
                  <a:pt x="3212" y="209"/>
                </a:lnTo>
                <a:lnTo>
                  <a:pt x="3215" y="211"/>
                </a:lnTo>
                <a:lnTo>
                  <a:pt x="3219" y="212"/>
                </a:lnTo>
                <a:lnTo>
                  <a:pt x="3223" y="213"/>
                </a:lnTo>
                <a:lnTo>
                  <a:pt x="3227" y="213"/>
                </a:lnTo>
                <a:lnTo>
                  <a:pt x="3232" y="213"/>
                </a:lnTo>
                <a:lnTo>
                  <a:pt x="3236" y="212"/>
                </a:lnTo>
                <a:lnTo>
                  <a:pt x="3240" y="211"/>
                </a:lnTo>
                <a:lnTo>
                  <a:pt x="3243" y="209"/>
                </a:lnTo>
                <a:lnTo>
                  <a:pt x="3247" y="207"/>
                </a:lnTo>
                <a:lnTo>
                  <a:pt x="3250" y="205"/>
                </a:lnTo>
                <a:lnTo>
                  <a:pt x="3253" y="202"/>
                </a:lnTo>
                <a:lnTo>
                  <a:pt x="3255" y="198"/>
                </a:lnTo>
                <a:lnTo>
                  <a:pt x="3259" y="191"/>
                </a:lnTo>
                <a:lnTo>
                  <a:pt x="3261" y="186"/>
                </a:lnTo>
                <a:lnTo>
                  <a:pt x="3262" y="182"/>
                </a:lnTo>
                <a:lnTo>
                  <a:pt x="3263" y="177"/>
                </a:lnTo>
                <a:lnTo>
                  <a:pt x="3264" y="172"/>
                </a:lnTo>
                <a:lnTo>
                  <a:pt x="3264" y="166"/>
                </a:lnTo>
                <a:lnTo>
                  <a:pt x="3265" y="161"/>
                </a:lnTo>
                <a:lnTo>
                  <a:pt x="3264" y="150"/>
                </a:lnTo>
                <a:lnTo>
                  <a:pt x="3262" y="140"/>
                </a:lnTo>
                <a:lnTo>
                  <a:pt x="3261" y="135"/>
                </a:lnTo>
                <a:lnTo>
                  <a:pt x="3259" y="131"/>
                </a:lnTo>
                <a:lnTo>
                  <a:pt x="3257" y="127"/>
                </a:lnTo>
                <a:lnTo>
                  <a:pt x="3255" y="123"/>
                </a:lnTo>
                <a:lnTo>
                  <a:pt x="3253" y="120"/>
                </a:lnTo>
                <a:lnTo>
                  <a:pt x="3250" y="117"/>
                </a:lnTo>
                <a:lnTo>
                  <a:pt x="3247" y="115"/>
                </a:lnTo>
                <a:lnTo>
                  <a:pt x="3243" y="113"/>
                </a:lnTo>
                <a:lnTo>
                  <a:pt x="3240" y="111"/>
                </a:lnTo>
                <a:lnTo>
                  <a:pt x="3236" y="110"/>
                </a:lnTo>
                <a:lnTo>
                  <a:pt x="3232" y="109"/>
                </a:lnTo>
                <a:lnTo>
                  <a:pt x="3227" y="109"/>
                </a:lnTo>
                <a:lnTo>
                  <a:pt x="3219" y="110"/>
                </a:lnTo>
                <a:lnTo>
                  <a:pt x="3215" y="111"/>
                </a:lnTo>
                <a:lnTo>
                  <a:pt x="3212" y="113"/>
                </a:lnTo>
                <a:lnTo>
                  <a:pt x="3208" y="115"/>
                </a:lnTo>
                <a:lnTo>
                  <a:pt x="3205" y="117"/>
                </a:lnTo>
                <a:lnTo>
                  <a:pt x="3202" y="120"/>
                </a:lnTo>
                <a:lnTo>
                  <a:pt x="3200" y="123"/>
                </a:lnTo>
                <a:lnTo>
                  <a:pt x="3196" y="131"/>
                </a:lnTo>
                <a:lnTo>
                  <a:pt x="3194" y="135"/>
                </a:lnTo>
                <a:lnTo>
                  <a:pt x="3193" y="139"/>
                </a:lnTo>
                <a:lnTo>
                  <a:pt x="3192" y="144"/>
                </a:lnTo>
                <a:lnTo>
                  <a:pt x="3191" y="150"/>
                </a:lnTo>
                <a:lnTo>
                  <a:pt x="3190" y="155"/>
                </a:lnTo>
                <a:lnTo>
                  <a:pt x="3190" y="161"/>
                </a:lnTo>
                <a:close/>
                <a:moveTo>
                  <a:pt x="3373" y="50"/>
                </a:moveTo>
                <a:lnTo>
                  <a:pt x="3368" y="49"/>
                </a:lnTo>
                <a:lnTo>
                  <a:pt x="3363" y="48"/>
                </a:lnTo>
                <a:lnTo>
                  <a:pt x="3358" y="45"/>
                </a:lnTo>
                <a:lnTo>
                  <a:pt x="3354" y="42"/>
                </a:lnTo>
                <a:lnTo>
                  <a:pt x="3351" y="38"/>
                </a:lnTo>
                <a:lnTo>
                  <a:pt x="3348" y="34"/>
                </a:lnTo>
                <a:lnTo>
                  <a:pt x="3347" y="30"/>
                </a:lnTo>
                <a:lnTo>
                  <a:pt x="3346" y="25"/>
                </a:lnTo>
                <a:lnTo>
                  <a:pt x="3347" y="20"/>
                </a:lnTo>
                <a:lnTo>
                  <a:pt x="3348" y="15"/>
                </a:lnTo>
                <a:lnTo>
                  <a:pt x="3351" y="11"/>
                </a:lnTo>
                <a:lnTo>
                  <a:pt x="3354" y="7"/>
                </a:lnTo>
                <a:lnTo>
                  <a:pt x="3358" y="4"/>
                </a:lnTo>
                <a:lnTo>
                  <a:pt x="3363" y="2"/>
                </a:lnTo>
                <a:lnTo>
                  <a:pt x="3368" y="0"/>
                </a:lnTo>
                <a:lnTo>
                  <a:pt x="3373" y="0"/>
                </a:lnTo>
                <a:lnTo>
                  <a:pt x="3378" y="0"/>
                </a:lnTo>
                <a:lnTo>
                  <a:pt x="3383" y="2"/>
                </a:lnTo>
                <a:lnTo>
                  <a:pt x="3387" y="4"/>
                </a:lnTo>
                <a:lnTo>
                  <a:pt x="3392" y="7"/>
                </a:lnTo>
                <a:lnTo>
                  <a:pt x="3395" y="11"/>
                </a:lnTo>
                <a:lnTo>
                  <a:pt x="3397" y="15"/>
                </a:lnTo>
                <a:lnTo>
                  <a:pt x="3399" y="20"/>
                </a:lnTo>
                <a:lnTo>
                  <a:pt x="3399" y="25"/>
                </a:lnTo>
                <a:lnTo>
                  <a:pt x="3399" y="30"/>
                </a:lnTo>
                <a:lnTo>
                  <a:pt x="3397" y="34"/>
                </a:lnTo>
                <a:lnTo>
                  <a:pt x="3395" y="38"/>
                </a:lnTo>
                <a:lnTo>
                  <a:pt x="3392" y="42"/>
                </a:lnTo>
                <a:lnTo>
                  <a:pt x="3387" y="45"/>
                </a:lnTo>
                <a:lnTo>
                  <a:pt x="3383" y="48"/>
                </a:lnTo>
                <a:lnTo>
                  <a:pt x="3378" y="49"/>
                </a:lnTo>
                <a:lnTo>
                  <a:pt x="3373" y="50"/>
                </a:lnTo>
                <a:close/>
                <a:moveTo>
                  <a:pt x="3348" y="72"/>
                </a:moveTo>
                <a:lnTo>
                  <a:pt x="3397" y="72"/>
                </a:lnTo>
                <a:lnTo>
                  <a:pt x="3397" y="249"/>
                </a:lnTo>
                <a:lnTo>
                  <a:pt x="3348" y="249"/>
                </a:lnTo>
                <a:lnTo>
                  <a:pt x="3348" y="72"/>
                </a:lnTo>
                <a:close/>
                <a:moveTo>
                  <a:pt x="3585" y="123"/>
                </a:moveTo>
                <a:lnTo>
                  <a:pt x="3540" y="126"/>
                </a:lnTo>
                <a:lnTo>
                  <a:pt x="3539" y="121"/>
                </a:lnTo>
                <a:lnTo>
                  <a:pt x="3537" y="118"/>
                </a:lnTo>
                <a:lnTo>
                  <a:pt x="3534" y="114"/>
                </a:lnTo>
                <a:lnTo>
                  <a:pt x="3531" y="111"/>
                </a:lnTo>
                <a:lnTo>
                  <a:pt x="3527" y="108"/>
                </a:lnTo>
                <a:lnTo>
                  <a:pt x="3522" y="106"/>
                </a:lnTo>
                <a:lnTo>
                  <a:pt x="3516" y="105"/>
                </a:lnTo>
                <a:lnTo>
                  <a:pt x="3510" y="105"/>
                </a:lnTo>
                <a:lnTo>
                  <a:pt x="3505" y="105"/>
                </a:lnTo>
                <a:lnTo>
                  <a:pt x="3500" y="106"/>
                </a:lnTo>
                <a:lnTo>
                  <a:pt x="3495" y="108"/>
                </a:lnTo>
                <a:lnTo>
                  <a:pt x="3491" y="110"/>
                </a:lnTo>
                <a:lnTo>
                  <a:pt x="3488" y="112"/>
                </a:lnTo>
                <a:lnTo>
                  <a:pt x="3485" y="115"/>
                </a:lnTo>
                <a:lnTo>
                  <a:pt x="3484" y="119"/>
                </a:lnTo>
                <a:lnTo>
                  <a:pt x="3483" y="122"/>
                </a:lnTo>
                <a:lnTo>
                  <a:pt x="3484" y="125"/>
                </a:lnTo>
                <a:lnTo>
                  <a:pt x="3485" y="128"/>
                </a:lnTo>
                <a:lnTo>
                  <a:pt x="3486" y="131"/>
                </a:lnTo>
                <a:lnTo>
                  <a:pt x="3488" y="133"/>
                </a:lnTo>
                <a:lnTo>
                  <a:pt x="3491" y="135"/>
                </a:lnTo>
                <a:lnTo>
                  <a:pt x="3495" y="137"/>
                </a:lnTo>
                <a:lnTo>
                  <a:pt x="3500" y="139"/>
                </a:lnTo>
                <a:lnTo>
                  <a:pt x="3506" y="140"/>
                </a:lnTo>
                <a:lnTo>
                  <a:pt x="3538" y="146"/>
                </a:lnTo>
                <a:lnTo>
                  <a:pt x="3544" y="148"/>
                </a:lnTo>
                <a:lnTo>
                  <a:pt x="3550" y="150"/>
                </a:lnTo>
                <a:lnTo>
                  <a:pt x="3555" y="151"/>
                </a:lnTo>
                <a:lnTo>
                  <a:pt x="3560" y="153"/>
                </a:lnTo>
                <a:lnTo>
                  <a:pt x="3569" y="158"/>
                </a:lnTo>
                <a:lnTo>
                  <a:pt x="3576" y="164"/>
                </a:lnTo>
                <a:lnTo>
                  <a:pt x="3579" y="167"/>
                </a:lnTo>
                <a:lnTo>
                  <a:pt x="3582" y="170"/>
                </a:lnTo>
                <a:lnTo>
                  <a:pt x="3584" y="174"/>
                </a:lnTo>
                <a:lnTo>
                  <a:pt x="3586" y="177"/>
                </a:lnTo>
                <a:lnTo>
                  <a:pt x="3588" y="185"/>
                </a:lnTo>
                <a:lnTo>
                  <a:pt x="3589" y="190"/>
                </a:lnTo>
                <a:lnTo>
                  <a:pt x="3589" y="194"/>
                </a:lnTo>
                <a:lnTo>
                  <a:pt x="3589" y="199"/>
                </a:lnTo>
                <a:lnTo>
                  <a:pt x="3588" y="203"/>
                </a:lnTo>
                <a:lnTo>
                  <a:pt x="3587" y="207"/>
                </a:lnTo>
                <a:lnTo>
                  <a:pt x="3586" y="211"/>
                </a:lnTo>
                <a:lnTo>
                  <a:pt x="3585" y="214"/>
                </a:lnTo>
                <a:lnTo>
                  <a:pt x="3583" y="218"/>
                </a:lnTo>
                <a:lnTo>
                  <a:pt x="3581" y="221"/>
                </a:lnTo>
                <a:lnTo>
                  <a:pt x="3579" y="225"/>
                </a:lnTo>
                <a:lnTo>
                  <a:pt x="3573" y="231"/>
                </a:lnTo>
                <a:lnTo>
                  <a:pt x="3567" y="236"/>
                </a:lnTo>
                <a:lnTo>
                  <a:pt x="3559" y="241"/>
                </a:lnTo>
                <a:lnTo>
                  <a:pt x="3551" y="245"/>
                </a:lnTo>
                <a:lnTo>
                  <a:pt x="3542" y="248"/>
                </a:lnTo>
                <a:lnTo>
                  <a:pt x="3532" y="251"/>
                </a:lnTo>
                <a:lnTo>
                  <a:pt x="3521" y="252"/>
                </a:lnTo>
                <a:lnTo>
                  <a:pt x="3510" y="253"/>
                </a:lnTo>
                <a:lnTo>
                  <a:pt x="3502" y="252"/>
                </a:lnTo>
                <a:lnTo>
                  <a:pt x="3494" y="252"/>
                </a:lnTo>
                <a:lnTo>
                  <a:pt x="3486" y="250"/>
                </a:lnTo>
                <a:lnTo>
                  <a:pt x="3479" y="249"/>
                </a:lnTo>
                <a:lnTo>
                  <a:pt x="3472" y="247"/>
                </a:lnTo>
                <a:lnTo>
                  <a:pt x="3466" y="244"/>
                </a:lnTo>
                <a:lnTo>
                  <a:pt x="3460" y="241"/>
                </a:lnTo>
                <a:lnTo>
                  <a:pt x="3454" y="238"/>
                </a:lnTo>
                <a:lnTo>
                  <a:pt x="3449" y="234"/>
                </a:lnTo>
                <a:lnTo>
                  <a:pt x="3445" y="230"/>
                </a:lnTo>
                <a:lnTo>
                  <a:pt x="3441" y="225"/>
                </a:lnTo>
                <a:lnTo>
                  <a:pt x="3437" y="221"/>
                </a:lnTo>
                <a:lnTo>
                  <a:pt x="3434" y="215"/>
                </a:lnTo>
                <a:lnTo>
                  <a:pt x="3432" y="210"/>
                </a:lnTo>
                <a:lnTo>
                  <a:pt x="3430" y="204"/>
                </a:lnTo>
                <a:lnTo>
                  <a:pt x="3429" y="198"/>
                </a:lnTo>
                <a:lnTo>
                  <a:pt x="3478" y="195"/>
                </a:lnTo>
                <a:lnTo>
                  <a:pt x="3480" y="200"/>
                </a:lnTo>
                <a:lnTo>
                  <a:pt x="3482" y="205"/>
                </a:lnTo>
                <a:lnTo>
                  <a:pt x="3485" y="209"/>
                </a:lnTo>
                <a:lnTo>
                  <a:pt x="3489" y="212"/>
                </a:lnTo>
                <a:lnTo>
                  <a:pt x="3493" y="214"/>
                </a:lnTo>
                <a:lnTo>
                  <a:pt x="3498" y="216"/>
                </a:lnTo>
                <a:lnTo>
                  <a:pt x="3504" y="217"/>
                </a:lnTo>
                <a:lnTo>
                  <a:pt x="3510" y="217"/>
                </a:lnTo>
                <a:lnTo>
                  <a:pt x="3516" y="217"/>
                </a:lnTo>
                <a:lnTo>
                  <a:pt x="3522" y="216"/>
                </a:lnTo>
                <a:lnTo>
                  <a:pt x="3527" y="214"/>
                </a:lnTo>
                <a:lnTo>
                  <a:pt x="3529" y="213"/>
                </a:lnTo>
                <a:lnTo>
                  <a:pt x="3531" y="212"/>
                </a:lnTo>
                <a:lnTo>
                  <a:pt x="3535" y="209"/>
                </a:lnTo>
                <a:lnTo>
                  <a:pt x="3537" y="206"/>
                </a:lnTo>
                <a:lnTo>
                  <a:pt x="3538" y="205"/>
                </a:lnTo>
                <a:lnTo>
                  <a:pt x="3539" y="203"/>
                </a:lnTo>
                <a:lnTo>
                  <a:pt x="3539" y="199"/>
                </a:lnTo>
                <a:lnTo>
                  <a:pt x="3539" y="196"/>
                </a:lnTo>
                <a:lnTo>
                  <a:pt x="3538" y="193"/>
                </a:lnTo>
                <a:lnTo>
                  <a:pt x="3536" y="191"/>
                </a:lnTo>
                <a:lnTo>
                  <a:pt x="3533" y="188"/>
                </a:lnTo>
                <a:lnTo>
                  <a:pt x="3530" y="186"/>
                </a:lnTo>
                <a:lnTo>
                  <a:pt x="3526" y="184"/>
                </a:lnTo>
                <a:lnTo>
                  <a:pt x="3522" y="183"/>
                </a:lnTo>
                <a:lnTo>
                  <a:pt x="3516" y="182"/>
                </a:lnTo>
                <a:lnTo>
                  <a:pt x="3486" y="176"/>
                </a:lnTo>
                <a:lnTo>
                  <a:pt x="3480" y="174"/>
                </a:lnTo>
                <a:lnTo>
                  <a:pt x="3474" y="173"/>
                </a:lnTo>
                <a:lnTo>
                  <a:pt x="3463" y="169"/>
                </a:lnTo>
                <a:lnTo>
                  <a:pt x="3459" y="166"/>
                </a:lnTo>
                <a:lnTo>
                  <a:pt x="3455" y="164"/>
                </a:lnTo>
                <a:lnTo>
                  <a:pt x="3451" y="161"/>
                </a:lnTo>
                <a:lnTo>
                  <a:pt x="3447" y="158"/>
                </a:lnTo>
                <a:lnTo>
                  <a:pt x="3444" y="155"/>
                </a:lnTo>
                <a:lnTo>
                  <a:pt x="3442" y="151"/>
                </a:lnTo>
                <a:lnTo>
                  <a:pt x="3440" y="147"/>
                </a:lnTo>
                <a:lnTo>
                  <a:pt x="3437" y="143"/>
                </a:lnTo>
                <a:lnTo>
                  <a:pt x="3435" y="139"/>
                </a:lnTo>
                <a:lnTo>
                  <a:pt x="3434" y="135"/>
                </a:lnTo>
                <a:lnTo>
                  <a:pt x="3434" y="130"/>
                </a:lnTo>
                <a:lnTo>
                  <a:pt x="3434" y="125"/>
                </a:lnTo>
                <a:lnTo>
                  <a:pt x="3434" y="119"/>
                </a:lnTo>
                <a:lnTo>
                  <a:pt x="3435" y="113"/>
                </a:lnTo>
                <a:lnTo>
                  <a:pt x="3437" y="107"/>
                </a:lnTo>
                <a:lnTo>
                  <a:pt x="3440" y="102"/>
                </a:lnTo>
                <a:lnTo>
                  <a:pt x="3443" y="97"/>
                </a:lnTo>
                <a:lnTo>
                  <a:pt x="3446" y="93"/>
                </a:lnTo>
                <a:lnTo>
                  <a:pt x="3450" y="89"/>
                </a:lnTo>
                <a:lnTo>
                  <a:pt x="3455" y="85"/>
                </a:lnTo>
                <a:lnTo>
                  <a:pt x="3460" y="81"/>
                </a:lnTo>
                <a:lnTo>
                  <a:pt x="3466" y="78"/>
                </a:lnTo>
                <a:lnTo>
                  <a:pt x="3472" y="76"/>
                </a:lnTo>
                <a:lnTo>
                  <a:pt x="3479" y="74"/>
                </a:lnTo>
                <a:lnTo>
                  <a:pt x="3482" y="73"/>
                </a:lnTo>
                <a:lnTo>
                  <a:pt x="3486" y="72"/>
                </a:lnTo>
                <a:lnTo>
                  <a:pt x="3493" y="71"/>
                </a:lnTo>
                <a:lnTo>
                  <a:pt x="3501" y="70"/>
                </a:lnTo>
                <a:lnTo>
                  <a:pt x="3510" y="70"/>
                </a:lnTo>
                <a:lnTo>
                  <a:pt x="3518" y="70"/>
                </a:lnTo>
                <a:lnTo>
                  <a:pt x="3525" y="71"/>
                </a:lnTo>
                <a:lnTo>
                  <a:pt x="3533" y="72"/>
                </a:lnTo>
                <a:lnTo>
                  <a:pt x="3540" y="74"/>
                </a:lnTo>
                <a:lnTo>
                  <a:pt x="3546" y="76"/>
                </a:lnTo>
                <a:lnTo>
                  <a:pt x="3552" y="78"/>
                </a:lnTo>
                <a:lnTo>
                  <a:pt x="3557" y="81"/>
                </a:lnTo>
                <a:lnTo>
                  <a:pt x="3562" y="84"/>
                </a:lnTo>
                <a:lnTo>
                  <a:pt x="3567" y="88"/>
                </a:lnTo>
                <a:lnTo>
                  <a:pt x="3571" y="92"/>
                </a:lnTo>
                <a:lnTo>
                  <a:pt x="3575" y="96"/>
                </a:lnTo>
                <a:lnTo>
                  <a:pt x="3578" y="101"/>
                </a:lnTo>
                <a:lnTo>
                  <a:pt x="3580" y="106"/>
                </a:lnTo>
                <a:lnTo>
                  <a:pt x="3582" y="111"/>
                </a:lnTo>
                <a:lnTo>
                  <a:pt x="3584" y="117"/>
                </a:lnTo>
                <a:lnTo>
                  <a:pt x="3585" y="123"/>
                </a:lnTo>
                <a:close/>
                <a:moveTo>
                  <a:pt x="3714" y="72"/>
                </a:moveTo>
                <a:lnTo>
                  <a:pt x="3714" y="109"/>
                </a:lnTo>
                <a:lnTo>
                  <a:pt x="3680" y="109"/>
                </a:lnTo>
                <a:lnTo>
                  <a:pt x="3680" y="195"/>
                </a:lnTo>
                <a:lnTo>
                  <a:pt x="3681" y="199"/>
                </a:lnTo>
                <a:lnTo>
                  <a:pt x="3682" y="203"/>
                </a:lnTo>
                <a:lnTo>
                  <a:pt x="3682" y="205"/>
                </a:lnTo>
                <a:lnTo>
                  <a:pt x="3683" y="206"/>
                </a:lnTo>
                <a:lnTo>
                  <a:pt x="3685" y="208"/>
                </a:lnTo>
                <a:lnTo>
                  <a:pt x="3687" y="210"/>
                </a:lnTo>
                <a:lnTo>
                  <a:pt x="3690" y="211"/>
                </a:lnTo>
                <a:lnTo>
                  <a:pt x="3693" y="212"/>
                </a:lnTo>
                <a:lnTo>
                  <a:pt x="3697" y="212"/>
                </a:lnTo>
                <a:lnTo>
                  <a:pt x="3704" y="211"/>
                </a:lnTo>
                <a:lnTo>
                  <a:pt x="3709" y="210"/>
                </a:lnTo>
                <a:lnTo>
                  <a:pt x="3717" y="247"/>
                </a:lnTo>
                <a:lnTo>
                  <a:pt x="3707" y="250"/>
                </a:lnTo>
                <a:lnTo>
                  <a:pt x="3699" y="251"/>
                </a:lnTo>
                <a:lnTo>
                  <a:pt x="3690" y="252"/>
                </a:lnTo>
                <a:lnTo>
                  <a:pt x="3684" y="252"/>
                </a:lnTo>
                <a:lnTo>
                  <a:pt x="3678" y="251"/>
                </a:lnTo>
                <a:lnTo>
                  <a:pt x="3672" y="250"/>
                </a:lnTo>
                <a:lnTo>
                  <a:pt x="3666" y="249"/>
                </a:lnTo>
                <a:lnTo>
                  <a:pt x="3661" y="248"/>
                </a:lnTo>
                <a:lnTo>
                  <a:pt x="3656" y="245"/>
                </a:lnTo>
                <a:lnTo>
                  <a:pt x="3652" y="243"/>
                </a:lnTo>
                <a:lnTo>
                  <a:pt x="3647" y="240"/>
                </a:lnTo>
                <a:lnTo>
                  <a:pt x="3644" y="237"/>
                </a:lnTo>
                <a:lnTo>
                  <a:pt x="3640" y="233"/>
                </a:lnTo>
                <a:lnTo>
                  <a:pt x="3638" y="229"/>
                </a:lnTo>
                <a:lnTo>
                  <a:pt x="3635" y="224"/>
                </a:lnTo>
                <a:lnTo>
                  <a:pt x="3634" y="219"/>
                </a:lnTo>
                <a:lnTo>
                  <a:pt x="3632" y="213"/>
                </a:lnTo>
                <a:lnTo>
                  <a:pt x="3632" y="208"/>
                </a:lnTo>
                <a:lnTo>
                  <a:pt x="3631" y="201"/>
                </a:lnTo>
                <a:lnTo>
                  <a:pt x="3631" y="109"/>
                </a:lnTo>
                <a:lnTo>
                  <a:pt x="3607" y="109"/>
                </a:lnTo>
                <a:lnTo>
                  <a:pt x="3607" y="72"/>
                </a:lnTo>
                <a:lnTo>
                  <a:pt x="3631" y="72"/>
                </a:lnTo>
                <a:lnTo>
                  <a:pt x="3631" y="30"/>
                </a:lnTo>
                <a:lnTo>
                  <a:pt x="3680" y="30"/>
                </a:lnTo>
                <a:lnTo>
                  <a:pt x="3680" y="72"/>
                </a:lnTo>
                <a:lnTo>
                  <a:pt x="3714" y="72"/>
                </a:lnTo>
                <a:close/>
                <a:moveTo>
                  <a:pt x="3821" y="253"/>
                </a:moveTo>
                <a:lnTo>
                  <a:pt x="3808" y="252"/>
                </a:lnTo>
                <a:lnTo>
                  <a:pt x="3801" y="251"/>
                </a:lnTo>
                <a:lnTo>
                  <a:pt x="3796" y="250"/>
                </a:lnTo>
                <a:lnTo>
                  <a:pt x="3784" y="246"/>
                </a:lnTo>
                <a:lnTo>
                  <a:pt x="3779" y="244"/>
                </a:lnTo>
                <a:lnTo>
                  <a:pt x="3774" y="241"/>
                </a:lnTo>
                <a:lnTo>
                  <a:pt x="3765" y="235"/>
                </a:lnTo>
                <a:lnTo>
                  <a:pt x="3761" y="231"/>
                </a:lnTo>
                <a:lnTo>
                  <a:pt x="3757" y="227"/>
                </a:lnTo>
                <a:lnTo>
                  <a:pt x="3750" y="219"/>
                </a:lnTo>
                <a:lnTo>
                  <a:pt x="3747" y="214"/>
                </a:lnTo>
                <a:lnTo>
                  <a:pt x="3744" y="209"/>
                </a:lnTo>
                <a:lnTo>
                  <a:pt x="3740" y="198"/>
                </a:lnTo>
                <a:lnTo>
                  <a:pt x="3738" y="193"/>
                </a:lnTo>
                <a:lnTo>
                  <a:pt x="3736" y="187"/>
                </a:lnTo>
                <a:lnTo>
                  <a:pt x="3735" y="181"/>
                </a:lnTo>
                <a:lnTo>
                  <a:pt x="3734" y="175"/>
                </a:lnTo>
                <a:lnTo>
                  <a:pt x="3734" y="168"/>
                </a:lnTo>
                <a:lnTo>
                  <a:pt x="3734" y="161"/>
                </a:lnTo>
                <a:lnTo>
                  <a:pt x="3734" y="155"/>
                </a:lnTo>
                <a:lnTo>
                  <a:pt x="3734" y="148"/>
                </a:lnTo>
                <a:lnTo>
                  <a:pt x="3735" y="142"/>
                </a:lnTo>
                <a:lnTo>
                  <a:pt x="3736" y="136"/>
                </a:lnTo>
                <a:lnTo>
                  <a:pt x="3740" y="124"/>
                </a:lnTo>
                <a:lnTo>
                  <a:pt x="3742" y="119"/>
                </a:lnTo>
                <a:lnTo>
                  <a:pt x="3744" y="114"/>
                </a:lnTo>
                <a:lnTo>
                  <a:pt x="3750" y="104"/>
                </a:lnTo>
                <a:lnTo>
                  <a:pt x="3753" y="99"/>
                </a:lnTo>
                <a:lnTo>
                  <a:pt x="3757" y="95"/>
                </a:lnTo>
                <a:lnTo>
                  <a:pt x="3761" y="91"/>
                </a:lnTo>
                <a:lnTo>
                  <a:pt x="3765" y="88"/>
                </a:lnTo>
                <a:lnTo>
                  <a:pt x="3770" y="85"/>
                </a:lnTo>
                <a:lnTo>
                  <a:pt x="3774" y="82"/>
                </a:lnTo>
                <a:lnTo>
                  <a:pt x="3779" y="79"/>
                </a:lnTo>
                <a:lnTo>
                  <a:pt x="3784" y="77"/>
                </a:lnTo>
                <a:lnTo>
                  <a:pt x="3790" y="75"/>
                </a:lnTo>
                <a:lnTo>
                  <a:pt x="3796" y="73"/>
                </a:lnTo>
                <a:lnTo>
                  <a:pt x="3801" y="72"/>
                </a:lnTo>
                <a:lnTo>
                  <a:pt x="3808" y="71"/>
                </a:lnTo>
                <a:lnTo>
                  <a:pt x="3821" y="70"/>
                </a:lnTo>
                <a:lnTo>
                  <a:pt x="3834" y="71"/>
                </a:lnTo>
                <a:lnTo>
                  <a:pt x="3840" y="72"/>
                </a:lnTo>
                <a:lnTo>
                  <a:pt x="3846" y="73"/>
                </a:lnTo>
                <a:lnTo>
                  <a:pt x="3857" y="77"/>
                </a:lnTo>
                <a:lnTo>
                  <a:pt x="3862" y="79"/>
                </a:lnTo>
                <a:lnTo>
                  <a:pt x="3867" y="82"/>
                </a:lnTo>
                <a:lnTo>
                  <a:pt x="3876" y="88"/>
                </a:lnTo>
                <a:lnTo>
                  <a:pt x="3880" y="91"/>
                </a:lnTo>
                <a:lnTo>
                  <a:pt x="3884" y="95"/>
                </a:lnTo>
                <a:lnTo>
                  <a:pt x="3891" y="104"/>
                </a:lnTo>
                <a:lnTo>
                  <a:pt x="3894" y="109"/>
                </a:lnTo>
                <a:lnTo>
                  <a:pt x="3897" y="114"/>
                </a:lnTo>
                <a:lnTo>
                  <a:pt x="3903" y="124"/>
                </a:lnTo>
                <a:lnTo>
                  <a:pt x="3904" y="130"/>
                </a:lnTo>
                <a:lnTo>
                  <a:pt x="3906" y="136"/>
                </a:lnTo>
                <a:lnTo>
                  <a:pt x="3907" y="142"/>
                </a:lnTo>
                <a:lnTo>
                  <a:pt x="3908" y="148"/>
                </a:lnTo>
                <a:lnTo>
                  <a:pt x="3908" y="155"/>
                </a:lnTo>
                <a:lnTo>
                  <a:pt x="3909" y="161"/>
                </a:lnTo>
                <a:lnTo>
                  <a:pt x="3908" y="168"/>
                </a:lnTo>
                <a:lnTo>
                  <a:pt x="3908" y="175"/>
                </a:lnTo>
                <a:lnTo>
                  <a:pt x="3907" y="181"/>
                </a:lnTo>
                <a:lnTo>
                  <a:pt x="3906" y="187"/>
                </a:lnTo>
                <a:lnTo>
                  <a:pt x="3903" y="198"/>
                </a:lnTo>
                <a:lnTo>
                  <a:pt x="3900" y="204"/>
                </a:lnTo>
                <a:lnTo>
                  <a:pt x="3897" y="209"/>
                </a:lnTo>
                <a:lnTo>
                  <a:pt x="3891" y="219"/>
                </a:lnTo>
                <a:lnTo>
                  <a:pt x="3888" y="223"/>
                </a:lnTo>
                <a:lnTo>
                  <a:pt x="3884" y="227"/>
                </a:lnTo>
                <a:lnTo>
                  <a:pt x="3880" y="231"/>
                </a:lnTo>
                <a:lnTo>
                  <a:pt x="3876" y="235"/>
                </a:lnTo>
                <a:lnTo>
                  <a:pt x="3872" y="238"/>
                </a:lnTo>
                <a:lnTo>
                  <a:pt x="3867" y="241"/>
                </a:lnTo>
                <a:lnTo>
                  <a:pt x="3862" y="244"/>
                </a:lnTo>
                <a:lnTo>
                  <a:pt x="3857" y="246"/>
                </a:lnTo>
                <a:lnTo>
                  <a:pt x="3851" y="248"/>
                </a:lnTo>
                <a:lnTo>
                  <a:pt x="3846" y="250"/>
                </a:lnTo>
                <a:lnTo>
                  <a:pt x="3840" y="251"/>
                </a:lnTo>
                <a:lnTo>
                  <a:pt x="3834" y="252"/>
                </a:lnTo>
                <a:lnTo>
                  <a:pt x="3821" y="253"/>
                </a:lnTo>
                <a:close/>
                <a:moveTo>
                  <a:pt x="3821" y="215"/>
                </a:moveTo>
                <a:lnTo>
                  <a:pt x="3825" y="214"/>
                </a:lnTo>
                <a:lnTo>
                  <a:pt x="3829" y="214"/>
                </a:lnTo>
                <a:lnTo>
                  <a:pt x="3833" y="212"/>
                </a:lnTo>
                <a:lnTo>
                  <a:pt x="3837" y="211"/>
                </a:lnTo>
                <a:lnTo>
                  <a:pt x="3840" y="209"/>
                </a:lnTo>
                <a:lnTo>
                  <a:pt x="3843" y="206"/>
                </a:lnTo>
                <a:lnTo>
                  <a:pt x="3846" y="203"/>
                </a:lnTo>
                <a:lnTo>
                  <a:pt x="3848" y="199"/>
                </a:lnTo>
                <a:lnTo>
                  <a:pt x="3851" y="195"/>
                </a:lnTo>
                <a:lnTo>
                  <a:pt x="3852" y="191"/>
                </a:lnTo>
                <a:lnTo>
                  <a:pt x="3854" y="187"/>
                </a:lnTo>
                <a:lnTo>
                  <a:pt x="3855" y="182"/>
                </a:lnTo>
                <a:lnTo>
                  <a:pt x="3857" y="172"/>
                </a:lnTo>
                <a:lnTo>
                  <a:pt x="3858" y="167"/>
                </a:lnTo>
                <a:lnTo>
                  <a:pt x="3858" y="161"/>
                </a:lnTo>
                <a:lnTo>
                  <a:pt x="3857" y="150"/>
                </a:lnTo>
                <a:lnTo>
                  <a:pt x="3855" y="140"/>
                </a:lnTo>
                <a:lnTo>
                  <a:pt x="3854" y="135"/>
                </a:lnTo>
                <a:lnTo>
                  <a:pt x="3852" y="131"/>
                </a:lnTo>
                <a:lnTo>
                  <a:pt x="3848" y="123"/>
                </a:lnTo>
                <a:lnTo>
                  <a:pt x="3846" y="119"/>
                </a:lnTo>
                <a:lnTo>
                  <a:pt x="3843" y="116"/>
                </a:lnTo>
                <a:lnTo>
                  <a:pt x="3840" y="113"/>
                </a:lnTo>
                <a:lnTo>
                  <a:pt x="3837" y="111"/>
                </a:lnTo>
                <a:lnTo>
                  <a:pt x="3833" y="110"/>
                </a:lnTo>
                <a:lnTo>
                  <a:pt x="3829" y="108"/>
                </a:lnTo>
                <a:lnTo>
                  <a:pt x="3825" y="108"/>
                </a:lnTo>
                <a:lnTo>
                  <a:pt x="3821" y="107"/>
                </a:lnTo>
                <a:lnTo>
                  <a:pt x="3816" y="108"/>
                </a:lnTo>
                <a:lnTo>
                  <a:pt x="3812" y="108"/>
                </a:lnTo>
                <a:lnTo>
                  <a:pt x="3808" y="110"/>
                </a:lnTo>
                <a:lnTo>
                  <a:pt x="3805" y="111"/>
                </a:lnTo>
                <a:lnTo>
                  <a:pt x="3801" y="113"/>
                </a:lnTo>
                <a:lnTo>
                  <a:pt x="3798" y="116"/>
                </a:lnTo>
                <a:lnTo>
                  <a:pt x="3795" y="119"/>
                </a:lnTo>
                <a:lnTo>
                  <a:pt x="3793" y="123"/>
                </a:lnTo>
                <a:lnTo>
                  <a:pt x="3789" y="131"/>
                </a:lnTo>
                <a:lnTo>
                  <a:pt x="3787" y="135"/>
                </a:lnTo>
                <a:lnTo>
                  <a:pt x="3786" y="140"/>
                </a:lnTo>
                <a:lnTo>
                  <a:pt x="3785" y="145"/>
                </a:lnTo>
                <a:lnTo>
                  <a:pt x="3784" y="150"/>
                </a:lnTo>
                <a:lnTo>
                  <a:pt x="3784" y="155"/>
                </a:lnTo>
                <a:lnTo>
                  <a:pt x="3783" y="161"/>
                </a:lnTo>
                <a:lnTo>
                  <a:pt x="3784" y="172"/>
                </a:lnTo>
                <a:lnTo>
                  <a:pt x="3786" y="182"/>
                </a:lnTo>
                <a:lnTo>
                  <a:pt x="3787" y="187"/>
                </a:lnTo>
                <a:lnTo>
                  <a:pt x="3789" y="191"/>
                </a:lnTo>
                <a:lnTo>
                  <a:pt x="3791" y="195"/>
                </a:lnTo>
                <a:lnTo>
                  <a:pt x="3793" y="199"/>
                </a:lnTo>
                <a:lnTo>
                  <a:pt x="3795" y="203"/>
                </a:lnTo>
                <a:lnTo>
                  <a:pt x="3798" y="206"/>
                </a:lnTo>
                <a:lnTo>
                  <a:pt x="3801" y="209"/>
                </a:lnTo>
                <a:lnTo>
                  <a:pt x="3805" y="211"/>
                </a:lnTo>
                <a:lnTo>
                  <a:pt x="3808" y="212"/>
                </a:lnTo>
                <a:lnTo>
                  <a:pt x="3812" y="214"/>
                </a:lnTo>
                <a:lnTo>
                  <a:pt x="3816" y="214"/>
                </a:lnTo>
                <a:lnTo>
                  <a:pt x="3821" y="215"/>
                </a:lnTo>
                <a:close/>
                <a:moveTo>
                  <a:pt x="1623" y="930"/>
                </a:moveTo>
                <a:lnTo>
                  <a:pt x="1569" y="930"/>
                </a:lnTo>
                <a:lnTo>
                  <a:pt x="1651" y="694"/>
                </a:lnTo>
                <a:lnTo>
                  <a:pt x="1715" y="694"/>
                </a:lnTo>
                <a:lnTo>
                  <a:pt x="1797" y="930"/>
                </a:lnTo>
                <a:lnTo>
                  <a:pt x="1743" y="930"/>
                </a:lnTo>
                <a:lnTo>
                  <a:pt x="1726" y="876"/>
                </a:lnTo>
                <a:lnTo>
                  <a:pt x="1641" y="876"/>
                </a:lnTo>
                <a:lnTo>
                  <a:pt x="1623" y="930"/>
                </a:lnTo>
                <a:close/>
                <a:moveTo>
                  <a:pt x="1653" y="837"/>
                </a:moveTo>
                <a:lnTo>
                  <a:pt x="1713" y="837"/>
                </a:lnTo>
                <a:lnTo>
                  <a:pt x="1684" y="748"/>
                </a:lnTo>
                <a:lnTo>
                  <a:pt x="1653" y="837"/>
                </a:lnTo>
                <a:close/>
                <a:moveTo>
                  <a:pt x="1874" y="933"/>
                </a:moveTo>
                <a:lnTo>
                  <a:pt x="1867" y="933"/>
                </a:lnTo>
                <a:lnTo>
                  <a:pt x="1861" y="932"/>
                </a:lnTo>
                <a:lnTo>
                  <a:pt x="1856" y="931"/>
                </a:lnTo>
                <a:lnTo>
                  <a:pt x="1850" y="930"/>
                </a:lnTo>
                <a:lnTo>
                  <a:pt x="1845" y="928"/>
                </a:lnTo>
                <a:lnTo>
                  <a:pt x="1840" y="926"/>
                </a:lnTo>
                <a:lnTo>
                  <a:pt x="1836" y="923"/>
                </a:lnTo>
                <a:lnTo>
                  <a:pt x="1832" y="920"/>
                </a:lnTo>
                <a:lnTo>
                  <a:pt x="1828" y="916"/>
                </a:lnTo>
                <a:lnTo>
                  <a:pt x="1824" y="913"/>
                </a:lnTo>
                <a:lnTo>
                  <a:pt x="1821" y="908"/>
                </a:lnTo>
                <a:lnTo>
                  <a:pt x="1820" y="906"/>
                </a:lnTo>
                <a:lnTo>
                  <a:pt x="1819" y="903"/>
                </a:lnTo>
                <a:lnTo>
                  <a:pt x="1817" y="898"/>
                </a:lnTo>
                <a:lnTo>
                  <a:pt x="1816" y="893"/>
                </a:lnTo>
                <a:lnTo>
                  <a:pt x="1815" y="887"/>
                </a:lnTo>
                <a:lnTo>
                  <a:pt x="1815" y="880"/>
                </a:lnTo>
                <a:lnTo>
                  <a:pt x="1815" y="871"/>
                </a:lnTo>
                <a:lnTo>
                  <a:pt x="1817" y="863"/>
                </a:lnTo>
                <a:lnTo>
                  <a:pt x="1818" y="859"/>
                </a:lnTo>
                <a:lnTo>
                  <a:pt x="1820" y="856"/>
                </a:lnTo>
                <a:lnTo>
                  <a:pt x="1824" y="849"/>
                </a:lnTo>
                <a:lnTo>
                  <a:pt x="1827" y="847"/>
                </a:lnTo>
                <a:lnTo>
                  <a:pt x="1829" y="844"/>
                </a:lnTo>
                <a:lnTo>
                  <a:pt x="1832" y="842"/>
                </a:lnTo>
                <a:lnTo>
                  <a:pt x="1835" y="840"/>
                </a:lnTo>
                <a:lnTo>
                  <a:pt x="1838" y="838"/>
                </a:lnTo>
                <a:lnTo>
                  <a:pt x="1841" y="836"/>
                </a:lnTo>
                <a:lnTo>
                  <a:pt x="1845" y="834"/>
                </a:lnTo>
                <a:lnTo>
                  <a:pt x="1849" y="833"/>
                </a:lnTo>
                <a:lnTo>
                  <a:pt x="1856" y="831"/>
                </a:lnTo>
                <a:lnTo>
                  <a:pt x="1864" y="829"/>
                </a:lnTo>
                <a:lnTo>
                  <a:pt x="1873" y="827"/>
                </a:lnTo>
                <a:lnTo>
                  <a:pt x="1881" y="826"/>
                </a:lnTo>
                <a:lnTo>
                  <a:pt x="1901" y="824"/>
                </a:lnTo>
                <a:lnTo>
                  <a:pt x="1908" y="822"/>
                </a:lnTo>
                <a:lnTo>
                  <a:pt x="1914" y="821"/>
                </a:lnTo>
                <a:lnTo>
                  <a:pt x="1918" y="820"/>
                </a:lnTo>
                <a:lnTo>
                  <a:pt x="1920" y="818"/>
                </a:lnTo>
                <a:lnTo>
                  <a:pt x="1922" y="817"/>
                </a:lnTo>
                <a:lnTo>
                  <a:pt x="1923" y="816"/>
                </a:lnTo>
                <a:lnTo>
                  <a:pt x="1923" y="814"/>
                </a:lnTo>
                <a:lnTo>
                  <a:pt x="1924" y="812"/>
                </a:lnTo>
                <a:lnTo>
                  <a:pt x="1924" y="810"/>
                </a:lnTo>
                <a:lnTo>
                  <a:pt x="1924" y="805"/>
                </a:lnTo>
                <a:lnTo>
                  <a:pt x="1922" y="800"/>
                </a:lnTo>
                <a:lnTo>
                  <a:pt x="1921" y="798"/>
                </a:lnTo>
                <a:lnTo>
                  <a:pt x="1920" y="796"/>
                </a:lnTo>
                <a:lnTo>
                  <a:pt x="1919" y="794"/>
                </a:lnTo>
                <a:lnTo>
                  <a:pt x="1917" y="793"/>
                </a:lnTo>
                <a:lnTo>
                  <a:pt x="1913" y="790"/>
                </a:lnTo>
                <a:lnTo>
                  <a:pt x="1909" y="788"/>
                </a:lnTo>
                <a:lnTo>
                  <a:pt x="1904" y="787"/>
                </a:lnTo>
                <a:lnTo>
                  <a:pt x="1898" y="787"/>
                </a:lnTo>
                <a:lnTo>
                  <a:pt x="1892" y="787"/>
                </a:lnTo>
                <a:lnTo>
                  <a:pt x="1886" y="788"/>
                </a:lnTo>
                <a:lnTo>
                  <a:pt x="1881" y="790"/>
                </a:lnTo>
                <a:lnTo>
                  <a:pt x="1877" y="792"/>
                </a:lnTo>
                <a:lnTo>
                  <a:pt x="1873" y="795"/>
                </a:lnTo>
                <a:lnTo>
                  <a:pt x="1870" y="799"/>
                </a:lnTo>
                <a:lnTo>
                  <a:pt x="1868" y="803"/>
                </a:lnTo>
                <a:lnTo>
                  <a:pt x="1867" y="805"/>
                </a:lnTo>
                <a:lnTo>
                  <a:pt x="1866" y="807"/>
                </a:lnTo>
                <a:lnTo>
                  <a:pt x="1821" y="803"/>
                </a:lnTo>
                <a:lnTo>
                  <a:pt x="1823" y="797"/>
                </a:lnTo>
                <a:lnTo>
                  <a:pt x="1825" y="792"/>
                </a:lnTo>
                <a:lnTo>
                  <a:pt x="1827" y="787"/>
                </a:lnTo>
                <a:lnTo>
                  <a:pt x="1830" y="782"/>
                </a:lnTo>
                <a:lnTo>
                  <a:pt x="1833" y="777"/>
                </a:lnTo>
                <a:lnTo>
                  <a:pt x="1837" y="773"/>
                </a:lnTo>
                <a:lnTo>
                  <a:pt x="1841" y="769"/>
                </a:lnTo>
                <a:lnTo>
                  <a:pt x="1846" y="765"/>
                </a:lnTo>
                <a:lnTo>
                  <a:pt x="1851" y="762"/>
                </a:lnTo>
                <a:lnTo>
                  <a:pt x="1857" y="759"/>
                </a:lnTo>
                <a:lnTo>
                  <a:pt x="1863" y="756"/>
                </a:lnTo>
                <a:lnTo>
                  <a:pt x="1869" y="754"/>
                </a:lnTo>
                <a:lnTo>
                  <a:pt x="1876" y="753"/>
                </a:lnTo>
                <a:lnTo>
                  <a:pt x="1883" y="752"/>
                </a:lnTo>
                <a:lnTo>
                  <a:pt x="1890" y="751"/>
                </a:lnTo>
                <a:lnTo>
                  <a:pt x="1898" y="751"/>
                </a:lnTo>
                <a:lnTo>
                  <a:pt x="1908" y="751"/>
                </a:lnTo>
                <a:lnTo>
                  <a:pt x="1917" y="752"/>
                </a:lnTo>
                <a:lnTo>
                  <a:pt x="1926" y="754"/>
                </a:lnTo>
                <a:lnTo>
                  <a:pt x="1935" y="757"/>
                </a:lnTo>
                <a:lnTo>
                  <a:pt x="1943" y="761"/>
                </a:lnTo>
                <a:lnTo>
                  <a:pt x="1947" y="763"/>
                </a:lnTo>
                <a:lnTo>
                  <a:pt x="1950" y="765"/>
                </a:lnTo>
                <a:lnTo>
                  <a:pt x="1957" y="770"/>
                </a:lnTo>
                <a:lnTo>
                  <a:pt x="1963" y="776"/>
                </a:lnTo>
                <a:lnTo>
                  <a:pt x="1965" y="780"/>
                </a:lnTo>
                <a:lnTo>
                  <a:pt x="1967" y="784"/>
                </a:lnTo>
                <a:lnTo>
                  <a:pt x="1969" y="787"/>
                </a:lnTo>
                <a:lnTo>
                  <a:pt x="1970" y="792"/>
                </a:lnTo>
                <a:lnTo>
                  <a:pt x="1972" y="796"/>
                </a:lnTo>
                <a:lnTo>
                  <a:pt x="1972" y="801"/>
                </a:lnTo>
                <a:lnTo>
                  <a:pt x="1973" y="806"/>
                </a:lnTo>
                <a:lnTo>
                  <a:pt x="1973" y="811"/>
                </a:lnTo>
                <a:lnTo>
                  <a:pt x="1973" y="930"/>
                </a:lnTo>
                <a:lnTo>
                  <a:pt x="1927" y="930"/>
                </a:lnTo>
                <a:lnTo>
                  <a:pt x="1927" y="905"/>
                </a:lnTo>
                <a:lnTo>
                  <a:pt x="1922" y="911"/>
                </a:lnTo>
                <a:lnTo>
                  <a:pt x="1917" y="917"/>
                </a:lnTo>
                <a:lnTo>
                  <a:pt x="1912" y="921"/>
                </a:lnTo>
                <a:lnTo>
                  <a:pt x="1906" y="925"/>
                </a:lnTo>
                <a:lnTo>
                  <a:pt x="1899" y="929"/>
                </a:lnTo>
                <a:lnTo>
                  <a:pt x="1891" y="931"/>
                </a:lnTo>
                <a:lnTo>
                  <a:pt x="1887" y="932"/>
                </a:lnTo>
                <a:lnTo>
                  <a:pt x="1883" y="933"/>
                </a:lnTo>
                <a:lnTo>
                  <a:pt x="1874" y="933"/>
                </a:lnTo>
                <a:close/>
                <a:moveTo>
                  <a:pt x="1888" y="899"/>
                </a:moveTo>
                <a:lnTo>
                  <a:pt x="1895" y="899"/>
                </a:lnTo>
                <a:lnTo>
                  <a:pt x="1902" y="897"/>
                </a:lnTo>
                <a:lnTo>
                  <a:pt x="1905" y="896"/>
                </a:lnTo>
                <a:lnTo>
                  <a:pt x="1908" y="894"/>
                </a:lnTo>
                <a:lnTo>
                  <a:pt x="1914" y="890"/>
                </a:lnTo>
                <a:lnTo>
                  <a:pt x="1916" y="888"/>
                </a:lnTo>
                <a:lnTo>
                  <a:pt x="1919" y="885"/>
                </a:lnTo>
                <a:lnTo>
                  <a:pt x="1922" y="879"/>
                </a:lnTo>
                <a:lnTo>
                  <a:pt x="1924" y="873"/>
                </a:lnTo>
                <a:lnTo>
                  <a:pt x="1924" y="870"/>
                </a:lnTo>
                <a:lnTo>
                  <a:pt x="1924" y="867"/>
                </a:lnTo>
                <a:lnTo>
                  <a:pt x="1924" y="848"/>
                </a:lnTo>
                <a:lnTo>
                  <a:pt x="1921" y="850"/>
                </a:lnTo>
                <a:lnTo>
                  <a:pt x="1915" y="851"/>
                </a:lnTo>
                <a:lnTo>
                  <a:pt x="1903" y="854"/>
                </a:lnTo>
                <a:lnTo>
                  <a:pt x="1890" y="856"/>
                </a:lnTo>
                <a:lnTo>
                  <a:pt x="1884" y="857"/>
                </a:lnTo>
                <a:lnTo>
                  <a:pt x="1879" y="859"/>
                </a:lnTo>
                <a:lnTo>
                  <a:pt x="1874" y="861"/>
                </a:lnTo>
                <a:lnTo>
                  <a:pt x="1870" y="863"/>
                </a:lnTo>
                <a:lnTo>
                  <a:pt x="1866" y="866"/>
                </a:lnTo>
                <a:lnTo>
                  <a:pt x="1864" y="870"/>
                </a:lnTo>
                <a:lnTo>
                  <a:pt x="1863" y="872"/>
                </a:lnTo>
                <a:lnTo>
                  <a:pt x="1862" y="874"/>
                </a:lnTo>
                <a:lnTo>
                  <a:pt x="1862" y="879"/>
                </a:lnTo>
                <a:lnTo>
                  <a:pt x="1862" y="884"/>
                </a:lnTo>
                <a:lnTo>
                  <a:pt x="1863" y="888"/>
                </a:lnTo>
                <a:lnTo>
                  <a:pt x="1865" y="890"/>
                </a:lnTo>
                <a:lnTo>
                  <a:pt x="1866" y="891"/>
                </a:lnTo>
                <a:lnTo>
                  <a:pt x="1869" y="894"/>
                </a:lnTo>
                <a:lnTo>
                  <a:pt x="1873" y="896"/>
                </a:lnTo>
                <a:lnTo>
                  <a:pt x="1875" y="897"/>
                </a:lnTo>
                <a:lnTo>
                  <a:pt x="1877" y="898"/>
                </a:lnTo>
                <a:lnTo>
                  <a:pt x="1882" y="899"/>
                </a:lnTo>
                <a:lnTo>
                  <a:pt x="1888" y="899"/>
                </a:lnTo>
                <a:close/>
                <a:moveTo>
                  <a:pt x="2063" y="930"/>
                </a:moveTo>
                <a:lnTo>
                  <a:pt x="2013" y="930"/>
                </a:lnTo>
                <a:lnTo>
                  <a:pt x="2013" y="694"/>
                </a:lnTo>
                <a:lnTo>
                  <a:pt x="2063" y="694"/>
                </a:lnTo>
                <a:lnTo>
                  <a:pt x="2063" y="930"/>
                </a:lnTo>
                <a:close/>
                <a:moveTo>
                  <a:pt x="2197" y="753"/>
                </a:moveTo>
                <a:lnTo>
                  <a:pt x="2197" y="790"/>
                </a:lnTo>
                <a:lnTo>
                  <a:pt x="2164" y="790"/>
                </a:lnTo>
                <a:lnTo>
                  <a:pt x="2164" y="876"/>
                </a:lnTo>
                <a:lnTo>
                  <a:pt x="2164" y="880"/>
                </a:lnTo>
                <a:lnTo>
                  <a:pt x="2165" y="884"/>
                </a:lnTo>
                <a:lnTo>
                  <a:pt x="2166" y="886"/>
                </a:lnTo>
                <a:lnTo>
                  <a:pt x="2167" y="887"/>
                </a:lnTo>
                <a:lnTo>
                  <a:pt x="2169" y="889"/>
                </a:lnTo>
                <a:lnTo>
                  <a:pt x="2171" y="891"/>
                </a:lnTo>
                <a:lnTo>
                  <a:pt x="2174" y="892"/>
                </a:lnTo>
                <a:lnTo>
                  <a:pt x="2177" y="893"/>
                </a:lnTo>
                <a:lnTo>
                  <a:pt x="2181" y="893"/>
                </a:lnTo>
                <a:lnTo>
                  <a:pt x="2188" y="892"/>
                </a:lnTo>
                <a:lnTo>
                  <a:pt x="2193" y="891"/>
                </a:lnTo>
                <a:lnTo>
                  <a:pt x="2201" y="928"/>
                </a:lnTo>
                <a:lnTo>
                  <a:pt x="2190" y="930"/>
                </a:lnTo>
                <a:lnTo>
                  <a:pt x="2183" y="932"/>
                </a:lnTo>
                <a:lnTo>
                  <a:pt x="2174" y="932"/>
                </a:lnTo>
                <a:lnTo>
                  <a:pt x="2168" y="932"/>
                </a:lnTo>
                <a:lnTo>
                  <a:pt x="2161" y="932"/>
                </a:lnTo>
                <a:lnTo>
                  <a:pt x="2156" y="931"/>
                </a:lnTo>
                <a:lnTo>
                  <a:pt x="2150" y="930"/>
                </a:lnTo>
                <a:lnTo>
                  <a:pt x="2145" y="928"/>
                </a:lnTo>
                <a:lnTo>
                  <a:pt x="2140" y="926"/>
                </a:lnTo>
                <a:lnTo>
                  <a:pt x="2135" y="924"/>
                </a:lnTo>
                <a:lnTo>
                  <a:pt x="2131" y="921"/>
                </a:lnTo>
                <a:lnTo>
                  <a:pt x="2127" y="917"/>
                </a:lnTo>
                <a:lnTo>
                  <a:pt x="2124" y="914"/>
                </a:lnTo>
                <a:lnTo>
                  <a:pt x="2121" y="909"/>
                </a:lnTo>
                <a:lnTo>
                  <a:pt x="2119" y="905"/>
                </a:lnTo>
                <a:lnTo>
                  <a:pt x="2117" y="900"/>
                </a:lnTo>
                <a:lnTo>
                  <a:pt x="2116" y="894"/>
                </a:lnTo>
                <a:lnTo>
                  <a:pt x="2115" y="888"/>
                </a:lnTo>
                <a:lnTo>
                  <a:pt x="2115" y="882"/>
                </a:lnTo>
                <a:lnTo>
                  <a:pt x="2115" y="790"/>
                </a:lnTo>
                <a:lnTo>
                  <a:pt x="2091" y="790"/>
                </a:lnTo>
                <a:lnTo>
                  <a:pt x="2091" y="753"/>
                </a:lnTo>
                <a:lnTo>
                  <a:pt x="2115" y="753"/>
                </a:lnTo>
                <a:lnTo>
                  <a:pt x="2115" y="711"/>
                </a:lnTo>
                <a:lnTo>
                  <a:pt x="2164" y="711"/>
                </a:lnTo>
                <a:lnTo>
                  <a:pt x="2164" y="753"/>
                </a:lnTo>
                <a:lnTo>
                  <a:pt x="2197" y="753"/>
                </a:lnTo>
                <a:close/>
                <a:moveTo>
                  <a:pt x="2304" y="933"/>
                </a:moveTo>
                <a:lnTo>
                  <a:pt x="2291" y="933"/>
                </a:lnTo>
                <a:lnTo>
                  <a:pt x="2285" y="932"/>
                </a:lnTo>
                <a:lnTo>
                  <a:pt x="2279" y="930"/>
                </a:lnTo>
                <a:lnTo>
                  <a:pt x="2268" y="927"/>
                </a:lnTo>
                <a:lnTo>
                  <a:pt x="2263" y="925"/>
                </a:lnTo>
                <a:lnTo>
                  <a:pt x="2258" y="922"/>
                </a:lnTo>
                <a:lnTo>
                  <a:pt x="2249" y="916"/>
                </a:lnTo>
                <a:lnTo>
                  <a:pt x="2245" y="912"/>
                </a:lnTo>
                <a:lnTo>
                  <a:pt x="2241" y="908"/>
                </a:lnTo>
                <a:lnTo>
                  <a:pt x="2234" y="900"/>
                </a:lnTo>
                <a:lnTo>
                  <a:pt x="2231" y="895"/>
                </a:lnTo>
                <a:lnTo>
                  <a:pt x="2228" y="890"/>
                </a:lnTo>
                <a:lnTo>
                  <a:pt x="2223" y="879"/>
                </a:lnTo>
                <a:lnTo>
                  <a:pt x="2221" y="874"/>
                </a:lnTo>
                <a:lnTo>
                  <a:pt x="2220" y="868"/>
                </a:lnTo>
                <a:lnTo>
                  <a:pt x="2219" y="862"/>
                </a:lnTo>
                <a:lnTo>
                  <a:pt x="2218" y="855"/>
                </a:lnTo>
                <a:lnTo>
                  <a:pt x="2218" y="849"/>
                </a:lnTo>
                <a:lnTo>
                  <a:pt x="2217" y="842"/>
                </a:lnTo>
                <a:lnTo>
                  <a:pt x="2218" y="835"/>
                </a:lnTo>
                <a:lnTo>
                  <a:pt x="2218" y="829"/>
                </a:lnTo>
                <a:lnTo>
                  <a:pt x="2219" y="823"/>
                </a:lnTo>
                <a:lnTo>
                  <a:pt x="2220" y="816"/>
                </a:lnTo>
                <a:lnTo>
                  <a:pt x="2223" y="805"/>
                </a:lnTo>
                <a:lnTo>
                  <a:pt x="2225" y="799"/>
                </a:lnTo>
                <a:lnTo>
                  <a:pt x="2228" y="794"/>
                </a:lnTo>
                <a:lnTo>
                  <a:pt x="2234" y="785"/>
                </a:lnTo>
                <a:lnTo>
                  <a:pt x="2237" y="780"/>
                </a:lnTo>
                <a:lnTo>
                  <a:pt x="2241" y="776"/>
                </a:lnTo>
                <a:lnTo>
                  <a:pt x="2245" y="772"/>
                </a:lnTo>
                <a:lnTo>
                  <a:pt x="2249" y="769"/>
                </a:lnTo>
                <a:lnTo>
                  <a:pt x="2253" y="765"/>
                </a:lnTo>
                <a:lnTo>
                  <a:pt x="2258" y="762"/>
                </a:lnTo>
                <a:lnTo>
                  <a:pt x="2263" y="760"/>
                </a:lnTo>
                <a:lnTo>
                  <a:pt x="2268" y="757"/>
                </a:lnTo>
                <a:lnTo>
                  <a:pt x="2274" y="755"/>
                </a:lnTo>
                <a:lnTo>
                  <a:pt x="2279" y="754"/>
                </a:lnTo>
                <a:lnTo>
                  <a:pt x="2285" y="752"/>
                </a:lnTo>
                <a:lnTo>
                  <a:pt x="2291" y="752"/>
                </a:lnTo>
                <a:lnTo>
                  <a:pt x="2304" y="751"/>
                </a:lnTo>
                <a:lnTo>
                  <a:pt x="2317" y="752"/>
                </a:lnTo>
                <a:lnTo>
                  <a:pt x="2323" y="752"/>
                </a:lnTo>
                <a:lnTo>
                  <a:pt x="2329" y="754"/>
                </a:lnTo>
                <a:lnTo>
                  <a:pt x="2340" y="757"/>
                </a:lnTo>
                <a:lnTo>
                  <a:pt x="2346" y="760"/>
                </a:lnTo>
                <a:lnTo>
                  <a:pt x="2351" y="762"/>
                </a:lnTo>
                <a:lnTo>
                  <a:pt x="2360" y="769"/>
                </a:lnTo>
                <a:lnTo>
                  <a:pt x="2364" y="772"/>
                </a:lnTo>
                <a:lnTo>
                  <a:pt x="2368" y="776"/>
                </a:lnTo>
                <a:lnTo>
                  <a:pt x="2375" y="785"/>
                </a:lnTo>
                <a:lnTo>
                  <a:pt x="2378" y="789"/>
                </a:lnTo>
                <a:lnTo>
                  <a:pt x="2381" y="794"/>
                </a:lnTo>
                <a:lnTo>
                  <a:pt x="2385" y="805"/>
                </a:lnTo>
                <a:lnTo>
                  <a:pt x="2387" y="811"/>
                </a:lnTo>
                <a:lnTo>
                  <a:pt x="2389" y="816"/>
                </a:lnTo>
                <a:lnTo>
                  <a:pt x="2390" y="823"/>
                </a:lnTo>
                <a:lnTo>
                  <a:pt x="2391" y="829"/>
                </a:lnTo>
                <a:lnTo>
                  <a:pt x="2391" y="835"/>
                </a:lnTo>
                <a:lnTo>
                  <a:pt x="2391" y="842"/>
                </a:lnTo>
                <a:lnTo>
                  <a:pt x="2391" y="849"/>
                </a:lnTo>
                <a:lnTo>
                  <a:pt x="2391" y="855"/>
                </a:lnTo>
                <a:lnTo>
                  <a:pt x="2390" y="862"/>
                </a:lnTo>
                <a:lnTo>
                  <a:pt x="2389" y="868"/>
                </a:lnTo>
                <a:lnTo>
                  <a:pt x="2385" y="879"/>
                </a:lnTo>
                <a:lnTo>
                  <a:pt x="2383" y="885"/>
                </a:lnTo>
                <a:lnTo>
                  <a:pt x="2381" y="890"/>
                </a:lnTo>
                <a:lnTo>
                  <a:pt x="2375" y="900"/>
                </a:lnTo>
                <a:lnTo>
                  <a:pt x="2372" y="904"/>
                </a:lnTo>
                <a:lnTo>
                  <a:pt x="2368" y="908"/>
                </a:lnTo>
                <a:lnTo>
                  <a:pt x="2364" y="912"/>
                </a:lnTo>
                <a:lnTo>
                  <a:pt x="2360" y="916"/>
                </a:lnTo>
                <a:lnTo>
                  <a:pt x="2355" y="919"/>
                </a:lnTo>
                <a:lnTo>
                  <a:pt x="2351" y="922"/>
                </a:lnTo>
                <a:lnTo>
                  <a:pt x="2346" y="925"/>
                </a:lnTo>
                <a:lnTo>
                  <a:pt x="2340" y="927"/>
                </a:lnTo>
                <a:lnTo>
                  <a:pt x="2335" y="929"/>
                </a:lnTo>
                <a:lnTo>
                  <a:pt x="2329" y="930"/>
                </a:lnTo>
                <a:lnTo>
                  <a:pt x="2323" y="932"/>
                </a:lnTo>
                <a:lnTo>
                  <a:pt x="2317" y="933"/>
                </a:lnTo>
                <a:lnTo>
                  <a:pt x="2304" y="933"/>
                </a:lnTo>
                <a:close/>
                <a:moveTo>
                  <a:pt x="2305" y="895"/>
                </a:moveTo>
                <a:lnTo>
                  <a:pt x="2309" y="895"/>
                </a:lnTo>
                <a:lnTo>
                  <a:pt x="2313" y="894"/>
                </a:lnTo>
                <a:lnTo>
                  <a:pt x="2317" y="893"/>
                </a:lnTo>
                <a:lnTo>
                  <a:pt x="2321" y="892"/>
                </a:lnTo>
                <a:lnTo>
                  <a:pt x="2324" y="889"/>
                </a:lnTo>
                <a:lnTo>
                  <a:pt x="2327" y="887"/>
                </a:lnTo>
                <a:lnTo>
                  <a:pt x="2330" y="884"/>
                </a:lnTo>
                <a:lnTo>
                  <a:pt x="2332" y="880"/>
                </a:lnTo>
                <a:lnTo>
                  <a:pt x="2334" y="876"/>
                </a:lnTo>
                <a:lnTo>
                  <a:pt x="2336" y="872"/>
                </a:lnTo>
                <a:lnTo>
                  <a:pt x="2338" y="868"/>
                </a:lnTo>
                <a:lnTo>
                  <a:pt x="2339" y="863"/>
                </a:lnTo>
                <a:lnTo>
                  <a:pt x="2341" y="853"/>
                </a:lnTo>
                <a:lnTo>
                  <a:pt x="2341" y="847"/>
                </a:lnTo>
                <a:lnTo>
                  <a:pt x="2342" y="842"/>
                </a:lnTo>
                <a:lnTo>
                  <a:pt x="2341" y="831"/>
                </a:lnTo>
                <a:lnTo>
                  <a:pt x="2339" y="821"/>
                </a:lnTo>
                <a:lnTo>
                  <a:pt x="2338" y="816"/>
                </a:lnTo>
                <a:lnTo>
                  <a:pt x="2336" y="812"/>
                </a:lnTo>
                <a:lnTo>
                  <a:pt x="2332" y="803"/>
                </a:lnTo>
                <a:lnTo>
                  <a:pt x="2330" y="800"/>
                </a:lnTo>
                <a:lnTo>
                  <a:pt x="2327" y="797"/>
                </a:lnTo>
                <a:lnTo>
                  <a:pt x="2324" y="794"/>
                </a:lnTo>
                <a:lnTo>
                  <a:pt x="2321" y="792"/>
                </a:lnTo>
                <a:lnTo>
                  <a:pt x="2317" y="790"/>
                </a:lnTo>
                <a:lnTo>
                  <a:pt x="2313" y="789"/>
                </a:lnTo>
                <a:lnTo>
                  <a:pt x="2309" y="788"/>
                </a:lnTo>
                <a:lnTo>
                  <a:pt x="2305" y="788"/>
                </a:lnTo>
                <a:lnTo>
                  <a:pt x="2300" y="788"/>
                </a:lnTo>
                <a:lnTo>
                  <a:pt x="2296" y="789"/>
                </a:lnTo>
                <a:lnTo>
                  <a:pt x="2292" y="790"/>
                </a:lnTo>
                <a:lnTo>
                  <a:pt x="2288" y="792"/>
                </a:lnTo>
                <a:lnTo>
                  <a:pt x="2285" y="794"/>
                </a:lnTo>
                <a:lnTo>
                  <a:pt x="2282" y="797"/>
                </a:lnTo>
                <a:lnTo>
                  <a:pt x="2279" y="800"/>
                </a:lnTo>
                <a:lnTo>
                  <a:pt x="2277" y="803"/>
                </a:lnTo>
                <a:lnTo>
                  <a:pt x="2272" y="812"/>
                </a:lnTo>
                <a:lnTo>
                  <a:pt x="2271" y="816"/>
                </a:lnTo>
                <a:lnTo>
                  <a:pt x="2270" y="821"/>
                </a:lnTo>
                <a:lnTo>
                  <a:pt x="2269" y="826"/>
                </a:lnTo>
                <a:lnTo>
                  <a:pt x="2268" y="831"/>
                </a:lnTo>
                <a:lnTo>
                  <a:pt x="2267" y="836"/>
                </a:lnTo>
                <a:lnTo>
                  <a:pt x="2267" y="842"/>
                </a:lnTo>
                <a:lnTo>
                  <a:pt x="2268" y="853"/>
                </a:lnTo>
                <a:lnTo>
                  <a:pt x="2270" y="863"/>
                </a:lnTo>
                <a:lnTo>
                  <a:pt x="2271" y="868"/>
                </a:lnTo>
                <a:lnTo>
                  <a:pt x="2272" y="872"/>
                </a:lnTo>
                <a:lnTo>
                  <a:pt x="2274" y="876"/>
                </a:lnTo>
                <a:lnTo>
                  <a:pt x="2277" y="880"/>
                </a:lnTo>
                <a:lnTo>
                  <a:pt x="2279" y="884"/>
                </a:lnTo>
                <a:lnTo>
                  <a:pt x="2282" y="887"/>
                </a:lnTo>
                <a:lnTo>
                  <a:pt x="2285" y="889"/>
                </a:lnTo>
                <a:lnTo>
                  <a:pt x="2288" y="892"/>
                </a:lnTo>
                <a:lnTo>
                  <a:pt x="2292" y="893"/>
                </a:lnTo>
                <a:lnTo>
                  <a:pt x="2296" y="894"/>
                </a:lnTo>
                <a:lnTo>
                  <a:pt x="2300" y="895"/>
                </a:lnTo>
                <a:lnTo>
                  <a:pt x="2305" y="895"/>
                </a:lnTo>
                <a:close/>
                <a:moveTo>
                  <a:pt x="2646" y="694"/>
                </a:moveTo>
                <a:lnTo>
                  <a:pt x="2696" y="694"/>
                </a:lnTo>
                <a:lnTo>
                  <a:pt x="2696" y="847"/>
                </a:lnTo>
                <a:lnTo>
                  <a:pt x="2696" y="854"/>
                </a:lnTo>
                <a:lnTo>
                  <a:pt x="2695" y="860"/>
                </a:lnTo>
                <a:lnTo>
                  <a:pt x="2694" y="866"/>
                </a:lnTo>
                <a:lnTo>
                  <a:pt x="2693" y="871"/>
                </a:lnTo>
                <a:lnTo>
                  <a:pt x="2691" y="877"/>
                </a:lnTo>
                <a:lnTo>
                  <a:pt x="2689" y="882"/>
                </a:lnTo>
                <a:lnTo>
                  <a:pt x="2686" y="887"/>
                </a:lnTo>
                <a:lnTo>
                  <a:pt x="2684" y="892"/>
                </a:lnTo>
                <a:lnTo>
                  <a:pt x="2680" y="897"/>
                </a:lnTo>
                <a:lnTo>
                  <a:pt x="2677" y="901"/>
                </a:lnTo>
                <a:lnTo>
                  <a:pt x="2673" y="906"/>
                </a:lnTo>
                <a:lnTo>
                  <a:pt x="2669" y="910"/>
                </a:lnTo>
                <a:lnTo>
                  <a:pt x="2664" y="913"/>
                </a:lnTo>
                <a:lnTo>
                  <a:pt x="2660" y="917"/>
                </a:lnTo>
                <a:lnTo>
                  <a:pt x="2655" y="920"/>
                </a:lnTo>
                <a:lnTo>
                  <a:pt x="2649" y="922"/>
                </a:lnTo>
                <a:lnTo>
                  <a:pt x="2638" y="927"/>
                </a:lnTo>
                <a:lnTo>
                  <a:pt x="2632" y="929"/>
                </a:lnTo>
                <a:lnTo>
                  <a:pt x="2626" y="930"/>
                </a:lnTo>
                <a:lnTo>
                  <a:pt x="2619" y="932"/>
                </a:lnTo>
                <a:lnTo>
                  <a:pt x="2612" y="932"/>
                </a:lnTo>
                <a:lnTo>
                  <a:pt x="2605" y="933"/>
                </a:lnTo>
                <a:lnTo>
                  <a:pt x="2598" y="933"/>
                </a:lnTo>
                <a:lnTo>
                  <a:pt x="2591" y="933"/>
                </a:lnTo>
                <a:lnTo>
                  <a:pt x="2584" y="932"/>
                </a:lnTo>
                <a:lnTo>
                  <a:pt x="2577" y="932"/>
                </a:lnTo>
                <a:lnTo>
                  <a:pt x="2571" y="930"/>
                </a:lnTo>
                <a:lnTo>
                  <a:pt x="2558" y="927"/>
                </a:lnTo>
                <a:lnTo>
                  <a:pt x="2552" y="925"/>
                </a:lnTo>
                <a:lnTo>
                  <a:pt x="2547" y="922"/>
                </a:lnTo>
                <a:lnTo>
                  <a:pt x="2541" y="920"/>
                </a:lnTo>
                <a:lnTo>
                  <a:pt x="2536" y="917"/>
                </a:lnTo>
                <a:lnTo>
                  <a:pt x="2527" y="910"/>
                </a:lnTo>
                <a:lnTo>
                  <a:pt x="2518" y="901"/>
                </a:lnTo>
                <a:lnTo>
                  <a:pt x="2515" y="897"/>
                </a:lnTo>
                <a:lnTo>
                  <a:pt x="2512" y="892"/>
                </a:lnTo>
                <a:lnTo>
                  <a:pt x="2509" y="887"/>
                </a:lnTo>
                <a:lnTo>
                  <a:pt x="2506" y="882"/>
                </a:lnTo>
                <a:lnTo>
                  <a:pt x="2504" y="877"/>
                </a:lnTo>
                <a:lnTo>
                  <a:pt x="2502" y="871"/>
                </a:lnTo>
                <a:lnTo>
                  <a:pt x="2501" y="866"/>
                </a:lnTo>
                <a:lnTo>
                  <a:pt x="2500" y="860"/>
                </a:lnTo>
                <a:lnTo>
                  <a:pt x="2500" y="854"/>
                </a:lnTo>
                <a:lnTo>
                  <a:pt x="2499" y="847"/>
                </a:lnTo>
                <a:lnTo>
                  <a:pt x="2499" y="694"/>
                </a:lnTo>
                <a:lnTo>
                  <a:pt x="2550" y="694"/>
                </a:lnTo>
                <a:lnTo>
                  <a:pt x="2550" y="843"/>
                </a:lnTo>
                <a:lnTo>
                  <a:pt x="2551" y="853"/>
                </a:lnTo>
                <a:lnTo>
                  <a:pt x="2552" y="857"/>
                </a:lnTo>
                <a:lnTo>
                  <a:pt x="2553" y="861"/>
                </a:lnTo>
                <a:lnTo>
                  <a:pt x="2555" y="865"/>
                </a:lnTo>
                <a:lnTo>
                  <a:pt x="2558" y="869"/>
                </a:lnTo>
                <a:lnTo>
                  <a:pt x="2560" y="873"/>
                </a:lnTo>
                <a:lnTo>
                  <a:pt x="2563" y="876"/>
                </a:lnTo>
                <a:lnTo>
                  <a:pt x="2567" y="879"/>
                </a:lnTo>
                <a:lnTo>
                  <a:pt x="2570" y="882"/>
                </a:lnTo>
                <a:lnTo>
                  <a:pt x="2574" y="884"/>
                </a:lnTo>
                <a:lnTo>
                  <a:pt x="2579" y="886"/>
                </a:lnTo>
                <a:lnTo>
                  <a:pt x="2583" y="887"/>
                </a:lnTo>
                <a:lnTo>
                  <a:pt x="2588" y="889"/>
                </a:lnTo>
                <a:lnTo>
                  <a:pt x="2598" y="889"/>
                </a:lnTo>
                <a:lnTo>
                  <a:pt x="2608" y="889"/>
                </a:lnTo>
                <a:lnTo>
                  <a:pt x="2613" y="887"/>
                </a:lnTo>
                <a:lnTo>
                  <a:pt x="2618" y="886"/>
                </a:lnTo>
                <a:lnTo>
                  <a:pt x="2622" y="884"/>
                </a:lnTo>
                <a:lnTo>
                  <a:pt x="2626" y="882"/>
                </a:lnTo>
                <a:lnTo>
                  <a:pt x="2629" y="879"/>
                </a:lnTo>
                <a:lnTo>
                  <a:pt x="2633" y="876"/>
                </a:lnTo>
                <a:lnTo>
                  <a:pt x="2636" y="873"/>
                </a:lnTo>
                <a:lnTo>
                  <a:pt x="2639" y="869"/>
                </a:lnTo>
                <a:lnTo>
                  <a:pt x="2641" y="865"/>
                </a:lnTo>
                <a:lnTo>
                  <a:pt x="2643" y="861"/>
                </a:lnTo>
                <a:lnTo>
                  <a:pt x="2644" y="857"/>
                </a:lnTo>
                <a:lnTo>
                  <a:pt x="2645" y="853"/>
                </a:lnTo>
                <a:lnTo>
                  <a:pt x="2646" y="848"/>
                </a:lnTo>
                <a:lnTo>
                  <a:pt x="2646" y="843"/>
                </a:lnTo>
                <a:lnTo>
                  <a:pt x="2646" y="694"/>
                </a:lnTo>
                <a:close/>
                <a:moveTo>
                  <a:pt x="2788" y="828"/>
                </a:moveTo>
                <a:lnTo>
                  <a:pt x="2788" y="930"/>
                </a:lnTo>
                <a:lnTo>
                  <a:pt x="2739" y="930"/>
                </a:lnTo>
                <a:lnTo>
                  <a:pt x="2739" y="753"/>
                </a:lnTo>
                <a:lnTo>
                  <a:pt x="2786" y="753"/>
                </a:lnTo>
                <a:lnTo>
                  <a:pt x="2786" y="784"/>
                </a:lnTo>
                <a:lnTo>
                  <a:pt x="2790" y="777"/>
                </a:lnTo>
                <a:lnTo>
                  <a:pt x="2796" y="770"/>
                </a:lnTo>
                <a:lnTo>
                  <a:pt x="2801" y="765"/>
                </a:lnTo>
                <a:lnTo>
                  <a:pt x="2808" y="760"/>
                </a:lnTo>
                <a:lnTo>
                  <a:pt x="2815" y="756"/>
                </a:lnTo>
                <a:lnTo>
                  <a:pt x="2819" y="754"/>
                </a:lnTo>
                <a:lnTo>
                  <a:pt x="2823" y="753"/>
                </a:lnTo>
                <a:lnTo>
                  <a:pt x="2832" y="751"/>
                </a:lnTo>
                <a:lnTo>
                  <a:pt x="2836" y="751"/>
                </a:lnTo>
                <a:lnTo>
                  <a:pt x="2841" y="751"/>
                </a:lnTo>
                <a:lnTo>
                  <a:pt x="2848" y="751"/>
                </a:lnTo>
                <a:lnTo>
                  <a:pt x="2854" y="752"/>
                </a:lnTo>
                <a:lnTo>
                  <a:pt x="2860" y="753"/>
                </a:lnTo>
                <a:lnTo>
                  <a:pt x="2866" y="755"/>
                </a:lnTo>
                <a:lnTo>
                  <a:pt x="2871" y="758"/>
                </a:lnTo>
                <a:lnTo>
                  <a:pt x="2876" y="761"/>
                </a:lnTo>
                <a:lnTo>
                  <a:pt x="2881" y="764"/>
                </a:lnTo>
                <a:lnTo>
                  <a:pt x="2885" y="769"/>
                </a:lnTo>
                <a:lnTo>
                  <a:pt x="2889" y="773"/>
                </a:lnTo>
                <a:lnTo>
                  <a:pt x="2893" y="778"/>
                </a:lnTo>
                <a:lnTo>
                  <a:pt x="2895" y="784"/>
                </a:lnTo>
                <a:lnTo>
                  <a:pt x="2897" y="787"/>
                </a:lnTo>
                <a:lnTo>
                  <a:pt x="2898" y="790"/>
                </a:lnTo>
                <a:lnTo>
                  <a:pt x="2900" y="796"/>
                </a:lnTo>
                <a:lnTo>
                  <a:pt x="2901" y="803"/>
                </a:lnTo>
                <a:lnTo>
                  <a:pt x="2902" y="810"/>
                </a:lnTo>
                <a:lnTo>
                  <a:pt x="2902" y="817"/>
                </a:lnTo>
                <a:lnTo>
                  <a:pt x="2902" y="930"/>
                </a:lnTo>
                <a:lnTo>
                  <a:pt x="2853" y="930"/>
                </a:lnTo>
                <a:lnTo>
                  <a:pt x="2853" y="826"/>
                </a:lnTo>
                <a:lnTo>
                  <a:pt x="2853" y="818"/>
                </a:lnTo>
                <a:lnTo>
                  <a:pt x="2852" y="815"/>
                </a:lnTo>
                <a:lnTo>
                  <a:pt x="2851" y="812"/>
                </a:lnTo>
                <a:lnTo>
                  <a:pt x="2848" y="806"/>
                </a:lnTo>
                <a:lnTo>
                  <a:pt x="2847" y="803"/>
                </a:lnTo>
                <a:lnTo>
                  <a:pt x="2845" y="801"/>
                </a:lnTo>
                <a:lnTo>
                  <a:pt x="2840" y="797"/>
                </a:lnTo>
                <a:lnTo>
                  <a:pt x="2837" y="795"/>
                </a:lnTo>
                <a:lnTo>
                  <a:pt x="2835" y="794"/>
                </a:lnTo>
                <a:lnTo>
                  <a:pt x="2829" y="792"/>
                </a:lnTo>
                <a:lnTo>
                  <a:pt x="2825" y="792"/>
                </a:lnTo>
                <a:lnTo>
                  <a:pt x="2822" y="792"/>
                </a:lnTo>
                <a:lnTo>
                  <a:pt x="2814" y="792"/>
                </a:lnTo>
                <a:lnTo>
                  <a:pt x="2808" y="794"/>
                </a:lnTo>
                <a:lnTo>
                  <a:pt x="2805" y="795"/>
                </a:lnTo>
                <a:lnTo>
                  <a:pt x="2802" y="797"/>
                </a:lnTo>
                <a:lnTo>
                  <a:pt x="2800" y="799"/>
                </a:lnTo>
                <a:lnTo>
                  <a:pt x="2797" y="801"/>
                </a:lnTo>
                <a:lnTo>
                  <a:pt x="2795" y="804"/>
                </a:lnTo>
                <a:lnTo>
                  <a:pt x="2793" y="806"/>
                </a:lnTo>
                <a:lnTo>
                  <a:pt x="2792" y="809"/>
                </a:lnTo>
                <a:lnTo>
                  <a:pt x="2790" y="812"/>
                </a:lnTo>
                <a:lnTo>
                  <a:pt x="2789" y="820"/>
                </a:lnTo>
                <a:lnTo>
                  <a:pt x="2788" y="824"/>
                </a:lnTo>
                <a:lnTo>
                  <a:pt x="2788" y="828"/>
                </a:lnTo>
                <a:close/>
                <a:moveTo>
                  <a:pt x="2966" y="730"/>
                </a:moveTo>
                <a:lnTo>
                  <a:pt x="2961" y="730"/>
                </a:lnTo>
                <a:lnTo>
                  <a:pt x="2956" y="729"/>
                </a:lnTo>
                <a:lnTo>
                  <a:pt x="2952" y="726"/>
                </a:lnTo>
                <a:lnTo>
                  <a:pt x="2948" y="723"/>
                </a:lnTo>
                <a:lnTo>
                  <a:pt x="2944" y="719"/>
                </a:lnTo>
                <a:lnTo>
                  <a:pt x="2942" y="715"/>
                </a:lnTo>
                <a:lnTo>
                  <a:pt x="2940" y="710"/>
                </a:lnTo>
                <a:lnTo>
                  <a:pt x="2940" y="705"/>
                </a:lnTo>
                <a:lnTo>
                  <a:pt x="2940" y="701"/>
                </a:lnTo>
                <a:lnTo>
                  <a:pt x="2942" y="696"/>
                </a:lnTo>
                <a:lnTo>
                  <a:pt x="2944" y="692"/>
                </a:lnTo>
                <a:lnTo>
                  <a:pt x="2948" y="688"/>
                </a:lnTo>
                <a:lnTo>
                  <a:pt x="2952" y="685"/>
                </a:lnTo>
                <a:lnTo>
                  <a:pt x="2956" y="683"/>
                </a:lnTo>
                <a:lnTo>
                  <a:pt x="2961" y="681"/>
                </a:lnTo>
                <a:lnTo>
                  <a:pt x="2966" y="681"/>
                </a:lnTo>
                <a:lnTo>
                  <a:pt x="2972" y="681"/>
                </a:lnTo>
                <a:lnTo>
                  <a:pt x="2977" y="683"/>
                </a:lnTo>
                <a:lnTo>
                  <a:pt x="2982" y="685"/>
                </a:lnTo>
                <a:lnTo>
                  <a:pt x="2986" y="688"/>
                </a:lnTo>
                <a:lnTo>
                  <a:pt x="2990" y="692"/>
                </a:lnTo>
                <a:lnTo>
                  <a:pt x="2992" y="696"/>
                </a:lnTo>
                <a:lnTo>
                  <a:pt x="2994" y="701"/>
                </a:lnTo>
                <a:lnTo>
                  <a:pt x="2994" y="705"/>
                </a:lnTo>
                <a:lnTo>
                  <a:pt x="2994" y="710"/>
                </a:lnTo>
                <a:lnTo>
                  <a:pt x="2992" y="715"/>
                </a:lnTo>
                <a:lnTo>
                  <a:pt x="2990" y="719"/>
                </a:lnTo>
                <a:lnTo>
                  <a:pt x="2986" y="723"/>
                </a:lnTo>
                <a:lnTo>
                  <a:pt x="2982" y="726"/>
                </a:lnTo>
                <a:lnTo>
                  <a:pt x="2977" y="729"/>
                </a:lnTo>
                <a:lnTo>
                  <a:pt x="2972" y="730"/>
                </a:lnTo>
                <a:lnTo>
                  <a:pt x="2966" y="730"/>
                </a:lnTo>
                <a:close/>
                <a:moveTo>
                  <a:pt x="2942" y="753"/>
                </a:moveTo>
                <a:lnTo>
                  <a:pt x="2992" y="753"/>
                </a:lnTo>
                <a:lnTo>
                  <a:pt x="2992" y="930"/>
                </a:lnTo>
                <a:lnTo>
                  <a:pt x="2942" y="930"/>
                </a:lnTo>
                <a:lnTo>
                  <a:pt x="2942" y="753"/>
                </a:lnTo>
                <a:close/>
                <a:moveTo>
                  <a:pt x="3195" y="753"/>
                </a:moveTo>
                <a:lnTo>
                  <a:pt x="3134" y="930"/>
                </a:lnTo>
                <a:lnTo>
                  <a:pt x="3078" y="930"/>
                </a:lnTo>
                <a:lnTo>
                  <a:pt x="3017" y="753"/>
                </a:lnTo>
                <a:lnTo>
                  <a:pt x="3068" y="753"/>
                </a:lnTo>
                <a:lnTo>
                  <a:pt x="3105" y="880"/>
                </a:lnTo>
                <a:lnTo>
                  <a:pt x="3143" y="753"/>
                </a:lnTo>
                <a:lnTo>
                  <a:pt x="3195" y="753"/>
                </a:lnTo>
                <a:close/>
                <a:moveTo>
                  <a:pt x="3294" y="933"/>
                </a:moveTo>
                <a:lnTo>
                  <a:pt x="3287" y="933"/>
                </a:lnTo>
                <a:lnTo>
                  <a:pt x="3280" y="933"/>
                </a:lnTo>
                <a:lnTo>
                  <a:pt x="3268" y="931"/>
                </a:lnTo>
                <a:lnTo>
                  <a:pt x="3263" y="929"/>
                </a:lnTo>
                <a:lnTo>
                  <a:pt x="3257" y="927"/>
                </a:lnTo>
                <a:lnTo>
                  <a:pt x="3247" y="922"/>
                </a:lnTo>
                <a:lnTo>
                  <a:pt x="3242" y="919"/>
                </a:lnTo>
                <a:lnTo>
                  <a:pt x="3237" y="916"/>
                </a:lnTo>
                <a:lnTo>
                  <a:pt x="3233" y="913"/>
                </a:lnTo>
                <a:lnTo>
                  <a:pt x="3229" y="909"/>
                </a:lnTo>
                <a:lnTo>
                  <a:pt x="3222" y="900"/>
                </a:lnTo>
                <a:lnTo>
                  <a:pt x="3219" y="896"/>
                </a:lnTo>
                <a:lnTo>
                  <a:pt x="3216" y="891"/>
                </a:lnTo>
                <a:lnTo>
                  <a:pt x="3212" y="880"/>
                </a:lnTo>
                <a:lnTo>
                  <a:pt x="3210" y="874"/>
                </a:lnTo>
                <a:lnTo>
                  <a:pt x="3209" y="868"/>
                </a:lnTo>
                <a:lnTo>
                  <a:pt x="3207" y="862"/>
                </a:lnTo>
                <a:lnTo>
                  <a:pt x="3207" y="856"/>
                </a:lnTo>
                <a:lnTo>
                  <a:pt x="3206" y="849"/>
                </a:lnTo>
                <a:lnTo>
                  <a:pt x="3206" y="842"/>
                </a:lnTo>
                <a:lnTo>
                  <a:pt x="3206" y="836"/>
                </a:lnTo>
                <a:lnTo>
                  <a:pt x="3207" y="829"/>
                </a:lnTo>
                <a:lnTo>
                  <a:pt x="3207" y="823"/>
                </a:lnTo>
                <a:lnTo>
                  <a:pt x="3209" y="817"/>
                </a:lnTo>
                <a:lnTo>
                  <a:pt x="3212" y="805"/>
                </a:lnTo>
                <a:lnTo>
                  <a:pt x="3214" y="800"/>
                </a:lnTo>
                <a:lnTo>
                  <a:pt x="3216" y="794"/>
                </a:lnTo>
                <a:lnTo>
                  <a:pt x="3222" y="785"/>
                </a:lnTo>
                <a:lnTo>
                  <a:pt x="3226" y="780"/>
                </a:lnTo>
                <a:lnTo>
                  <a:pt x="3229" y="776"/>
                </a:lnTo>
                <a:lnTo>
                  <a:pt x="3233" y="772"/>
                </a:lnTo>
                <a:lnTo>
                  <a:pt x="3237" y="769"/>
                </a:lnTo>
                <a:lnTo>
                  <a:pt x="3246" y="762"/>
                </a:lnTo>
                <a:lnTo>
                  <a:pt x="3251" y="760"/>
                </a:lnTo>
                <a:lnTo>
                  <a:pt x="3256" y="757"/>
                </a:lnTo>
                <a:lnTo>
                  <a:pt x="3262" y="755"/>
                </a:lnTo>
                <a:lnTo>
                  <a:pt x="3267" y="754"/>
                </a:lnTo>
                <a:lnTo>
                  <a:pt x="3273" y="752"/>
                </a:lnTo>
                <a:lnTo>
                  <a:pt x="3279" y="752"/>
                </a:lnTo>
                <a:lnTo>
                  <a:pt x="3292" y="751"/>
                </a:lnTo>
                <a:lnTo>
                  <a:pt x="3303" y="751"/>
                </a:lnTo>
                <a:lnTo>
                  <a:pt x="3314" y="753"/>
                </a:lnTo>
                <a:lnTo>
                  <a:pt x="3319" y="755"/>
                </a:lnTo>
                <a:lnTo>
                  <a:pt x="3324" y="756"/>
                </a:lnTo>
                <a:lnTo>
                  <a:pt x="3334" y="761"/>
                </a:lnTo>
                <a:lnTo>
                  <a:pt x="3343" y="766"/>
                </a:lnTo>
                <a:lnTo>
                  <a:pt x="3347" y="770"/>
                </a:lnTo>
                <a:lnTo>
                  <a:pt x="3351" y="773"/>
                </a:lnTo>
                <a:lnTo>
                  <a:pt x="3358" y="781"/>
                </a:lnTo>
                <a:lnTo>
                  <a:pt x="3361" y="786"/>
                </a:lnTo>
                <a:lnTo>
                  <a:pt x="3364" y="791"/>
                </a:lnTo>
                <a:lnTo>
                  <a:pt x="3366" y="796"/>
                </a:lnTo>
                <a:lnTo>
                  <a:pt x="3368" y="801"/>
                </a:lnTo>
                <a:lnTo>
                  <a:pt x="3370" y="807"/>
                </a:lnTo>
                <a:lnTo>
                  <a:pt x="3372" y="813"/>
                </a:lnTo>
                <a:lnTo>
                  <a:pt x="3373" y="819"/>
                </a:lnTo>
                <a:lnTo>
                  <a:pt x="3374" y="826"/>
                </a:lnTo>
                <a:lnTo>
                  <a:pt x="3374" y="833"/>
                </a:lnTo>
                <a:lnTo>
                  <a:pt x="3375" y="841"/>
                </a:lnTo>
                <a:lnTo>
                  <a:pt x="3375" y="854"/>
                </a:lnTo>
                <a:lnTo>
                  <a:pt x="3254" y="854"/>
                </a:lnTo>
                <a:lnTo>
                  <a:pt x="3254" y="859"/>
                </a:lnTo>
                <a:lnTo>
                  <a:pt x="3255" y="863"/>
                </a:lnTo>
                <a:lnTo>
                  <a:pt x="3256" y="868"/>
                </a:lnTo>
                <a:lnTo>
                  <a:pt x="3257" y="872"/>
                </a:lnTo>
                <a:lnTo>
                  <a:pt x="3260" y="879"/>
                </a:lnTo>
                <a:lnTo>
                  <a:pt x="3263" y="882"/>
                </a:lnTo>
                <a:lnTo>
                  <a:pt x="3265" y="885"/>
                </a:lnTo>
                <a:lnTo>
                  <a:pt x="3268" y="888"/>
                </a:lnTo>
                <a:lnTo>
                  <a:pt x="3271" y="890"/>
                </a:lnTo>
                <a:lnTo>
                  <a:pt x="3274" y="892"/>
                </a:lnTo>
                <a:lnTo>
                  <a:pt x="3278" y="894"/>
                </a:lnTo>
                <a:lnTo>
                  <a:pt x="3282" y="895"/>
                </a:lnTo>
                <a:lnTo>
                  <a:pt x="3286" y="896"/>
                </a:lnTo>
                <a:lnTo>
                  <a:pt x="3294" y="897"/>
                </a:lnTo>
                <a:lnTo>
                  <a:pt x="3300" y="896"/>
                </a:lnTo>
                <a:lnTo>
                  <a:pt x="3306" y="895"/>
                </a:lnTo>
                <a:lnTo>
                  <a:pt x="3311" y="894"/>
                </a:lnTo>
                <a:lnTo>
                  <a:pt x="3316" y="892"/>
                </a:lnTo>
                <a:lnTo>
                  <a:pt x="3318" y="890"/>
                </a:lnTo>
                <a:lnTo>
                  <a:pt x="3320" y="889"/>
                </a:lnTo>
                <a:lnTo>
                  <a:pt x="3323" y="885"/>
                </a:lnTo>
                <a:lnTo>
                  <a:pt x="3326" y="881"/>
                </a:lnTo>
                <a:lnTo>
                  <a:pt x="3328" y="876"/>
                </a:lnTo>
                <a:lnTo>
                  <a:pt x="3374" y="879"/>
                </a:lnTo>
                <a:lnTo>
                  <a:pt x="3372" y="885"/>
                </a:lnTo>
                <a:lnTo>
                  <a:pt x="3370" y="891"/>
                </a:lnTo>
                <a:lnTo>
                  <a:pt x="3367" y="896"/>
                </a:lnTo>
                <a:lnTo>
                  <a:pt x="3364" y="901"/>
                </a:lnTo>
                <a:lnTo>
                  <a:pt x="3361" y="906"/>
                </a:lnTo>
                <a:lnTo>
                  <a:pt x="3357" y="911"/>
                </a:lnTo>
                <a:lnTo>
                  <a:pt x="3352" y="915"/>
                </a:lnTo>
                <a:lnTo>
                  <a:pt x="3347" y="919"/>
                </a:lnTo>
                <a:lnTo>
                  <a:pt x="3342" y="922"/>
                </a:lnTo>
                <a:lnTo>
                  <a:pt x="3336" y="925"/>
                </a:lnTo>
                <a:lnTo>
                  <a:pt x="3330" y="928"/>
                </a:lnTo>
                <a:lnTo>
                  <a:pt x="3323" y="930"/>
                </a:lnTo>
                <a:lnTo>
                  <a:pt x="3320" y="930"/>
                </a:lnTo>
                <a:lnTo>
                  <a:pt x="3316" y="931"/>
                </a:lnTo>
                <a:lnTo>
                  <a:pt x="3309" y="932"/>
                </a:lnTo>
                <a:lnTo>
                  <a:pt x="3302" y="933"/>
                </a:lnTo>
                <a:lnTo>
                  <a:pt x="3294" y="933"/>
                </a:lnTo>
                <a:close/>
                <a:moveTo>
                  <a:pt x="3254" y="824"/>
                </a:moveTo>
                <a:lnTo>
                  <a:pt x="3329" y="824"/>
                </a:lnTo>
                <a:lnTo>
                  <a:pt x="3328" y="820"/>
                </a:lnTo>
                <a:lnTo>
                  <a:pt x="3328" y="816"/>
                </a:lnTo>
                <a:lnTo>
                  <a:pt x="3327" y="813"/>
                </a:lnTo>
                <a:lnTo>
                  <a:pt x="3326" y="809"/>
                </a:lnTo>
                <a:lnTo>
                  <a:pt x="3324" y="806"/>
                </a:lnTo>
                <a:lnTo>
                  <a:pt x="3323" y="803"/>
                </a:lnTo>
                <a:lnTo>
                  <a:pt x="3321" y="800"/>
                </a:lnTo>
                <a:lnTo>
                  <a:pt x="3318" y="798"/>
                </a:lnTo>
                <a:lnTo>
                  <a:pt x="3313" y="793"/>
                </a:lnTo>
                <a:lnTo>
                  <a:pt x="3307" y="790"/>
                </a:lnTo>
                <a:lnTo>
                  <a:pt x="3300" y="788"/>
                </a:lnTo>
                <a:lnTo>
                  <a:pt x="3292" y="787"/>
                </a:lnTo>
                <a:lnTo>
                  <a:pt x="3285" y="788"/>
                </a:lnTo>
                <a:lnTo>
                  <a:pt x="3281" y="789"/>
                </a:lnTo>
                <a:lnTo>
                  <a:pt x="3278" y="790"/>
                </a:lnTo>
                <a:lnTo>
                  <a:pt x="3271" y="793"/>
                </a:lnTo>
                <a:lnTo>
                  <a:pt x="3268" y="796"/>
                </a:lnTo>
                <a:lnTo>
                  <a:pt x="3266" y="798"/>
                </a:lnTo>
                <a:lnTo>
                  <a:pt x="3261" y="804"/>
                </a:lnTo>
                <a:lnTo>
                  <a:pt x="3258" y="810"/>
                </a:lnTo>
                <a:lnTo>
                  <a:pt x="3256" y="813"/>
                </a:lnTo>
                <a:lnTo>
                  <a:pt x="3255" y="816"/>
                </a:lnTo>
                <a:lnTo>
                  <a:pt x="3254" y="824"/>
                </a:lnTo>
                <a:close/>
                <a:moveTo>
                  <a:pt x="3409" y="930"/>
                </a:moveTo>
                <a:lnTo>
                  <a:pt x="3409" y="753"/>
                </a:lnTo>
                <a:lnTo>
                  <a:pt x="3457" y="753"/>
                </a:lnTo>
                <a:lnTo>
                  <a:pt x="3457" y="784"/>
                </a:lnTo>
                <a:lnTo>
                  <a:pt x="3461" y="776"/>
                </a:lnTo>
                <a:lnTo>
                  <a:pt x="3465" y="769"/>
                </a:lnTo>
                <a:lnTo>
                  <a:pt x="3470" y="764"/>
                </a:lnTo>
                <a:lnTo>
                  <a:pt x="3475" y="759"/>
                </a:lnTo>
                <a:lnTo>
                  <a:pt x="3478" y="757"/>
                </a:lnTo>
                <a:lnTo>
                  <a:pt x="3481" y="755"/>
                </a:lnTo>
                <a:lnTo>
                  <a:pt x="3487" y="753"/>
                </a:lnTo>
                <a:lnTo>
                  <a:pt x="3494" y="751"/>
                </a:lnTo>
                <a:lnTo>
                  <a:pt x="3501" y="751"/>
                </a:lnTo>
                <a:lnTo>
                  <a:pt x="3509" y="751"/>
                </a:lnTo>
                <a:lnTo>
                  <a:pt x="3517" y="752"/>
                </a:lnTo>
                <a:lnTo>
                  <a:pt x="3517" y="796"/>
                </a:lnTo>
                <a:lnTo>
                  <a:pt x="3513" y="795"/>
                </a:lnTo>
                <a:lnTo>
                  <a:pt x="3507" y="794"/>
                </a:lnTo>
                <a:lnTo>
                  <a:pt x="3496" y="793"/>
                </a:lnTo>
                <a:lnTo>
                  <a:pt x="3488" y="794"/>
                </a:lnTo>
                <a:lnTo>
                  <a:pt x="3485" y="795"/>
                </a:lnTo>
                <a:lnTo>
                  <a:pt x="3481" y="796"/>
                </a:lnTo>
                <a:lnTo>
                  <a:pt x="3478" y="797"/>
                </a:lnTo>
                <a:lnTo>
                  <a:pt x="3475" y="799"/>
                </a:lnTo>
                <a:lnTo>
                  <a:pt x="3472" y="801"/>
                </a:lnTo>
                <a:lnTo>
                  <a:pt x="3469" y="803"/>
                </a:lnTo>
                <a:lnTo>
                  <a:pt x="3465" y="809"/>
                </a:lnTo>
                <a:lnTo>
                  <a:pt x="3463" y="812"/>
                </a:lnTo>
                <a:lnTo>
                  <a:pt x="3461" y="815"/>
                </a:lnTo>
                <a:lnTo>
                  <a:pt x="3460" y="818"/>
                </a:lnTo>
                <a:lnTo>
                  <a:pt x="3459" y="822"/>
                </a:lnTo>
                <a:lnTo>
                  <a:pt x="3459" y="826"/>
                </a:lnTo>
                <a:lnTo>
                  <a:pt x="3459" y="830"/>
                </a:lnTo>
                <a:lnTo>
                  <a:pt x="3459" y="930"/>
                </a:lnTo>
                <a:lnTo>
                  <a:pt x="3409" y="930"/>
                </a:lnTo>
                <a:close/>
                <a:moveTo>
                  <a:pt x="3690" y="804"/>
                </a:moveTo>
                <a:lnTo>
                  <a:pt x="3645" y="806"/>
                </a:lnTo>
                <a:lnTo>
                  <a:pt x="3644" y="802"/>
                </a:lnTo>
                <a:lnTo>
                  <a:pt x="3642" y="798"/>
                </a:lnTo>
                <a:lnTo>
                  <a:pt x="3639" y="795"/>
                </a:lnTo>
                <a:lnTo>
                  <a:pt x="3636" y="792"/>
                </a:lnTo>
                <a:lnTo>
                  <a:pt x="3632" y="789"/>
                </a:lnTo>
                <a:lnTo>
                  <a:pt x="3627" y="787"/>
                </a:lnTo>
                <a:lnTo>
                  <a:pt x="3622" y="786"/>
                </a:lnTo>
                <a:lnTo>
                  <a:pt x="3616" y="786"/>
                </a:lnTo>
                <a:lnTo>
                  <a:pt x="3610" y="786"/>
                </a:lnTo>
                <a:lnTo>
                  <a:pt x="3605" y="787"/>
                </a:lnTo>
                <a:lnTo>
                  <a:pt x="3601" y="788"/>
                </a:lnTo>
                <a:lnTo>
                  <a:pt x="3596" y="790"/>
                </a:lnTo>
                <a:lnTo>
                  <a:pt x="3593" y="793"/>
                </a:lnTo>
                <a:lnTo>
                  <a:pt x="3591" y="796"/>
                </a:lnTo>
                <a:lnTo>
                  <a:pt x="3589" y="799"/>
                </a:lnTo>
                <a:lnTo>
                  <a:pt x="3589" y="803"/>
                </a:lnTo>
                <a:lnTo>
                  <a:pt x="3589" y="806"/>
                </a:lnTo>
                <a:lnTo>
                  <a:pt x="3590" y="809"/>
                </a:lnTo>
                <a:lnTo>
                  <a:pt x="3591" y="811"/>
                </a:lnTo>
                <a:lnTo>
                  <a:pt x="3594" y="814"/>
                </a:lnTo>
                <a:lnTo>
                  <a:pt x="3597" y="816"/>
                </a:lnTo>
                <a:lnTo>
                  <a:pt x="3601" y="818"/>
                </a:lnTo>
                <a:lnTo>
                  <a:pt x="3605" y="819"/>
                </a:lnTo>
                <a:lnTo>
                  <a:pt x="3611" y="821"/>
                </a:lnTo>
                <a:lnTo>
                  <a:pt x="3643" y="827"/>
                </a:lnTo>
                <a:lnTo>
                  <a:pt x="3649" y="829"/>
                </a:lnTo>
                <a:lnTo>
                  <a:pt x="3655" y="830"/>
                </a:lnTo>
                <a:lnTo>
                  <a:pt x="3660" y="832"/>
                </a:lnTo>
                <a:lnTo>
                  <a:pt x="3665" y="834"/>
                </a:lnTo>
                <a:lnTo>
                  <a:pt x="3674" y="839"/>
                </a:lnTo>
                <a:lnTo>
                  <a:pt x="3681" y="844"/>
                </a:lnTo>
                <a:lnTo>
                  <a:pt x="3684" y="848"/>
                </a:lnTo>
                <a:lnTo>
                  <a:pt x="3687" y="851"/>
                </a:lnTo>
                <a:lnTo>
                  <a:pt x="3689" y="854"/>
                </a:lnTo>
                <a:lnTo>
                  <a:pt x="3691" y="858"/>
                </a:lnTo>
                <a:lnTo>
                  <a:pt x="3693" y="866"/>
                </a:lnTo>
                <a:lnTo>
                  <a:pt x="3694" y="870"/>
                </a:lnTo>
                <a:lnTo>
                  <a:pt x="3694" y="875"/>
                </a:lnTo>
                <a:lnTo>
                  <a:pt x="3694" y="879"/>
                </a:lnTo>
                <a:lnTo>
                  <a:pt x="3694" y="883"/>
                </a:lnTo>
                <a:lnTo>
                  <a:pt x="3693" y="888"/>
                </a:lnTo>
                <a:lnTo>
                  <a:pt x="3692" y="891"/>
                </a:lnTo>
                <a:lnTo>
                  <a:pt x="3690" y="895"/>
                </a:lnTo>
                <a:lnTo>
                  <a:pt x="3688" y="899"/>
                </a:lnTo>
                <a:lnTo>
                  <a:pt x="3686" y="902"/>
                </a:lnTo>
                <a:lnTo>
                  <a:pt x="3684" y="906"/>
                </a:lnTo>
                <a:lnTo>
                  <a:pt x="3678" y="912"/>
                </a:lnTo>
                <a:lnTo>
                  <a:pt x="3672" y="917"/>
                </a:lnTo>
                <a:lnTo>
                  <a:pt x="3664" y="922"/>
                </a:lnTo>
                <a:lnTo>
                  <a:pt x="3656" y="926"/>
                </a:lnTo>
                <a:lnTo>
                  <a:pt x="3647" y="929"/>
                </a:lnTo>
                <a:lnTo>
                  <a:pt x="3637" y="931"/>
                </a:lnTo>
                <a:lnTo>
                  <a:pt x="3627" y="933"/>
                </a:lnTo>
                <a:lnTo>
                  <a:pt x="3615" y="933"/>
                </a:lnTo>
                <a:lnTo>
                  <a:pt x="3607" y="933"/>
                </a:lnTo>
                <a:lnTo>
                  <a:pt x="3599" y="932"/>
                </a:lnTo>
                <a:lnTo>
                  <a:pt x="3591" y="931"/>
                </a:lnTo>
                <a:lnTo>
                  <a:pt x="3584" y="930"/>
                </a:lnTo>
                <a:lnTo>
                  <a:pt x="3577" y="928"/>
                </a:lnTo>
                <a:lnTo>
                  <a:pt x="3571" y="925"/>
                </a:lnTo>
                <a:lnTo>
                  <a:pt x="3565" y="922"/>
                </a:lnTo>
                <a:lnTo>
                  <a:pt x="3560" y="919"/>
                </a:lnTo>
                <a:lnTo>
                  <a:pt x="3555" y="915"/>
                </a:lnTo>
                <a:lnTo>
                  <a:pt x="3550" y="911"/>
                </a:lnTo>
                <a:lnTo>
                  <a:pt x="3546" y="906"/>
                </a:lnTo>
                <a:lnTo>
                  <a:pt x="3543" y="901"/>
                </a:lnTo>
                <a:lnTo>
                  <a:pt x="3540" y="896"/>
                </a:lnTo>
                <a:lnTo>
                  <a:pt x="3538" y="891"/>
                </a:lnTo>
                <a:lnTo>
                  <a:pt x="3536" y="885"/>
                </a:lnTo>
                <a:lnTo>
                  <a:pt x="3535" y="879"/>
                </a:lnTo>
                <a:lnTo>
                  <a:pt x="3584" y="876"/>
                </a:lnTo>
                <a:lnTo>
                  <a:pt x="3585" y="881"/>
                </a:lnTo>
                <a:lnTo>
                  <a:pt x="3587" y="886"/>
                </a:lnTo>
                <a:lnTo>
                  <a:pt x="3590" y="889"/>
                </a:lnTo>
                <a:lnTo>
                  <a:pt x="3594" y="892"/>
                </a:lnTo>
                <a:lnTo>
                  <a:pt x="3599" y="895"/>
                </a:lnTo>
                <a:lnTo>
                  <a:pt x="3604" y="897"/>
                </a:lnTo>
                <a:lnTo>
                  <a:pt x="3609" y="898"/>
                </a:lnTo>
                <a:lnTo>
                  <a:pt x="3616" y="898"/>
                </a:lnTo>
                <a:lnTo>
                  <a:pt x="3622" y="898"/>
                </a:lnTo>
                <a:lnTo>
                  <a:pt x="3627" y="897"/>
                </a:lnTo>
                <a:lnTo>
                  <a:pt x="3632" y="895"/>
                </a:lnTo>
                <a:lnTo>
                  <a:pt x="3634" y="894"/>
                </a:lnTo>
                <a:lnTo>
                  <a:pt x="3636" y="893"/>
                </a:lnTo>
                <a:lnTo>
                  <a:pt x="3640" y="890"/>
                </a:lnTo>
                <a:lnTo>
                  <a:pt x="3642" y="887"/>
                </a:lnTo>
                <a:lnTo>
                  <a:pt x="3643" y="886"/>
                </a:lnTo>
                <a:lnTo>
                  <a:pt x="3644" y="884"/>
                </a:lnTo>
                <a:lnTo>
                  <a:pt x="3644" y="880"/>
                </a:lnTo>
                <a:lnTo>
                  <a:pt x="3644" y="877"/>
                </a:lnTo>
                <a:lnTo>
                  <a:pt x="3643" y="874"/>
                </a:lnTo>
                <a:lnTo>
                  <a:pt x="3641" y="871"/>
                </a:lnTo>
                <a:lnTo>
                  <a:pt x="3639" y="869"/>
                </a:lnTo>
                <a:lnTo>
                  <a:pt x="3635" y="867"/>
                </a:lnTo>
                <a:lnTo>
                  <a:pt x="3631" y="865"/>
                </a:lnTo>
                <a:lnTo>
                  <a:pt x="3627" y="864"/>
                </a:lnTo>
                <a:lnTo>
                  <a:pt x="3622" y="862"/>
                </a:lnTo>
                <a:lnTo>
                  <a:pt x="3591" y="856"/>
                </a:lnTo>
                <a:lnTo>
                  <a:pt x="3585" y="855"/>
                </a:lnTo>
                <a:lnTo>
                  <a:pt x="3579" y="853"/>
                </a:lnTo>
                <a:lnTo>
                  <a:pt x="3569" y="849"/>
                </a:lnTo>
                <a:lnTo>
                  <a:pt x="3564" y="847"/>
                </a:lnTo>
                <a:lnTo>
                  <a:pt x="3560" y="844"/>
                </a:lnTo>
                <a:lnTo>
                  <a:pt x="3556" y="842"/>
                </a:lnTo>
                <a:lnTo>
                  <a:pt x="3553" y="839"/>
                </a:lnTo>
                <a:lnTo>
                  <a:pt x="3550" y="835"/>
                </a:lnTo>
                <a:lnTo>
                  <a:pt x="3547" y="832"/>
                </a:lnTo>
                <a:lnTo>
                  <a:pt x="3545" y="828"/>
                </a:lnTo>
                <a:lnTo>
                  <a:pt x="3543" y="824"/>
                </a:lnTo>
                <a:lnTo>
                  <a:pt x="3542" y="820"/>
                </a:lnTo>
                <a:lnTo>
                  <a:pt x="3541" y="815"/>
                </a:lnTo>
                <a:lnTo>
                  <a:pt x="3540" y="811"/>
                </a:lnTo>
                <a:lnTo>
                  <a:pt x="3540" y="806"/>
                </a:lnTo>
                <a:lnTo>
                  <a:pt x="3540" y="800"/>
                </a:lnTo>
                <a:lnTo>
                  <a:pt x="3541" y="794"/>
                </a:lnTo>
                <a:lnTo>
                  <a:pt x="3543" y="788"/>
                </a:lnTo>
                <a:lnTo>
                  <a:pt x="3545" y="783"/>
                </a:lnTo>
                <a:lnTo>
                  <a:pt x="3548" y="778"/>
                </a:lnTo>
                <a:lnTo>
                  <a:pt x="3551" y="774"/>
                </a:lnTo>
                <a:lnTo>
                  <a:pt x="3556" y="769"/>
                </a:lnTo>
                <a:lnTo>
                  <a:pt x="3560" y="766"/>
                </a:lnTo>
                <a:lnTo>
                  <a:pt x="3566" y="762"/>
                </a:lnTo>
                <a:lnTo>
                  <a:pt x="3572" y="759"/>
                </a:lnTo>
                <a:lnTo>
                  <a:pt x="3578" y="757"/>
                </a:lnTo>
                <a:lnTo>
                  <a:pt x="3584" y="754"/>
                </a:lnTo>
                <a:lnTo>
                  <a:pt x="3588" y="754"/>
                </a:lnTo>
                <a:lnTo>
                  <a:pt x="3591" y="753"/>
                </a:lnTo>
                <a:lnTo>
                  <a:pt x="3599" y="752"/>
                </a:lnTo>
                <a:lnTo>
                  <a:pt x="3607" y="751"/>
                </a:lnTo>
                <a:lnTo>
                  <a:pt x="3615" y="751"/>
                </a:lnTo>
                <a:lnTo>
                  <a:pt x="3623" y="751"/>
                </a:lnTo>
                <a:lnTo>
                  <a:pt x="3631" y="752"/>
                </a:lnTo>
                <a:lnTo>
                  <a:pt x="3638" y="753"/>
                </a:lnTo>
                <a:lnTo>
                  <a:pt x="3645" y="754"/>
                </a:lnTo>
                <a:lnTo>
                  <a:pt x="3651" y="756"/>
                </a:lnTo>
                <a:lnTo>
                  <a:pt x="3657" y="759"/>
                </a:lnTo>
                <a:lnTo>
                  <a:pt x="3663" y="762"/>
                </a:lnTo>
                <a:lnTo>
                  <a:pt x="3668" y="765"/>
                </a:lnTo>
                <a:lnTo>
                  <a:pt x="3672" y="769"/>
                </a:lnTo>
                <a:lnTo>
                  <a:pt x="3676" y="773"/>
                </a:lnTo>
                <a:lnTo>
                  <a:pt x="3680" y="777"/>
                </a:lnTo>
                <a:lnTo>
                  <a:pt x="3683" y="782"/>
                </a:lnTo>
                <a:lnTo>
                  <a:pt x="3685" y="787"/>
                </a:lnTo>
                <a:lnTo>
                  <a:pt x="3688" y="792"/>
                </a:lnTo>
                <a:lnTo>
                  <a:pt x="3689" y="798"/>
                </a:lnTo>
                <a:lnTo>
                  <a:pt x="3690" y="804"/>
                </a:lnTo>
                <a:close/>
                <a:moveTo>
                  <a:pt x="3751" y="730"/>
                </a:moveTo>
                <a:lnTo>
                  <a:pt x="3746" y="730"/>
                </a:lnTo>
                <a:lnTo>
                  <a:pt x="3741" y="729"/>
                </a:lnTo>
                <a:lnTo>
                  <a:pt x="3736" y="726"/>
                </a:lnTo>
                <a:lnTo>
                  <a:pt x="3732" y="723"/>
                </a:lnTo>
                <a:lnTo>
                  <a:pt x="3729" y="719"/>
                </a:lnTo>
                <a:lnTo>
                  <a:pt x="3726" y="715"/>
                </a:lnTo>
                <a:lnTo>
                  <a:pt x="3725" y="710"/>
                </a:lnTo>
                <a:lnTo>
                  <a:pt x="3724" y="705"/>
                </a:lnTo>
                <a:lnTo>
                  <a:pt x="3725" y="701"/>
                </a:lnTo>
                <a:lnTo>
                  <a:pt x="3726" y="696"/>
                </a:lnTo>
                <a:lnTo>
                  <a:pt x="3729" y="692"/>
                </a:lnTo>
                <a:lnTo>
                  <a:pt x="3732" y="688"/>
                </a:lnTo>
                <a:lnTo>
                  <a:pt x="3736" y="685"/>
                </a:lnTo>
                <a:lnTo>
                  <a:pt x="3741" y="683"/>
                </a:lnTo>
                <a:lnTo>
                  <a:pt x="3746" y="681"/>
                </a:lnTo>
                <a:lnTo>
                  <a:pt x="3751" y="681"/>
                </a:lnTo>
                <a:lnTo>
                  <a:pt x="3756" y="681"/>
                </a:lnTo>
                <a:lnTo>
                  <a:pt x="3761" y="683"/>
                </a:lnTo>
                <a:lnTo>
                  <a:pt x="3765" y="685"/>
                </a:lnTo>
                <a:lnTo>
                  <a:pt x="3770" y="688"/>
                </a:lnTo>
                <a:lnTo>
                  <a:pt x="3773" y="692"/>
                </a:lnTo>
                <a:lnTo>
                  <a:pt x="3775" y="696"/>
                </a:lnTo>
                <a:lnTo>
                  <a:pt x="3777" y="701"/>
                </a:lnTo>
                <a:lnTo>
                  <a:pt x="3777" y="705"/>
                </a:lnTo>
                <a:lnTo>
                  <a:pt x="3777" y="710"/>
                </a:lnTo>
                <a:lnTo>
                  <a:pt x="3775" y="715"/>
                </a:lnTo>
                <a:lnTo>
                  <a:pt x="3773" y="719"/>
                </a:lnTo>
                <a:lnTo>
                  <a:pt x="3770" y="723"/>
                </a:lnTo>
                <a:lnTo>
                  <a:pt x="3765" y="726"/>
                </a:lnTo>
                <a:lnTo>
                  <a:pt x="3761" y="729"/>
                </a:lnTo>
                <a:lnTo>
                  <a:pt x="3756" y="730"/>
                </a:lnTo>
                <a:lnTo>
                  <a:pt x="3751" y="730"/>
                </a:lnTo>
                <a:close/>
                <a:moveTo>
                  <a:pt x="3726" y="753"/>
                </a:moveTo>
                <a:lnTo>
                  <a:pt x="3775" y="753"/>
                </a:lnTo>
                <a:lnTo>
                  <a:pt x="3775" y="930"/>
                </a:lnTo>
                <a:lnTo>
                  <a:pt x="3726" y="930"/>
                </a:lnTo>
                <a:lnTo>
                  <a:pt x="3726" y="753"/>
                </a:lnTo>
                <a:close/>
                <a:moveTo>
                  <a:pt x="3908" y="753"/>
                </a:moveTo>
                <a:lnTo>
                  <a:pt x="3908" y="790"/>
                </a:lnTo>
                <a:lnTo>
                  <a:pt x="3874" y="790"/>
                </a:lnTo>
                <a:lnTo>
                  <a:pt x="3874" y="876"/>
                </a:lnTo>
                <a:lnTo>
                  <a:pt x="3874" y="880"/>
                </a:lnTo>
                <a:lnTo>
                  <a:pt x="3875" y="884"/>
                </a:lnTo>
                <a:lnTo>
                  <a:pt x="3876" y="886"/>
                </a:lnTo>
                <a:lnTo>
                  <a:pt x="3877" y="887"/>
                </a:lnTo>
                <a:lnTo>
                  <a:pt x="3879" y="889"/>
                </a:lnTo>
                <a:lnTo>
                  <a:pt x="3881" y="891"/>
                </a:lnTo>
                <a:lnTo>
                  <a:pt x="3884" y="892"/>
                </a:lnTo>
                <a:lnTo>
                  <a:pt x="3887" y="893"/>
                </a:lnTo>
                <a:lnTo>
                  <a:pt x="3891" y="893"/>
                </a:lnTo>
                <a:lnTo>
                  <a:pt x="3899" y="892"/>
                </a:lnTo>
                <a:lnTo>
                  <a:pt x="3904" y="891"/>
                </a:lnTo>
                <a:lnTo>
                  <a:pt x="3912" y="928"/>
                </a:lnTo>
                <a:lnTo>
                  <a:pt x="3901" y="930"/>
                </a:lnTo>
                <a:lnTo>
                  <a:pt x="3893" y="932"/>
                </a:lnTo>
                <a:lnTo>
                  <a:pt x="3884" y="932"/>
                </a:lnTo>
                <a:lnTo>
                  <a:pt x="3878" y="932"/>
                </a:lnTo>
                <a:lnTo>
                  <a:pt x="3871" y="932"/>
                </a:lnTo>
                <a:lnTo>
                  <a:pt x="3866" y="931"/>
                </a:lnTo>
                <a:lnTo>
                  <a:pt x="3860" y="930"/>
                </a:lnTo>
                <a:lnTo>
                  <a:pt x="3855" y="928"/>
                </a:lnTo>
                <a:lnTo>
                  <a:pt x="3850" y="926"/>
                </a:lnTo>
                <a:lnTo>
                  <a:pt x="3845" y="924"/>
                </a:lnTo>
                <a:lnTo>
                  <a:pt x="3841" y="921"/>
                </a:lnTo>
                <a:lnTo>
                  <a:pt x="3837" y="917"/>
                </a:lnTo>
                <a:lnTo>
                  <a:pt x="3834" y="914"/>
                </a:lnTo>
                <a:lnTo>
                  <a:pt x="3831" y="909"/>
                </a:lnTo>
                <a:lnTo>
                  <a:pt x="3829" y="905"/>
                </a:lnTo>
                <a:lnTo>
                  <a:pt x="3827" y="900"/>
                </a:lnTo>
                <a:lnTo>
                  <a:pt x="3826" y="894"/>
                </a:lnTo>
                <a:lnTo>
                  <a:pt x="3825" y="888"/>
                </a:lnTo>
                <a:lnTo>
                  <a:pt x="3825" y="882"/>
                </a:lnTo>
                <a:lnTo>
                  <a:pt x="3825" y="790"/>
                </a:lnTo>
                <a:lnTo>
                  <a:pt x="3801" y="790"/>
                </a:lnTo>
                <a:lnTo>
                  <a:pt x="3801" y="753"/>
                </a:lnTo>
                <a:lnTo>
                  <a:pt x="3825" y="753"/>
                </a:lnTo>
                <a:lnTo>
                  <a:pt x="3825" y="711"/>
                </a:lnTo>
                <a:lnTo>
                  <a:pt x="3874" y="711"/>
                </a:lnTo>
                <a:lnTo>
                  <a:pt x="3874" y="753"/>
                </a:lnTo>
                <a:lnTo>
                  <a:pt x="3908" y="753"/>
                </a:lnTo>
                <a:close/>
                <a:moveTo>
                  <a:pt x="3974" y="996"/>
                </a:moveTo>
                <a:lnTo>
                  <a:pt x="3965" y="996"/>
                </a:lnTo>
                <a:lnTo>
                  <a:pt x="3956" y="995"/>
                </a:lnTo>
                <a:lnTo>
                  <a:pt x="3949" y="993"/>
                </a:lnTo>
                <a:lnTo>
                  <a:pt x="3943" y="991"/>
                </a:lnTo>
                <a:lnTo>
                  <a:pt x="3954" y="954"/>
                </a:lnTo>
                <a:lnTo>
                  <a:pt x="3960" y="956"/>
                </a:lnTo>
                <a:lnTo>
                  <a:pt x="3966" y="957"/>
                </a:lnTo>
                <a:lnTo>
                  <a:pt x="3971" y="957"/>
                </a:lnTo>
                <a:lnTo>
                  <a:pt x="3976" y="957"/>
                </a:lnTo>
                <a:lnTo>
                  <a:pt x="3978" y="956"/>
                </a:lnTo>
                <a:lnTo>
                  <a:pt x="3980" y="955"/>
                </a:lnTo>
                <a:lnTo>
                  <a:pt x="3984" y="952"/>
                </a:lnTo>
                <a:lnTo>
                  <a:pt x="3987" y="948"/>
                </a:lnTo>
                <a:lnTo>
                  <a:pt x="3990" y="942"/>
                </a:lnTo>
                <a:lnTo>
                  <a:pt x="3993" y="935"/>
                </a:lnTo>
                <a:lnTo>
                  <a:pt x="3930" y="753"/>
                </a:lnTo>
                <a:lnTo>
                  <a:pt x="3981" y="753"/>
                </a:lnTo>
                <a:lnTo>
                  <a:pt x="4018" y="883"/>
                </a:lnTo>
                <a:lnTo>
                  <a:pt x="4056" y="753"/>
                </a:lnTo>
                <a:lnTo>
                  <a:pt x="4108" y="753"/>
                </a:lnTo>
                <a:lnTo>
                  <a:pt x="4040" y="949"/>
                </a:lnTo>
                <a:lnTo>
                  <a:pt x="4035" y="959"/>
                </a:lnTo>
                <a:lnTo>
                  <a:pt x="4033" y="964"/>
                </a:lnTo>
                <a:lnTo>
                  <a:pt x="4030" y="968"/>
                </a:lnTo>
                <a:lnTo>
                  <a:pt x="4024" y="976"/>
                </a:lnTo>
                <a:lnTo>
                  <a:pt x="4017" y="983"/>
                </a:lnTo>
                <a:lnTo>
                  <a:pt x="4013" y="986"/>
                </a:lnTo>
                <a:lnTo>
                  <a:pt x="4008" y="989"/>
                </a:lnTo>
                <a:lnTo>
                  <a:pt x="4003" y="991"/>
                </a:lnTo>
                <a:lnTo>
                  <a:pt x="3998" y="993"/>
                </a:lnTo>
                <a:lnTo>
                  <a:pt x="3993" y="994"/>
                </a:lnTo>
                <a:lnTo>
                  <a:pt x="3987" y="995"/>
                </a:lnTo>
                <a:lnTo>
                  <a:pt x="3980" y="996"/>
                </a:lnTo>
                <a:lnTo>
                  <a:pt x="3974" y="996"/>
                </a:lnTo>
                <a:close/>
                <a:moveTo>
                  <a:pt x="1623" y="590"/>
                </a:moveTo>
                <a:lnTo>
                  <a:pt x="1569" y="590"/>
                </a:lnTo>
                <a:lnTo>
                  <a:pt x="1651" y="354"/>
                </a:lnTo>
                <a:lnTo>
                  <a:pt x="1715" y="354"/>
                </a:lnTo>
                <a:lnTo>
                  <a:pt x="1797" y="590"/>
                </a:lnTo>
                <a:lnTo>
                  <a:pt x="1743" y="590"/>
                </a:lnTo>
                <a:lnTo>
                  <a:pt x="1726" y="536"/>
                </a:lnTo>
                <a:lnTo>
                  <a:pt x="1641" y="536"/>
                </a:lnTo>
                <a:lnTo>
                  <a:pt x="1623" y="590"/>
                </a:lnTo>
                <a:close/>
                <a:moveTo>
                  <a:pt x="1653" y="497"/>
                </a:moveTo>
                <a:lnTo>
                  <a:pt x="1713" y="497"/>
                </a:lnTo>
                <a:lnTo>
                  <a:pt x="1684" y="408"/>
                </a:lnTo>
                <a:lnTo>
                  <a:pt x="1653" y="497"/>
                </a:lnTo>
                <a:close/>
                <a:moveTo>
                  <a:pt x="1874" y="593"/>
                </a:moveTo>
                <a:lnTo>
                  <a:pt x="1867" y="593"/>
                </a:lnTo>
                <a:lnTo>
                  <a:pt x="1861" y="592"/>
                </a:lnTo>
                <a:lnTo>
                  <a:pt x="1856" y="591"/>
                </a:lnTo>
                <a:lnTo>
                  <a:pt x="1850" y="590"/>
                </a:lnTo>
                <a:lnTo>
                  <a:pt x="1845" y="588"/>
                </a:lnTo>
                <a:lnTo>
                  <a:pt x="1840" y="586"/>
                </a:lnTo>
                <a:lnTo>
                  <a:pt x="1836" y="583"/>
                </a:lnTo>
                <a:lnTo>
                  <a:pt x="1832" y="580"/>
                </a:lnTo>
                <a:lnTo>
                  <a:pt x="1828" y="576"/>
                </a:lnTo>
                <a:lnTo>
                  <a:pt x="1824" y="572"/>
                </a:lnTo>
                <a:lnTo>
                  <a:pt x="1821" y="568"/>
                </a:lnTo>
                <a:lnTo>
                  <a:pt x="1820" y="566"/>
                </a:lnTo>
                <a:lnTo>
                  <a:pt x="1819" y="563"/>
                </a:lnTo>
                <a:lnTo>
                  <a:pt x="1817" y="558"/>
                </a:lnTo>
                <a:lnTo>
                  <a:pt x="1816" y="553"/>
                </a:lnTo>
                <a:lnTo>
                  <a:pt x="1815" y="547"/>
                </a:lnTo>
                <a:lnTo>
                  <a:pt x="1815" y="540"/>
                </a:lnTo>
                <a:lnTo>
                  <a:pt x="1815" y="531"/>
                </a:lnTo>
                <a:lnTo>
                  <a:pt x="1817" y="523"/>
                </a:lnTo>
                <a:lnTo>
                  <a:pt x="1818" y="519"/>
                </a:lnTo>
                <a:lnTo>
                  <a:pt x="1820" y="515"/>
                </a:lnTo>
                <a:lnTo>
                  <a:pt x="1824" y="509"/>
                </a:lnTo>
                <a:lnTo>
                  <a:pt x="1827" y="507"/>
                </a:lnTo>
                <a:lnTo>
                  <a:pt x="1829" y="504"/>
                </a:lnTo>
                <a:lnTo>
                  <a:pt x="1832" y="502"/>
                </a:lnTo>
                <a:lnTo>
                  <a:pt x="1835" y="499"/>
                </a:lnTo>
                <a:lnTo>
                  <a:pt x="1838" y="497"/>
                </a:lnTo>
                <a:lnTo>
                  <a:pt x="1841" y="496"/>
                </a:lnTo>
                <a:lnTo>
                  <a:pt x="1845" y="494"/>
                </a:lnTo>
                <a:lnTo>
                  <a:pt x="1849" y="493"/>
                </a:lnTo>
                <a:lnTo>
                  <a:pt x="1856" y="490"/>
                </a:lnTo>
                <a:lnTo>
                  <a:pt x="1864" y="488"/>
                </a:lnTo>
                <a:lnTo>
                  <a:pt x="1873" y="487"/>
                </a:lnTo>
                <a:lnTo>
                  <a:pt x="1881" y="486"/>
                </a:lnTo>
                <a:lnTo>
                  <a:pt x="1901" y="484"/>
                </a:lnTo>
                <a:lnTo>
                  <a:pt x="1908" y="482"/>
                </a:lnTo>
                <a:lnTo>
                  <a:pt x="1914" y="481"/>
                </a:lnTo>
                <a:lnTo>
                  <a:pt x="1918" y="479"/>
                </a:lnTo>
                <a:lnTo>
                  <a:pt x="1920" y="478"/>
                </a:lnTo>
                <a:lnTo>
                  <a:pt x="1922" y="477"/>
                </a:lnTo>
                <a:lnTo>
                  <a:pt x="1923" y="476"/>
                </a:lnTo>
                <a:lnTo>
                  <a:pt x="1923" y="474"/>
                </a:lnTo>
                <a:lnTo>
                  <a:pt x="1924" y="472"/>
                </a:lnTo>
                <a:lnTo>
                  <a:pt x="1924" y="470"/>
                </a:lnTo>
                <a:lnTo>
                  <a:pt x="1924" y="464"/>
                </a:lnTo>
                <a:lnTo>
                  <a:pt x="1922" y="460"/>
                </a:lnTo>
                <a:lnTo>
                  <a:pt x="1921" y="458"/>
                </a:lnTo>
                <a:lnTo>
                  <a:pt x="1920" y="456"/>
                </a:lnTo>
                <a:lnTo>
                  <a:pt x="1919" y="454"/>
                </a:lnTo>
                <a:lnTo>
                  <a:pt x="1917" y="452"/>
                </a:lnTo>
                <a:lnTo>
                  <a:pt x="1913" y="450"/>
                </a:lnTo>
                <a:lnTo>
                  <a:pt x="1909" y="448"/>
                </a:lnTo>
                <a:lnTo>
                  <a:pt x="1904" y="447"/>
                </a:lnTo>
                <a:lnTo>
                  <a:pt x="1898" y="446"/>
                </a:lnTo>
                <a:lnTo>
                  <a:pt x="1892" y="447"/>
                </a:lnTo>
                <a:lnTo>
                  <a:pt x="1886" y="448"/>
                </a:lnTo>
                <a:lnTo>
                  <a:pt x="1881" y="450"/>
                </a:lnTo>
                <a:lnTo>
                  <a:pt x="1877" y="452"/>
                </a:lnTo>
                <a:lnTo>
                  <a:pt x="1873" y="455"/>
                </a:lnTo>
                <a:lnTo>
                  <a:pt x="1870" y="459"/>
                </a:lnTo>
                <a:lnTo>
                  <a:pt x="1868" y="463"/>
                </a:lnTo>
                <a:lnTo>
                  <a:pt x="1867" y="465"/>
                </a:lnTo>
                <a:lnTo>
                  <a:pt x="1866" y="467"/>
                </a:lnTo>
                <a:lnTo>
                  <a:pt x="1821" y="463"/>
                </a:lnTo>
                <a:lnTo>
                  <a:pt x="1823" y="457"/>
                </a:lnTo>
                <a:lnTo>
                  <a:pt x="1825" y="452"/>
                </a:lnTo>
                <a:lnTo>
                  <a:pt x="1827" y="446"/>
                </a:lnTo>
                <a:lnTo>
                  <a:pt x="1830" y="441"/>
                </a:lnTo>
                <a:lnTo>
                  <a:pt x="1833" y="437"/>
                </a:lnTo>
                <a:lnTo>
                  <a:pt x="1837" y="432"/>
                </a:lnTo>
                <a:lnTo>
                  <a:pt x="1841" y="428"/>
                </a:lnTo>
                <a:lnTo>
                  <a:pt x="1846" y="425"/>
                </a:lnTo>
                <a:lnTo>
                  <a:pt x="1851" y="421"/>
                </a:lnTo>
                <a:lnTo>
                  <a:pt x="1857" y="419"/>
                </a:lnTo>
                <a:lnTo>
                  <a:pt x="1863" y="416"/>
                </a:lnTo>
                <a:lnTo>
                  <a:pt x="1869" y="414"/>
                </a:lnTo>
                <a:lnTo>
                  <a:pt x="1876" y="413"/>
                </a:lnTo>
                <a:lnTo>
                  <a:pt x="1883" y="412"/>
                </a:lnTo>
                <a:lnTo>
                  <a:pt x="1890" y="411"/>
                </a:lnTo>
                <a:lnTo>
                  <a:pt x="1898" y="411"/>
                </a:lnTo>
                <a:lnTo>
                  <a:pt x="1908" y="411"/>
                </a:lnTo>
                <a:lnTo>
                  <a:pt x="1917" y="412"/>
                </a:lnTo>
                <a:lnTo>
                  <a:pt x="1926" y="414"/>
                </a:lnTo>
                <a:lnTo>
                  <a:pt x="1935" y="417"/>
                </a:lnTo>
                <a:lnTo>
                  <a:pt x="1943" y="420"/>
                </a:lnTo>
                <a:lnTo>
                  <a:pt x="1947" y="422"/>
                </a:lnTo>
                <a:lnTo>
                  <a:pt x="1950" y="425"/>
                </a:lnTo>
                <a:lnTo>
                  <a:pt x="1957" y="430"/>
                </a:lnTo>
                <a:lnTo>
                  <a:pt x="1963" y="436"/>
                </a:lnTo>
                <a:lnTo>
                  <a:pt x="1965" y="440"/>
                </a:lnTo>
                <a:lnTo>
                  <a:pt x="1967" y="443"/>
                </a:lnTo>
                <a:lnTo>
                  <a:pt x="1969" y="447"/>
                </a:lnTo>
                <a:lnTo>
                  <a:pt x="1970" y="451"/>
                </a:lnTo>
                <a:lnTo>
                  <a:pt x="1972" y="456"/>
                </a:lnTo>
                <a:lnTo>
                  <a:pt x="1972" y="460"/>
                </a:lnTo>
                <a:lnTo>
                  <a:pt x="1973" y="465"/>
                </a:lnTo>
                <a:lnTo>
                  <a:pt x="1973" y="470"/>
                </a:lnTo>
                <a:lnTo>
                  <a:pt x="1973" y="590"/>
                </a:lnTo>
                <a:lnTo>
                  <a:pt x="1927" y="590"/>
                </a:lnTo>
                <a:lnTo>
                  <a:pt x="1927" y="565"/>
                </a:lnTo>
                <a:lnTo>
                  <a:pt x="1922" y="571"/>
                </a:lnTo>
                <a:lnTo>
                  <a:pt x="1917" y="576"/>
                </a:lnTo>
                <a:lnTo>
                  <a:pt x="1912" y="581"/>
                </a:lnTo>
                <a:lnTo>
                  <a:pt x="1906" y="585"/>
                </a:lnTo>
                <a:lnTo>
                  <a:pt x="1899" y="589"/>
                </a:lnTo>
                <a:lnTo>
                  <a:pt x="1891" y="591"/>
                </a:lnTo>
                <a:lnTo>
                  <a:pt x="1887" y="592"/>
                </a:lnTo>
                <a:lnTo>
                  <a:pt x="1883" y="592"/>
                </a:lnTo>
                <a:lnTo>
                  <a:pt x="1874" y="593"/>
                </a:lnTo>
                <a:close/>
                <a:moveTo>
                  <a:pt x="1888" y="559"/>
                </a:moveTo>
                <a:lnTo>
                  <a:pt x="1895" y="559"/>
                </a:lnTo>
                <a:lnTo>
                  <a:pt x="1902" y="557"/>
                </a:lnTo>
                <a:lnTo>
                  <a:pt x="1905" y="556"/>
                </a:lnTo>
                <a:lnTo>
                  <a:pt x="1908" y="554"/>
                </a:lnTo>
                <a:lnTo>
                  <a:pt x="1914" y="550"/>
                </a:lnTo>
                <a:lnTo>
                  <a:pt x="1916" y="547"/>
                </a:lnTo>
                <a:lnTo>
                  <a:pt x="1919" y="545"/>
                </a:lnTo>
                <a:lnTo>
                  <a:pt x="1922" y="539"/>
                </a:lnTo>
                <a:lnTo>
                  <a:pt x="1924" y="533"/>
                </a:lnTo>
                <a:lnTo>
                  <a:pt x="1924" y="530"/>
                </a:lnTo>
                <a:lnTo>
                  <a:pt x="1924" y="527"/>
                </a:lnTo>
                <a:lnTo>
                  <a:pt x="1924" y="508"/>
                </a:lnTo>
                <a:lnTo>
                  <a:pt x="1921" y="510"/>
                </a:lnTo>
                <a:lnTo>
                  <a:pt x="1915" y="511"/>
                </a:lnTo>
                <a:lnTo>
                  <a:pt x="1903" y="514"/>
                </a:lnTo>
                <a:lnTo>
                  <a:pt x="1890" y="516"/>
                </a:lnTo>
                <a:lnTo>
                  <a:pt x="1884" y="517"/>
                </a:lnTo>
                <a:lnTo>
                  <a:pt x="1879" y="518"/>
                </a:lnTo>
                <a:lnTo>
                  <a:pt x="1874" y="520"/>
                </a:lnTo>
                <a:lnTo>
                  <a:pt x="1870" y="523"/>
                </a:lnTo>
                <a:lnTo>
                  <a:pt x="1866" y="526"/>
                </a:lnTo>
                <a:lnTo>
                  <a:pt x="1864" y="530"/>
                </a:lnTo>
                <a:lnTo>
                  <a:pt x="1863" y="532"/>
                </a:lnTo>
                <a:lnTo>
                  <a:pt x="1862" y="534"/>
                </a:lnTo>
                <a:lnTo>
                  <a:pt x="1862" y="539"/>
                </a:lnTo>
                <a:lnTo>
                  <a:pt x="1862" y="543"/>
                </a:lnTo>
                <a:lnTo>
                  <a:pt x="1863" y="548"/>
                </a:lnTo>
                <a:lnTo>
                  <a:pt x="1865" y="549"/>
                </a:lnTo>
                <a:lnTo>
                  <a:pt x="1866" y="551"/>
                </a:lnTo>
                <a:lnTo>
                  <a:pt x="1869" y="554"/>
                </a:lnTo>
                <a:lnTo>
                  <a:pt x="1873" y="556"/>
                </a:lnTo>
                <a:lnTo>
                  <a:pt x="1875" y="557"/>
                </a:lnTo>
                <a:lnTo>
                  <a:pt x="1877" y="558"/>
                </a:lnTo>
                <a:lnTo>
                  <a:pt x="1882" y="559"/>
                </a:lnTo>
                <a:lnTo>
                  <a:pt x="1888" y="559"/>
                </a:lnTo>
                <a:close/>
                <a:moveTo>
                  <a:pt x="2063" y="590"/>
                </a:moveTo>
                <a:lnTo>
                  <a:pt x="2013" y="590"/>
                </a:lnTo>
                <a:lnTo>
                  <a:pt x="2013" y="354"/>
                </a:lnTo>
                <a:lnTo>
                  <a:pt x="2063" y="354"/>
                </a:lnTo>
                <a:lnTo>
                  <a:pt x="2063" y="590"/>
                </a:lnTo>
                <a:close/>
                <a:moveTo>
                  <a:pt x="2197" y="413"/>
                </a:moveTo>
                <a:lnTo>
                  <a:pt x="2197" y="450"/>
                </a:lnTo>
                <a:lnTo>
                  <a:pt x="2164" y="450"/>
                </a:lnTo>
                <a:lnTo>
                  <a:pt x="2164" y="535"/>
                </a:lnTo>
                <a:lnTo>
                  <a:pt x="2164" y="540"/>
                </a:lnTo>
                <a:lnTo>
                  <a:pt x="2165" y="544"/>
                </a:lnTo>
                <a:lnTo>
                  <a:pt x="2166" y="545"/>
                </a:lnTo>
                <a:lnTo>
                  <a:pt x="2167" y="547"/>
                </a:lnTo>
                <a:lnTo>
                  <a:pt x="2169" y="549"/>
                </a:lnTo>
                <a:lnTo>
                  <a:pt x="2171" y="551"/>
                </a:lnTo>
                <a:lnTo>
                  <a:pt x="2174" y="552"/>
                </a:lnTo>
                <a:lnTo>
                  <a:pt x="2177" y="552"/>
                </a:lnTo>
                <a:lnTo>
                  <a:pt x="2181" y="553"/>
                </a:lnTo>
                <a:lnTo>
                  <a:pt x="2188" y="552"/>
                </a:lnTo>
                <a:lnTo>
                  <a:pt x="2193" y="551"/>
                </a:lnTo>
                <a:lnTo>
                  <a:pt x="2201" y="587"/>
                </a:lnTo>
                <a:lnTo>
                  <a:pt x="2190" y="590"/>
                </a:lnTo>
                <a:lnTo>
                  <a:pt x="2183" y="591"/>
                </a:lnTo>
                <a:lnTo>
                  <a:pt x="2174" y="592"/>
                </a:lnTo>
                <a:lnTo>
                  <a:pt x="2168" y="592"/>
                </a:lnTo>
                <a:lnTo>
                  <a:pt x="2161" y="592"/>
                </a:lnTo>
                <a:lnTo>
                  <a:pt x="2156" y="591"/>
                </a:lnTo>
                <a:lnTo>
                  <a:pt x="2150" y="590"/>
                </a:lnTo>
                <a:lnTo>
                  <a:pt x="2145" y="588"/>
                </a:lnTo>
                <a:lnTo>
                  <a:pt x="2140" y="586"/>
                </a:lnTo>
                <a:lnTo>
                  <a:pt x="2135" y="583"/>
                </a:lnTo>
                <a:lnTo>
                  <a:pt x="2131" y="581"/>
                </a:lnTo>
                <a:lnTo>
                  <a:pt x="2127" y="577"/>
                </a:lnTo>
                <a:lnTo>
                  <a:pt x="2124" y="573"/>
                </a:lnTo>
                <a:lnTo>
                  <a:pt x="2121" y="569"/>
                </a:lnTo>
                <a:lnTo>
                  <a:pt x="2119" y="564"/>
                </a:lnTo>
                <a:lnTo>
                  <a:pt x="2117" y="559"/>
                </a:lnTo>
                <a:lnTo>
                  <a:pt x="2116" y="554"/>
                </a:lnTo>
                <a:lnTo>
                  <a:pt x="2115" y="548"/>
                </a:lnTo>
                <a:lnTo>
                  <a:pt x="2115" y="542"/>
                </a:lnTo>
                <a:lnTo>
                  <a:pt x="2115" y="450"/>
                </a:lnTo>
                <a:lnTo>
                  <a:pt x="2091" y="450"/>
                </a:lnTo>
                <a:lnTo>
                  <a:pt x="2091" y="413"/>
                </a:lnTo>
                <a:lnTo>
                  <a:pt x="2115" y="413"/>
                </a:lnTo>
                <a:lnTo>
                  <a:pt x="2115" y="371"/>
                </a:lnTo>
                <a:lnTo>
                  <a:pt x="2164" y="371"/>
                </a:lnTo>
                <a:lnTo>
                  <a:pt x="2164" y="413"/>
                </a:lnTo>
                <a:lnTo>
                  <a:pt x="2197" y="413"/>
                </a:lnTo>
                <a:close/>
                <a:moveTo>
                  <a:pt x="2304" y="593"/>
                </a:moveTo>
                <a:lnTo>
                  <a:pt x="2291" y="592"/>
                </a:lnTo>
                <a:lnTo>
                  <a:pt x="2285" y="591"/>
                </a:lnTo>
                <a:lnTo>
                  <a:pt x="2279" y="590"/>
                </a:lnTo>
                <a:lnTo>
                  <a:pt x="2268" y="587"/>
                </a:lnTo>
                <a:lnTo>
                  <a:pt x="2263" y="584"/>
                </a:lnTo>
                <a:lnTo>
                  <a:pt x="2258" y="582"/>
                </a:lnTo>
                <a:lnTo>
                  <a:pt x="2249" y="575"/>
                </a:lnTo>
                <a:lnTo>
                  <a:pt x="2245" y="572"/>
                </a:lnTo>
                <a:lnTo>
                  <a:pt x="2241" y="568"/>
                </a:lnTo>
                <a:lnTo>
                  <a:pt x="2234" y="559"/>
                </a:lnTo>
                <a:lnTo>
                  <a:pt x="2231" y="555"/>
                </a:lnTo>
                <a:lnTo>
                  <a:pt x="2228" y="550"/>
                </a:lnTo>
                <a:lnTo>
                  <a:pt x="2223" y="539"/>
                </a:lnTo>
                <a:lnTo>
                  <a:pt x="2221" y="533"/>
                </a:lnTo>
                <a:lnTo>
                  <a:pt x="2220" y="527"/>
                </a:lnTo>
                <a:lnTo>
                  <a:pt x="2219" y="521"/>
                </a:lnTo>
                <a:lnTo>
                  <a:pt x="2218" y="515"/>
                </a:lnTo>
                <a:lnTo>
                  <a:pt x="2218" y="509"/>
                </a:lnTo>
                <a:lnTo>
                  <a:pt x="2217" y="502"/>
                </a:lnTo>
                <a:lnTo>
                  <a:pt x="2218" y="495"/>
                </a:lnTo>
                <a:lnTo>
                  <a:pt x="2218" y="489"/>
                </a:lnTo>
                <a:lnTo>
                  <a:pt x="2219" y="482"/>
                </a:lnTo>
                <a:lnTo>
                  <a:pt x="2220" y="476"/>
                </a:lnTo>
                <a:lnTo>
                  <a:pt x="2223" y="465"/>
                </a:lnTo>
                <a:lnTo>
                  <a:pt x="2225" y="459"/>
                </a:lnTo>
                <a:lnTo>
                  <a:pt x="2228" y="454"/>
                </a:lnTo>
                <a:lnTo>
                  <a:pt x="2234" y="444"/>
                </a:lnTo>
                <a:lnTo>
                  <a:pt x="2237" y="440"/>
                </a:lnTo>
                <a:lnTo>
                  <a:pt x="2241" y="436"/>
                </a:lnTo>
                <a:lnTo>
                  <a:pt x="2245" y="432"/>
                </a:lnTo>
                <a:lnTo>
                  <a:pt x="2249" y="428"/>
                </a:lnTo>
                <a:lnTo>
                  <a:pt x="2253" y="425"/>
                </a:lnTo>
                <a:lnTo>
                  <a:pt x="2258" y="422"/>
                </a:lnTo>
                <a:lnTo>
                  <a:pt x="2263" y="419"/>
                </a:lnTo>
                <a:lnTo>
                  <a:pt x="2268" y="417"/>
                </a:lnTo>
                <a:lnTo>
                  <a:pt x="2274" y="415"/>
                </a:lnTo>
                <a:lnTo>
                  <a:pt x="2279" y="413"/>
                </a:lnTo>
                <a:lnTo>
                  <a:pt x="2285" y="412"/>
                </a:lnTo>
                <a:lnTo>
                  <a:pt x="2291" y="411"/>
                </a:lnTo>
                <a:lnTo>
                  <a:pt x="2304" y="411"/>
                </a:lnTo>
                <a:lnTo>
                  <a:pt x="2317" y="411"/>
                </a:lnTo>
                <a:lnTo>
                  <a:pt x="2323" y="412"/>
                </a:lnTo>
                <a:lnTo>
                  <a:pt x="2329" y="413"/>
                </a:lnTo>
                <a:lnTo>
                  <a:pt x="2340" y="417"/>
                </a:lnTo>
                <a:lnTo>
                  <a:pt x="2346" y="419"/>
                </a:lnTo>
                <a:lnTo>
                  <a:pt x="2351" y="422"/>
                </a:lnTo>
                <a:lnTo>
                  <a:pt x="2360" y="428"/>
                </a:lnTo>
                <a:lnTo>
                  <a:pt x="2364" y="432"/>
                </a:lnTo>
                <a:lnTo>
                  <a:pt x="2368" y="436"/>
                </a:lnTo>
                <a:lnTo>
                  <a:pt x="2375" y="444"/>
                </a:lnTo>
                <a:lnTo>
                  <a:pt x="2378" y="449"/>
                </a:lnTo>
                <a:lnTo>
                  <a:pt x="2381" y="454"/>
                </a:lnTo>
                <a:lnTo>
                  <a:pt x="2385" y="465"/>
                </a:lnTo>
                <a:lnTo>
                  <a:pt x="2387" y="470"/>
                </a:lnTo>
                <a:lnTo>
                  <a:pt x="2389" y="476"/>
                </a:lnTo>
                <a:lnTo>
                  <a:pt x="2390" y="482"/>
                </a:lnTo>
                <a:lnTo>
                  <a:pt x="2391" y="489"/>
                </a:lnTo>
                <a:lnTo>
                  <a:pt x="2391" y="495"/>
                </a:lnTo>
                <a:lnTo>
                  <a:pt x="2391" y="502"/>
                </a:lnTo>
                <a:lnTo>
                  <a:pt x="2391" y="509"/>
                </a:lnTo>
                <a:lnTo>
                  <a:pt x="2391" y="515"/>
                </a:lnTo>
                <a:lnTo>
                  <a:pt x="2390" y="521"/>
                </a:lnTo>
                <a:lnTo>
                  <a:pt x="2389" y="527"/>
                </a:lnTo>
                <a:lnTo>
                  <a:pt x="2385" y="539"/>
                </a:lnTo>
                <a:lnTo>
                  <a:pt x="2383" y="544"/>
                </a:lnTo>
                <a:lnTo>
                  <a:pt x="2381" y="550"/>
                </a:lnTo>
                <a:lnTo>
                  <a:pt x="2375" y="559"/>
                </a:lnTo>
                <a:lnTo>
                  <a:pt x="2372" y="564"/>
                </a:lnTo>
                <a:lnTo>
                  <a:pt x="2368" y="568"/>
                </a:lnTo>
                <a:lnTo>
                  <a:pt x="2364" y="572"/>
                </a:lnTo>
                <a:lnTo>
                  <a:pt x="2360" y="575"/>
                </a:lnTo>
                <a:lnTo>
                  <a:pt x="2355" y="579"/>
                </a:lnTo>
                <a:lnTo>
                  <a:pt x="2351" y="582"/>
                </a:lnTo>
                <a:lnTo>
                  <a:pt x="2346" y="584"/>
                </a:lnTo>
                <a:lnTo>
                  <a:pt x="2340" y="587"/>
                </a:lnTo>
                <a:lnTo>
                  <a:pt x="2335" y="589"/>
                </a:lnTo>
                <a:lnTo>
                  <a:pt x="2329" y="590"/>
                </a:lnTo>
                <a:lnTo>
                  <a:pt x="2323" y="591"/>
                </a:lnTo>
                <a:lnTo>
                  <a:pt x="2317" y="592"/>
                </a:lnTo>
                <a:lnTo>
                  <a:pt x="2304" y="593"/>
                </a:lnTo>
                <a:close/>
                <a:moveTo>
                  <a:pt x="2305" y="555"/>
                </a:moveTo>
                <a:lnTo>
                  <a:pt x="2309" y="555"/>
                </a:lnTo>
                <a:lnTo>
                  <a:pt x="2313" y="554"/>
                </a:lnTo>
                <a:lnTo>
                  <a:pt x="2317" y="553"/>
                </a:lnTo>
                <a:lnTo>
                  <a:pt x="2321" y="551"/>
                </a:lnTo>
                <a:lnTo>
                  <a:pt x="2324" y="549"/>
                </a:lnTo>
                <a:lnTo>
                  <a:pt x="2327" y="547"/>
                </a:lnTo>
                <a:lnTo>
                  <a:pt x="2330" y="544"/>
                </a:lnTo>
                <a:lnTo>
                  <a:pt x="2332" y="540"/>
                </a:lnTo>
                <a:lnTo>
                  <a:pt x="2334" y="536"/>
                </a:lnTo>
                <a:lnTo>
                  <a:pt x="2336" y="532"/>
                </a:lnTo>
                <a:lnTo>
                  <a:pt x="2338" y="527"/>
                </a:lnTo>
                <a:lnTo>
                  <a:pt x="2339" y="523"/>
                </a:lnTo>
                <a:lnTo>
                  <a:pt x="2341" y="513"/>
                </a:lnTo>
                <a:lnTo>
                  <a:pt x="2341" y="507"/>
                </a:lnTo>
                <a:lnTo>
                  <a:pt x="2342" y="502"/>
                </a:lnTo>
                <a:lnTo>
                  <a:pt x="2341" y="491"/>
                </a:lnTo>
                <a:lnTo>
                  <a:pt x="2339" y="480"/>
                </a:lnTo>
                <a:lnTo>
                  <a:pt x="2338" y="476"/>
                </a:lnTo>
                <a:lnTo>
                  <a:pt x="2336" y="471"/>
                </a:lnTo>
                <a:lnTo>
                  <a:pt x="2332" y="463"/>
                </a:lnTo>
                <a:lnTo>
                  <a:pt x="2330" y="460"/>
                </a:lnTo>
                <a:lnTo>
                  <a:pt x="2327" y="457"/>
                </a:lnTo>
                <a:lnTo>
                  <a:pt x="2324" y="454"/>
                </a:lnTo>
                <a:lnTo>
                  <a:pt x="2321" y="452"/>
                </a:lnTo>
                <a:lnTo>
                  <a:pt x="2317" y="450"/>
                </a:lnTo>
                <a:lnTo>
                  <a:pt x="2313" y="449"/>
                </a:lnTo>
                <a:lnTo>
                  <a:pt x="2309" y="448"/>
                </a:lnTo>
                <a:lnTo>
                  <a:pt x="2305" y="448"/>
                </a:lnTo>
                <a:lnTo>
                  <a:pt x="2300" y="448"/>
                </a:lnTo>
                <a:lnTo>
                  <a:pt x="2296" y="449"/>
                </a:lnTo>
                <a:lnTo>
                  <a:pt x="2292" y="450"/>
                </a:lnTo>
                <a:lnTo>
                  <a:pt x="2288" y="452"/>
                </a:lnTo>
                <a:lnTo>
                  <a:pt x="2285" y="454"/>
                </a:lnTo>
                <a:lnTo>
                  <a:pt x="2282" y="457"/>
                </a:lnTo>
                <a:lnTo>
                  <a:pt x="2279" y="460"/>
                </a:lnTo>
                <a:lnTo>
                  <a:pt x="2277" y="463"/>
                </a:lnTo>
                <a:lnTo>
                  <a:pt x="2272" y="471"/>
                </a:lnTo>
                <a:lnTo>
                  <a:pt x="2271" y="476"/>
                </a:lnTo>
                <a:lnTo>
                  <a:pt x="2270" y="480"/>
                </a:lnTo>
                <a:lnTo>
                  <a:pt x="2269" y="485"/>
                </a:lnTo>
                <a:lnTo>
                  <a:pt x="2268" y="491"/>
                </a:lnTo>
                <a:lnTo>
                  <a:pt x="2267" y="496"/>
                </a:lnTo>
                <a:lnTo>
                  <a:pt x="2267" y="502"/>
                </a:lnTo>
                <a:lnTo>
                  <a:pt x="2268" y="513"/>
                </a:lnTo>
                <a:lnTo>
                  <a:pt x="2270" y="523"/>
                </a:lnTo>
                <a:lnTo>
                  <a:pt x="2271" y="527"/>
                </a:lnTo>
                <a:lnTo>
                  <a:pt x="2272" y="532"/>
                </a:lnTo>
                <a:lnTo>
                  <a:pt x="2274" y="536"/>
                </a:lnTo>
                <a:lnTo>
                  <a:pt x="2277" y="540"/>
                </a:lnTo>
                <a:lnTo>
                  <a:pt x="2279" y="544"/>
                </a:lnTo>
                <a:lnTo>
                  <a:pt x="2282" y="547"/>
                </a:lnTo>
                <a:lnTo>
                  <a:pt x="2285" y="549"/>
                </a:lnTo>
                <a:lnTo>
                  <a:pt x="2288" y="551"/>
                </a:lnTo>
                <a:lnTo>
                  <a:pt x="2292" y="553"/>
                </a:lnTo>
                <a:lnTo>
                  <a:pt x="2296" y="554"/>
                </a:lnTo>
                <a:lnTo>
                  <a:pt x="2300" y="555"/>
                </a:lnTo>
                <a:lnTo>
                  <a:pt x="2305" y="555"/>
                </a:lnTo>
                <a:close/>
                <a:moveTo>
                  <a:pt x="2539" y="512"/>
                </a:moveTo>
                <a:lnTo>
                  <a:pt x="2430" y="512"/>
                </a:lnTo>
                <a:lnTo>
                  <a:pt x="2430" y="473"/>
                </a:lnTo>
                <a:lnTo>
                  <a:pt x="2539" y="473"/>
                </a:lnTo>
                <a:lnTo>
                  <a:pt x="2539" y="512"/>
                </a:lnTo>
                <a:close/>
                <a:moveTo>
                  <a:pt x="2695" y="514"/>
                </a:moveTo>
                <a:lnTo>
                  <a:pt x="2695" y="413"/>
                </a:lnTo>
                <a:lnTo>
                  <a:pt x="2744" y="413"/>
                </a:lnTo>
                <a:lnTo>
                  <a:pt x="2744" y="590"/>
                </a:lnTo>
                <a:lnTo>
                  <a:pt x="2697" y="590"/>
                </a:lnTo>
                <a:lnTo>
                  <a:pt x="2697" y="558"/>
                </a:lnTo>
                <a:lnTo>
                  <a:pt x="2693" y="565"/>
                </a:lnTo>
                <a:lnTo>
                  <a:pt x="2688" y="572"/>
                </a:lnTo>
                <a:lnTo>
                  <a:pt x="2682" y="577"/>
                </a:lnTo>
                <a:lnTo>
                  <a:pt x="2675" y="583"/>
                </a:lnTo>
                <a:lnTo>
                  <a:pt x="2672" y="585"/>
                </a:lnTo>
                <a:lnTo>
                  <a:pt x="2668" y="587"/>
                </a:lnTo>
                <a:lnTo>
                  <a:pt x="2666" y="588"/>
                </a:lnTo>
                <a:lnTo>
                  <a:pt x="2664" y="588"/>
                </a:lnTo>
                <a:lnTo>
                  <a:pt x="2660" y="590"/>
                </a:lnTo>
                <a:lnTo>
                  <a:pt x="2651" y="591"/>
                </a:lnTo>
                <a:lnTo>
                  <a:pt x="2647" y="592"/>
                </a:lnTo>
                <a:lnTo>
                  <a:pt x="2642" y="592"/>
                </a:lnTo>
                <a:lnTo>
                  <a:pt x="2635" y="592"/>
                </a:lnTo>
                <a:lnTo>
                  <a:pt x="2629" y="591"/>
                </a:lnTo>
                <a:lnTo>
                  <a:pt x="2623" y="589"/>
                </a:lnTo>
                <a:lnTo>
                  <a:pt x="2618" y="588"/>
                </a:lnTo>
                <a:lnTo>
                  <a:pt x="2612" y="585"/>
                </a:lnTo>
                <a:lnTo>
                  <a:pt x="2607" y="582"/>
                </a:lnTo>
                <a:lnTo>
                  <a:pt x="2603" y="578"/>
                </a:lnTo>
                <a:lnTo>
                  <a:pt x="2598" y="574"/>
                </a:lnTo>
                <a:lnTo>
                  <a:pt x="2596" y="572"/>
                </a:lnTo>
                <a:lnTo>
                  <a:pt x="2595" y="570"/>
                </a:lnTo>
                <a:lnTo>
                  <a:pt x="2591" y="564"/>
                </a:lnTo>
                <a:lnTo>
                  <a:pt x="2588" y="559"/>
                </a:lnTo>
                <a:lnTo>
                  <a:pt x="2587" y="556"/>
                </a:lnTo>
                <a:lnTo>
                  <a:pt x="2586" y="553"/>
                </a:lnTo>
                <a:lnTo>
                  <a:pt x="2584" y="547"/>
                </a:lnTo>
                <a:lnTo>
                  <a:pt x="2583" y="540"/>
                </a:lnTo>
                <a:lnTo>
                  <a:pt x="2582" y="533"/>
                </a:lnTo>
                <a:lnTo>
                  <a:pt x="2582" y="525"/>
                </a:lnTo>
                <a:lnTo>
                  <a:pt x="2582" y="413"/>
                </a:lnTo>
                <a:lnTo>
                  <a:pt x="2631" y="413"/>
                </a:lnTo>
                <a:lnTo>
                  <a:pt x="2631" y="517"/>
                </a:lnTo>
                <a:lnTo>
                  <a:pt x="2631" y="524"/>
                </a:lnTo>
                <a:lnTo>
                  <a:pt x="2633" y="531"/>
                </a:lnTo>
                <a:lnTo>
                  <a:pt x="2636" y="536"/>
                </a:lnTo>
                <a:lnTo>
                  <a:pt x="2637" y="539"/>
                </a:lnTo>
                <a:lnTo>
                  <a:pt x="2639" y="541"/>
                </a:lnTo>
                <a:lnTo>
                  <a:pt x="2644" y="545"/>
                </a:lnTo>
                <a:lnTo>
                  <a:pt x="2646" y="547"/>
                </a:lnTo>
                <a:lnTo>
                  <a:pt x="2649" y="548"/>
                </a:lnTo>
                <a:lnTo>
                  <a:pt x="2655" y="550"/>
                </a:lnTo>
                <a:lnTo>
                  <a:pt x="2658" y="550"/>
                </a:lnTo>
                <a:lnTo>
                  <a:pt x="2661" y="551"/>
                </a:lnTo>
                <a:lnTo>
                  <a:pt x="2668" y="550"/>
                </a:lnTo>
                <a:lnTo>
                  <a:pt x="2674" y="548"/>
                </a:lnTo>
                <a:lnTo>
                  <a:pt x="2680" y="545"/>
                </a:lnTo>
                <a:lnTo>
                  <a:pt x="2685" y="541"/>
                </a:lnTo>
                <a:lnTo>
                  <a:pt x="2687" y="539"/>
                </a:lnTo>
                <a:lnTo>
                  <a:pt x="2689" y="536"/>
                </a:lnTo>
                <a:lnTo>
                  <a:pt x="2693" y="530"/>
                </a:lnTo>
                <a:lnTo>
                  <a:pt x="2695" y="523"/>
                </a:lnTo>
                <a:lnTo>
                  <a:pt x="2695" y="519"/>
                </a:lnTo>
                <a:lnTo>
                  <a:pt x="2695" y="514"/>
                </a:lnTo>
                <a:close/>
                <a:moveTo>
                  <a:pt x="2834" y="487"/>
                </a:moveTo>
                <a:lnTo>
                  <a:pt x="2834" y="590"/>
                </a:lnTo>
                <a:lnTo>
                  <a:pt x="2785" y="590"/>
                </a:lnTo>
                <a:lnTo>
                  <a:pt x="2785" y="413"/>
                </a:lnTo>
                <a:lnTo>
                  <a:pt x="2832" y="413"/>
                </a:lnTo>
                <a:lnTo>
                  <a:pt x="2832" y="444"/>
                </a:lnTo>
                <a:lnTo>
                  <a:pt x="2837" y="437"/>
                </a:lnTo>
                <a:lnTo>
                  <a:pt x="2842" y="430"/>
                </a:lnTo>
                <a:lnTo>
                  <a:pt x="2847" y="425"/>
                </a:lnTo>
                <a:lnTo>
                  <a:pt x="2854" y="420"/>
                </a:lnTo>
                <a:lnTo>
                  <a:pt x="2861" y="416"/>
                </a:lnTo>
                <a:lnTo>
                  <a:pt x="2865" y="414"/>
                </a:lnTo>
                <a:lnTo>
                  <a:pt x="2869" y="413"/>
                </a:lnTo>
                <a:lnTo>
                  <a:pt x="2878" y="411"/>
                </a:lnTo>
                <a:lnTo>
                  <a:pt x="2882" y="411"/>
                </a:lnTo>
                <a:lnTo>
                  <a:pt x="2887" y="411"/>
                </a:lnTo>
                <a:lnTo>
                  <a:pt x="2894" y="411"/>
                </a:lnTo>
                <a:lnTo>
                  <a:pt x="2900" y="412"/>
                </a:lnTo>
                <a:lnTo>
                  <a:pt x="2906" y="413"/>
                </a:lnTo>
                <a:lnTo>
                  <a:pt x="2912" y="415"/>
                </a:lnTo>
                <a:lnTo>
                  <a:pt x="2917" y="418"/>
                </a:lnTo>
                <a:lnTo>
                  <a:pt x="2922" y="421"/>
                </a:lnTo>
                <a:lnTo>
                  <a:pt x="2927" y="424"/>
                </a:lnTo>
                <a:lnTo>
                  <a:pt x="2932" y="428"/>
                </a:lnTo>
                <a:lnTo>
                  <a:pt x="2935" y="433"/>
                </a:lnTo>
                <a:lnTo>
                  <a:pt x="2939" y="438"/>
                </a:lnTo>
                <a:lnTo>
                  <a:pt x="2942" y="444"/>
                </a:lnTo>
                <a:lnTo>
                  <a:pt x="2943" y="446"/>
                </a:lnTo>
                <a:lnTo>
                  <a:pt x="2944" y="449"/>
                </a:lnTo>
                <a:lnTo>
                  <a:pt x="2946" y="456"/>
                </a:lnTo>
                <a:lnTo>
                  <a:pt x="2947" y="462"/>
                </a:lnTo>
                <a:lnTo>
                  <a:pt x="2948" y="470"/>
                </a:lnTo>
                <a:lnTo>
                  <a:pt x="2948" y="477"/>
                </a:lnTo>
                <a:lnTo>
                  <a:pt x="2948" y="590"/>
                </a:lnTo>
                <a:lnTo>
                  <a:pt x="2899" y="590"/>
                </a:lnTo>
                <a:lnTo>
                  <a:pt x="2899" y="486"/>
                </a:lnTo>
                <a:lnTo>
                  <a:pt x="2899" y="478"/>
                </a:lnTo>
                <a:lnTo>
                  <a:pt x="2898" y="475"/>
                </a:lnTo>
                <a:lnTo>
                  <a:pt x="2897" y="471"/>
                </a:lnTo>
                <a:lnTo>
                  <a:pt x="2895" y="466"/>
                </a:lnTo>
                <a:lnTo>
                  <a:pt x="2893" y="463"/>
                </a:lnTo>
                <a:lnTo>
                  <a:pt x="2891" y="461"/>
                </a:lnTo>
                <a:lnTo>
                  <a:pt x="2886" y="457"/>
                </a:lnTo>
                <a:lnTo>
                  <a:pt x="2884" y="455"/>
                </a:lnTo>
                <a:lnTo>
                  <a:pt x="2881" y="454"/>
                </a:lnTo>
                <a:lnTo>
                  <a:pt x="2875" y="452"/>
                </a:lnTo>
                <a:lnTo>
                  <a:pt x="2871" y="451"/>
                </a:lnTo>
                <a:lnTo>
                  <a:pt x="2868" y="451"/>
                </a:lnTo>
                <a:lnTo>
                  <a:pt x="2861" y="452"/>
                </a:lnTo>
                <a:lnTo>
                  <a:pt x="2854" y="454"/>
                </a:lnTo>
                <a:lnTo>
                  <a:pt x="2851" y="455"/>
                </a:lnTo>
                <a:lnTo>
                  <a:pt x="2849" y="457"/>
                </a:lnTo>
                <a:lnTo>
                  <a:pt x="2846" y="459"/>
                </a:lnTo>
                <a:lnTo>
                  <a:pt x="2844" y="461"/>
                </a:lnTo>
                <a:lnTo>
                  <a:pt x="2842" y="463"/>
                </a:lnTo>
                <a:lnTo>
                  <a:pt x="2840" y="466"/>
                </a:lnTo>
                <a:lnTo>
                  <a:pt x="2838" y="469"/>
                </a:lnTo>
                <a:lnTo>
                  <a:pt x="2837" y="472"/>
                </a:lnTo>
                <a:lnTo>
                  <a:pt x="2835" y="479"/>
                </a:lnTo>
                <a:lnTo>
                  <a:pt x="2834" y="483"/>
                </a:lnTo>
                <a:lnTo>
                  <a:pt x="2834" y="487"/>
                </a:lnTo>
                <a:close/>
                <a:moveTo>
                  <a:pt x="3014" y="390"/>
                </a:moveTo>
                <a:lnTo>
                  <a:pt x="3008" y="390"/>
                </a:lnTo>
                <a:lnTo>
                  <a:pt x="3004" y="388"/>
                </a:lnTo>
                <a:lnTo>
                  <a:pt x="2999" y="386"/>
                </a:lnTo>
                <a:lnTo>
                  <a:pt x="2995" y="383"/>
                </a:lnTo>
                <a:lnTo>
                  <a:pt x="2992" y="379"/>
                </a:lnTo>
                <a:lnTo>
                  <a:pt x="2989" y="375"/>
                </a:lnTo>
                <a:lnTo>
                  <a:pt x="2988" y="370"/>
                </a:lnTo>
                <a:lnTo>
                  <a:pt x="2987" y="365"/>
                </a:lnTo>
                <a:lnTo>
                  <a:pt x="2988" y="360"/>
                </a:lnTo>
                <a:lnTo>
                  <a:pt x="2989" y="356"/>
                </a:lnTo>
                <a:lnTo>
                  <a:pt x="2992" y="352"/>
                </a:lnTo>
                <a:lnTo>
                  <a:pt x="2995" y="348"/>
                </a:lnTo>
                <a:lnTo>
                  <a:pt x="2999" y="345"/>
                </a:lnTo>
                <a:lnTo>
                  <a:pt x="3004" y="342"/>
                </a:lnTo>
                <a:lnTo>
                  <a:pt x="3008" y="341"/>
                </a:lnTo>
                <a:lnTo>
                  <a:pt x="3014" y="341"/>
                </a:lnTo>
                <a:lnTo>
                  <a:pt x="3019" y="341"/>
                </a:lnTo>
                <a:lnTo>
                  <a:pt x="3024" y="342"/>
                </a:lnTo>
                <a:lnTo>
                  <a:pt x="3028" y="345"/>
                </a:lnTo>
                <a:lnTo>
                  <a:pt x="3032" y="348"/>
                </a:lnTo>
                <a:lnTo>
                  <a:pt x="3036" y="352"/>
                </a:lnTo>
                <a:lnTo>
                  <a:pt x="3038" y="356"/>
                </a:lnTo>
                <a:lnTo>
                  <a:pt x="3040" y="360"/>
                </a:lnTo>
                <a:lnTo>
                  <a:pt x="3040" y="365"/>
                </a:lnTo>
                <a:lnTo>
                  <a:pt x="3040" y="370"/>
                </a:lnTo>
                <a:lnTo>
                  <a:pt x="3038" y="375"/>
                </a:lnTo>
                <a:lnTo>
                  <a:pt x="3036" y="379"/>
                </a:lnTo>
                <a:lnTo>
                  <a:pt x="3032" y="383"/>
                </a:lnTo>
                <a:lnTo>
                  <a:pt x="3028" y="386"/>
                </a:lnTo>
                <a:lnTo>
                  <a:pt x="3024" y="388"/>
                </a:lnTo>
                <a:lnTo>
                  <a:pt x="3019" y="390"/>
                </a:lnTo>
                <a:lnTo>
                  <a:pt x="3014" y="390"/>
                </a:lnTo>
                <a:close/>
                <a:moveTo>
                  <a:pt x="2989" y="413"/>
                </a:moveTo>
                <a:lnTo>
                  <a:pt x="3038" y="413"/>
                </a:lnTo>
                <a:lnTo>
                  <a:pt x="3038" y="590"/>
                </a:lnTo>
                <a:lnTo>
                  <a:pt x="2989" y="590"/>
                </a:lnTo>
                <a:lnTo>
                  <a:pt x="2989" y="413"/>
                </a:lnTo>
                <a:close/>
                <a:moveTo>
                  <a:pt x="3242" y="413"/>
                </a:moveTo>
                <a:lnTo>
                  <a:pt x="3180" y="590"/>
                </a:lnTo>
                <a:lnTo>
                  <a:pt x="3125" y="590"/>
                </a:lnTo>
                <a:lnTo>
                  <a:pt x="3063" y="413"/>
                </a:lnTo>
                <a:lnTo>
                  <a:pt x="3115" y="413"/>
                </a:lnTo>
                <a:lnTo>
                  <a:pt x="3151" y="539"/>
                </a:lnTo>
                <a:lnTo>
                  <a:pt x="3190" y="413"/>
                </a:lnTo>
                <a:lnTo>
                  <a:pt x="3242" y="413"/>
                </a:lnTo>
                <a:close/>
                <a:moveTo>
                  <a:pt x="3340" y="593"/>
                </a:moveTo>
                <a:lnTo>
                  <a:pt x="3333" y="593"/>
                </a:lnTo>
                <a:lnTo>
                  <a:pt x="3327" y="592"/>
                </a:lnTo>
                <a:lnTo>
                  <a:pt x="3315" y="590"/>
                </a:lnTo>
                <a:lnTo>
                  <a:pt x="3309" y="589"/>
                </a:lnTo>
                <a:lnTo>
                  <a:pt x="3303" y="587"/>
                </a:lnTo>
                <a:lnTo>
                  <a:pt x="3293" y="582"/>
                </a:lnTo>
                <a:lnTo>
                  <a:pt x="3288" y="579"/>
                </a:lnTo>
                <a:lnTo>
                  <a:pt x="3284" y="576"/>
                </a:lnTo>
                <a:lnTo>
                  <a:pt x="3279" y="572"/>
                </a:lnTo>
                <a:lnTo>
                  <a:pt x="3276" y="569"/>
                </a:lnTo>
                <a:lnTo>
                  <a:pt x="3269" y="560"/>
                </a:lnTo>
                <a:lnTo>
                  <a:pt x="3266" y="555"/>
                </a:lnTo>
                <a:lnTo>
                  <a:pt x="3263" y="550"/>
                </a:lnTo>
                <a:lnTo>
                  <a:pt x="3258" y="540"/>
                </a:lnTo>
                <a:lnTo>
                  <a:pt x="3256" y="534"/>
                </a:lnTo>
                <a:lnTo>
                  <a:pt x="3255" y="528"/>
                </a:lnTo>
                <a:lnTo>
                  <a:pt x="3254" y="522"/>
                </a:lnTo>
                <a:lnTo>
                  <a:pt x="3253" y="516"/>
                </a:lnTo>
                <a:lnTo>
                  <a:pt x="3252" y="509"/>
                </a:lnTo>
                <a:lnTo>
                  <a:pt x="3252" y="502"/>
                </a:lnTo>
                <a:lnTo>
                  <a:pt x="3252" y="495"/>
                </a:lnTo>
                <a:lnTo>
                  <a:pt x="3253" y="489"/>
                </a:lnTo>
                <a:lnTo>
                  <a:pt x="3254" y="483"/>
                </a:lnTo>
                <a:lnTo>
                  <a:pt x="3255" y="477"/>
                </a:lnTo>
                <a:lnTo>
                  <a:pt x="3258" y="465"/>
                </a:lnTo>
                <a:lnTo>
                  <a:pt x="3260" y="459"/>
                </a:lnTo>
                <a:lnTo>
                  <a:pt x="3263" y="454"/>
                </a:lnTo>
                <a:lnTo>
                  <a:pt x="3269" y="445"/>
                </a:lnTo>
                <a:lnTo>
                  <a:pt x="3272" y="440"/>
                </a:lnTo>
                <a:lnTo>
                  <a:pt x="3275" y="436"/>
                </a:lnTo>
                <a:lnTo>
                  <a:pt x="3279" y="432"/>
                </a:lnTo>
                <a:lnTo>
                  <a:pt x="3283" y="428"/>
                </a:lnTo>
                <a:lnTo>
                  <a:pt x="3293" y="422"/>
                </a:lnTo>
                <a:lnTo>
                  <a:pt x="3297" y="419"/>
                </a:lnTo>
                <a:lnTo>
                  <a:pt x="3303" y="417"/>
                </a:lnTo>
                <a:lnTo>
                  <a:pt x="3308" y="415"/>
                </a:lnTo>
                <a:lnTo>
                  <a:pt x="3314" y="413"/>
                </a:lnTo>
                <a:lnTo>
                  <a:pt x="3319" y="412"/>
                </a:lnTo>
                <a:lnTo>
                  <a:pt x="3325" y="411"/>
                </a:lnTo>
                <a:lnTo>
                  <a:pt x="3338" y="411"/>
                </a:lnTo>
                <a:lnTo>
                  <a:pt x="3349" y="411"/>
                </a:lnTo>
                <a:lnTo>
                  <a:pt x="3360" y="413"/>
                </a:lnTo>
                <a:lnTo>
                  <a:pt x="3365" y="414"/>
                </a:lnTo>
                <a:lnTo>
                  <a:pt x="3370" y="416"/>
                </a:lnTo>
                <a:lnTo>
                  <a:pt x="3380" y="421"/>
                </a:lnTo>
                <a:lnTo>
                  <a:pt x="3389" y="426"/>
                </a:lnTo>
                <a:lnTo>
                  <a:pt x="3393" y="429"/>
                </a:lnTo>
                <a:lnTo>
                  <a:pt x="3397" y="433"/>
                </a:lnTo>
                <a:lnTo>
                  <a:pt x="3404" y="441"/>
                </a:lnTo>
                <a:lnTo>
                  <a:pt x="3407" y="446"/>
                </a:lnTo>
                <a:lnTo>
                  <a:pt x="3410" y="450"/>
                </a:lnTo>
                <a:lnTo>
                  <a:pt x="3412" y="456"/>
                </a:lnTo>
                <a:lnTo>
                  <a:pt x="3415" y="461"/>
                </a:lnTo>
                <a:lnTo>
                  <a:pt x="3417" y="467"/>
                </a:lnTo>
                <a:lnTo>
                  <a:pt x="3418" y="473"/>
                </a:lnTo>
                <a:lnTo>
                  <a:pt x="3419" y="479"/>
                </a:lnTo>
                <a:lnTo>
                  <a:pt x="3420" y="486"/>
                </a:lnTo>
                <a:lnTo>
                  <a:pt x="3421" y="493"/>
                </a:lnTo>
                <a:lnTo>
                  <a:pt x="3421" y="500"/>
                </a:lnTo>
                <a:lnTo>
                  <a:pt x="3421" y="514"/>
                </a:lnTo>
                <a:lnTo>
                  <a:pt x="3301" y="514"/>
                </a:lnTo>
                <a:lnTo>
                  <a:pt x="3301" y="519"/>
                </a:lnTo>
                <a:lnTo>
                  <a:pt x="3301" y="523"/>
                </a:lnTo>
                <a:lnTo>
                  <a:pt x="3302" y="528"/>
                </a:lnTo>
                <a:lnTo>
                  <a:pt x="3303" y="532"/>
                </a:lnTo>
                <a:lnTo>
                  <a:pt x="3307" y="539"/>
                </a:lnTo>
                <a:lnTo>
                  <a:pt x="3309" y="542"/>
                </a:lnTo>
                <a:lnTo>
                  <a:pt x="3311" y="545"/>
                </a:lnTo>
                <a:lnTo>
                  <a:pt x="3314" y="548"/>
                </a:lnTo>
                <a:lnTo>
                  <a:pt x="3317" y="550"/>
                </a:lnTo>
                <a:lnTo>
                  <a:pt x="3321" y="552"/>
                </a:lnTo>
                <a:lnTo>
                  <a:pt x="3324" y="554"/>
                </a:lnTo>
                <a:lnTo>
                  <a:pt x="3328" y="555"/>
                </a:lnTo>
                <a:lnTo>
                  <a:pt x="3332" y="556"/>
                </a:lnTo>
                <a:lnTo>
                  <a:pt x="3341" y="557"/>
                </a:lnTo>
                <a:lnTo>
                  <a:pt x="3347" y="556"/>
                </a:lnTo>
                <a:lnTo>
                  <a:pt x="3352" y="555"/>
                </a:lnTo>
                <a:lnTo>
                  <a:pt x="3357" y="554"/>
                </a:lnTo>
                <a:lnTo>
                  <a:pt x="3362" y="551"/>
                </a:lnTo>
                <a:lnTo>
                  <a:pt x="3364" y="550"/>
                </a:lnTo>
                <a:lnTo>
                  <a:pt x="3366" y="548"/>
                </a:lnTo>
                <a:lnTo>
                  <a:pt x="3370" y="545"/>
                </a:lnTo>
                <a:lnTo>
                  <a:pt x="3372" y="541"/>
                </a:lnTo>
                <a:lnTo>
                  <a:pt x="3375" y="536"/>
                </a:lnTo>
                <a:lnTo>
                  <a:pt x="3420" y="539"/>
                </a:lnTo>
                <a:lnTo>
                  <a:pt x="3418" y="545"/>
                </a:lnTo>
                <a:lnTo>
                  <a:pt x="3416" y="551"/>
                </a:lnTo>
                <a:lnTo>
                  <a:pt x="3414" y="556"/>
                </a:lnTo>
                <a:lnTo>
                  <a:pt x="3411" y="561"/>
                </a:lnTo>
                <a:lnTo>
                  <a:pt x="3407" y="566"/>
                </a:lnTo>
                <a:lnTo>
                  <a:pt x="3403" y="570"/>
                </a:lnTo>
                <a:lnTo>
                  <a:pt x="3399" y="575"/>
                </a:lnTo>
                <a:lnTo>
                  <a:pt x="3394" y="578"/>
                </a:lnTo>
                <a:lnTo>
                  <a:pt x="3388" y="582"/>
                </a:lnTo>
                <a:lnTo>
                  <a:pt x="3382" y="585"/>
                </a:lnTo>
                <a:lnTo>
                  <a:pt x="3376" y="587"/>
                </a:lnTo>
                <a:lnTo>
                  <a:pt x="3370" y="589"/>
                </a:lnTo>
                <a:lnTo>
                  <a:pt x="3366" y="590"/>
                </a:lnTo>
                <a:lnTo>
                  <a:pt x="3363" y="591"/>
                </a:lnTo>
                <a:lnTo>
                  <a:pt x="3355" y="592"/>
                </a:lnTo>
                <a:lnTo>
                  <a:pt x="3348" y="593"/>
                </a:lnTo>
                <a:lnTo>
                  <a:pt x="3340" y="593"/>
                </a:lnTo>
                <a:close/>
                <a:moveTo>
                  <a:pt x="3301" y="483"/>
                </a:moveTo>
                <a:lnTo>
                  <a:pt x="3375" y="483"/>
                </a:lnTo>
                <a:lnTo>
                  <a:pt x="3375" y="480"/>
                </a:lnTo>
                <a:lnTo>
                  <a:pt x="3374" y="476"/>
                </a:lnTo>
                <a:lnTo>
                  <a:pt x="3373" y="472"/>
                </a:lnTo>
                <a:lnTo>
                  <a:pt x="3372" y="469"/>
                </a:lnTo>
                <a:lnTo>
                  <a:pt x="3371" y="466"/>
                </a:lnTo>
                <a:lnTo>
                  <a:pt x="3369" y="463"/>
                </a:lnTo>
                <a:lnTo>
                  <a:pt x="3367" y="460"/>
                </a:lnTo>
                <a:lnTo>
                  <a:pt x="3365" y="457"/>
                </a:lnTo>
                <a:lnTo>
                  <a:pt x="3359" y="453"/>
                </a:lnTo>
                <a:lnTo>
                  <a:pt x="3353" y="450"/>
                </a:lnTo>
                <a:lnTo>
                  <a:pt x="3346" y="448"/>
                </a:lnTo>
                <a:lnTo>
                  <a:pt x="3339" y="447"/>
                </a:lnTo>
                <a:lnTo>
                  <a:pt x="3331" y="448"/>
                </a:lnTo>
                <a:lnTo>
                  <a:pt x="3327" y="449"/>
                </a:lnTo>
                <a:lnTo>
                  <a:pt x="3324" y="450"/>
                </a:lnTo>
                <a:lnTo>
                  <a:pt x="3317" y="453"/>
                </a:lnTo>
                <a:lnTo>
                  <a:pt x="3315" y="455"/>
                </a:lnTo>
                <a:lnTo>
                  <a:pt x="3312" y="458"/>
                </a:lnTo>
                <a:lnTo>
                  <a:pt x="3307" y="463"/>
                </a:lnTo>
                <a:lnTo>
                  <a:pt x="3304" y="470"/>
                </a:lnTo>
                <a:lnTo>
                  <a:pt x="3303" y="473"/>
                </a:lnTo>
                <a:lnTo>
                  <a:pt x="3302" y="476"/>
                </a:lnTo>
                <a:lnTo>
                  <a:pt x="3301" y="483"/>
                </a:lnTo>
                <a:close/>
                <a:moveTo>
                  <a:pt x="3456" y="590"/>
                </a:moveTo>
                <a:lnTo>
                  <a:pt x="3456" y="413"/>
                </a:lnTo>
                <a:lnTo>
                  <a:pt x="3503" y="413"/>
                </a:lnTo>
                <a:lnTo>
                  <a:pt x="3503" y="444"/>
                </a:lnTo>
                <a:lnTo>
                  <a:pt x="3507" y="436"/>
                </a:lnTo>
                <a:lnTo>
                  <a:pt x="3511" y="429"/>
                </a:lnTo>
                <a:lnTo>
                  <a:pt x="3516" y="424"/>
                </a:lnTo>
                <a:lnTo>
                  <a:pt x="3521" y="419"/>
                </a:lnTo>
                <a:lnTo>
                  <a:pt x="3524" y="417"/>
                </a:lnTo>
                <a:lnTo>
                  <a:pt x="3527" y="415"/>
                </a:lnTo>
                <a:lnTo>
                  <a:pt x="3534" y="413"/>
                </a:lnTo>
                <a:lnTo>
                  <a:pt x="3540" y="411"/>
                </a:lnTo>
                <a:lnTo>
                  <a:pt x="3548" y="410"/>
                </a:lnTo>
                <a:lnTo>
                  <a:pt x="3556" y="411"/>
                </a:lnTo>
                <a:lnTo>
                  <a:pt x="3563" y="412"/>
                </a:lnTo>
                <a:lnTo>
                  <a:pt x="3563" y="456"/>
                </a:lnTo>
                <a:lnTo>
                  <a:pt x="3559" y="455"/>
                </a:lnTo>
                <a:lnTo>
                  <a:pt x="3554" y="454"/>
                </a:lnTo>
                <a:lnTo>
                  <a:pt x="3542" y="453"/>
                </a:lnTo>
                <a:lnTo>
                  <a:pt x="3535" y="454"/>
                </a:lnTo>
                <a:lnTo>
                  <a:pt x="3531" y="454"/>
                </a:lnTo>
                <a:lnTo>
                  <a:pt x="3528" y="456"/>
                </a:lnTo>
                <a:lnTo>
                  <a:pt x="3524" y="457"/>
                </a:lnTo>
                <a:lnTo>
                  <a:pt x="3521" y="459"/>
                </a:lnTo>
                <a:lnTo>
                  <a:pt x="3518" y="461"/>
                </a:lnTo>
                <a:lnTo>
                  <a:pt x="3515" y="463"/>
                </a:lnTo>
                <a:lnTo>
                  <a:pt x="3511" y="469"/>
                </a:lnTo>
                <a:lnTo>
                  <a:pt x="3509" y="472"/>
                </a:lnTo>
                <a:lnTo>
                  <a:pt x="3508" y="475"/>
                </a:lnTo>
                <a:lnTo>
                  <a:pt x="3506" y="478"/>
                </a:lnTo>
                <a:lnTo>
                  <a:pt x="3506" y="482"/>
                </a:lnTo>
                <a:lnTo>
                  <a:pt x="3505" y="486"/>
                </a:lnTo>
                <a:lnTo>
                  <a:pt x="3505" y="490"/>
                </a:lnTo>
                <a:lnTo>
                  <a:pt x="3505" y="590"/>
                </a:lnTo>
                <a:lnTo>
                  <a:pt x="3456" y="590"/>
                </a:lnTo>
                <a:close/>
                <a:moveTo>
                  <a:pt x="3736" y="463"/>
                </a:moveTo>
                <a:lnTo>
                  <a:pt x="3692" y="466"/>
                </a:lnTo>
                <a:lnTo>
                  <a:pt x="3690" y="462"/>
                </a:lnTo>
                <a:lnTo>
                  <a:pt x="3688" y="458"/>
                </a:lnTo>
                <a:lnTo>
                  <a:pt x="3686" y="455"/>
                </a:lnTo>
                <a:lnTo>
                  <a:pt x="3682" y="451"/>
                </a:lnTo>
                <a:lnTo>
                  <a:pt x="3678" y="449"/>
                </a:lnTo>
                <a:lnTo>
                  <a:pt x="3673" y="447"/>
                </a:lnTo>
                <a:lnTo>
                  <a:pt x="3668" y="446"/>
                </a:lnTo>
                <a:lnTo>
                  <a:pt x="3662" y="445"/>
                </a:lnTo>
                <a:lnTo>
                  <a:pt x="3656" y="446"/>
                </a:lnTo>
                <a:lnTo>
                  <a:pt x="3651" y="447"/>
                </a:lnTo>
                <a:lnTo>
                  <a:pt x="3647" y="448"/>
                </a:lnTo>
                <a:lnTo>
                  <a:pt x="3643" y="450"/>
                </a:lnTo>
                <a:lnTo>
                  <a:pt x="3639" y="453"/>
                </a:lnTo>
                <a:lnTo>
                  <a:pt x="3637" y="456"/>
                </a:lnTo>
                <a:lnTo>
                  <a:pt x="3635" y="459"/>
                </a:lnTo>
                <a:lnTo>
                  <a:pt x="3635" y="463"/>
                </a:lnTo>
                <a:lnTo>
                  <a:pt x="3635" y="466"/>
                </a:lnTo>
                <a:lnTo>
                  <a:pt x="3636" y="469"/>
                </a:lnTo>
                <a:lnTo>
                  <a:pt x="3638" y="471"/>
                </a:lnTo>
                <a:lnTo>
                  <a:pt x="3640" y="474"/>
                </a:lnTo>
                <a:lnTo>
                  <a:pt x="3643" y="476"/>
                </a:lnTo>
                <a:lnTo>
                  <a:pt x="3647" y="478"/>
                </a:lnTo>
                <a:lnTo>
                  <a:pt x="3652" y="479"/>
                </a:lnTo>
                <a:lnTo>
                  <a:pt x="3657" y="481"/>
                </a:lnTo>
                <a:lnTo>
                  <a:pt x="3689" y="487"/>
                </a:lnTo>
                <a:lnTo>
                  <a:pt x="3696" y="488"/>
                </a:lnTo>
                <a:lnTo>
                  <a:pt x="3701" y="490"/>
                </a:lnTo>
                <a:lnTo>
                  <a:pt x="3707" y="492"/>
                </a:lnTo>
                <a:lnTo>
                  <a:pt x="3712" y="494"/>
                </a:lnTo>
                <a:lnTo>
                  <a:pt x="3720" y="499"/>
                </a:lnTo>
                <a:lnTo>
                  <a:pt x="3728" y="504"/>
                </a:lnTo>
                <a:lnTo>
                  <a:pt x="3731" y="507"/>
                </a:lnTo>
                <a:lnTo>
                  <a:pt x="3733" y="511"/>
                </a:lnTo>
                <a:lnTo>
                  <a:pt x="3735" y="514"/>
                </a:lnTo>
                <a:lnTo>
                  <a:pt x="3737" y="518"/>
                </a:lnTo>
                <a:lnTo>
                  <a:pt x="3740" y="526"/>
                </a:lnTo>
                <a:lnTo>
                  <a:pt x="3740" y="530"/>
                </a:lnTo>
                <a:lnTo>
                  <a:pt x="3740" y="535"/>
                </a:lnTo>
                <a:lnTo>
                  <a:pt x="3740" y="539"/>
                </a:lnTo>
                <a:lnTo>
                  <a:pt x="3740" y="543"/>
                </a:lnTo>
                <a:lnTo>
                  <a:pt x="3739" y="547"/>
                </a:lnTo>
                <a:lnTo>
                  <a:pt x="3738" y="551"/>
                </a:lnTo>
                <a:lnTo>
                  <a:pt x="3736" y="555"/>
                </a:lnTo>
                <a:lnTo>
                  <a:pt x="3735" y="559"/>
                </a:lnTo>
                <a:lnTo>
                  <a:pt x="3733" y="562"/>
                </a:lnTo>
                <a:lnTo>
                  <a:pt x="3730" y="565"/>
                </a:lnTo>
                <a:lnTo>
                  <a:pt x="3725" y="572"/>
                </a:lnTo>
                <a:lnTo>
                  <a:pt x="3718" y="577"/>
                </a:lnTo>
                <a:lnTo>
                  <a:pt x="3711" y="582"/>
                </a:lnTo>
                <a:lnTo>
                  <a:pt x="3702" y="586"/>
                </a:lnTo>
                <a:lnTo>
                  <a:pt x="3693" y="589"/>
                </a:lnTo>
                <a:lnTo>
                  <a:pt x="3683" y="591"/>
                </a:lnTo>
                <a:lnTo>
                  <a:pt x="3673" y="593"/>
                </a:lnTo>
                <a:lnTo>
                  <a:pt x="3662" y="593"/>
                </a:lnTo>
                <a:lnTo>
                  <a:pt x="3653" y="593"/>
                </a:lnTo>
                <a:lnTo>
                  <a:pt x="3645" y="592"/>
                </a:lnTo>
                <a:lnTo>
                  <a:pt x="3637" y="591"/>
                </a:lnTo>
                <a:lnTo>
                  <a:pt x="3630" y="589"/>
                </a:lnTo>
                <a:lnTo>
                  <a:pt x="3623" y="587"/>
                </a:lnTo>
                <a:lnTo>
                  <a:pt x="3617" y="585"/>
                </a:lnTo>
                <a:lnTo>
                  <a:pt x="3611" y="582"/>
                </a:lnTo>
                <a:lnTo>
                  <a:pt x="3606" y="578"/>
                </a:lnTo>
                <a:lnTo>
                  <a:pt x="3601" y="575"/>
                </a:lnTo>
                <a:lnTo>
                  <a:pt x="3596" y="570"/>
                </a:lnTo>
                <a:lnTo>
                  <a:pt x="3593" y="566"/>
                </a:lnTo>
                <a:lnTo>
                  <a:pt x="3589" y="561"/>
                </a:lnTo>
                <a:lnTo>
                  <a:pt x="3587" y="556"/>
                </a:lnTo>
                <a:lnTo>
                  <a:pt x="3584" y="550"/>
                </a:lnTo>
                <a:lnTo>
                  <a:pt x="3583" y="545"/>
                </a:lnTo>
                <a:lnTo>
                  <a:pt x="3582" y="538"/>
                </a:lnTo>
                <a:lnTo>
                  <a:pt x="3630" y="536"/>
                </a:lnTo>
                <a:lnTo>
                  <a:pt x="3631" y="541"/>
                </a:lnTo>
                <a:lnTo>
                  <a:pt x="3634" y="545"/>
                </a:lnTo>
                <a:lnTo>
                  <a:pt x="3637" y="549"/>
                </a:lnTo>
                <a:lnTo>
                  <a:pt x="3640" y="552"/>
                </a:lnTo>
                <a:lnTo>
                  <a:pt x="3645" y="555"/>
                </a:lnTo>
                <a:lnTo>
                  <a:pt x="3650" y="556"/>
                </a:lnTo>
                <a:lnTo>
                  <a:pt x="3656" y="557"/>
                </a:lnTo>
                <a:lnTo>
                  <a:pt x="3662" y="558"/>
                </a:lnTo>
                <a:lnTo>
                  <a:pt x="3668" y="557"/>
                </a:lnTo>
                <a:lnTo>
                  <a:pt x="3673" y="557"/>
                </a:lnTo>
                <a:lnTo>
                  <a:pt x="3678" y="555"/>
                </a:lnTo>
                <a:lnTo>
                  <a:pt x="3681" y="554"/>
                </a:lnTo>
                <a:lnTo>
                  <a:pt x="3683" y="553"/>
                </a:lnTo>
                <a:lnTo>
                  <a:pt x="3686" y="550"/>
                </a:lnTo>
                <a:lnTo>
                  <a:pt x="3689" y="547"/>
                </a:lnTo>
                <a:lnTo>
                  <a:pt x="3689" y="545"/>
                </a:lnTo>
                <a:lnTo>
                  <a:pt x="3690" y="544"/>
                </a:lnTo>
                <a:lnTo>
                  <a:pt x="3691" y="540"/>
                </a:lnTo>
                <a:lnTo>
                  <a:pt x="3690" y="537"/>
                </a:lnTo>
                <a:lnTo>
                  <a:pt x="3689" y="534"/>
                </a:lnTo>
                <a:lnTo>
                  <a:pt x="3687" y="531"/>
                </a:lnTo>
                <a:lnTo>
                  <a:pt x="3685" y="529"/>
                </a:lnTo>
                <a:lnTo>
                  <a:pt x="3682" y="527"/>
                </a:lnTo>
                <a:lnTo>
                  <a:pt x="3678" y="525"/>
                </a:lnTo>
                <a:lnTo>
                  <a:pt x="3673" y="523"/>
                </a:lnTo>
                <a:lnTo>
                  <a:pt x="3668" y="522"/>
                </a:lnTo>
                <a:lnTo>
                  <a:pt x="3637" y="516"/>
                </a:lnTo>
                <a:lnTo>
                  <a:pt x="3631" y="515"/>
                </a:lnTo>
                <a:lnTo>
                  <a:pt x="3625" y="513"/>
                </a:lnTo>
                <a:lnTo>
                  <a:pt x="3615" y="509"/>
                </a:lnTo>
                <a:lnTo>
                  <a:pt x="3610" y="507"/>
                </a:lnTo>
                <a:lnTo>
                  <a:pt x="3606" y="504"/>
                </a:lnTo>
                <a:lnTo>
                  <a:pt x="3602" y="501"/>
                </a:lnTo>
                <a:lnTo>
                  <a:pt x="3599" y="498"/>
                </a:lnTo>
                <a:lnTo>
                  <a:pt x="3596" y="495"/>
                </a:lnTo>
                <a:lnTo>
                  <a:pt x="3593" y="492"/>
                </a:lnTo>
                <a:lnTo>
                  <a:pt x="3591" y="488"/>
                </a:lnTo>
                <a:lnTo>
                  <a:pt x="3589" y="484"/>
                </a:lnTo>
                <a:lnTo>
                  <a:pt x="3588" y="480"/>
                </a:lnTo>
                <a:lnTo>
                  <a:pt x="3587" y="475"/>
                </a:lnTo>
                <a:lnTo>
                  <a:pt x="3586" y="471"/>
                </a:lnTo>
                <a:lnTo>
                  <a:pt x="3586" y="466"/>
                </a:lnTo>
                <a:lnTo>
                  <a:pt x="3587" y="459"/>
                </a:lnTo>
                <a:lnTo>
                  <a:pt x="3587" y="454"/>
                </a:lnTo>
                <a:lnTo>
                  <a:pt x="3589" y="448"/>
                </a:lnTo>
                <a:lnTo>
                  <a:pt x="3591" y="443"/>
                </a:lnTo>
                <a:lnTo>
                  <a:pt x="3594" y="438"/>
                </a:lnTo>
                <a:lnTo>
                  <a:pt x="3598" y="433"/>
                </a:lnTo>
                <a:lnTo>
                  <a:pt x="3602" y="429"/>
                </a:lnTo>
                <a:lnTo>
                  <a:pt x="3607" y="425"/>
                </a:lnTo>
                <a:lnTo>
                  <a:pt x="3612" y="422"/>
                </a:lnTo>
                <a:lnTo>
                  <a:pt x="3618" y="419"/>
                </a:lnTo>
                <a:lnTo>
                  <a:pt x="3624" y="416"/>
                </a:lnTo>
                <a:lnTo>
                  <a:pt x="3631" y="414"/>
                </a:lnTo>
                <a:lnTo>
                  <a:pt x="3634" y="413"/>
                </a:lnTo>
                <a:lnTo>
                  <a:pt x="3638" y="413"/>
                </a:lnTo>
                <a:lnTo>
                  <a:pt x="3645" y="412"/>
                </a:lnTo>
                <a:lnTo>
                  <a:pt x="3653" y="411"/>
                </a:lnTo>
                <a:lnTo>
                  <a:pt x="3661" y="411"/>
                </a:lnTo>
                <a:lnTo>
                  <a:pt x="3669" y="411"/>
                </a:lnTo>
                <a:lnTo>
                  <a:pt x="3677" y="412"/>
                </a:lnTo>
                <a:lnTo>
                  <a:pt x="3684" y="413"/>
                </a:lnTo>
                <a:lnTo>
                  <a:pt x="3691" y="414"/>
                </a:lnTo>
                <a:lnTo>
                  <a:pt x="3697" y="416"/>
                </a:lnTo>
                <a:lnTo>
                  <a:pt x="3703" y="419"/>
                </a:lnTo>
                <a:lnTo>
                  <a:pt x="3709" y="421"/>
                </a:lnTo>
                <a:lnTo>
                  <a:pt x="3714" y="425"/>
                </a:lnTo>
                <a:lnTo>
                  <a:pt x="3718" y="428"/>
                </a:lnTo>
                <a:lnTo>
                  <a:pt x="3723" y="432"/>
                </a:lnTo>
                <a:lnTo>
                  <a:pt x="3726" y="437"/>
                </a:lnTo>
                <a:lnTo>
                  <a:pt x="3728" y="439"/>
                </a:lnTo>
                <a:lnTo>
                  <a:pt x="3729" y="441"/>
                </a:lnTo>
                <a:lnTo>
                  <a:pt x="3732" y="446"/>
                </a:lnTo>
                <a:lnTo>
                  <a:pt x="3734" y="452"/>
                </a:lnTo>
                <a:lnTo>
                  <a:pt x="3735" y="457"/>
                </a:lnTo>
                <a:lnTo>
                  <a:pt x="3736" y="463"/>
                </a:lnTo>
                <a:close/>
                <a:moveTo>
                  <a:pt x="3797" y="390"/>
                </a:moveTo>
                <a:lnTo>
                  <a:pt x="3792" y="390"/>
                </a:lnTo>
                <a:lnTo>
                  <a:pt x="3787" y="388"/>
                </a:lnTo>
                <a:lnTo>
                  <a:pt x="3783" y="386"/>
                </a:lnTo>
                <a:lnTo>
                  <a:pt x="3778" y="383"/>
                </a:lnTo>
                <a:lnTo>
                  <a:pt x="3775" y="379"/>
                </a:lnTo>
                <a:lnTo>
                  <a:pt x="3773" y="375"/>
                </a:lnTo>
                <a:lnTo>
                  <a:pt x="3771" y="370"/>
                </a:lnTo>
                <a:lnTo>
                  <a:pt x="3771" y="365"/>
                </a:lnTo>
                <a:lnTo>
                  <a:pt x="3771" y="360"/>
                </a:lnTo>
                <a:lnTo>
                  <a:pt x="3773" y="356"/>
                </a:lnTo>
                <a:lnTo>
                  <a:pt x="3775" y="352"/>
                </a:lnTo>
                <a:lnTo>
                  <a:pt x="3778" y="348"/>
                </a:lnTo>
                <a:lnTo>
                  <a:pt x="3783" y="345"/>
                </a:lnTo>
                <a:lnTo>
                  <a:pt x="3787" y="342"/>
                </a:lnTo>
                <a:lnTo>
                  <a:pt x="3792" y="341"/>
                </a:lnTo>
                <a:lnTo>
                  <a:pt x="3797" y="341"/>
                </a:lnTo>
                <a:lnTo>
                  <a:pt x="3802" y="341"/>
                </a:lnTo>
                <a:lnTo>
                  <a:pt x="3807" y="342"/>
                </a:lnTo>
                <a:lnTo>
                  <a:pt x="3812" y="345"/>
                </a:lnTo>
                <a:lnTo>
                  <a:pt x="3816" y="348"/>
                </a:lnTo>
                <a:lnTo>
                  <a:pt x="3819" y="352"/>
                </a:lnTo>
                <a:lnTo>
                  <a:pt x="3822" y="356"/>
                </a:lnTo>
                <a:lnTo>
                  <a:pt x="3823" y="360"/>
                </a:lnTo>
                <a:lnTo>
                  <a:pt x="3824" y="365"/>
                </a:lnTo>
                <a:lnTo>
                  <a:pt x="3823" y="370"/>
                </a:lnTo>
                <a:lnTo>
                  <a:pt x="3822" y="375"/>
                </a:lnTo>
                <a:lnTo>
                  <a:pt x="3819" y="379"/>
                </a:lnTo>
                <a:lnTo>
                  <a:pt x="3816" y="383"/>
                </a:lnTo>
                <a:lnTo>
                  <a:pt x="3812" y="386"/>
                </a:lnTo>
                <a:lnTo>
                  <a:pt x="3807" y="388"/>
                </a:lnTo>
                <a:lnTo>
                  <a:pt x="3802" y="390"/>
                </a:lnTo>
                <a:lnTo>
                  <a:pt x="3797" y="390"/>
                </a:lnTo>
                <a:close/>
                <a:moveTo>
                  <a:pt x="3772" y="413"/>
                </a:moveTo>
                <a:lnTo>
                  <a:pt x="3822" y="413"/>
                </a:lnTo>
                <a:lnTo>
                  <a:pt x="3822" y="590"/>
                </a:lnTo>
                <a:lnTo>
                  <a:pt x="3772" y="590"/>
                </a:lnTo>
                <a:lnTo>
                  <a:pt x="3772" y="413"/>
                </a:lnTo>
                <a:close/>
                <a:moveTo>
                  <a:pt x="3955" y="413"/>
                </a:moveTo>
                <a:lnTo>
                  <a:pt x="3955" y="450"/>
                </a:lnTo>
                <a:lnTo>
                  <a:pt x="3921" y="450"/>
                </a:lnTo>
                <a:lnTo>
                  <a:pt x="3921" y="535"/>
                </a:lnTo>
                <a:lnTo>
                  <a:pt x="3922" y="540"/>
                </a:lnTo>
                <a:lnTo>
                  <a:pt x="3923" y="544"/>
                </a:lnTo>
                <a:lnTo>
                  <a:pt x="3923" y="545"/>
                </a:lnTo>
                <a:lnTo>
                  <a:pt x="3924" y="547"/>
                </a:lnTo>
                <a:lnTo>
                  <a:pt x="3926" y="549"/>
                </a:lnTo>
                <a:lnTo>
                  <a:pt x="3929" y="551"/>
                </a:lnTo>
                <a:lnTo>
                  <a:pt x="3931" y="552"/>
                </a:lnTo>
                <a:lnTo>
                  <a:pt x="3935" y="552"/>
                </a:lnTo>
                <a:lnTo>
                  <a:pt x="3938" y="553"/>
                </a:lnTo>
                <a:lnTo>
                  <a:pt x="3945" y="552"/>
                </a:lnTo>
                <a:lnTo>
                  <a:pt x="3950" y="551"/>
                </a:lnTo>
                <a:lnTo>
                  <a:pt x="3958" y="587"/>
                </a:lnTo>
                <a:lnTo>
                  <a:pt x="3948" y="590"/>
                </a:lnTo>
                <a:lnTo>
                  <a:pt x="3940" y="591"/>
                </a:lnTo>
                <a:lnTo>
                  <a:pt x="3931" y="592"/>
                </a:lnTo>
                <a:lnTo>
                  <a:pt x="3925" y="592"/>
                </a:lnTo>
                <a:lnTo>
                  <a:pt x="3919" y="592"/>
                </a:lnTo>
                <a:lnTo>
                  <a:pt x="3913" y="591"/>
                </a:lnTo>
                <a:lnTo>
                  <a:pt x="3907" y="590"/>
                </a:lnTo>
                <a:lnTo>
                  <a:pt x="3902" y="588"/>
                </a:lnTo>
                <a:lnTo>
                  <a:pt x="3896" y="586"/>
                </a:lnTo>
                <a:lnTo>
                  <a:pt x="3892" y="583"/>
                </a:lnTo>
                <a:lnTo>
                  <a:pt x="3887" y="581"/>
                </a:lnTo>
                <a:lnTo>
                  <a:pt x="3884" y="577"/>
                </a:lnTo>
                <a:lnTo>
                  <a:pt x="3880" y="573"/>
                </a:lnTo>
                <a:lnTo>
                  <a:pt x="3878" y="569"/>
                </a:lnTo>
                <a:lnTo>
                  <a:pt x="3875" y="564"/>
                </a:lnTo>
                <a:lnTo>
                  <a:pt x="3874" y="559"/>
                </a:lnTo>
                <a:lnTo>
                  <a:pt x="3872" y="554"/>
                </a:lnTo>
                <a:lnTo>
                  <a:pt x="3872" y="548"/>
                </a:lnTo>
                <a:lnTo>
                  <a:pt x="3871" y="542"/>
                </a:lnTo>
                <a:lnTo>
                  <a:pt x="3871" y="450"/>
                </a:lnTo>
                <a:lnTo>
                  <a:pt x="3847" y="450"/>
                </a:lnTo>
                <a:lnTo>
                  <a:pt x="3847" y="413"/>
                </a:lnTo>
                <a:lnTo>
                  <a:pt x="3871" y="413"/>
                </a:lnTo>
                <a:lnTo>
                  <a:pt x="3871" y="371"/>
                </a:lnTo>
                <a:lnTo>
                  <a:pt x="3921" y="371"/>
                </a:lnTo>
                <a:lnTo>
                  <a:pt x="3921" y="413"/>
                </a:lnTo>
                <a:lnTo>
                  <a:pt x="3955" y="413"/>
                </a:lnTo>
                <a:close/>
                <a:moveTo>
                  <a:pt x="4062" y="593"/>
                </a:moveTo>
                <a:lnTo>
                  <a:pt x="4056" y="593"/>
                </a:lnTo>
                <a:lnTo>
                  <a:pt x="4049" y="592"/>
                </a:lnTo>
                <a:lnTo>
                  <a:pt x="4037" y="590"/>
                </a:lnTo>
                <a:lnTo>
                  <a:pt x="4031" y="589"/>
                </a:lnTo>
                <a:lnTo>
                  <a:pt x="4026" y="587"/>
                </a:lnTo>
                <a:lnTo>
                  <a:pt x="4015" y="582"/>
                </a:lnTo>
                <a:lnTo>
                  <a:pt x="4011" y="579"/>
                </a:lnTo>
                <a:lnTo>
                  <a:pt x="4006" y="576"/>
                </a:lnTo>
                <a:lnTo>
                  <a:pt x="4002" y="572"/>
                </a:lnTo>
                <a:lnTo>
                  <a:pt x="3998" y="569"/>
                </a:lnTo>
                <a:lnTo>
                  <a:pt x="3991" y="560"/>
                </a:lnTo>
                <a:lnTo>
                  <a:pt x="3988" y="555"/>
                </a:lnTo>
                <a:lnTo>
                  <a:pt x="3985" y="550"/>
                </a:lnTo>
                <a:lnTo>
                  <a:pt x="3981" y="540"/>
                </a:lnTo>
                <a:lnTo>
                  <a:pt x="3979" y="534"/>
                </a:lnTo>
                <a:lnTo>
                  <a:pt x="3977" y="528"/>
                </a:lnTo>
                <a:lnTo>
                  <a:pt x="3976" y="522"/>
                </a:lnTo>
                <a:lnTo>
                  <a:pt x="3975" y="516"/>
                </a:lnTo>
                <a:lnTo>
                  <a:pt x="3975" y="509"/>
                </a:lnTo>
                <a:lnTo>
                  <a:pt x="3975" y="502"/>
                </a:lnTo>
                <a:lnTo>
                  <a:pt x="3975" y="495"/>
                </a:lnTo>
                <a:lnTo>
                  <a:pt x="3975" y="489"/>
                </a:lnTo>
                <a:lnTo>
                  <a:pt x="3976" y="483"/>
                </a:lnTo>
                <a:lnTo>
                  <a:pt x="3977" y="477"/>
                </a:lnTo>
                <a:lnTo>
                  <a:pt x="3981" y="465"/>
                </a:lnTo>
                <a:lnTo>
                  <a:pt x="3983" y="459"/>
                </a:lnTo>
                <a:lnTo>
                  <a:pt x="3985" y="454"/>
                </a:lnTo>
                <a:lnTo>
                  <a:pt x="3991" y="445"/>
                </a:lnTo>
                <a:lnTo>
                  <a:pt x="3994" y="440"/>
                </a:lnTo>
                <a:lnTo>
                  <a:pt x="3998" y="436"/>
                </a:lnTo>
                <a:lnTo>
                  <a:pt x="4002" y="432"/>
                </a:lnTo>
                <a:lnTo>
                  <a:pt x="4006" y="428"/>
                </a:lnTo>
                <a:lnTo>
                  <a:pt x="4015" y="422"/>
                </a:lnTo>
                <a:lnTo>
                  <a:pt x="4020" y="419"/>
                </a:lnTo>
                <a:lnTo>
                  <a:pt x="4025" y="417"/>
                </a:lnTo>
                <a:lnTo>
                  <a:pt x="4030" y="415"/>
                </a:lnTo>
                <a:lnTo>
                  <a:pt x="4036" y="413"/>
                </a:lnTo>
                <a:lnTo>
                  <a:pt x="4042" y="412"/>
                </a:lnTo>
                <a:lnTo>
                  <a:pt x="4048" y="411"/>
                </a:lnTo>
                <a:lnTo>
                  <a:pt x="4060" y="411"/>
                </a:lnTo>
                <a:lnTo>
                  <a:pt x="4072" y="411"/>
                </a:lnTo>
                <a:lnTo>
                  <a:pt x="4083" y="413"/>
                </a:lnTo>
                <a:lnTo>
                  <a:pt x="4088" y="414"/>
                </a:lnTo>
                <a:lnTo>
                  <a:pt x="4093" y="416"/>
                </a:lnTo>
                <a:lnTo>
                  <a:pt x="4103" y="421"/>
                </a:lnTo>
                <a:lnTo>
                  <a:pt x="4111" y="426"/>
                </a:lnTo>
                <a:lnTo>
                  <a:pt x="4116" y="429"/>
                </a:lnTo>
                <a:lnTo>
                  <a:pt x="4119" y="433"/>
                </a:lnTo>
                <a:lnTo>
                  <a:pt x="4126" y="441"/>
                </a:lnTo>
                <a:lnTo>
                  <a:pt x="4129" y="446"/>
                </a:lnTo>
                <a:lnTo>
                  <a:pt x="4132" y="450"/>
                </a:lnTo>
                <a:lnTo>
                  <a:pt x="4135" y="456"/>
                </a:lnTo>
                <a:lnTo>
                  <a:pt x="4137" y="461"/>
                </a:lnTo>
                <a:lnTo>
                  <a:pt x="4139" y="467"/>
                </a:lnTo>
                <a:lnTo>
                  <a:pt x="4141" y="473"/>
                </a:lnTo>
                <a:lnTo>
                  <a:pt x="4142" y="479"/>
                </a:lnTo>
                <a:lnTo>
                  <a:pt x="4143" y="486"/>
                </a:lnTo>
                <a:lnTo>
                  <a:pt x="4143" y="493"/>
                </a:lnTo>
                <a:lnTo>
                  <a:pt x="4143" y="500"/>
                </a:lnTo>
                <a:lnTo>
                  <a:pt x="4143" y="514"/>
                </a:lnTo>
                <a:lnTo>
                  <a:pt x="4023" y="514"/>
                </a:lnTo>
                <a:lnTo>
                  <a:pt x="4023" y="519"/>
                </a:lnTo>
                <a:lnTo>
                  <a:pt x="4024" y="523"/>
                </a:lnTo>
                <a:lnTo>
                  <a:pt x="4026" y="532"/>
                </a:lnTo>
                <a:lnTo>
                  <a:pt x="4027" y="535"/>
                </a:lnTo>
                <a:lnTo>
                  <a:pt x="4029" y="539"/>
                </a:lnTo>
                <a:lnTo>
                  <a:pt x="4031" y="542"/>
                </a:lnTo>
                <a:lnTo>
                  <a:pt x="4034" y="545"/>
                </a:lnTo>
                <a:lnTo>
                  <a:pt x="4037" y="548"/>
                </a:lnTo>
                <a:lnTo>
                  <a:pt x="4040" y="550"/>
                </a:lnTo>
                <a:lnTo>
                  <a:pt x="4043" y="552"/>
                </a:lnTo>
                <a:lnTo>
                  <a:pt x="4047" y="554"/>
                </a:lnTo>
                <a:lnTo>
                  <a:pt x="4050" y="555"/>
                </a:lnTo>
                <a:lnTo>
                  <a:pt x="4054" y="556"/>
                </a:lnTo>
                <a:lnTo>
                  <a:pt x="4063" y="557"/>
                </a:lnTo>
                <a:lnTo>
                  <a:pt x="4069" y="556"/>
                </a:lnTo>
                <a:lnTo>
                  <a:pt x="4075" y="555"/>
                </a:lnTo>
                <a:lnTo>
                  <a:pt x="4080" y="554"/>
                </a:lnTo>
                <a:lnTo>
                  <a:pt x="4084" y="551"/>
                </a:lnTo>
                <a:lnTo>
                  <a:pt x="4087" y="550"/>
                </a:lnTo>
                <a:lnTo>
                  <a:pt x="4089" y="548"/>
                </a:lnTo>
                <a:lnTo>
                  <a:pt x="4092" y="545"/>
                </a:lnTo>
                <a:lnTo>
                  <a:pt x="4095" y="541"/>
                </a:lnTo>
                <a:lnTo>
                  <a:pt x="4097" y="536"/>
                </a:lnTo>
                <a:lnTo>
                  <a:pt x="4142" y="539"/>
                </a:lnTo>
                <a:lnTo>
                  <a:pt x="4141" y="545"/>
                </a:lnTo>
                <a:lnTo>
                  <a:pt x="4139" y="551"/>
                </a:lnTo>
                <a:lnTo>
                  <a:pt x="4136" y="556"/>
                </a:lnTo>
                <a:lnTo>
                  <a:pt x="4133" y="561"/>
                </a:lnTo>
                <a:lnTo>
                  <a:pt x="4130" y="566"/>
                </a:lnTo>
                <a:lnTo>
                  <a:pt x="4126" y="570"/>
                </a:lnTo>
                <a:lnTo>
                  <a:pt x="4121" y="575"/>
                </a:lnTo>
                <a:lnTo>
                  <a:pt x="4116" y="578"/>
                </a:lnTo>
                <a:lnTo>
                  <a:pt x="4111" y="582"/>
                </a:lnTo>
                <a:lnTo>
                  <a:pt x="4105" y="585"/>
                </a:lnTo>
                <a:lnTo>
                  <a:pt x="4099" y="587"/>
                </a:lnTo>
                <a:lnTo>
                  <a:pt x="4092" y="589"/>
                </a:lnTo>
                <a:lnTo>
                  <a:pt x="4089" y="590"/>
                </a:lnTo>
                <a:lnTo>
                  <a:pt x="4085" y="591"/>
                </a:lnTo>
                <a:lnTo>
                  <a:pt x="4078" y="592"/>
                </a:lnTo>
                <a:lnTo>
                  <a:pt x="4070" y="593"/>
                </a:lnTo>
                <a:lnTo>
                  <a:pt x="4062" y="593"/>
                </a:lnTo>
                <a:close/>
                <a:moveTo>
                  <a:pt x="4023" y="483"/>
                </a:moveTo>
                <a:lnTo>
                  <a:pt x="4097" y="483"/>
                </a:lnTo>
                <a:lnTo>
                  <a:pt x="4097" y="480"/>
                </a:lnTo>
                <a:lnTo>
                  <a:pt x="4097" y="476"/>
                </a:lnTo>
                <a:lnTo>
                  <a:pt x="4096" y="472"/>
                </a:lnTo>
                <a:lnTo>
                  <a:pt x="4095" y="469"/>
                </a:lnTo>
                <a:lnTo>
                  <a:pt x="4093" y="466"/>
                </a:lnTo>
                <a:lnTo>
                  <a:pt x="4092" y="463"/>
                </a:lnTo>
                <a:lnTo>
                  <a:pt x="4089" y="460"/>
                </a:lnTo>
                <a:lnTo>
                  <a:pt x="4087" y="457"/>
                </a:lnTo>
                <a:lnTo>
                  <a:pt x="4082" y="453"/>
                </a:lnTo>
                <a:lnTo>
                  <a:pt x="4076" y="450"/>
                </a:lnTo>
                <a:lnTo>
                  <a:pt x="4069" y="448"/>
                </a:lnTo>
                <a:lnTo>
                  <a:pt x="4061" y="447"/>
                </a:lnTo>
                <a:lnTo>
                  <a:pt x="4053" y="448"/>
                </a:lnTo>
                <a:lnTo>
                  <a:pt x="4050" y="449"/>
                </a:lnTo>
                <a:lnTo>
                  <a:pt x="4046" y="450"/>
                </a:lnTo>
                <a:lnTo>
                  <a:pt x="4040" y="453"/>
                </a:lnTo>
                <a:lnTo>
                  <a:pt x="4037" y="455"/>
                </a:lnTo>
                <a:lnTo>
                  <a:pt x="4034" y="458"/>
                </a:lnTo>
                <a:lnTo>
                  <a:pt x="4030" y="463"/>
                </a:lnTo>
                <a:lnTo>
                  <a:pt x="4026" y="470"/>
                </a:lnTo>
                <a:lnTo>
                  <a:pt x="4025" y="473"/>
                </a:lnTo>
                <a:lnTo>
                  <a:pt x="4024" y="476"/>
                </a:lnTo>
                <a:lnTo>
                  <a:pt x="4023" y="483"/>
                </a:lnTo>
                <a:close/>
                <a:moveTo>
                  <a:pt x="4267" y="413"/>
                </a:moveTo>
                <a:lnTo>
                  <a:pt x="4267" y="450"/>
                </a:lnTo>
                <a:lnTo>
                  <a:pt x="4234" y="450"/>
                </a:lnTo>
                <a:lnTo>
                  <a:pt x="4234" y="535"/>
                </a:lnTo>
                <a:lnTo>
                  <a:pt x="4234" y="540"/>
                </a:lnTo>
                <a:lnTo>
                  <a:pt x="4235" y="544"/>
                </a:lnTo>
                <a:lnTo>
                  <a:pt x="4236" y="545"/>
                </a:lnTo>
                <a:lnTo>
                  <a:pt x="4236" y="547"/>
                </a:lnTo>
                <a:lnTo>
                  <a:pt x="4238" y="549"/>
                </a:lnTo>
                <a:lnTo>
                  <a:pt x="4241" y="551"/>
                </a:lnTo>
                <a:lnTo>
                  <a:pt x="4244" y="552"/>
                </a:lnTo>
                <a:lnTo>
                  <a:pt x="4247" y="552"/>
                </a:lnTo>
                <a:lnTo>
                  <a:pt x="4250" y="553"/>
                </a:lnTo>
                <a:lnTo>
                  <a:pt x="4257" y="552"/>
                </a:lnTo>
                <a:lnTo>
                  <a:pt x="4263" y="551"/>
                </a:lnTo>
                <a:lnTo>
                  <a:pt x="4270" y="587"/>
                </a:lnTo>
                <a:lnTo>
                  <a:pt x="4260" y="590"/>
                </a:lnTo>
                <a:lnTo>
                  <a:pt x="4253" y="591"/>
                </a:lnTo>
                <a:lnTo>
                  <a:pt x="4244" y="592"/>
                </a:lnTo>
                <a:lnTo>
                  <a:pt x="4237" y="592"/>
                </a:lnTo>
                <a:lnTo>
                  <a:pt x="4231" y="592"/>
                </a:lnTo>
                <a:lnTo>
                  <a:pt x="4225" y="591"/>
                </a:lnTo>
                <a:lnTo>
                  <a:pt x="4220" y="590"/>
                </a:lnTo>
                <a:lnTo>
                  <a:pt x="4214" y="588"/>
                </a:lnTo>
                <a:lnTo>
                  <a:pt x="4210" y="586"/>
                </a:lnTo>
                <a:lnTo>
                  <a:pt x="4205" y="583"/>
                </a:lnTo>
                <a:lnTo>
                  <a:pt x="4201" y="581"/>
                </a:lnTo>
                <a:lnTo>
                  <a:pt x="4197" y="577"/>
                </a:lnTo>
                <a:lnTo>
                  <a:pt x="4194" y="573"/>
                </a:lnTo>
                <a:lnTo>
                  <a:pt x="4191" y="569"/>
                </a:lnTo>
                <a:lnTo>
                  <a:pt x="4189" y="564"/>
                </a:lnTo>
                <a:lnTo>
                  <a:pt x="4187" y="559"/>
                </a:lnTo>
                <a:lnTo>
                  <a:pt x="4186" y="554"/>
                </a:lnTo>
                <a:lnTo>
                  <a:pt x="4185" y="548"/>
                </a:lnTo>
                <a:lnTo>
                  <a:pt x="4185" y="542"/>
                </a:lnTo>
                <a:lnTo>
                  <a:pt x="4185" y="450"/>
                </a:lnTo>
                <a:lnTo>
                  <a:pt x="4161" y="450"/>
                </a:lnTo>
                <a:lnTo>
                  <a:pt x="4161" y="413"/>
                </a:lnTo>
                <a:lnTo>
                  <a:pt x="4185" y="413"/>
                </a:lnTo>
                <a:lnTo>
                  <a:pt x="4185" y="371"/>
                </a:lnTo>
                <a:lnTo>
                  <a:pt x="4234" y="371"/>
                </a:lnTo>
                <a:lnTo>
                  <a:pt x="4234" y="413"/>
                </a:lnTo>
                <a:lnTo>
                  <a:pt x="4267" y="413"/>
                </a:lnTo>
                <a:close/>
                <a:moveTo>
                  <a:pt x="4376" y="593"/>
                </a:moveTo>
                <a:lnTo>
                  <a:pt x="4369" y="593"/>
                </a:lnTo>
                <a:lnTo>
                  <a:pt x="4363" y="592"/>
                </a:lnTo>
                <a:lnTo>
                  <a:pt x="4349" y="590"/>
                </a:lnTo>
                <a:lnTo>
                  <a:pt x="4344" y="589"/>
                </a:lnTo>
                <a:lnTo>
                  <a:pt x="4338" y="587"/>
                </a:lnTo>
                <a:lnTo>
                  <a:pt x="4328" y="582"/>
                </a:lnTo>
                <a:lnTo>
                  <a:pt x="4323" y="579"/>
                </a:lnTo>
                <a:lnTo>
                  <a:pt x="4319" y="576"/>
                </a:lnTo>
                <a:lnTo>
                  <a:pt x="4314" y="572"/>
                </a:lnTo>
                <a:lnTo>
                  <a:pt x="4310" y="569"/>
                </a:lnTo>
                <a:lnTo>
                  <a:pt x="4303" y="560"/>
                </a:lnTo>
                <a:lnTo>
                  <a:pt x="4300" y="555"/>
                </a:lnTo>
                <a:lnTo>
                  <a:pt x="4298" y="550"/>
                </a:lnTo>
                <a:lnTo>
                  <a:pt x="4293" y="540"/>
                </a:lnTo>
                <a:lnTo>
                  <a:pt x="4291" y="534"/>
                </a:lnTo>
                <a:lnTo>
                  <a:pt x="4290" y="528"/>
                </a:lnTo>
                <a:lnTo>
                  <a:pt x="4289" y="522"/>
                </a:lnTo>
                <a:lnTo>
                  <a:pt x="4288" y="516"/>
                </a:lnTo>
                <a:lnTo>
                  <a:pt x="4287" y="509"/>
                </a:lnTo>
                <a:lnTo>
                  <a:pt x="4287" y="502"/>
                </a:lnTo>
                <a:lnTo>
                  <a:pt x="4287" y="495"/>
                </a:lnTo>
                <a:lnTo>
                  <a:pt x="4288" y="489"/>
                </a:lnTo>
                <a:lnTo>
                  <a:pt x="4289" y="483"/>
                </a:lnTo>
                <a:lnTo>
                  <a:pt x="4290" y="477"/>
                </a:lnTo>
                <a:lnTo>
                  <a:pt x="4293" y="465"/>
                </a:lnTo>
                <a:lnTo>
                  <a:pt x="4295" y="459"/>
                </a:lnTo>
                <a:lnTo>
                  <a:pt x="4298" y="454"/>
                </a:lnTo>
                <a:lnTo>
                  <a:pt x="4303" y="445"/>
                </a:lnTo>
                <a:lnTo>
                  <a:pt x="4307" y="440"/>
                </a:lnTo>
                <a:lnTo>
                  <a:pt x="4310" y="436"/>
                </a:lnTo>
                <a:lnTo>
                  <a:pt x="4314" y="432"/>
                </a:lnTo>
                <a:lnTo>
                  <a:pt x="4318" y="428"/>
                </a:lnTo>
                <a:lnTo>
                  <a:pt x="4327" y="422"/>
                </a:lnTo>
                <a:lnTo>
                  <a:pt x="4332" y="419"/>
                </a:lnTo>
                <a:lnTo>
                  <a:pt x="4338" y="417"/>
                </a:lnTo>
                <a:lnTo>
                  <a:pt x="4343" y="415"/>
                </a:lnTo>
                <a:lnTo>
                  <a:pt x="4348" y="413"/>
                </a:lnTo>
                <a:lnTo>
                  <a:pt x="4354" y="412"/>
                </a:lnTo>
                <a:lnTo>
                  <a:pt x="4361" y="411"/>
                </a:lnTo>
                <a:lnTo>
                  <a:pt x="4374" y="411"/>
                </a:lnTo>
                <a:lnTo>
                  <a:pt x="4385" y="411"/>
                </a:lnTo>
                <a:lnTo>
                  <a:pt x="4396" y="413"/>
                </a:lnTo>
                <a:lnTo>
                  <a:pt x="4401" y="414"/>
                </a:lnTo>
                <a:lnTo>
                  <a:pt x="4406" y="416"/>
                </a:lnTo>
                <a:lnTo>
                  <a:pt x="4416" y="421"/>
                </a:lnTo>
                <a:lnTo>
                  <a:pt x="4425" y="426"/>
                </a:lnTo>
                <a:lnTo>
                  <a:pt x="4429" y="429"/>
                </a:lnTo>
                <a:lnTo>
                  <a:pt x="4433" y="433"/>
                </a:lnTo>
                <a:lnTo>
                  <a:pt x="4440" y="441"/>
                </a:lnTo>
                <a:lnTo>
                  <a:pt x="4443" y="446"/>
                </a:lnTo>
                <a:lnTo>
                  <a:pt x="4446" y="450"/>
                </a:lnTo>
                <a:lnTo>
                  <a:pt x="4448" y="456"/>
                </a:lnTo>
                <a:lnTo>
                  <a:pt x="4451" y="461"/>
                </a:lnTo>
                <a:lnTo>
                  <a:pt x="4453" y="467"/>
                </a:lnTo>
                <a:lnTo>
                  <a:pt x="4454" y="473"/>
                </a:lnTo>
                <a:lnTo>
                  <a:pt x="4455" y="479"/>
                </a:lnTo>
                <a:lnTo>
                  <a:pt x="4456" y="486"/>
                </a:lnTo>
                <a:lnTo>
                  <a:pt x="4457" y="493"/>
                </a:lnTo>
                <a:lnTo>
                  <a:pt x="4457" y="500"/>
                </a:lnTo>
                <a:lnTo>
                  <a:pt x="4457" y="514"/>
                </a:lnTo>
                <a:lnTo>
                  <a:pt x="4335" y="514"/>
                </a:lnTo>
                <a:lnTo>
                  <a:pt x="4336" y="519"/>
                </a:lnTo>
                <a:lnTo>
                  <a:pt x="4336" y="523"/>
                </a:lnTo>
                <a:lnTo>
                  <a:pt x="4338" y="532"/>
                </a:lnTo>
                <a:lnTo>
                  <a:pt x="4342" y="539"/>
                </a:lnTo>
                <a:lnTo>
                  <a:pt x="4344" y="542"/>
                </a:lnTo>
                <a:lnTo>
                  <a:pt x="4346" y="545"/>
                </a:lnTo>
                <a:lnTo>
                  <a:pt x="4349" y="548"/>
                </a:lnTo>
                <a:lnTo>
                  <a:pt x="4352" y="550"/>
                </a:lnTo>
                <a:lnTo>
                  <a:pt x="4355" y="552"/>
                </a:lnTo>
                <a:lnTo>
                  <a:pt x="4360" y="554"/>
                </a:lnTo>
                <a:lnTo>
                  <a:pt x="4364" y="555"/>
                </a:lnTo>
                <a:lnTo>
                  <a:pt x="4368" y="556"/>
                </a:lnTo>
                <a:lnTo>
                  <a:pt x="4377" y="557"/>
                </a:lnTo>
                <a:lnTo>
                  <a:pt x="4382" y="556"/>
                </a:lnTo>
                <a:lnTo>
                  <a:pt x="4388" y="555"/>
                </a:lnTo>
                <a:lnTo>
                  <a:pt x="4393" y="554"/>
                </a:lnTo>
                <a:lnTo>
                  <a:pt x="4398" y="551"/>
                </a:lnTo>
                <a:lnTo>
                  <a:pt x="4400" y="550"/>
                </a:lnTo>
                <a:lnTo>
                  <a:pt x="4402" y="548"/>
                </a:lnTo>
                <a:lnTo>
                  <a:pt x="4405" y="545"/>
                </a:lnTo>
                <a:lnTo>
                  <a:pt x="4408" y="541"/>
                </a:lnTo>
                <a:lnTo>
                  <a:pt x="4410" y="536"/>
                </a:lnTo>
                <a:lnTo>
                  <a:pt x="4456" y="539"/>
                </a:lnTo>
                <a:lnTo>
                  <a:pt x="4454" y="545"/>
                </a:lnTo>
                <a:lnTo>
                  <a:pt x="4452" y="551"/>
                </a:lnTo>
                <a:lnTo>
                  <a:pt x="4450" y="556"/>
                </a:lnTo>
                <a:lnTo>
                  <a:pt x="4447" y="561"/>
                </a:lnTo>
                <a:lnTo>
                  <a:pt x="4443" y="566"/>
                </a:lnTo>
                <a:lnTo>
                  <a:pt x="4439" y="570"/>
                </a:lnTo>
                <a:lnTo>
                  <a:pt x="4435" y="575"/>
                </a:lnTo>
                <a:lnTo>
                  <a:pt x="4430" y="578"/>
                </a:lnTo>
                <a:lnTo>
                  <a:pt x="4424" y="582"/>
                </a:lnTo>
                <a:lnTo>
                  <a:pt x="4418" y="585"/>
                </a:lnTo>
                <a:lnTo>
                  <a:pt x="4412" y="587"/>
                </a:lnTo>
                <a:lnTo>
                  <a:pt x="4406" y="589"/>
                </a:lnTo>
                <a:lnTo>
                  <a:pt x="4402" y="590"/>
                </a:lnTo>
                <a:lnTo>
                  <a:pt x="4399" y="591"/>
                </a:lnTo>
                <a:lnTo>
                  <a:pt x="4391" y="592"/>
                </a:lnTo>
                <a:lnTo>
                  <a:pt x="4384" y="593"/>
                </a:lnTo>
                <a:lnTo>
                  <a:pt x="4376" y="593"/>
                </a:lnTo>
                <a:close/>
                <a:moveTo>
                  <a:pt x="4335" y="483"/>
                </a:moveTo>
                <a:lnTo>
                  <a:pt x="4411" y="483"/>
                </a:lnTo>
                <a:lnTo>
                  <a:pt x="4411" y="480"/>
                </a:lnTo>
                <a:lnTo>
                  <a:pt x="4410" y="476"/>
                </a:lnTo>
                <a:lnTo>
                  <a:pt x="4409" y="472"/>
                </a:lnTo>
                <a:lnTo>
                  <a:pt x="4408" y="469"/>
                </a:lnTo>
                <a:lnTo>
                  <a:pt x="4407" y="466"/>
                </a:lnTo>
                <a:lnTo>
                  <a:pt x="4405" y="463"/>
                </a:lnTo>
                <a:lnTo>
                  <a:pt x="4403" y="460"/>
                </a:lnTo>
                <a:lnTo>
                  <a:pt x="4401" y="457"/>
                </a:lnTo>
                <a:lnTo>
                  <a:pt x="4395" y="453"/>
                </a:lnTo>
                <a:lnTo>
                  <a:pt x="4389" y="450"/>
                </a:lnTo>
                <a:lnTo>
                  <a:pt x="4382" y="448"/>
                </a:lnTo>
                <a:lnTo>
                  <a:pt x="4375" y="447"/>
                </a:lnTo>
                <a:lnTo>
                  <a:pt x="4367" y="448"/>
                </a:lnTo>
                <a:lnTo>
                  <a:pt x="4363" y="449"/>
                </a:lnTo>
                <a:lnTo>
                  <a:pt x="4360" y="450"/>
                </a:lnTo>
                <a:lnTo>
                  <a:pt x="4352" y="453"/>
                </a:lnTo>
                <a:lnTo>
                  <a:pt x="4349" y="455"/>
                </a:lnTo>
                <a:lnTo>
                  <a:pt x="4347" y="458"/>
                </a:lnTo>
                <a:lnTo>
                  <a:pt x="4342" y="463"/>
                </a:lnTo>
                <a:lnTo>
                  <a:pt x="4339" y="470"/>
                </a:lnTo>
                <a:lnTo>
                  <a:pt x="4337" y="473"/>
                </a:lnTo>
                <a:lnTo>
                  <a:pt x="4336" y="476"/>
                </a:lnTo>
                <a:lnTo>
                  <a:pt x="4335" y="483"/>
                </a:lnTo>
                <a:close/>
                <a:moveTo>
                  <a:pt x="4580" y="413"/>
                </a:moveTo>
                <a:lnTo>
                  <a:pt x="4580" y="450"/>
                </a:lnTo>
                <a:lnTo>
                  <a:pt x="4547" y="450"/>
                </a:lnTo>
                <a:lnTo>
                  <a:pt x="4547" y="535"/>
                </a:lnTo>
                <a:lnTo>
                  <a:pt x="4548" y="540"/>
                </a:lnTo>
                <a:lnTo>
                  <a:pt x="4548" y="544"/>
                </a:lnTo>
                <a:lnTo>
                  <a:pt x="4549" y="545"/>
                </a:lnTo>
                <a:lnTo>
                  <a:pt x="4550" y="547"/>
                </a:lnTo>
                <a:lnTo>
                  <a:pt x="4552" y="549"/>
                </a:lnTo>
                <a:lnTo>
                  <a:pt x="4554" y="551"/>
                </a:lnTo>
                <a:lnTo>
                  <a:pt x="4557" y="552"/>
                </a:lnTo>
                <a:lnTo>
                  <a:pt x="4560" y="552"/>
                </a:lnTo>
                <a:lnTo>
                  <a:pt x="4564" y="553"/>
                </a:lnTo>
                <a:lnTo>
                  <a:pt x="4571" y="552"/>
                </a:lnTo>
                <a:lnTo>
                  <a:pt x="4576" y="551"/>
                </a:lnTo>
                <a:lnTo>
                  <a:pt x="4584" y="587"/>
                </a:lnTo>
                <a:lnTo>
                  <a:pt x="4573" y="590"/>
                </a:lnTo>
                <a:lnTo>
                  <a:pt x="4566" y="591"/>
                </a:lnTo>
                <a:lnTo>
                  <a:pt x="4557" y="592"/>
                </a:lnTo>
                <a:lnTo>
                  <a:pt x="4551" y="592"/>
                </a:lnTo>
                <a:lnTo>
                  <a:pt x="4544" y="592"/>
                </a:lnTo>
                <a:lnTo>
                  <a:pt x="4539" y="591"/>
                </a:lnTo>
                <a:lnTo>
                  <a:pt x="4533" y="590"/>
                </a:lnTo>
                <a:lnTo>
                  <a:pt x="4528" y="588"/>
                </a:lnTo>
                <a:lnTo>
                  <a:pt x="4523" y="586"/>
                </a:lnTo>
                <a:lnTo>
                  <a:pt x="4518" y="583"/>
                </a:lnTo>
                <a:lnTo>
                  <a:pt x="4514" y="581"/>
                </a:lnTo>
                <a:lnTo>
                  <a:pt x="4510" y="577"/>
                </a:lnTo>
                <a:lnTo>
                  <a:pt x="4507" y="573"/>
                </a:lnTo>
                <a:lnTo>
                  <a:pt x="4504" y="569"/>
                </a:lnTo>
                <a:lnTo>
                  <a:pt x="4502" y="564"/>
                </a:lnTo>
                <a:lnTo>
                  <a:pt x="4500" y="559"/>
                </a:lnTo>
                <a:lnTo>
                  <a:pt x="4499" y="554"/>
                </a:lnTo>
                <a:lnTo>
                  <a:pt x="4498" y="548"/>
                </a:lnTo>
                <a:lnTo>
                  <a:pt x="4498" y="542"/>
                </a:lnTo>
                <a:lnTo>
                  <a:pt x="4498" y="450"/>
                </a:lnTo>
                <a:lnTo>
                  <a:pt x="4474" y="450"/>
                </a:lnTo>
                <a:lnTo>
                  <a:pt x="4474" y="413"/>
                </a:lnTo>
                <a:lnTo>
                  <a:pt x="4498" y="413"/>
                </a:lnTo>
                <a:lnTo>
                  <a:pt x="4498" y="371"/>
                </a:lnTo>
                <a:lnTo>
                  <a:pt x="4547" y="371"/>
                </a:lnTo>
                <a:lnTo>
                  <a:pt x="4547" y="413"/>
                </a:lnTo>
                <a:lnTo>
                  <a:pt x="4580" y="413"/>
                </a:lnTo>
                <a:close/>
                <a:moveTo>
                  <a:pt x="578" y="585"/>
                </a:moveTo>
                <a:lnTo>
                  <a:pt x="465" y="257"/>
                </a:lnTo>
                <a:lnTo>
                  <a:pt x="352" y="585"/>
                </a:lnTo>
                <a:lnTo>
                  <a:pt x="578" y="585"/>
                </a:lnTo>
                <a:close/>
                <a:moveTo>
                  <a:pt x="930" y="930"/>
                </a:moveTo>
                <a:lnTo>
                  <a:pt x="699" y="930"/>
                </a:lnTo>
                <a:lnTo>
                  <a:pt x="642" y="768"/>
                </a:lnTo>
                <a:lnTo>
                  <a:pt x="288" y="768"/>
                </a:lnTo>
                <a:lnTo>
                  <a:pt x="232" y="930"/>
                </a:lnTo>
                <a:lnTo>
                  <a:pt x="0" y="930"/>
                </a:lnTo>
                <a:lnTo>
                  <a:pt x="162" y="471"/>
                </a:lnTo>
                <a:lnTo>
                  <a:pt x="326" y="12"/>
                </a:lnTo>
                <a:lnTo>
                  <a:pt x="603" y="12"/>
                </a:lnTo>
                <a:lnTo>
                  <a:pt x="767" y="471"/>
                </a:lnTo>
                <a:lnTo>
                  <a:pt x="930" y="930"/>
                </a:lnTo>
                <a:close/>
                <a:moveTo>
                  <a:pt x="1016" y="930"/>
                </a:moveTo>
                <a:lnTo>
                  <a:pt x="1016" y="722"/>
                </a:lnTo>
                <a:lnTo>
                  <a:pt x="1225" y="722"/>
                </a:lnTo>
                <a:lnTo>
                  <a:pt x="1225" y="930"/>
                </a:lnTo>
                <a:lnTo>
                  <a:pt x="1016" y="93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5214FC4-D5E6-4BFF-BDD7-E1A5F00F21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07368" y="2674624"/>
            <a:ext cx="396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Date Placeholder 22">
            <a:extLst>
              <a:ext uri="{FF2B5EF4-FFF2-40B4-BE49-F238E27FC236}">
                <a16:creationId xmlns:a16="http://schemas.microsoft.com/office/drawing/2014/main" id="{CA1682D5-9875-6DFE-B1FA-F20EE1301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D2CFC-8823-4C00-A708-D980B01FF6F0}" type="datetime1">
              <a:rPr lang="fi-FI" smtClean="0"/>
              <a:t>8.5.2025</a:t>
            </a:fld>
            <a:endParaRPr lang="fi-FI" dirty="0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CB76FCA5-9DA7-BF02-3EBB-BC56DDA0F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807BD9D2-D4DB-4F42-21C0-76A363F74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FF747EC8-23F9-90B5-2574-99507BD3437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7989" y="4869160"/>
            <a:ext cx="9792468" cy="276999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800"/>
            </a:lvl1pPr>
            <a:lvl2pPr marL="0" indent="0">
              <a:spcBef>
                <a:spcPts val="0"/>
              </a:spcBef>
              <a:buFontTx/>
              <a:buNone/>
              <a:defRPr sz="1800"/>
            </a:lvl2pPr>
            <a:lvl3pPr marL="0" indent="0">
              <a:spcBef>
                <a:spcPts val="0"/>
              </a:spcBef>
              <a:buFontTx/>
              <a:buNone/>
              <a:defRPr sz="1800"/>
            </a:lvl3pPr>
            <a:lvl4pPr marL="0" indent="0">
              <a:spcBef>
                <a:spcPts val="0"/>
              </a:spcBef>
              <a:buFontTx/>
              <a:buNone/>
              <a:defRPr sz="1800"/>
            </a:lvl4pPr>
            <a:lvl5pPr marL="0" indent="0">
              <a:spcBef>
                <a:spcPts val="0"/>
              </a:spcBef>
              <a:buFontTx/>
              <a:buNone/>
              <a:defRPr sz="1800"/>
            </a:lvl5pPr>
            <a:lvl6pPr marL="0" indent="0">
              <a:spcBef>
                <a:spcPts val="0"/>
              </a:spcBef>
              <a:buFontTx/>
              <a:buNone/>
              <a:defRPr sz="1800"/>
            </a:lvl6pPr>
            <a:lvl7pPr marL="0" indent="0">
              <a:spcBef>
                <a:spcPts val="0"/>
              </a:spcBef>
              <a:buFontTx/>
              <a:buNone/>
              <a:defRPr sz="1800"/>
            </a:lvl7pPr>
            <a:lvl8pPr marL="0" indent="0">
              <a:spcBef>
                <a:spcPts val="0"/>
              </a:spcBef>
              <a:buFontTx/>
              <a:buNone/>
              <a:defRPr sz="1800"/>
            </a:lvl8pPr>
            <a:lvl9pPr marL="0" indent="0">
              <a:spcBef>
                <a:spcPts val="0"/>
              </a:spcBef>
              <a:buFontTx/>
              <a:buNone/>
              <a:defRPr sz="1800"/>
            </a:lvl9pPr>
          </a:lstStyle>
          <a:p>
            <a:pPr lvl="0"/>
            <a:r>
              <a:rPr lang="en-US" dirty="0"/>
              <a:t>Presenter Name / Date / Place</a:t>
            </a:r>
          </a:p>
        </p:txBody>
      </p:sp>
    </p:spTree>
    <p:extLst>
      <p:ext uri="{BB962C8B-B14F-4D97-AF65-F5344CB8AC3E}">
        <p14:creationId xmlns:p14="http://schemas.microsoft.com/office/powerpoint/2010/main" val="41289009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ree Content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56FBF-088F-1B9C-4741-7B63EF764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FE4CDE-4B4B-6499-1855-DD7A0DEF5A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5688" y="2205037"/>
            <a:ext cx="3168104" cy="3671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fi-F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B0BFA1-AAA3-B436-0EE2-E469AA3932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11825" y="2205037"/>
            <a:ext cx="3168352" cy="3671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6DE99E-677A-4DE5-3484-E9ADD6471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D6F3D1E-35B8-4377-9228-8E4F3040CA9A}" type="datetime1">
              <a:rPr lang="fi-FI" smtClean="0"/>
              <a:t>8.5.2025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F29C55-0F2E-2EEA-823A-D1C128A53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A8C97D-1A4E-B0F4-839E-4F69C9742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01140D-C14F-41CA-99FC-0EF83E8DA40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D2A1A8FC-ED18-02E4-A33A-C74DEBE3A1BD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7968208" y="2205037"/>
            <a:ext cx="3168105" cy="3671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fi-FI" dirty="0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D7912BB5-9834-D960-62E3-9D95A380EB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7988" y="6165304"/>
            <a:ext cx="385958" cy="288000"/>
          </a:xfrm>
          <a:custGeom>
            <a:avLst/>
            <a:gdLst>
              <a:gd name="T0" fmla="*/ 1576 w 1576"/>
              <a:gd name="T1" fmla="*/ 408 h 1176"/>
              <a:gd name="T2" fmla="*/ 1507 w 1576"/>
              <a:gd name="T3" fmla="*/ 815 h 1176"/>
              <a:gd name="T4" fmla="*/ 1350 w 1576"/>
              <a:gd name="T5" fmla="*/ 815 h 1176"/>
              <a:gd name="T6" fmla="*/ 1293 w 1576"/>
              <a:gd name="T7" fmla="*/ 408 h 1176"/>
              <a:gd name="T8" fmla="*/ 1293 w 1576"/>
              <a:gd name="T9" fmla="*/ 0 h 1176"/>
              <a:gd name="T10" fmla="*/ 1576 w 1576"/>
              <a:gd name="T11" fmla="*/ 0 h 1176"/>
              <a:gd name="T12" fmla="*/ 1576 w 1576"/>
              <a:gd name="T13" fmla="*/ 408 h 1176"/>
              <a:gd name="T14" fmla="*/ 740 w 1576"/>
              <a:gd name="T15" fmla="*/ 733 h 1176"/>
              <a:gd name="T16" fmla="*/ 595 w 1576"/>
              <a:gd name="T17" fmla="*/ 315 h 1176"/>
              <a:gd name="T18" fmla="*/ 450 w 1576"/>
              <a:gd name="T19" fmla="*/ 733 h 1176"/>
              <a:gd name="T20" fmla="*/ 740 w 1576"/>
              <a:gd name="T21" fmla="*/ 733 h 1176"/>
              <a:gd name="T22" fmla="*/ 1190 w 1576"/>
              <a:gd name="T23" fmla="*/ 1176 h 1176"/>
              <a:gd name="T24" fmla="*/ 893 w 1576"/>
              <a:gd name="T25" fmla="*/ 1176 h 1176"/>
              <a:gd name="T26" fmla="*/ 822 w 1576"/>
              <a:gd name="T27" fmla="*/ 968 h 1176"/>
              <a:gd name="T28" fmla="*/ 368 w 1576"/>
              <a:gd name="T29" fmla="*/ 968 h 1176"/>
              <a:gd name="T30" fmla="*/ 296 w 1576"/>
              <a:gd name="T31" fmla="*/ 1176 h 1176"/>
              <a:gd name="T32" fmla="*/ 0 w 1576"/>
              <a:gd name="T33" fmla="*/ 1176 h 1176"/>
              <a:gd name="T34" fmla="*/ 209 w 1576"/>
              <a:gd name="T35" fmla="*/ 588 h 1176"/>
              <a:gd name="T36" fmla="*/ 418 w 1576"/>
              <a:gd name="T37" fmla="*/ 0 h 1176"/>
              <a:gd name="T38" fmla="*/ 773 w 1576"/>
              <a:gd name="T39" fmla="*/ 0 h 1176"/>
              <a:gd name="T40" fmla="*/ 981 w 1576"/>
              <a:gd name="T41" fmla="*/ 588 h 1176"/>
              <a:gd name="T42" fmla="*/ 1190 w 1576"/>
              <a:gd name="T43" fmla="*/ 1176 h 1176"/>
              <a:gd name="T44" fmla="*/ 1301 w 1576"/>
              <a:gd name="T45" fmla="*/ 1176 h 1176"/>
              <a:gd name="T46" fmla="*/ 1301 w 1576"/>
              <a:gd name="T47" fmla="*/ 910 h 1176"/>
              <a:gd name="T48" fmla="*/ 1568 w 1576"/>
              <a:gd name="T49" fmla="*/ 910 h 1176"/>
              <a:gd name="T50" fmla="*/ 1568 w 1576"/>
              <a:gd name="T51" fmla="*/ 1176 h 1176"/>
              <a:gd name="T52" fmla="*/ 1301 w 1576"/>
              <a:gd name="T53" fmla="*/ 1176 h 1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76" h="1176">
                <a:moveTo>
                  <a:pt x="1576" y="408"/>
                </a:moveTo>
                <a:lnTo>
                  <a:pt x="1507" y="815"/>
                </a:lnTo>
                <a:lnTo>
                  <a:pt x="1350" y="815"/>
                </a:lnTo>
                <a:lnTo>
                  <a:pt x="1293" y="408"/>
                </a:lnTo>
                <a:lnTo>
                  <a:pt x="1293" y="0"/>
                </a:lnTo>
                <a:lnTo>
                  <a:pt x="1576" y="0"/>
                </a:lnTo>
                <a:lnTo>
                  <a:pt x="1576" y="408"/>
                </a:lnTo>
                <a:close/>
                <a:moveTo>
                  <a:pt x="740" y="733"/>
                </a:moveTo>
                <a:lnTo>
                  <a:pt x="595" y="315"/>
                </a:lnTo>
                <a:lnTo>
                  <a:pt x="450" y="733"/>
                </a:lnTo>
                <a:lnTo>
                  <a:pt x="740" y="733"/>
                </a:lnTo>
                <a:close/>
                <a:moveTo>
                  <a:pt x="1190" y="1176"/>
                </a:moveTo>
                <a:lnTo>
                  <a:pt x="893" y="1176"/>
                </a:lnTo>
                <a:lnTo>
                  <a:pt x="822" y="968"/>
                </a:lnTo>
                <a:lnTo>
                  <a:pt x="368" y="968"/>
                </a:lnTo>
                <a:lnTo>
                  <a:pt x="296" y="1176"/>
                </a:lnTo>
                <a:lnTo>
                  <a:pt x="0" y="1176"/>
                </a:lnTo>
                <a:lnTo>
                  <a:pt x="209" y="588"/>
                </a:lnTo>
                <a:lnTo>
                  <a:pt x="418" y="0"/>
                </a:lnTo>
                <a:lnTo>
                  <a:pt x="773" y="0"/>
                </a:lnTo>
                <a:lnTo>
                  <a:pt x="981" y="588"/>
                </a:lnTo>
                <a:lnTo>
                  <a:pt x="1190" y="1176"/>
                </a:lnTo>
                <a:close/>
                <a:moveTo>
                  <a:pt x="1301" y="1176"/>
                </a:moveTo>
                <a:lnTo>
                  <a:pt x="1301" y="910"/>
                </a:lnTo>
                <a:lnTo>
                  <a:pt x="1568" y="910"/>
                </a:lnTo>
                <a:lnTo>
                  <a:pt x="1568" y="1176"/>
                </a:lnTo>
                <a:lnTo>
                  <a:pt x="1301" y="11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726333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56FBF-088F-1B9C-4741-7B63EF764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FE4CDE-4B4B-6499-1855-DD7A0DEF5A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5688" y="2205037"/>
            <a:ext cx="3168104" cy="367188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B0BFA1-AAA3-B436-0EE2-E469AA3932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11825" y="2205037"/>
            <a:ext cx="3168352" cy="367188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6DE99E-677A-4DE5-3484-E9ADD6471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FC090-4479-40CA-BF03-CC893911B841}" type="datetime1">
              <a:rPr lang="fi-FI" smtClean="0"/>
              <a:t>8.5.2025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F29C55-0F2E-2EEA-823A-D1C128A53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A8C97D-1A4E-B0F4-839E-4F69C9742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D2A1A8FC-ED18-02E4-A33A-C74DEBE3A1BD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7968208" y="2205037"/>
            <a:ext cx="3168105" cy="3671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866850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 Re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56FBF-088F-1B9C-4741-7B63EF764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FE4CDE-4B4B-6499-1855-DD7A0DEF5A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5688" y="2205037"/>
            <a:ext cx="3168104" cy="367188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B0BFA1-AAA3-B436-0EE2-E469AA3932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11825" y="2205037"/>
            <a:ext cx="3168352" cy="367188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6DE99E-677A-4DE5-3484-E9ADD6471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F5E7D-486B-408C-A3C6-F5403E3EBDC5}" type="datetime1">
              <a:rPr lang="fi-FI" smtClean="0"/>
              <a:t>8.5.2025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F29C55-0F2E-2EEA-823A-D1C128A53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A8C97D-1A4E-B0F4-839E-4F69C9742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D2A1A8FC-ED18-02E4-A33A-C74DEBE3A1BD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7968208" y="2205037"/>
            <a:ext cx="3168105" cy="3671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0355033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 Yellow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56FBF-088F-1B9C-4741-7B63EF764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FE4CDE-4B4B-6499-1855-DD7A0DEF5A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5688" y="2205037"/>
            <a:ext cx="3168104" cy="367188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B0BFA1-AAA3-B436-0EE2-E469AA3932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11825" y="2205037"/>
            <a:ext cx="3168352" cy="367188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6DE99E-677A-4DE5-3484-E9ADD6471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4566-A45B-435A-BEE5-C906812F7452}" type="datetime1">
              <a:rPr lang="fi-FI" smtClean="0"/>
              <a:t>8.5.2025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F29C55-0F2E-2EEA-823A-D1C128A53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A8C97D-1A4E-B0F4-839E-4F69C9742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D2A1A8FC-ED18-02E4-A33A-C74DEBE3A1BD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7968208" y="2205037"/>
            <a:ext cx="3168105" cy="3671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2059037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1DE05B-FFAF-0858-13F9-0EB7AD352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5A12-8B8C-4007-850B-44A0D4529874}" type="datetime1">
              <a:rPr lang="fi-FI" smtClean="0"/>
              <a:t>8.5.2025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FD89D3-D829-039B-7727-4ABD59B9B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0DE2EE-0379-76A8-D3FE-92AD796C4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t>‹#›</a:t>
            </a:fld>
            <a:endParaRPr lang="fi-FI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795DFD4-86D0-9FF1-D4D8-602EECF830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2647" y="3182779"/>
            <a:ext cx="11371365" cy="492443"/>
          </a:xfrm>
        </p:spPr>
        <p:txBody>
          <a:bodyPr wrap="square" anchor="ctr" anchorCtr="0">
            <a:spAutoFit/>
          </a:bodyPr>
          <a:lstStyle>
            <a:lvl1pPr algn="ctr">
              <a:lnSpc>
                <a:spcPct val="100000"/>
              </a:lnSpc>
              <a:defRPr sz="32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680086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1DE05B-FFAF-0858-13F9-0EB7AD352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2CB6D36-B3FA-4AFA-99E9-ACC3E0483424}" type="datetime1">
              <a:rPr lang="fi-FI" smtClean="0"/>
              <a:t>8.5.2025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FD89D3-D829-039B-7727-4ABD59B9B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0DE2EE-0379-76A8-D3FE-92AD796C4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01140D-C14F-41CA-99FC-0EF83E8DA40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795DFD4-86D0-9FF1-D4D8-602EECF830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2647" y="3182779"/>
            <a:ext cx="11371365" cy="492443"/>
          </a:xfrm>
        </p:spPr>
        <p:txBody>
          <a:bodyPr wrap="square" anchor="ctr" anchorCtr="0">
            <a:spAutoFit/>
          </a:bodyPr>
          <a:lstStyle>
            <a:lvl1pPr algn="ctr">
              <a:lnSpc>
                <a:spcPct val="100000"/>
              </a:lnSpc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2" name="Freeform 5">
            <a:extLst>
              <a:ext uri="{FF2B5EF4-FFF2-40B4-BE49-F238E27FC236}">
                <a16:creationId xmlns:a16="http://schemas.microsoft.com/office/drawing/2014/main" id="{5A269375-E1A8-C31B-7E8E-7F02430266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07988" y="6165304"/>
            <a:ext cx="385958" cy="288000"/>
          </a:xfrm>
          <a:custGeom>
            <a:avLst/>
            <a:gdLst>
              <a:gd name="T0" fmla="*/ 1576 w 1576"/>
              <a:gd name="T1" fmla="*/ 408 h 1176"/>
              <a:gd name="T2" fmla="*/ 1507 w 1576"/>
              <a:gd name="T3" fmla="*/ 815 h 1176"/>
              <a:gd name="T4" fmla="*/ 1350 w 1576"/>
              <a:gd name="T5" fmla="*/ 815 h 1176"/>
              <a:gd name="T6" fmla="*/ 1293 w 1576"/>
              <a:gd name="T7" fmla="*/ 408 h 1176"/>
              <a:gd name="T8" fmla="*/ 1293 w 1576"/>
              <a:gd name="T9" fmla="*/ 0 h 1176"/>
              <a:gd name="T10" fmla="*/ 1576 w 1576"/>
              <a:gd name="T11" fmla="*/ 0 h 1176"/>
              <a:gd name="T12" fmla="*/ 1576 w 1576"/>
              <a:gd name="T13" fmla="*/ 408 h 1176"/>
              <a:gd name="T14" fmla="*/ 740 w 1576"/>
              <a:gd name="T15" fmla="*/ 733 h 1176"/>
              <a:gd name="T16" fmla="*/ 595 w 1576"/>
              <a:gd name="T17" fmla="*/ 315 h 1176"/>
              <a:gd name="T18" fmla="*/ 450 w 1576"/>
              <a:gd name="T19" fmla="*/ 733 h 1176"/>
              <a:gd name="T20" fmla="*/ 740 w 1576"/>
              <a:gd name="T21" fmla="*/ 733 h 1176"/>
              <a:gd name="T22" fmla="*/ 1190 w 1576"/>
              <a:gd name="T23" fmla="*/ 1176 h 1176"/>
              <a:gd name="T24" fmla="*/ 893 w 1576"/>
              <a:gd name="T25" fmla="*/ 1176 h 1176"/>
              <a:gd name="T26" fmla="*/ 822 w 1576"/>
              <a:gd name="T27" fmla="*/ 968 h 1176"/>
              <a:gd name="T28" fmla="*/ 368 w 1576"/>
              <a:gd name="T29" fmla="*/ 968 h 1176"/>
              <a:gd name="T30" fmla="*/ 296 w 1576"/>
              <a:gd name="T31" fmla="*/ 1176 h 1176"/>
              <a:gd name="T32" fmla="*/ 0 w 1576"/>
              <a:gd name="T33" fmla="*/ 1176 h 1176"/>
              <a:gd name="T34" fmla="*/ 209 w 1576"/>
              <a:gd name="T35" fmla="*/ 588 h 1176"/>
              <a:gd name="T36" fmla="*/ 418 w 1576"/>
              <a:gd name="T37" fmla="*/ 0 h 1176"/>
              <a:gd name="T38" fmla="*/ 773 w 1576"/>
              <a:gd name="T39" fmla="*/ 0 h 1176"/>
              <a:gd name="T40" fmla="*/ 981 w 1576"/>
              <a:gd name="T41" fmla="*/ 588 h 1176"/>
              <a:gd name="T42" fmla="*/ 1190 w 1576"/>
              <a:gd name="T43" fmla="*/ 1176 h 1176"/>
              <a:gd name="T44" fmla="*/ 1301 w 1576"/>
              <a:gd name="T45" fmla="*/ 1176 h 1176"/>
              <a:gd name="T46" fmla="*/ 1301 w 1576"/>
              <a:gd name="T47" fmla="*/ 910 h 1176"/>
              <a:gd name="T48" fmla="*/ 1568 w 1576"/>
              <a:gd name="T49" fmla="*/ 910 h 1176"/>
              <a:gd name="T50" fmla="*/ 1568 w 1576"/>
              <a:gd name="T51" fmla="*/ 1176 h 1176"/>
              <a:gd name="T52" fmla="*/ 1301 w 1576"/>
              <a:gd name="T53" fmla="*/ 1176 h 1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76" h="1176">
                <a:moveTo>
                  <a:pt x="1576" y="408"/>
                </a:moveTo>
                <a:lnTo>
                  <a:pt x="1507" y="815"/>
                </a:lnTo>
                <a:lnTo>
                  <a:pt x="1350" y="815"/>
                </a:lnTo>
                <a:lnTo>
                  <a:pt x="1293" y="408"/>
                </a:lnTo>
                <a:lnTo>
                  <a:pt x="1293" y="0"/>
                </a:lnTo>
                <a:lnTo>
                  <a:pt x="1576" y="0"/>
                </a:lnTo>
                <a:lnTo>
                  <a:pt x="1576" y="408"/>
                </a:lnTo>
                <a:close/>
                <a:moveTo>
                  <a:pt x="740" y="733"/>
                </a:moveTo>
                <a:lnTo>
                  <a:pt x="595" y="315"/>
                </a:lnTo>
                <a:lnTo>
                  <a:pt x="450" y="733"/>
                </a:lnTo>
                <a:lnTo>
                  <a:pt x="740" y="733"/>
                </a:lnTo>
                <a:close/>
                <a:moveTo>
                  <a:pt x="1190" y="1176"/>
                </a:moveTo>
                <a:lnTo>
                  <a:pt x="893" y="1176"/>
                </a:lnTo>
                <a:lnTo>
                  <a:pt x="822" y="968"/>
                </a:lnTo>
                <a:lnTo>
                  <a:pt x="368" y="968"/>
                </a:lnTo>
                <a:lnTo>
                  <a:pt x="296" y="1176"/>
                </a:lnTo>
                <a:lnTo>
                  <a:pt x="0" y="1176"/>
                </a:lnTo>
                <a:lnTo>
                  <a:pt x="209" y="588"/>
                </a:lnTo>
                <a:lnTo>
                  <a:pt x="418" y="0"/>
                </a:lnTo>
                <a:lnTo>
                  <a:pt x="773" y="0"/>
                </a:lnTo>
                <a:lnTo>
                  <a:pt x="981" y="588"/>
                </a:lnTo>
                <a:lnTo>
                  <a:pt x="1190" y="1176"/>
                </a:lnTo>
                <a:close/>
                <a:moveTo>
                  <a:pt x="1301" y="1176"/>
                </a:moveTo>
                <a:lnTo>
                  <a:pt x="1301" y="910"/>
                </a:lnTo>
                <a:lnTo>
                  <a:pt x="1568" y="910"/>
                </a:lnTo>
                <a:lnTo>
                  <a:pt x="1568" y="1176"/>
                </a:lnTo>
                <a:lnTo>
                  <a:pt x="1301" y="11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6782502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1DE05B-FFAF-0858-13F9-0EB7AD352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783D3-C302-4CE8-B9EA-53F31C941894}" type="datetime1">
              <a:rPr lang="fi-FI" smtClean="0"/>
              <a:t>8.5.2025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FD89D3-D829-039B-7727-4ABD59B9B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0DE2EE-0379-76A8-D3FE-92AD796C4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t>‹#›</a:t>
            </a:fld>
            <a:endParaRPr lang="fi-FI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795DFD4-86D0-9FF1-D4D8-602EECF830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2647" y="3182779"/>
            <a:ext cx="11371365" cy="492443"/>
          </a:xfrm>
        </p:spPr>
        <p:txBody>
          <a:bodyPr wrap="square" anchor="ctr" anchorCtr="0">
            <a:spAutoFit/>
          </a:bodyPr>
          <a:lstStyle>
            <a:lvl1pPr algn="ctr">
              <a:lnSpc>
                <a:spcPct val="100000"/>
              </a:lnSpc>
              <a:defRPr sz="32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8313828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Re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1DE05B-FFAF-0858-13F9-0EB7AD352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3C4E9-059E-42D7-8677-9843F477B904}" type="datetime1">
              <a:rPr lang="fi-FI" smtClean="0"/>
              <a:t>8.5.2025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FD89D3-D829-039B-7727-4ABD59B9B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0DE2EE-0379-76A8-D3FE-92AD796C4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t>‹#›</a:t>
            </a:fld>
            <a:endParaRPr lang="fi-FI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795DFD4-86D0-9FF1-D4D8-602EECF830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2647" y="3182779"/>
            <a:ext cx="11371365" cy="492443"/>
          </a:xfrm>
        </p:spPr>
        <p:txBody>
          <a:bodyPr wrap="square" anchor="ctr" anchorCtr="0">
            <a:spAutoFit/>
          </a:bodyPr>
          <a:lstStyle>
            <a:lvl1pPr algn="ctr">
              <a:lnSpc>
                <a:spcPct val="100000"/>
              </a:lnSpc>
              <a:defRPr sz="32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7530901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Yellow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1DE05B-FFAF-0858-13F9-0EB7AD352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00324-DFA4-49F0-8D2D-303DEEB0EA43}" type="datetime1">
              <a:rPr lang="fi-FI" smtClean="0"/>
              <a:t>8.5.2025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FD89D3-D829-039B-7727-4ABD59B9B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0DE2EE-0379-76A8-D3FE-92AD796C4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t>‹#›</a:t>
            </a:fld>
            <a:endParaRPr lang="fi-FI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795DFD4-86D0-9FF1-D4D8-602EECF830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2647" y="3182779"/>
            <a:ext cx="11371365" cy="492443"/>
          </a:xfrm>
        </p:spPr>
        <p:txBody>
          <a:bodyPr wrap="square" anchor="ctr" anchorCtr="0">
            <a:spAutoFit/>
          </a:bodyPr>
          <a:lstStyle>
            <a:lvl1pPr algn="ctr">
              <a:lnSpc>
                <a:spcPct val="100000"/>
              </a:lnSpc>
              <a:defRPr sz="32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5709518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A2F443A1-A369-99FA-DAC7-9F6B92627CC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6858000"/>
          </a:xfrm>
          <a:solidFill>
            <a:schemeClr val="bg2"/>
          </a:solidFill>
        </p:spPr>
        <p:txBody>
          <a:bodyPr vert="horz" lIns="0" tIns="0" rIns="0" bIns="0" rtlCol="0" anchor="t" anchorCtr="0">
            <a:noAutofit/>
          </a:bodyPr>
          <a:lstStyle>
            <a:lvl1pPr>
              <a:defRPr lang="fi-FI" sz="1200" noProof="1"/>
            </a:lvl1pPr>
          </a:lstStyle>
          <a:p>
            <a:pPr marR="0" lvl="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i-FI" noProof="1"/>
              <a:t>Click icon to add image</a:t>
            </a:r>
            <a:br>
              <a:rPr lang="fi-FI" noProof="1"/>
            </a:br>
            <a:r>
              <a:rPr lang="fi-FI" noProof="1"/>
              <a:t>Fit the image to frame by choosing:</a:t>
            </a:r>
            <a:br>
              <a:rPr lang="fi-FI" noProof="1"/>
            </a:br>
            <a:r>
              <a:rPr lang="fi-FI" noProof="1"/>
              <a:t>crop&gt;fit / rajaa&gt;sovita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B56FBF-088F-1B9C-4741-7B63EF764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404813"/>
            <a:ext cx="5327973" cy="1079971"/>
          </a:xfrm>
        </p:spPr>
        <p:txBody>
          <a:bodyPr/>
          <a:lstStyle>
            <a:lvl1pPr>
              <a:defRPr sz="3000" baseline="0"/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FE4CDE-4B4B-6499-1855-DD7A0DEF5A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88" y="2205037"/>
            <a:ext cx="5327972" cy="367188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F2C7BC-AA75-561B-AC06-1034496152F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FB5FF9F-7366-4D75-BD01-ADF31E2F54E0}" type="datetime1">
              <a:rPr lang="fi-FI" smtClean="0"/>
              <a:t>8.5.2025</a:t>
            </a:fld>
            <a:endParaRPr lang="fi-FI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3EC51CAF-7174-FC82-643D-1D327D11943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9484465-F54B-AF10-4DE5-9408CEC6799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68266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Yellow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275C4-164C-69B1-48F1-6ABBCFDD46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988" y="2936557"/>
            <a:ext cx="9792468" cy="492443"/>
          </a:xfrm>
        </p:spPr>
        <p:txBody>
          <a:bodyPr anchor="b" anchorCtr="0">
            <a:spAutoFit/>
          </a:bodyPr>
          <a:lstStyle>
            <a:lvl1pPr algn="l">
              <a:lnSpc>
                <a:spcPct val="100000"/>
              </a:lnSpc>
              <a:defRPr sz="32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45A747-631B-1133-C63C-B48ADA15D1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988" y="3429000"/>
            <a:ext cx="9792468" cy="492443"/>
          </a:xfrm>
        </p:spPr>
        <p:txBody>
          <a:bodyPr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B048024D-E928-1A47-E81D-E73CEDEC7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7988" y="432000"/>
            <a:ext cx="2650987" cy="576000"/>
          </a:xfrm>
          <a:custGeom>
            <a:avLst/>
            <a:gdLst>
              <a:gd name="T0" fmla="*/ 1856 w 4584"/>
              <a:gd name="T1" fmla="*/ 150 h 996"/>
              <a:gd name="T2" fmla="*/ 1926 w 4584"/>
              <a:gd name="T3" fmla="*/ 74 h 996"/>
              <a:gd name="T4" fmla="*/ 1862 w 4584"/>
              <a:gd name="T5" fmla="*/ 198 h 996"/>
              <a:gd name="T6" fmla="*/ 2091 w 4584"/>
              <a:gd name="T7" fmla="*/ 109 h 996"/>
              <a:gd name="T8" fmla="*/ 2346 w 4584"/>
              <a:gd name="T9" fmla="*/ 79 h 996"/>
              <a:gd name="T10" fmla="*/ 2341 w 4584"/>
              <a:gd name="T11" fmla="*/ 150 h 996"/>
              <a:gd name="T12" fmla="*/ 2584 w 4584"/>
              <a:gd name="T13" fmla="*/ 274 h 996"/>
              <a:gd name="T14" fmla="*/ 2883 w 4584"/>
              <a:gd name="T15" fmla="*/ 0 h 996"/>
              <a:gd name="T16" fmla="*/ 2966 w 4584"/>
              <a:gd name="T17" fmla="*/ 88 h 996"/>
              <a:gd name="T18" fmla="*/ 3031 w 4584"/>
              <a:gd name="T19" fmla="*/ 214 h 996"/>
              <a:gd name="T20" fmla="*/ 3010 w 4584"/>
              <a:gd name="T21" fmla="*/ 212 h 996"/>
              <a:gd name="T22" fmla="*/ 3283 w 4584"/>
              <a:gd name="T23" fmla="*/ 239 h 996"/>
              <a:gd name="T24" fmla="*/ 3261 w 4584"/>
              <a:gd name="T25" fmla="*/ 135 h 996"/>
              <a:gd name="T26" fmla="*/ 3397 w 4584"/>
              <a:gd name="T27" fmla="*/ 34 h 996"/>
              <a:gd name="T28" fmla="*/ 3589 w 4584"/>
              <a:gd name="T29" fmla="*/ 199 h 996"/>
              <a:gd name="T30" fmla="*/ 3538 w 4584"/>
              <a:gd name="T31" fmla="*/ 193 h 996"/>
              <a:gd name="T32" fmla="*/ 3580 w 4584"/>
              <a:gd name="T33" fmla="*/ 106 h 996"/>
              <a:gd name="T34" fmla="*/ 3779 w 4584"/>
              <a:gd name="T35" fmla="*/ 244 h 996"/>
              <a:gd name="T36" fmla="*/ 3908 w 4584"/>
              <a:gd name="T37" fmla="*/ 148 h 996"/>
              <a:gd name="T38" fmla="*/ 3821 w 4584"/>
              <a:gd name="T39" fmla="*/ 107 h 996"/>
              <a:gd name="T40" fmla="*/ 1828 w 4584"/>
              <a:gd name="T41" fmla="*/ 916 h 996"/>
              <a:gd name="T42" fmla="*/ 1868 w 4584"/>
              <a:gd name="T43" fmla="*/ 803 h 996"/>
              <a:gd name="T44" fmla="*/ 1905 w 4584"/>
              <a:gd name="T45" fmla="*/ 896 h 996"/>
              <a:gd name="T46" fmla="*/ 2193 w 4584"/>
              <a:gd name="T47" fmla="*/ 891 h 996"/>
              <a:gd name="T48" fmla="*/ 2220 w 4584"/>
              <a:gd name="T49" fmla="*/ 816 h 996"/>
              <a:gd name="T50" fmla="*/ 2340 w 4584"/>
              <a:gd name="T51" fmla="*/ 927 h 996"/>
              <a:gd name="T52" fmla="*/ 2271 w 4584"/>
              <a:gd name="T53" fmla="*/ 868 h 996"/>
              <a:gd name="T54" fmla="*/ 2506 w 4584"/>
              <a:gd name="T55" fmla="*/ 882 h 996"/>
              <a:gd name="T56" fmla="*/ 2823 w 4584"/>
              <a:gd name="T57" fmla="*/ 753 h 996"/>
              <a:gd name="T58" fmla="*/ 2952 w 4584"/>
              <a:gd name="T59" fmla="*/ 726 h 996"/>
              <a:gd name="T60" fmla="*/ 3233 w 4584"/>
              <a:gd name="T61" fmla="*/ 913 h 996"/>
              <a:gd name="T62" fmla="*/ 3254 w 4584"/>
              <a:gd name="T63" fmla="*/ 854 h 996"/>
              <a:gd name="T64" fmla="*/ 3313 w 4584"/>
              <a:gd name="T65" fmla="*/ 793 h 996"/>
              <a:gd name="T66" fmla="*/ 3644 w 4584"/>
              <a:gd name="T67" fmla="*/ 802 h 996"/>
              <a:gd name="T68" fmla="*/ 3627 w 4584"/>
              <a:gd name="T69" fmla="*/ 933 h 996"/>
              <a:gd name="T70" fmla="*/ 3553 w 4584"/>
              <a:gd name="T71" fmla="*/ 839 h 996"/>
              <a:gd name="T72" fmla="*/ 3726 w 4584"/>
              <a:gd name="T73" fmla="*/ 696 h 996"/>
              <a:gd name="T74" fmla="*/ 3850 w 4584"/>
              <a:gd name="T75" fmla="*/ 926 h 996"/>
              <a:gd name="T76" fmla="*/ 3980 w 4584"/>
              <a:gd name="T77" fmla="*/ 996 h 996"/>
              <a:gd name="T78" fmla="*/ 1914 w 4584"/>
              <a:gd name="T79" fmla="*/ 481 h 996"/>
              <a:gd name="T80" fmla="*/ 1963 w 4584"/>
              <a:gd name="T81" fmla="*/ 436 h 996"/>
              <a:gd name="T82" fmla="*/ 1873 w 4584"/>
              <a:gd name="T83" fmla="*/ 556 h 996"/>
              <a:gd name="T84" fmla="*/ 2197 w 4584"/>
              <a:gd name="T85" fmla="*/ 413 h 996"/>
              <a:gd name="T86" fmla="*/ 2378 w 4584"/>
              <a:gd name="T87" fmla="*/ 449 h 996"/>
              <a:gd name="T88" fmla="*/ 2327 w 4584"/>
              <a:gd name="T89" fmla="*/ 457 h 996"/>
              <a:gd name="T90" fmla="*/ 2668 w 4584"/>
              <a:gd name="T91" fmla="*/ 587 h 996"/>
              <a:gd name="T92" fmla="*/ 2785 w 4584"/>
              <a:gd name="T93" fmla="*/ 413 h 996"/>
              <a:gd name="T94" fmla="*/ 2840 w 4584"/>
              <a:gd name="T95" fmla="*/ 466 h 996"/>
              <a:gd name="T96" fmla="*/ 3340 w 4584"/>
              <a:gd name="T97" fmla="*/ 593 h 996"/>
              <a:gd name="T98" fmla="*/ 3412 w 4584"/>
              <a:gd name="T99" fmla="*/ 456 h 996"/>
              <a:gd name="T100" fmla="*/ 3375 w 4584"/>
              <a:gd name="T101" fmla="*/ 483 h 996"/>
              <a:gd name="T102" fmla="*/ 3508 w 4584"/>
              <a:gd name="T103" fmla="*/ 475 h 996"/>
              <a:gd name="T104" fmla="*/ 3735 w 4584"/>
              <a:gd name="T105" fmla="*/ 559 h 996"/>
              <a:gd name="T106" fmla="*/ 3673 w 4584"/>
              <a:gd name="T107" fmla="*/ 523 h 996"/>
              <a:gd name="T108" fmla="*/ 3797 w 4584"/>
              <a:gd name="T109" fmla="*/ 390 h 996"/>
              <a:gd name="T110" fmla="*/ 3950 w 4584"/>
              <a:gd name="T111" fmla="*/ 551 h 996"/>
              <a:gd name="T112" fmla="*/ 3976 w 4584"/>
              <a:gd name="T113" fmla="*/ 483 h 996"/>
              <a:gd name="T114" fmla="*/ 4063 w 4584"/>
              <a:gd name="T115" fmla="*/ 557 h 996"/>
              <a:gd name="T116" fmla="*/ 4023 w 4584"/>
              <a:gd name="T117" fmla="*/ 483 h 996"/>
              <a:gd name="T118" fmla="*/ 4319 w 4584"/>
              <a:gd name="T119" fmla="*/ 576 h 996"/>
              <a:gd name="T120" fmla="*/ 4457 w 4584"/>
              <a:gd name="T121" fmla="*/ 514 h 996"/>
              <a:gd name="T122" fmla="*/ 4395 w 4584"/>
              <a:gd name="T123" fmla="*/ 453 h 996"/>
              <a:gd name="T124" fmla="*/ 4474 w 4584"/>
              <a:gd name="T125" fmla="*/ 413 h 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584" h="996">
                <a:moveTo>
                  <a:pt x="1232" y="330"/>
                </a:moveTo>
                <a:lnTo>
                  <a:pt x="1178" y="648"/>
                </a:lnTo>
                <a:lnTo>
                  <a:pt x="1055" y="648"/>
                </a:lnTo>
                <a:lnTo>
                  <a:pt x="1010" y="330"/>
                </a:lnTo>
                <a:lnTo>
                  <a:pt x="1010" y="12"/>
                </a:lnTo>
                <a:lnTo>
                  <a:pt x="1232" y="12"/>
                </a:lnTo>
                <a:lnTo>
                  <a:pt x="1232" y="330"/>
                </a:lnTo>
                <a:close/>
                <a:moveTo>
                  <a:pt x="1623" y="249"/>
                </a:moveTo>
                <a:lnTo>
                  <a:pt x="1569" y="249"/>
                </a:lnTo>
                <a:lnTo>
                  <a:pt x="1651" y="13"/>
                </a:lnTo>
                <a:lnTo>
                  <a:pt x="1715" y="13"/>
                </a:lnTo>
                <a:lnTo>
                  <a:pt x="1797" y="249"/>
                </a:lnTo>
                <a:lnTo>
                  <a:pt x="1743" y="249"/>
                </a:lnTo>
                <a:lnTo>
                  <a:pt x="1726" y="195"/>
                </a:lnTo>
                <a:lnTo>
                  <a:pt x="1641" y="195"/>
                </a:lnTo>
                <a:lnTo>
                  <a:pt x="1623" y="249"/>
                </a:lnTo>
                <a:close/>
                <a:moveTo>
                  <a:pt x="1653" y="156"/>
                </a:moveTo>
                <a:lnTo>
                  <a:pt x="1713" y="156"/>
                </a:lnTo>
                <a:lnTo>
                  <a:pt x="1684" y="67"/>
                </a:lnTo>
                <a:lnTo>
                  <a:pt x="1653" y="156"/>
                </a:lnTo>
                <a:close/>
                <a:moveTo>
                  <a:pt x="1874" y="252"/>
                </a:moveTo>
                <a:lnTo>
                  <a:pt x="1867" y="252"/>
                </a:lnTo>
                <a:lnTo>
                  <a:pt x="1861" y="252"/>
                </a:lnTo>
                <a:lnTo>
                  <a:pt x="1856" y="251"/>
                </a:lnTo>
                <a:lnTo>
                  <a:pt x="1850" y="249"/>
                </a:lnTo>
                <a:lnTo>
                  <a:pt x="1845" y="247"/>
                </a:lnTo>
                <a:lnTo>
                  <a:pt x="1840" y="245"/>
                </a:lnTo>
                <a:lnTo>
                  <a:pt x="1836" y="242"/>
                </a:lnTo>
                <a:lnTo>
                  <a:pt x="1832" y="239"/>
                </a:lnTo>
                <a:lnTo>
                  <a:pt x="1828" y="236"/>
                </a:lnTo>
                <a:lnTo>
                  <a:pt x="1824" y="232"/>
                </a:lnTo>
                <a:lnTo>
                  <a:pt x="1821" y="227"/>
                </a:lnTo>
                <a:lnTo>
                  <a:pt x="1820" y="225"/>
                </a:lnTo>
                <a:lnTo>
                  <a:pt x="1819" y="223"/>
                </a:lnTo>
                <a:lnTo>
                  <a:pt x="1817" y="218"/>
                </a:lnTo>
                <a:lnTo>
                  <a:pt x="1816" y="212"/>
                </a:lnTo>
                <a:lnTo>
                  <a:pt x="1815" y="206"/>
                </a:lnTo>
                <a:lnTo>
                  <a:pt x="1815" y="200"/>
                </a:lnTo>
                <a:lnTo>
                  <a:pt x="1815" y="190"/>
                </a:lnTo>
                <a:lnTo>
                  <a:pt x="1817" y="182"/>
                </a:lnTo>
                <a:lnTo>
                  <a:pt x="1818" y="178"/>
                </a:lnTo>
                <a:lnTo>
                  <a:pt x="1820" y="175"/>
                </a:lnTo>
                <a:lnTo>
                  <a:pt x="1824" y="169"/>
                </a:lnTo>
                <a:lnTo>
                  <a:pt x="1827" y="166"/>
                </a:lnTo>
                <a:lnTo>
                  <a:pt x="1829" y="163"/>
                </a:lnTo>
                <a:lnTo>
                  <a:pt x="1832" y="161"/>
                </a:lnTo>
                <a:lnTo>
                  <a:pt x="1835" y="159"/>
                </a:lnTo>
                <a:lnTo>
                  <a:pt x="1838" y="157"/>
                </a:lnTo>
                <a:lnTo>
                  <a:pt x="1841" y="155"/>
                </a:lnTo>
                <a:lnTo>
                  <a:pt x="1845" y="154"/>
                </a:lnTo>
                <a:lnTo>
                  <a:pt x="1849" y="152"/>
                </a:lnTo>
                <a:lnTo>
                  <a:pt x="1856" y="150"/>
                </a:lnTo>
                <a:lnTo>
                  <a:pt x="1864" y="148"/>
                </a:lnTo>
                <a:lnTo>
                  <a:pt x="1873" y="146"/>
                </a:lnTo>
                <a:lnTo>
                  <a:pt x="1881" y="145"/>
                </a:lnTo>
                <a:lnTo>
                  <a:pt x="1901" y="143"/>
                </a:lnTo>
                <a:lnTo>
                  <a:pt x="1908" y="142"/>
                </a:lnTo>
                <a:lnTo>
                  <a:pt x="1914" y="140"/>
                </a:lnTo>
                <a:lnTo>
                  <a:pt x="1918" y="139"/>
                </a:lnTo>
                <a:lnTo>
                  <a:pt x="1920" y="138"/>
                </a:lnTo>
                <a:lnTo>
                  <a:pt x="1922" y="136"/>
                </a:lnTo>
                <a:lnTo>
                  <a:pt x="1923" y="135"/>
                </a:lnTo>
                <a:lnTo>
                  <a:pt x="1923" y="133"/>
                </a:lnTo>
                <a:lnTo>
                  <a:pt x="1924" y="131"/>
                </a:lnTo>
                <a:lnTo>
                  <a:pt x="1924" y="129"/>
                </a:lnTo>
                <a:lnTo>
                  <a:pt x="1924" y="124"/>
                </a:lnTo>
                <a:lnTo>
                  <a:pt x="1922" y="119"/>
                </a:lnTo>
                <a:lnTo>
                  <a:pt x="1921" y="117"/>
                </a:lnTo>
                <a:lnTo>
                  <a:pt x="1920" y="115"/>
                </a:lnTo>
                <a:lnTo>
                  <a:pt x="1919" y="113"/>
                </a:lnTo>
                <a:lnTo>
                  <a:pt x="1917" y="112"/>
                </a:lnTo>
                <a:lnTo>
                  <a:pt x="1913" y="109"/>
                </a:lnTo>
                <a:lnTo>
                  <a:pt x="1909" y="107"/>
                </a:lnTo>
                <a:lnTo>
                  <a:pt x="1904" y="106"/>
                </a:lnTo>
                <a:lnTo>
                  <a:pt x="1898" y="106"/>
                </a:lnTo>
                <a:lnTo>
                  <a:pt x="1892" y="106"/>
                </a:lnTo>
                <a:lnTo>
                  <a:pt x="1886" y="107"/>
                </a:lnTo>
                <a:lnTo>
                  <a:pt x="1881" y="109"/>
                </a:lnTo>
                <a:lnTo>
                  <a:pt x="1877" y="112"/>
                </a:lnTo>
                <a:lnTo>
                  <a:pt x="1873" y="115"/>
                </a:lnTo>
                <a:lnTo>
                  <a:pt x="1870" y="118"/>
                </a:lnTo>
                <a:lnTo>
                  <a:pt x="1868" y="122"/>
                </a:lnTo>
                <a:lnTo>
                  <a:pt x="1867" y="124"/>
                </a:lnTo>
                <a:lnTo>
                  <a:pt x="1866" y="126"/>
                </a:lnTo>
                <a:lnTo>
                  <a:pt x="1821" y="123"/>
                </a:lnTo>
                <a:lnTo>
                  <a:pt x="1823" y="117"/>
                </a:lnTo>
                <a:lnTo>
                  <a:pt x="1825" y="111"/>
                </a:lnTo>
                <a:lnTo>
                  <a:pt x="1827" y="106"/>
                </a:lnTo>
                <a:lnTo>
                  <a:pt x="1830" y="101"/>
                </a:lnTo>
                <a:lnTo>
                  <a:pt x="1833" y="96"/>
                </a:lnTo>
                <a:lnTo>
                  <a:pt x="1837" y="92"/>
                </a:lnTo>
                <a:lnTo>
                  <a:pt x="1841" y="88"/>
                </a:lnTo>
                <a:lnTo>
                  <a:pt x="1846" y="84"/>
                </a:lnTo>
                <a:lnTo>
                  <a:pt x="1851" y="81"/>
                </a:lnTo>
                <a:lnTo>
                  <a:pt x="1857" y="78"/>
                </a:lnTo>
                <a:lnTo>
                  <a:pt x="1863" y="76"/>
                </a:lnTo>
                <a:lnTo>
                  <a:pt x="1869" y="74"/>
                </a:lnTo>
                <a:lnTo>
                  <a:pt x="1876" y="72"/>
                </a:lnTo>
                <a:lnTo>
                  <a:pt x="1883" y="71"/>
                </a:lnTo>
                <a:lnTo>
                  <a:pt x="1890" y="70"/>
                </a:lnTo>
                <a:lnTo>
                  <a:pt x="1898" y="70"/>
                </a:lnTo>
                <a:lnTo>
                  <a:pt x="1908" y="70"/>
                </a:lnTo>
                <a:lnTo>
                  <a:pt x="1917" y="72"/>
                </a:lnTo>
                <a:lnTo>
                  <a:pt x="1926" y="74"/>
                </a:lnTo>
                <a:lnTo>
                  <a:pt x="1935" y="76"/>
                </a:lnTo>
                <a:lnTo>
                  <a:pt x="1943" y="80"/>
                </a:lnTo>
                <a:lnTo>
                  <a:pt x="1947" y="82"/>
                </a:lnTo>
                <a:lnTo>
                  <a:pt x="1950" y="84"/>
                </a:lnTo>
                <a:lnTo>
                  <a:pt x="1957" y="90"/>
                </a:lnTo>
                <a:lnTo>
                  <a:pt x="1963" y="96"/>
                </a:lnTo>
                <a:lnTo>
                  <a:pt x="1965" y="99"/>
                </a:lnTo>
                <a:lnTo>
                  <a:pt x="1967" y="103"/>
                </a:lnTo>
                <a:lnTo>
                  <a:pt x="1969" y="107"/>
                </a:lnTo>
                <a:lnTo>
                  <a:pt x="1970" y="111"/>
                </a:lnTo>
                <a:lnTo>
                  <a:pt x="1972" y="115"/>
                </a:lnTo>
                <a:lnTo>
                  <a:pt x="1972" y="120"/>
                </a:lnTo>
                <a:lnTo>
                  <a:pt x="1973" y="125"/>
                </a:lnTo>
                <a:lnTo>
                  <a:pt x="1973" y="130"/>
                </a:lnTo>
                <a:lnTo>
                  <a:pt x="1973" y="249"/>
                </a:lnTo>
                <a:lnTo>
                  <a:pt x="1927" y="249"/>
                </a:lnTo>
                <a:lnTo>
                  <a:pt x="1927" y="225"/>
                </a:lnTo>
                <a:lnTo>
                  <a:pt x="1922" y="230"/>
                </a:lnTo>
                <a:lnTo>
                  <a:pt x="1917" y="236"/>
                </a:lnTo>
                <a:lnTo>
                  <a:pt x="1912" y="241"/>
                </a:lnTo>
                <a:lnTo>
                  <a:pt x="1906" y="245"/>
                </a:lnTo>
                <a:lnTo>
                  <a:pt x="1899" y="248"/>
                </a:lnTo>
                <a:lnTo>
                  <a:pt x="1891" y="250"/>
                </a:lnTo>
                <a:lnTo>
                  <a:pt x="1887" y="251"/>
                </a:lnTo>
                <a:lnTo>
                  <a:pt x="1883" y="252"/>
                </a:lnTo>
                <a:lnTo>
                  <a:pt x="1874" y="252"/>
                </a:lnTo>
                <a:close/>
                <a:moveTo>
                  <a:pt x="1888" y="219"/>
                </a:moveTo>
                <a:lnTo>
                  <a:pt x="1895" y="218"/>
                </a:lnTo>
                <a:lnTo>
                  <a:pt x="1902" y="216"/>
                </a:lnTo>
                <a:lnTo>
                  <a:pt x="1905" y="215"/>
                </a:lnTo>
                <a:lnTo>
                  <a:pt x="1908" y="213"/>
                </a:lnTo>
                <a:lnTo>
                  <a:pt x="1914" y="209"/>
                </a:lnTo>
                <a:lnTo>
                  <a:pt x="1916" y="207"/>
                </a:lnTo>
                <a:lnTo>
                  <a:pt x="1919" y="204"/>
                </a:lnTo>
                <a:lnTo>
                  <a:pt x="1922" y="199"/>
                </a:lnTo>
                <a:lnTo>
                  <a:pt x="1924" y="193"/>
                </a:lnTo>
                <a:lnTo>
                  <a:pt x="1924" y="189"/>
                </a:lnTo>
                <a:lnTo>
                  <a:pt x="1924" y="186"/>
                </a:lnTo>
                <a:lnTo>
                  <a:pt x="1924" y="167"/>
                </a:lnTo>
                <a:lnTo>
                  <a:pt x="1921" y="169"/>
                </a:lnTo>
                <a:lnTo>
                  <a:pt x="1915" y="171"/>
                </a:lnTo>
                <a:lnTo>
                  <a:pt x="1903" y="173"/>
                </a:lnTo>
                <a:lnTo>
                  <a:pt x="1890" y="175"/>
                </a:lnTo>
                <a:lnTo>
                  <a:pt x="1884" y="176"/>
                </a:lnTo>
                <a:lnTo>
                  <a:pt x="1879" y="178"/>
                </a:lnTo>
                <a:lnTo>
                  <a:pt x="1874" y="180"/>
                </a:lnTo>
                <a:lnTo>
                  <a:pt x="1870" y="182"/>
                </a:lnTo>
                <a:lnTo>
                  <a:pt x="1866" y="185"/>
                </a:lnTo>
                <a:lnTo>
                  <a:pt x="1864" y="189"/>
                </a:lnTo>
                <a:lnTo>
                  <a:pt x="1863" y="191"/>
                </a:lnTo>
                <a:lnTo>
                  <a:pt x="1862" y="193"/>
                </a:lnTo>
                <a:lnTo>
                  <a:pt x="1862" y="198"/>
                </a:lnTo>
                <a:lnTo>
                  <a:pt x="1862" y="203"/>
                </a:lnTo>
                <a:lnTo>
                  <a:pt x="1863" y="207"/>
                </a:lnTo>
                <a:lnTo>
                  <a:pt x="1865" y="209"/>
                </a:lnTo>
                <a:lnTo>
                  <a:pt x="1866" y="211"/>
                </a:lnTo>
                <a:lnTo>
                  <a:pt x="1869" y="213"/>
                </a:lnTo>
                <a:lnTo>
                  <a:pt x="1873" y="216"/>
                </a:lnTo>
                <a:lnTo>
                  <a:pt x="1875" y="217"/>
                </a:lnTo>
                <a:lnTo>
                  <a:pt x="1877" y="217"/>
                </a:lnTo>
                <a:lnTo>
                  <a:pt x="1882" y="218"/>
                </a:lnTo>
                <a:lnTo>
                  <a:pt x="1888" y="219"/>
                </a:lnTo>
                <a:close/>
                <a:moveTo>
                  <a:pt x="2063" y="249"/>
                </a:moveTo>
                <a:lnTo>
                  <a:pt x="2013" y="249"/>
                </a:lnTo>
                <a:lnTo>
                  <a:pt x="2013" y="13"/>
                </a:lnTo>
                <a:lnTo>
                  <a:pt x="2063" y="13"/>
                </a:lnTo>
                <a:lnTo>
                  <a:pt x="2063" y="249"/>
                </a:lnTo>
                <a:close/>
                <a:moveTo>
                  <a:pt x="2197" y="72"/>
                </a:moveTo>
                <a:lnTo>
                  <a:pt x="2197" y="109"/>
                </a:lnTo>
                <a:lnTo>
                  <a:pt x="2164" y="109"/>
                </a:lnTo>
                <a:lnTo>
                  <a:pt x="2164" y="195"/>
                </a:lnTo>
                <a:lnTo>
                  <a:pt x="2164" y="199"/>
                </a:lnTo>
                <a:lnTo>
                  <a:pt x="2165" y="203"/>
                </a:lnTo>
                <a:lnTo>
                  <a:pt x="2166" y="205"/>
                </a:lnTo>
                <a:lnTo>
                  <a:pt x="2167" y="206"/>
                </a:lnTo>
                <a:lnTo>
                  <a:pt x="2169" y="208"/>
                </a:lnTo>
                <a:lnTo>
                  <a:pt x="2171" y="210"/>
                </a:lnTo>
                <a:lnTo>
                  <a:pt x="2174" y="211"/>
                </a:lnTo>
                <a:lnTo>
                  <a:pt x="2177" y="212"/>
                </a:lnTo>
                <a:lnTo>
                  <a:pt x="2181" y="212"/>
                </a:lnTo>
                <a:lnTo>
                  <a:pt x="2188" y="211"/>
                </a:lnTo>
                <a:lnTo>
                  <a:pt x="2193" y="210"/>
                </a:lnTo>
                <a:lnTo>
                  <a:pt x="2201" y="247"/>
                </a:lnTo>
                <a:lnTo>
                  <a:pt x="2190" y="250"/>
                </a:lnTo>
                <a:lnTo>
                  <a:pt x="2183" y="251"/>
                </a:lnTo>
                <a:lnTo>
                  <a:pt x="2174" y="252"/>
                </a:lnTo>
                <a:lnTo>
                  <a:pt x="2168" y="252"/>
                </a:lnTo>
                <a:lnTo>
                  <a:pt x="2161" y="251"/>
                </a:lnTo>
                <a:lnTo>
                  <a:pt x="2156" y="250"/>
                </a:lnTo>
                <a:lnTo>
                  <a:pt x="2150" y="249"/>
                </a:lnTo>
                <a:lnTo>
                  <a:pt x="2145" y="248"/>
                </a:lnTo>
                <a:lnTo>
                  <a:pt x="2140" y="245"/>
                </a:lnTo>
                <a:lnTo>
                  <a:pt x="2135" y="243"/>
                </a:lnTo>
                <a:lnTo>
                  <a:pt x="2131" y="240"/>
                </a:lnTo>
                <a:lnTo>
                  <a:pt x="2127" y="237"/>
                </a:lnTo>
                <a:lnTo>
                  <a:pt x="2124" y="233"/>
                </a:lnTo>
                <a:lnTo>
                  <a:pt x="2121" y="229"/>
                </a:lnTo>
                <a:lnTo>
                  <a:pt x="2119" y="224"/>
                </a:lnTo>
                <a:lnTo>
                  <a:pt x="2117" y="219"/>
                </a:lnTo>
                <a:lnTo>
                  <a:pt x="2116" y="213"/>
                </a:lnTo>
                <a:lnTo>
                  <a:pt x="2115" y="208"/>
                </a:lnTo>
                <a:lnTo>
                  <a:pt x="2115" y="201"/>
                </a:lnTo>
                <a:lnTo>
                  <a:pt x="2115" y="109"/>
                </a:lnTo>
                <a:lnTo>
                  <a:pt x="2091" y="109"/>
                </a:lnTo>
                <a:lnTo>
                  <a:pt x="2091" y="72"/>
                </a:lnTo>
                <a:lnTo>
                  <a:pt x="2115" y="72"/>
                </a:lnTo>
                <a:lnTo>
                  <a:pt x="2115" y="30"/>
                </a:lnTo>
                <a:lnTo>
                  <a:pt x="2164" y="30"/>
                </a:lnTo>
                <a:lnTo>
                  <a:pt x="2164" y="72"/>
                </a:lnTo>
                <a:lnTo>
                  <a:pt x="2197" y="72"/>
                </a:lnTo>
                <a:close/>
                <a:moveTo>
                  <a:pt x="2304" y="253"/>
                </a:moveTo>
                <a:lnTo>
                  <a:pt x="2291" y="252"/>
                </a:lnTo>
                <a:lnTo>
                  <a:pt x="2285" y="251"/>
                </a:lnTo>
                <a:lnTo>
                  <a:pt x="2279" y="250"/>
                </a:lnTo>
                <a:lnTo>
                  <a:pt x="2268" y="246"/>
                </a:lnTo>
                <a:lnTo>
                  <a:pt x="2263" y="244"/>
                </a:lnTo>
                <a:lnTo>
                  <a:pt x="2258" y="241"/>
                </a:lnTo>
                <a:lnTo>
                  <a:pt x="2249" y="235"/>
                </a:lnTo>
                <a:lnTo>
                  <a:pt x="2245" y="231"/>
                </a:lnTo>
                <a:lnTo>
                  <a:pt x="2241" y="227"/>
                </a:lnTo>
                <a:lnTo>
                  <a:pt x="2234" y="219"/>
                </a:lnTo>
                <a:lnTo>
                  <a:pt x="2231" y="214"/>
                </a:lnTo>
                <a:lnTo>
                  <a:pt x="2228" y="209"/>
                </a:lnTo>
                <a:lnTo>
                  <a:pt x="2223" y="198"/>
                </a:lnTo>
                <a:lnTo>
                  <a:pt x="2221" y="193"/>
                </a:lnTo>
                <a:lnTo>
                  <a:pt x="2220" y="187"/>
                </a:lnTo>
                <a:lnTo>
                  <a:pt x="2219" y="181"/>
                </a:lnTo>
                <a:lnTo>
                  <a:pt x="2218" y="175"/>
                </a:lnTo>
                <a:lnTo>
                  <a:pt x="2218" y="168"/>
                </a:lnTo>
                <a:lnTo>
                  <a:pt x="2217" y="161"/>
                </a:lnTo>
                <a:lnTo>
                  <a:pt x="2218" y="155"/>
                </a:lnTo>
                <a:lnTo>
                  <a:pt x="2218" y="148"/>
                </a:lnTo>
                <a:lnTo>
                  <a:pt x="2219" y="142"/>
                </a:lnTo>
                <a:lnTo>
                  <a:pt x="2220" y="136"/>
                </a:lnTo>
                <a:lnTo>
                  <a:pt x="2223" y="124"/>
                </a:lnTo>
                <a:lnTo>
                  <a:pt x="2225" y="119"/>
                </a:lnTo>
                <a:lnTo>
                  <a:pt x="2228" y="114"/>
                </a:lnTo>
                <a:lnTo>
                  <a:pt x="2234" y="104"/>
                </a:lnTo>
                <a:lnTo>
                  <a:pt x="2237" y="99"/>
                </a:lnTo>
                <a:lnTo>
                  <a:pt x="2241" y="95"/>
                </a:lnTo>
                <a:lnTo>
                  <a:pt x="2245" y="91"/>
                </a:lnTo>
                <a:lnTo>
                  <a:pt x="2249" y="88"/>
                </a:lnTo>
                <a:lnTo>
                  <a:pt x="2253" y="85"/>
                </a:lnTo>
                <a:lnTo>
                  <a:pt x="2258" y="82"/>
                </a:lnTo>
                <a:lnTo>
                  <a:pt x="2263" y="79"/>
                </a:lnTo>
                <a:lnTo>
                  <a:pt x="2268" y="77"/>
                </a:lnTo>
                <a:lnTo>
                  <a:pt x="2274" y="75"/>
                </a:lnTo>
                <a:lnTo>
                  <a:pt x="2279" y="73"/>
                </a:lnTo>
                <a:lnTo>
                  <a:pt x="2285" y="72"/>
                </a:lnTo>
                <a:lnTo>
                  <a:pt x="2291" y="71"/>
                </a:lnTo>
                <a:lnTo>
                  <a:pt x="2304" y="70"/>
                </a:lnTo>
                <a:lnTo>
                  <a:pt x="2317" y="71"/>
                </a:lnTo>
                <a:lnTo>
                  <a:pt x="2323" y="72"/>
                </a:lnTo>
                <a:lnTo>
                  <a:pt x="2329" y="73"/>
                </a:lnTo>
                <a:lnTo>
                  <a:pt x="2340" y="77"/>
                </a:lnTo>
                <a:lnTo>
                  <a:pt x="2346" y="79"/>
                </a:lnTo>
                <a:lnTo>
                  <a:pt x="2351" y="82"/>
                </a:lnTo>
                <a:lnTo>
                  <a:pt x="2360" y="88"/>
                </a:lnTo>
                <a:lnTo>
                  <a:pt x="2364" y="91"/>
                </a:lnTo>
                <a:lnTo>
                  <a:pt x="2368" y="95"/>
                </a:lnTo>
                <a:lnTo>
                  <a:pt x="2375" y="104"/>
                </a:lnTo>
                <a:lnTo>
                  <a:pt x="2378" y="109"/>
                </a:lnTo>
                <a:lnTo>
                  <a:pt x="2381" y="114"/>
                </a:lnTo>
                <a:lnTo>
                  <a:pt x="2385" y="124"/>
                </a:lnTo>
                <a:lnTo>
                  <a:pt x="2387" y="130"/>
                </a:lnTo>
                <a:lnTo>
                  <a:pt x="2389" y="136"/>
                </a:lnTo>
                <a:lnTo>
                  <a:pt x="2390" y="142"/>
                </a:lnTo>
                <a:lnTo>
                  <a:pt x="2391" y="148"/>
                </a:lnTo>
                <a:lnTo>
                  <a:pt x="2391" y="155"/>
                </a:lnTo>
                <a:lnTo>
                  <a:pt x="2391" y="161"/>
                </a:lnTo>
                <a:lnTo>
                  <a:pt x="2391" y="168"/>
                </a:lnTo>
                <a:lnTo>
                  <a:pt x="2391" y="175"/>
                </a:lnTo>
                <a:lnTo>
                  <a:pt x="2390" y="181"/>
                </a:lnTo>
                <a:lnTo>
                  <a:pt x="2389" y="187"/>
                </a:lnTo>
                <a:lnTo>
                  <a:pt x="2385" y="198"/>
                </a:lnTo>
                <a:lnTo>
                  <a:pt x="2383" y="204"/>
                </a:lnTo>
                <a:lnTo>
                  <a:pt x="2381" y="209"/>
                </a:lnTo>
                <a:lnTo>
                  <a:pt x="2375" y="219"/>
                </a:lnTo>
                <a:lnTo>
                  <a:pt x="2372" y="223"/>
                </a:lnTo>
                <a:lnTo>
                  <a:pt x="2368" y="227"/>
                </a:lnTo>
                <a:lnTo>
                  <a:pt x="2364" y="231"/>
                </a:lnTo>
                <a:lnTo>
                  <a:pt x="2360" y="235"/>
                </a:lnTo>
                <a:lnTo>
                  <a:pt x="2355" y="238"/>
                </a:lnTo>
                <a:lnTo>
                  <a:pt x="2351" y="241"/>
                </a:lnTo>
                <a:lnTo>
                  <a:pt x="2346" y="244"/>
                </a:lnTo>
                <a:lnTo>
                  <a:pt x="2340" y="246"/>
                </a:lnTo>
                <a:lnTo>
                  <a:pt x="2335" y="248"/>
                </a:lnTo>
                <a:lnTo>
                  <a:pt x="2329" y="250"/>
                </a:lnTo>
                <a:lnTo>
                  <a:pt x="2323" y="251"/>
                </a:lnTo>
                <a:lnTo>
                  <a:pt x="2317" y="252"/>
                </a:lnTo>
                <a:lnTo>
                  <a:pt x="2304" y="253"/>
                </a:lnTo>
                <a:close/>
                <a:moveTo>
                  <a:pt x="2305" y="215"/>
                </a:moveTo>
                <a:lnTo>
                  <a:pt x="2309" y="214"/>
                </a:lnTo>
                <a:lnTo>
                  <a:pt x="2313" y="214"/>
                </a:lnTo>
                <a:lnTo>
                  <a:pt x="2317" y="212"/>
                </a:lnTo>
                <a:lnTo>
                  <a:pt x="2321" y="211"/>
                </a:lnTo>
                <a:lnTo>
                  <a:pt x="2324" y="209"/>
                </a:lnTo>
                <a:lnTo>
                  <a:pt x="2327" y="206"/>
                </a:lnTo>
                <a:lnTo>
                  <a:pt x="2330" y="203"/>
                </a:lnTo>
                <a:lnTo>
                  <a:pt x="2332" y="199"/>
                </a:lnTo>
                <a:lnTo>
                  <a:pt x="2334" y="195"/>
                </a:lnTo>
                <a:lnTo>
                  <a:pt x="2336" y="191"/>
                </a:lnTo>
                <a:lnTo>
                  <a:pt x="2338" y="187"/>
                </a:lnTo>
                <a:lnTo>
                  <a:pt x="2339" y="182"/>
                </a:lnTo>
                <a:lnTo>
                  <a:pt x="2341" y="172"/>
                </a:lnTo>
                <a:lnTo>
                  <a:pt x="2341" y="167"/>
                </a:lnTo>
                <a:lnTo>
                  <a:pt x="2342" y="161"/>
                </a:lnTo>
                <a:lnTo>
                  <a:pt x="2341" y="150"/>
                </a:lnTo>
                <a:lnTo>
                  <a:pt x="2339" y="140"/>
                </a:lnTo>
                <a:lnTo>
                  <a:pt x="2338" y="135"/>
                </a:lnTo>
                <a:lnTo>
                  <a:pt x="2336" y="131"/>
                </a:lnTo>
                <a:lnTo>
                  <a:pt x="2332" y="123"/>
                </a:lnTo>
                <a:lnTo>
                  <a:pt x="2330" y="119"/>
                </a:lnTo>
                <a:lnTo>
                  <a:pt x="2327" y="116"/>
                </a:lnTo>
                <a:lnTo>
                  <a:pt x="2324" y="113"/>
                </a:lnTo>
                <a:lnTo>
                  <a:pt x="2321" y="111"/>
                </a:lnTo>
                <a:lnTo>
                  <a:pt x="2317" y="110"/>
                </a:lnTo>
                <a:lnTo>
                  <a:pt x="2313" y="108"/>
                </a:lnTo>
                <a:lnTo>
                  <a:pt x="2309" y="108"/>
                </a:lnTo>
                <a:lnTo>
                  <a:pt x="2305" y="107"/>
                </a:lnTo>
                <a:lnTo>
                  <a:pt x="2300" y="108"/>
                </a:lnTo>
                <a:lnTo>
                  <a:pt x="2296" y="108"/>
                </a:lnTo>
                <a:lnTo>
                  <a:pt x="2292" y="110"/>
                </a:lnTo>
                <a:lnTo>
                  <a:pt x="2288" y="111"/>
                </a:lnTo>
                <a:lnTo>
                  <a:pt x="2285" y="113"/>
                </a:lnTo>
                <a:lnTo>
                  <a:pt x="2282" y="116"/>
                </a:lnTo>
                <a:lnTo>
                  <a:pt x="2279" y="119"/>
                </a:lnTo>
                <a:lnTo>
                  <a:pt x="2277" y="123"/>
                </a:lnTo>
                <a:lnTo>
                  <a:pt x="2272" y="131"/>
                </a:lnTo>
                <a:lnTo>
                  <a:pt x="2271" y="135"/>
                </a:lnTo>
                <a:lnTo>
                  <a:pt x="2270" y="140"/>
                </a:lnTo>
                <a:lnTo>
                  <a:pt x="2269" y="145"/>
                </a:lnTo>
                <a:lnTo>
                  <a:pt x="2268" y="150"/>
                </a:lnTo>
                <a:lnTo>
                  <a:pt x="2267" y="155"/>
                </a:lnTo>
                <a:lnTo>
                  <a:pt x="2267" y="161"/>
                </a:lnTo>
                <a:lnTo>
                  <a:pt x="2268" y="172"/>
                </a:lnTo>
                <a:lnTo>
                  <a:pt x="2270" y="182"/>
                </a:lnTo>
                <a:lnTo>
                  <a:pt x="2271" y="187"/>
                </a:lnTo>
                <a:lnTo>
                  <a:pt x="2272" y="191"/>
                </a:lnTo>
                <a:lnTo>
                  <a:pt x="2274" y="195"/>
                </a:lnTo>
                <a:lnTo>
                  <a:pt x="2277" y="199"/>
                </a:lnTo>
                <a:lnTo>
                  <a:pt x="2279" y="203"/>
                </a:lnTo>
                <a:lnTo>
                  <a:pt x="2282" y="206"/>
                </a:lnTo>
                <a:lnTo>
                  <a:pt x="2285" y="209"/>
                </a:lnTo>
                <a:lnTo>
                  <a:pt x="2288" y="211"/>
                </a:lnTo>
                <a:lnTo>
                  <a:pt x="2292" y="212"/>
                </a:lnTo>
                <a:lnTo>
                  <a:pt x="2296" y="214"/>
                </a:lnTo>
                <a:lnTo>
                  <a:pt x="2300" y="214"/>
                </a:lnTo>
                <a:lnTo>
                  <a:pt x="2305" y="215"/>
                </a:lnTo>
                <a:close/>
                <a:moveTo>
                  <a:pt x="2539" y="172"/>
                </a:moveTo>
                <a:lnTo>
                  <a:pt x="2430" y="172"/>
                </a:lnTo>
                <a:lnTo>
                  <a:pt x="2430" y="133"/>
                </a:lnTo>
                <a:lnTo>
                  <a:pt x="2539" y="133"/>
                </a:lnTo>
                <a:lnTo>
                  <a:pt x="2539" y="172"/>
                </a:lnTo>
                <a:close/>
                <a:moveTo>
                  <a:pt x="2603" y="315"/>
                </a:moveTo>
                <a:lnTo>
                  <a:pt x="2594" y="315"/>
                </a:lnTo>
                <a:lnTo>
                  <a:pt x="2586" y="314"/>
                </a:lnTo>
                <a:lnTo>
                  <a:pt x="2579" y="312"/>
                </a:lnTo>
                <a:lnTo>
                  <a:pt x="2573" y="310"/>
                </a:lnTo>
                <a:lnTo>
                  <a:pt x="2584" y="274"/>
                </a:lnTo>
                <a:lnTo>
                  <a:pt x="2590" y="275"/>
                </a:lnTo>
                <a:lnTo>
                  <a:pt x="2596" y="276"/>
                </a:lnTo>
                <a:lnTo>
                  <a:pt x="2601" y="276"/>
                </a:lnTo>
                <a:lnTo>
                  <a:pt x="2606" y="276"/>
                </a:lnTo>
                <a:lnTo>
                  <a:pt x="2608" y="275"/>
                </a:lnTo>
                <a:lnTo>
                  <a:pt x="2610" y="274"/>
                </a:lnTo>
                <a:lnTo>
                  <a:pt x="2614" y="271"/>
                </a:lnTo>
                <a:lnTo>
                  <a:pt x="2617" y="267"/>
                </a:lnTo>
                <a:lnTo>
                  <a:pt x="2620" y="262"/>
                </a:lnTo>
                <a:lnTo>
                  <a:pt x="2623" y="254"/>
                </a:lnTo>
                <a:lnTo>
                  <a:pt x="2559" y="72"/>
                </a:lnTo>
                <a:lnTo>
                  <a:pt x="2611" y="72"/>
                </a:lnTo>
                <a:lnTo>
                  <a:pt x="2647" y="202"/>
                </a:lnTo>
                <a:lnTo>
                  <a:pt x="2686" y="72"/>
                </a:lnTo>
                <a:lnTo>
                  <a:pt x="2738" y="72"/>
                </a:lnTo>
                <a:lnTo>
                  <a:pt x="2669" y="268"/>
                </a:lnTo>
                <a:lnTo>
                  <a:pt x="2665" y="278"/>
                </a:lnTo>
                <a:lnTo>
                  <a:pt x="2663" y="283"/>
                </a:lnTo>
                <a:lnTo>
                  <a:pt x="2660" y="287"/>
                </a:lnTo>
                <a:lnTo>
                  <a:pt x="2654" y="296"/>
                </a:lnTo>
                <a:lnTo>
                  <a:pt x="2646" y="302"/>
                </a:lnTo>
                <a:lnTo>
                  <a:pt x="2642" y="306"/>
                </a:lnTo>
                <a:lnTo>
                  <a:pt x="2638" y="308"/>
                </a:lnTo>
                <a:lnTo>
                  <a:pt x="2633" y="310"/>
                </a:lnTo>
                <a:lnTo>
                  <a:pt x="2628" y="312"/>
                </a:lnTo>
                <a:lnTo>
                  <a:pt x="2622" y="314"/>
                </a:lnTo>
                <a:lnTo>
                  <a:pt x="2616" y="315"/>
                </a:lnTo>
                <a:lnTo>
                  <a:pt x="2610" y="315"/>
                </a:lnTo>
                <a:lnTo>
                  <a:pt x="2603" y="315"/>
                </a:lnTo>
                <a:close/>
                <a:moveTo>
                  <a:pt x="2812" y="249"/>
                </a:moveTo>
                <a:lnTo>
                  <a:pt x="2763" y="249"/>
                </a:lnTo>
                <a:lnTo>
                  <a:pt x="2763" y="13"/>
                </a:lnTo>
                <a:lnTo>
                  <a:pt x="2812" y="13"/>
                </a:lnTo>
                <a:lnTo>
                  <a:pt x="2812" y="249"/>
                </a:lnTo>
                <a:close/>
                <a:moveTo>
                  <a:pt x="2877" y="50"/>
                </a:moveTo>
                <a:lnTo>
                  <a:pt x="2872" y="49"/>
                </a:lnTo>
                <a:lnTo>
                  <a:pt x="2867" y="48"/>
                </a:lnTo>
                <a:lnTo>
                  <a:pt x="2863" y="45"/>
                </a:lnTo>
                <a:lnTo>
                  <a:pt x="2859" y="42"/>
                </a:lnTo>
                <a:lnTo>
                  <a:pt x="2855" y="38"/>
                </a:lnTo>
                <a:lnTo>
                  <a:pt x="2853" y="34"/>
                </a:lnTo>
                <a:lnTo>
                  <a:pt x="2851" y="30"/>
                </a:lnTo>
                <a:lnTo>
                  <a:pt x="2851" y="25"/>
                </a:lnTo>
                <a:lnTo>
                  <a:pt x="2851" y="20"/>
                </a:lnTo>
                <a:lnTo>
                  <a:pt x="2853" y="15"/>
                </a:lnTo>
                <a:lnTo>
                  <a:pt x="2855" y="11"/>
                </a:lnTo>
                <a:lnTo>
                  <a:pt x="2859" y="7"/>
                </a:lnTo>
                <a:lnTo>
                  <a:pt x="2863" y="4"/>
                </a:lnTo>
                <a:lnTo>
                  <a:pt x="2867" y="2"/>
                </a:lnTo>
                <a:lnTo>
                  <a:pt x="2872" y="0"/>
                </a:lnTo>
                <a:lnTo>
                  <a:pt x="2877" y="0"/>
                </a:lnTo>
                <a:lnTo>
                  <a:pt x="2883" y="0"/>
                </a:lnTo>
                <a:lnTo>
                  <a:pt x="2887" y="2"/>
                </a:lnTo>
                <a:lnTo>
                  <a:pt x="2892" y="4"/>
                </a:lnTo>
                <a:lnTo>
                  <a:pt x="2896" y="7"/>
                </a:lnTo>
                <a:lnTo>
                  <a:pt x="2900" y="11"/>
                </a:lnTo>
                <a:lnTo>
                  <a:pt x="2902" y="15"/>
                </a:lnTo>
                <a:lnTo>
                  <a:pt x="2903" y="20"/>
                </a:lnTo>
                <a:lnTo>
                  <a:pt x="2904" y="25"/>
                </a:lnTo>
                <a:lnTo>
                  <a:pt x="2903" y="30"/>
                </a:lnTo>
                <a:lnTo>
                  <a:pt x="2902" y="34"/>
                </a:lnTo>
                <a:lnTo>
                  <a:pt x="2900" y="38"/>
                </a:lnTo>
                <a:lnTo>
                  <a:pt x="2896" y="42"/>
                </a:lnTo>
                <a:lnTo>
                  <a:pt x="2892" y="45"/>
                </a:lnTo>
                <a:lnTo>
                  <a:pt x="2887" y="48"/>
                </a:lnTo>
                <a:lnTo>
                  <a:pt x="2883" y="49"/>
                </a:lnTo>
                <a:lnTo>
                  <a:pt x="2877" y="50"/>
                </a:lnTo>
                <a:close/>
                <a:moveTo>
                  <a:pt x="2853" y="72"/>
                </a:moveTo>
                <a:lnTo>
                  <a:pt x="2902" y="72"/>
                </a:lnTo>
                <a:lnTo>
                  <a:pt x="2902" y="249"/>
                </a:lnTo>
                <a:lnTo>
                  <a:pt x="2853" y="249"/>
                </a:lnTo>
                <a:lnTo>
                  <a:pt x="2853" y="72"/>
                </a:lnTo>
                <a:close/>
                <a:moveTo>
                  <a:pt x="3023" y="253"/>
                </a:moveTo>
                <a:lnTo>
                  <a:pt x="3010" y="252"/>
                </a:lnTo>
                <a:lnTo>
                  <a:pt x="3003" y="251"/>
                </a:lnTo>
                <a:lnTo>
                  <a:pt x="2998" y="250"/>
                </a:lnTo>
                <a:lnTo>
                  <a:pt x="2986" y="246"/>
                </a:lnTo>
                <a:lnTo>
                  <a:pt x="2980" y="244"/>
                </a:lnTo>
                <a:lnTo>
                  <a:pt x="2975" y="241"/>
                </a:lnTo>
                <a:lnTo>
                  <a:pt x="2966" y="235"/>
                </a:lnTo>
                <a:lnTo>
                  <a:pt x="2962" y="231"/>
                </a:lnTo>
                <a:lnTo>
                  <a:pt x="2958" y="227"/>
                </a:lnTo>
                <a:lnTo>
                  <a:pt x="2951" y="219"/>
                </a:lnTo>
                <a:lnTo>
                  <a:pt x="2948" y="214"/>
                </a:lnTo>
                <a:lnTo>
                  <a:pt x="2945" y="209"/>
                </a:lnTo>
                <a:lnTo>
                  <a:pt x="2940" y="198"/>
                </a:lnTo>
                <a:lnTo>
                  <a:pt x="2939" y="193"/>
                </a:lnTo>
                <a:lnTo>
                  <a:pt x="2937" y="187"/>
                </a:lnTo>
                <a:lnTo>
                  <a:pt x="2936" y="181"/>
                </a:lnTo>
                <a:lnTo>
                  <a:pt x="2935" y="175"/>
                </a:lnTo>
                <a:lnTo>
                  <a:pt x="2935" y="168"/>
                </a:lnTo>
                <a:lnTo>
                  <a:pt x="2935" y="161"/>
                </a:lnTo>
                <a:lnTo>
                  <a:pt x="2935" y="155"/>
                </a:lnTo>
                <a:lnTo>
                  <a:pt x="2935" y="148"/>
                </a:lnTo>
                <a:lnTo>
                  <a:pt x="2936" y="142"/>
                </a:lnTo>
                <a:lnTo>
                  <a:pt x="2937" y="136"/>
                </a:lnTo>
                <a:lnTo>
                  <a:pt x="2940" y="124"/>
                </a:lnTo>
                <a:lnTo>
                  <a:pt x="2943" y="119"/>
                </a:lnTo>
                <a:lnTo>
                  <a:pt x="2945" y="114"/>
                </a:lnTo>
                <a:lnTo>
                  <a:pt x="2951" y="104"/>
                </a:lnTo>
                <a:lnTo>
                  <a:pt x="2954" y="99"/>
                </a:lnTo>
                <a:lnTo>
                  <a:pt x="2958" y="95"/>
                </a:lnTo>
                <a:lnTo>
                  <a:pt x="2962" y="91"/>
                </a:lnTo>
                <a:lnTo>
                  <a:pt x="2966" y="88"/>
                </a:lnTo>
                <a:lnTo>
                  <a:pt x="2970" y="85"/>
                </a:lnTo>
                <a:lnTo>
                  <a:pt x="2975" y="82"/>
                </a:lnTo>
                <a:lnTo>
                  <a:pt x="2980" y="79"/>
                </a:lnTo>
                <a:lnTo>
                  <a:pt x="2986" y="77"/>
                </a:lnTo>
                <a:lnTo>
                  <a:pt x="2992" y="75"/>
                </a:lnTo>
                <a:lnTo>
                  <a:pt x="2998" y="73"/>
                </a:lnTo>
                <a:lnTo>
                  <a:pt x="3003" y="72"/>
                </a:lnTo>
                <a:lnTo>
                  <a:pt x="3010" y="71"/>
                </a:lnTo>
                <a:lnTo>
                  <a:pt x="3023" y="70"/>
                </a:lnTo>
                <a:lnTo>
                  <a:pt x="3035" y="71"/>
                </a:lnTo>
                <a:lnTo>
                  <a:pt x="3042" y="72"/>
                </a:lnTo>
                <a:lnTo>
                  <a:pt x="3047" y="73"/>
                </a:lnTo>
                <a:lnTo>
                  <a:pt x="3059" y="77"/>
                </a:lnTo>
                <a:lnTo>
                  <a:pt x="3064" y="79"/>
                </a:lnTo>
                <a:lnTo>
                  <a:pt x="3069" y="82"/>
                </a:lnTo>
                <a:lnTo>
                  <a:pt x="3078" y="88"/>
                </a:lnTo>
                <a:lnTo>
                  <a:pt x="3082" y="91"/>
                </a:lnTo>
                <a:lnTo>
                  <a:pt x="3086" y="95"/>
                </a:lnTo>
                <a:lnTo>
                  <a:pt x="3093" y="104"/>
                </a:lnTo>
                <a:lnTo>
                  <a:pt x="3096" y="109"/>
                </a:lnTo>
                <a:lnTo>
                  <a:pt x="3099" y="114"/>
                </a:lnTo>
                <a:lnTo>
                  <a:pt x="3104" y="124"/>
                </a:lnTo>
                <a:lnTo>
                  <a:pt x="3105" y="130"/>
                </a:lnTo>
                <a:lnTo>
                  <a:pt x="3107" y="136"/>
                </a:lnTo>
                <a:lnTo>
                  <a:pt x="3108" y="142"/>
                </a:lnTo>
                <a:lnTo>
                  <a:pt x="3109" y="148"/>
                </a:lnTo>
                <a:lnTo>
                  <a:pt x="3109" y="155"/>
                </a:lnTo>
                <a:lnTo>
                  <a:pt x="3109" y="161"/>
                </a:lnTo>
                <a:lnTo>
                  <a:pt x="3109" y="168"/>
                </a:lnTo>
                <a:lnTo>
                  <a:pt x="3109" y="175"/>
                </a:lnTo>
                <a:lnTo>
                  <a:pt x="3108" y="181"/>
                </a:lnTo>
                <a:lnTo>
                  <a:pt x="3107" y="187"/>
                </a:lnTo>
                <a:lnTo>
                  <a:pt x="3104" y="198"/>
                </a:lnTo>
                <a:lnTo>
                  <a:pt x="3101" y="204"/>
                </a:lnTo>
                <a:lnTo>
                  <a:pt x="3099" y="209"/>
                </a:lnTo>
                <a:lnTo>
                  <a:pt x="3093" y="219"/>
                </a:lnTo>
                <a:lnTo>
                  <a:pt x="3090" y="223"/>
                </a:lnTo>
                <a:lnTo>
                  <a:pt x="3086" y="227"/>
                </a:lnTo>
                <a:lnTo>
                  <a:pt x="3082" y="231"/>
                </a:lnTo>
                <a:lnTo>
                  <a:pt x="3078" y="235"/>
                </a:lnTo>
                <a:lnTo>
                  <a:pt x="3074" y="238"/>
                </a:lnTo>
                <a:lnTo>
                  <a:pt x="3069" y="241"/>
                </a:lnTo>
                <a:lnTo>
                  <a:pt x="3064" y="244"/>
                </a:lnTo>
                <a:lnTo>
                  <a:pt x="3059" y="246"/>
                </a:lnTo>
                <a:lnTo>
                  <a:pt x="3053" y="248"/>
                </a:lnTo>
                <a:lnTo>
                  <a:pt x="3047" y="250"/>
                </a:lnTo>
                <a:lnTo>
                  <a:pt x="3042" y="251"/>
                </a:lnTo>
                <a:lnTo>
                  <a:pt x="3035" y="252"/>
                </a:lnTo>
                <a:lnTo>
                  <a:pt x="3023" y="253"/>
                </a:lnTo>
                <a:close/>
                <a:moveTo>
                  <a:pt x="3023" y="215"/>
                </a:moveTo>
                <a:lnTo>
                  <a:pt x="3027" y="214"/>
                </a:lnTo>
                <a:lnTo>
                  <a:pt x="3031" y="214"/>
                </a:lnTo>
                <a:lnTo>
                  <a:pt x="3035" y="212"/>
                </a:lnTo>
                <a:lnTo>
                  <a:pt x="3039" y="211"/>
                </a:lnTo>
                <a:lnTo>
                  <a:pt x="3042" y="209"/>
                </a:lnTo>
                <a:lnTo>
                  <a:pt x="3045" y="206"/>
                </a:lnTo>
                <a:lnTo>
                  <a:pt x="3048" y="203"/>
                </a:lnTo>
                <a:lnTo>
                  <a:pt x="3050" y="199"/>
                </a:lnTo>
                <a:lnTo>
                  <a:pt x="3052" y="195"/>
                </a:lnTo>
                <a:lnTo>
                  <a:pt x="3054" y="191"/>
                </a:lnTo>
                <a:lnTo>
                  <a:pt x="3056" y="187"/>
                </a:lnTo>
                <a:lnTo>
                  <a:pt x="3057" y="182"/>
                </a:lnTo>
                <a:lnTo>
                  <a:pt x="3059" y="172"/>
                </a:lnTo>
                <a:lnTo>
                  <a:pt x="3060" y="167"/>
                </a:lnTo>
                <a:lnTo>
                  <a:pt x="3060" y="161"/>
                </a:lnTo>
                <a:lnTo>
                  <a:pt x="3059" y="150"/>
                </a:lnTo>
                <a:lnTo>
                  <a:pt x="3057" y="140"/>
                </a:lnTo>
                <a:lnTo>
                  <a:pt x="3056" y="135"/>
                </a:lnTo>
                <a:lnTo>
                  <a:pt x="3054" y="131"/>
                </a:lnTo>
                <a:lnTo>
                  <a:pt x="3050" y="123"/>
                </a:lnTo>
                <a:lnTo>
                  <a:pt x="3048" y="119"/>
                </a:lnTo>
                <a:lnTo>
                  <a:pt x="3045" y="116"/>
                </a:lnTo>
                <a:lnTo>
                  <a:pt x="3042" y="113"/>
                </a:lnTo>
                <a:lnTo>
                  <a:pt x="3039" y="111"/>
                </a:lnTo>
                <a:lnTo>
                  <a:pt x="3035" y="110"/>
                </a:lnTo>
                <a:lnTo>
                  <a:pt x="3031" y="108"/>
                </a:lnTo>
                <a:lnTo>
                  <a:pt x="3027" y="108"/>
                </a:lnTo>
                <a:lnTo>
                  <a:pt x="3023" y="107"/>
                </a:lnTo>
                <a:lnTo>
                  <a:pt x="3018" y="108"/>
                </a:lnTo>
                <a:lnTo>
                  <a:pt x="3014" y="108"/>
                </a:lnTo>
                <a:lnTo>
                  <a:pt x="3010" y="110"/>
                </a:lnTo>
                <a:lnTo>
                  <a:pt x="3006" y="111"/>
                </a:lnTo>
                <a:lnTo>
                  <a:pt x="3003" y="113"/>
                </a:lnTo>
                <a:lnTo>
                  <a:pt x="3000" y="116"/>
                </a:lnTo>
                <a:lnTo>
                  <a:pt x="2997" y="119"/>
                </a:lnTo>
                <a:lnTo>
                  <a:pt x="2995" y="123"/>
                </a:lnTo>
                <a:lnTo>
                  <a:pt x="2991" y="131"/>
                </a:lnTo>
                <a:lnTo>
                  <a:pt x="2989" y="135"/>
                </a:lnTo>
                <a:lnTo>
                  <a:pt x="2988" y="140"/>
                </a:lnTo>
                <a:lnTo>
                  <a:pt x="2987" y="145"/>
                </a:lnTo>
                <a:lnTo>
                  <a:pt x="2986" y="150"/>
                </a:lnTo>
                <a:lnTo>
                  <a:pt x="2986" y="155"/>
                </a:lnTo>
                <a:lnTo>
                  <a:pt x="2985" y="161"/>
                </a:lnTo>
                <a:lnTo>
                  <a:pt x="2986" y="172"/>
                </a:lnTo>
                <a:lnTo>
                  <a:pt x="2988" y="182"/>
                </a:lnTo>
                <a:lnTo>
                  <a:pt x="2989" y="187"/>
                </a:lnTo>
                <a:lnTo>
                  <a:pt x="2991" y="191"/>
                </a:lnTo>
                <a:lnTo>
                  <a:pt x="2993" y="195"/>
                </a:lnTo>
                <a:lnTo>
                  <a:pt x="2995" y="199"/>
                </a:lnTo>
                <a:lnTo>
                  <a:pt x="2997" y="203"/>
                </a:lnTo>
                <a:lnTo>
                  <a:pt x="3000" y="206"/>
                </a:lnTo>
                <a:lnTo>
                  <a:pt x="3003" y="209"/>
                </a:lnTo>
                <a:lnTo>
                  <a:pt x="3006" y="211"/>
                </a:lnTo>
                <a:lnTo>
                  <a:pt x="3010" y="212"/>
                </a:lnTo>
                <a:lnTo>
                  <a:pt x="3014" y="214"/>
                </a:lnTo>
                <a:lnTo>
                  <a:pt x="3018" y="214"/>
                </a:lnTo>
                <a:lnTo>
                  <a:pt x="3023" y="215"/>
                </a:lnTo>
                <a:close/>
                <a:moveTo>
                  <a:pt x="3142" y="315"/>
                </a:moveTo>
                <a:lnTo>
                  <a:pt x="3142" y="72"/>
                </a:lnTo>
                <a:lnTo>
                  <a:pt x="3191" y="72"/>
                </a:lnTo>
                <a:lnTo>
                  <a:pt x="3191" y="102"/>
                </a:lnTo>
                <a:lnTo>
                  <a:pt x="3197" y="95"/>
                </a:lnTo>
                <a:lnTo>
                  <a:pt x="3202" y="87"/>
                </a:lnTo>
                <a:lnTo>
                  <a:pt x="3206" y="84"/>
                </a:lnTo>
                <a:lnTo>
                  <a:pt x="3209" y="81"/>
                </a:lnTo>
                <a:lnTo>
                  <a:pt x="3214" y="78"/>
                </a:lnTo>
                <a:lnTo>
                  <a:pt x="3218" y="75"/>
                </a:lnTo>
                <a:lnTo>
                  <a:pt x="3224" y="73"/>
                </a:lnTo>
                <a:lnTo>
                  <a:pt x="3227" y="72"/>
                </a:lnTo>
                <a:lnTo>
                  <a:pt x="3230" y="71"/>
                </a:lnTo>
                <a:lnTo>
                  <a:pt x="3236" y="70"/>
                </a:lnTo>
                <a:lnTo>
                  <a:pt x="3243" y="70"/>
                </a:lnTo>
                <a:lnTo>
                  <a:pt x="3253" y="71"/>
                </a:lnTo>
                <a:lnTo>
                  <a:pt x="3257" y="71"/>
                </a:lnTo>
                <a:lnTo>
                  <a:pt x="3262" y="73"/>
                </a:lnTo>
                <a:lnTo>
                  <a:pt x="3266" y="74"/>
                </a:lnTo>
                <a:lnTo>
                  <a:pt x="3270" y="76"/>
                </a:lnTo>
                <a:lnTo>
                  <a:pt x="3279" y="80"/>
                </a:lnTo>
                <a:lnTo>
                  <a:pt x="3283" y="83"/>
                </a:lnTo>
                <a:lnTo>
                  <a:pt x="3286" y="86"/>
                </a:lnTo>
                <a:lnTo>
                  <a:pt x="3290" y="89"/>
                </a:lnTo>
                <a:lnTo>
                  <a:pt x="3293" y="93"/>
                </a:lnTo>
                <a:lnTo>
                  <a:pt x="3297" y="97"/>
                </a:lnTo>
                <a:lnTo>
                  <a:pt x="3299" y="101"/>
                </a:lnTo>
                <a:lnTo>
                  <a:pt x="3302" y="106"/>
                </a:lnTo>
                <a:lnTo>
                  <a:pt x="3305" y="110"/>
                </a:lnTo>
                <a:lnTo>
                  <a:pt x="3307" y="116"/>
                </a:lnTo>
                <a:lnTo>
                  <a:pt x="3309" y="121"/>
                </a:lnTo>
                <a:lnTo>
                  <a:pt x="3311" y="127"/>
                </a:lnTo>
                <a:lnTo>
                  <a:pt x="3312" y="133"/>
                </a:lnTo>
                <a:lnTo>
                  <a:pt x="3313" y="140"/>
                </a:lnTo>
                <a:lnTo>
                  <a:pt x="3314" y="146"/>
                </a:lnTo>
                <a:lnTo>
                  <a:pt x="3314" y="154"/>
                </a:lnTo>
                <a:lnTo>
                  <a:pt x="3315" y="161"/>
                </a:lnTo>
                <a:lnTo>
                  <a:pt x="3314" y="175"/>
                </a:lnTo>
                <a:lnTo>
                  <a:pt x="3312" y="188"/>
                </a:lnTo>
                <a:lnTo>
                  <a:pt x="3311" y="194"/>
                </a:lnTo>
                <a:lnTo>
                  <a:pt x="3309" y="200"/>
                </a:lnTo>
                <a:lnTo>
                  <a:pt x="3307" y="206"/>
                </a:lnTo>
                <a:lnTo>
                  <a:pt x="3305" y="211"/>
                </a:lnTo>
                <a:lnTo>
                  <a:pt x="3303" y="216"/>
                </a:lnTo>
                <a:lnTo>
                  <a:pt x="3300" y="220"/>
                </a:lnTo>
                <a:lnTo>
                  <a:pt x="3297" y="225"/>
                </a:lnTo>
                <a:lnTo>
                  <a:pt x="3294" y="229"/>
                </a:lnTo>
                <a:lnTo>
                  <a:pt x="3287" y="236"/>
                </a:lnTo>
                <a:lnTo>
                  <a:pt x="3283" y="239"/>
                </a:lnTo>
                <a:lnTo>
                  <a:pt x="3279" y="242"/>
                </a:lnTo>
                <a:lnTo>
                  <a:pt x="3271" y="246"/>
                </a:lnTo>
                <a:lnTo>
                  <a:pt x="3267" y="248"/>
                </a:lnTo>
                <a:lnTo>
                  <a:pt x="3262" y="249"/>
                </a:lnTo>
                <a:lnTo>
                  <a:pt x="3253" y="251"/>
                </a:lnTo>
                <a:lnTo>
                  <a:pt x="3243" y="252"/>
                </a:lnTo>
                <a:lnTo>
                  <a:pt x="3236" y="252"/>
                </a:lnTo>
                <a:lnTo>
                  <a:pt x="3230" y="251"/>
                </a:lnTo>
                <a:lnTo>
                  <a:pt x="3224" y="249"/>
                </a:lnTo>
                <a:lnTo>
                  <a:pt x="3219" y="247"/>
                </a:lnTo>
                <a:lnTo>
                  <a:pt x="3214" y="245"/>
                </a:lnTo>
                <a:lnTo>
                  <a:pt x="3210" y="242"/>
                </a:lnTo>
                <a:lnTo>
                  <a:pt x="3208" y="240"/>
                </a:lnTo>
                <a:lnTo>
                  <a:pt x="3206" y="239"/>
                </a:lnTo>
                <a:lnTo>
                  <a:pt x="3203" y="235"/>
                </a:lnTo>
                <a:lnTo>
                  <a:pt x="3200" y="232"/>
                </a:lnTo>
                <a:lnTo>
                  <a:pt x="3197" y="228"/>
                </a:lnTo>
                <a:lnTo>
                  <a:pt x="3193" y="221"/>
                </a:lnTo>
                <a:lnTo>
                  <a:pt x="3191" y="315"/>
                </a:lnTo>
                <a:lnTo>
                  <a:pt x="3142" y="315"/>
                </a:lnTo>
                <a:close/>
                <a:moveTo>
                  <a:pt x="3190" y="161"/>
                </a:moveTo>
                <a:lnTo>
                  <a:pt x="3191" y="172"/>
                </a:lnTo>
                <a:lnTo>
                  <a:pt x="3193" y="182"/>
                </a:lnTo>
                <a:lnTo>
                  <a:pt x="3194" y="187"/>
                </a:lnTo>
                <a:lnTo>
                  <a:pt x="3196" y="191"/>
                </a:lnTo>
                <a:lnTo>
                  <a:pt x="3198" y="195"/>
                </a:lnTo>
                <a:lnTo>
                  <a:pt x="3200" y="199"/>
                </a:lnTo>
                <a:lnTo>
                  <a:pt x="3205" y="205"/>
                </a:lnTo>
                <a:lnTo>
                  <a:pt x="3208" y="207"/>
                </a:lnTo>
                <a:lnTo>
                  <a:pt x="3212" y="209"/>
                </a:lnTo>
                <a:lnTo>
                  <a:pt x="3215" y="211"/>
                </a:lnTo>
                <a:lnTo>
                  <a:pt x="3219" y="212"/>
                </a:lnTo>
                <a:lnTo>
                  <a:pt x="3223" y="213"/>
                </a:lnTo>
                <a:lnTo>
                  <a:pt x="3227" y="213"/>
                </a:lnTo>
                <a:lnTo>
                  <a:pt x="3232" y="213"/>
                </a:lnTo>
                <a:lnTo>
                  <a:pt x="3236" y="212"/>
                </a:lnTo>
                <a:lnTo>
                  <a:pt x="3240" y="211"/>
                </a:lnTo>
                <a:lnTo>
                  <a:pt x="3243" y="209"/>
                </a:lnTo>
                <a:lnTo>
                  <a:pt x="3247" y="207"/>
                </a:lnTo>
                <a:lnTo>
                  <a:pt x="3250" y="205"/>
                </a:lnTo>
                <a:lnTo>
                  <a:pt x="3253" y="202"/>
                </a:lnTo>
                <a:lnTo>
                  <a:pt x="3255" y="198"/>
                </a:lnTo>
                <a:lnTo>
                  <a:pt x="3259" y="191"/>
                </a:lnTo>
                <a:lnTo>
                  <a:pt x="3261" y="186"/>
                </a:lnTo>
                <a:lnTo>
                  <a:pt x="3262" y="182"/>
                </a:lnTo>
                <a:lnTo>
                  <a:pt x="3263" y="177"/>
                </a:lnTo>
                <a:lnTo>
                  <a:pt x="3264" y="172"/>
                </a:lnTo>
                <a:lnTo>
                  <a:pt x="3264" y="166"/>
                </a:lnTo>
                <a:lnTo>
                  <a:pt x="3265" y="161"/>
                </a:lnTo>
                <a:lnTo>
                  <a:pt x="3264" y="150"/>
                </a:lnTo>
                <a:lnTo>
                  <a:pt x="3262" y="140"/>
                </a:lnTo>
                <a:lnTo>
                  <a:pt x="3261" y="135"/>
                </a:lnTo>
                <a:lnTo>
                  <a:pt x="3259" y="131"/>
                </a:lnTo>
                <a:lnTo>
                  <a:pt x="3257" y="127"/>
                </a:lnTo>
                <a:lnTo>
                  <a:pt x="3255" y="123"/>
                </a:lnTo>
                <a:lnTo>
                  <a:pt x="3253" y="120"/>
                </a:lnTo>
                <a:lnTo>
                  <a:pt x="3250" y="117"/>
                </a:lnTo>
                <a:lnTo>
                  <a:pt x="3247" y="115"/>
                </a:lnTo>
                <a:lnTo>
                  <a:pt x="3243" y="113"/>
                </a:lnTo>
                <a:lnTo>
                  <a:pt x="3240" y="111"/>
                </a:lnTo>
                <a:lnTo>
                  <a:pt x="3236" y="110"/>
                </a:lnTo>
                <a:lnTo>
                  <a:pt x="3232" y="109"/>
                </a:lnTo>
                <a:lnTo>
                  <a:pt x="3227" y="109"/>
                </a:lnTo>
                <a:lnTo>
                  <a:pt x="3219" y="110"/>
                </a:lnTo>
                <a:lnTo>
                  <a:pt x="3215" y="111"/>
                </a:lnTo>
                <a:lnTo>
                  <a:pt x="3212" y="113"/>
                </a:lnTo>
                <a:lnTo>
                  <a:pt x="3208" y="115"/>
                </a:lnTo>
                <a:lnTo>
                  <a:pt x="3205" y="117"/>
                </a:lnTo>
                <a:lnTo>
                  <a:pt x="3202" y="120"/>
                </a:lnTo>
                <a:lnTo>
                  <a:pt x="3200" y="123"/>
                </a:lnTo>
                <a:lnTo>
                  <a:pt x="3196" y="131"/>
                </a:lnTo>
                <a:lnTo>
                  <a:pt x="3194" y="135"/>
                </a:lnTo>
                <a:lnTo>
                  <a:pt x="3193" y="139"/>
                </a:lnTo>
                <a:lnTo>
                  <a:pt x="3192" y="144"/>
                </a:lnTo>
                <a:lnTo>
                  <a:pt x="3191" y="150"/>
                </a:lnTo>
                <a:lnTo>
                  <a:pt x="3190" y="155"/>
                </a:lnTo>
                <a:lnTo>
                  <a:pt x="3190" y="161"/>
                </a:lnTo>
                <a:close/>
                <a:moveTo>
                  <a:pt x="3373" y="50"/>
                </a:moveTo>
                <a:lnTo>
                  <a:pt x="3368" y="49"/>
                </a:lnTo>
                <a:lnTo>
                  <a:pt x="3363" y="48"/>
                </a:lnTo>
                <a:lnTo>
                  <a:pt x="3358" y="45"/>
                </a:lnTo>
                <a:lnTo>
                  <a:pt x="3354" y="42"/>
                </a:lnTo>
                <a:lnTo>
                  <a:pt x="3351" y="38"/>
                </a:lnTo>
                <a:lnTo>
                  <a:pt x="3348" y="34"/>
                </a:lnTo>
                <a:lnTo>
                  <a:pt x="3347" y="30"/>
                </a:lnTo>
                <a:lnTo>
                  <a:pt x="3346" y="25"/>
                </a:lnTo>
                <a:lnTo>
                  <a:pt x="3347" y="20"/>
                </a:lnTo>
                <a:lnTo>
                  <a:pt x="3348" y="15"/>
                </a:lnTo>
                <a:lnTo>
                  <a:pt x="3351" y="11"/>
                </a:lnTo>
                <a:lnTo>
                  <a:pt x="3354" y="7"/>
                </a:lnTo>
                <a:lnTo>
                  <a:pt x="3358" y="4"/>
                </a:lnTo>
                <a:lnTo>
                  <a:pt x="3363" y="2"/>
                </a:lnTo>
                <a:lnTo>
                  <a:pt x="3368" y="0"/>
                </a:lnTo>
                <a:lnTo>
                  <a:pt x="3373" y="0"/>
                </a:lnTo>
                <a:lnTo>
                  <a:pt x="3378" y="0"/>
                </a:lnTo>
                <a:lnTo>
                  <a:pt x="3383" y="2"/>
                </a:lnTo>
                <a:lnTo>
                  <a:pt x="3387" y="4"/>
                </a:lnTo>
                <a:lnTo>
                  <a:pt x="3392" y="7"/>
                </a:lnTo>
                <a:lnTo>
                  <a:pt x="3395" y="11"/>
                </a:lnTo>
                <a:lnTo>
                  <a:pt x="3397" y="15"/>
                </a:lnTo>
                <a:lnTo>
                  <a:pt x="3399" y="20"/>
                </a:lnTo>
                <a:lnTo>
                  <a:pt x="3399" y="25"/>
                </a:lnTo>
                <a:lnTo>
                  <a:pt x="3399" y="30"/>
                </a:lnTo>
                <a:lnTo>
                  <a:pt x="3397" y="34"/>
                </a:lnTo>
                <a:lnTo>
                  <a:pt x="3395" y="38"/>
                </a:lnTo>
                <a:lnTo>
                  <a:pt x="3392" y="42"/>
                </a:lnTo>
                <a:lnTo>
                  <a:pt x="3387" y="45"/>
                </a:lnTo>
                <a:lnTo>
                  <a:pt x="3383" y="48"/>
                </a:lnTo>
                <a:lnTo>
                  <a:pt x="3378" y="49"/>
                </a:lnTo>
                <a:lnTo>
                  <a:pt x="3373" y="50"/>
                </a:lnTo>
                <a:close/>
                <a:moveTo>
                  <a:pt x="3348" y="72"/>
                </a:moveTo>
                <a:lnTo>
                  <a:pt x="3397" y="72"/>
                </a:lnTo>
                <a:lnTo>
                  <a:pt x="3397" y="249"/>
                </a:lnTo>
                <a:lnTo>
                  <a:pt x="3348" y="249"/>
                </a:lnTo>
                <a:lnTo>
                  <a:pt x="3348" y="72"/>
                </a:lnTo>
                <a:close/>
                <a:moveTo>
                  <a:pt x="3585" y="123"/>
                </a:moveTo>
                <a:lnTo>
                  <a:pt x="3540" y="126"/>
                </a:lnTo>
                <a:lnTo>
                  <a:pt x="3539" y="121"/>
                </a:lnTo>
                <a:lnTo>
                  <a:pt x="3537" y="118"/>
                </a:lnTo>
                <a:lnTo>
                  <a:pt x="3534" y="114"/>
                </a:lnTo>
                <a:lnTo>
                  <a:pt x="3531" y="111"/>
                </a:lnTo>
                <a:lnTo>
                  <a:pt x="3527" y="108"/>
                </a:lnTo>
                <a:lnTo>
                  <a:pt x="3522" y="106"/>
                </a:lnTo>
                <a:lnTo>
                  <a:pt x="3516" y="105"/>
                </a:lnTo>
                <a:lnTo>
                  <a:pt x="3510" y="105"/>
                </a:lnTo>
                <a:lnTo>
                  <a:pt x="3505" y="105"/>
                </a:lnTo>
                <a:lnTo>
                  <a:pt x="3500" y="106"/>
                </a:lnTo>
                <a:lnTo>
                  <a:pt x="3495" y="108"/>
                </a:lnTo>
                <a:lnTo>
                  <a:pt x="3491" y="110"/>
                </a:lnTo>
                <a:lnTo>
                  <a:pt x="3488" y="112"/>
                </a:lnTo>
                <a:lnTo>
                  <a:pt x="3485" y="115"/>
                </a:lnTo>
                <a:lnTo>
                  <a:pt x="3484" y="119"/>
                </a:lnTo>
                <a:lnTo>
                  <a:pt x="3483" y="122"/>
                </a:lnTo>
                <a:lnTo>
                  <a:pt x="3484" y="125"/>
                </a:lnTo>
                <a:lnTo>
                  <a:pt x="3485" y="128"/>
                </a:lnTo>
                <a:lnTo>
                  <a:pt x="3486" y="131"/>
                </a:lnTo>
                <a:lnTo>
                  <a:pt x="3488" y="133"/>
                </a:lnTo>
                <a:lnTo>
                  <a:pt x="3491" y="135"/>
                </a:lnTo>
                <a:lnTo>
                  <a:pt x="3495" y="137"/>
                </a:lnTo>
                <a:lnTo>
                  <a:pt x="3500" y="139"/>
                </a:lnTo>
                <a:lnTo>
                  <a:pt x="3506" y="140"/>
                </a:lnTo>
                <a:lnTo>
                  <a:pt x="3538" y="146"/>
                </a:lnTo>
                <a:lnTo>
                  <a:pt x="3544" y="148"/>
                </a:lnTo>
                <a:lnTo>
                  <a:pt x="3550" y="150"/>
                </a:lnTo>
                <a:lnTo>
                  <a:pt x="3555" y="151"/>
                </a:lnTo>
                <a:lnTo>
                  <a:pt x="3560" y="153"/>
                </a:lnTo>
                <a:lnTo>
                  <a:pt x="3569" y="158"/>
                </a:lnTo>
                <a:lnTo>
                  <a:pt x="3576" y="164"/>
                </a:lnTo>
                <a:lnTo>
                  <a:pt x="3579" y="167"/>
                </a:lnTo>
                <a:lnTo>
                  <a:pt x="3582" y="170"/>
                </a:lnTo>
                <a:lnTo>
                  <a:pt x="3584" y="174"/>
                </a:lnTo>
                <a:lnTo>
                  <a:pt x="3586" y="177"/>
                </a:lnTo>
                <a:lnTo>
                  <a:pt x="3588" y="185"/>
                </a:lnTo>
                <a:lnTo>
                  <a:pt x="3589" y="190"/>
                </a:lnTo>
                <a:lnTo>
                  <a:pt x="3589" y="194"/>
                </a:lnTo>
                <a:lnTo>
                  <a:pt x="3589" y="199"/>
                </a:lnTo>
                <a:lnTo>
                  <a:pt x="3588" y="203"/>
                </a:lnTo>
                <a:lnTo>
                  <a:pt x="3587" y="207"/>
                </a:lnTo>
                <a:lnTo>
                  <a:pt x="3586" y="211"/>
                </a:lnTo>
                <a:lnTo>
                  <a:pt x="3585" y="214"/>
                </a:lnTo>
                <a:lnTo>
                  <a:pt x="3583" y="218"/>
                </a:lnTo>
                <a:lnTo>
                  <a:pt x="3581" y="221"/>
                </a:lnTo>
                <a:lnTo>
                  <a:pt x="3579" y="225"/>
                </a:lnTo>
                <a:lnTo>
                  <a:pt x="3573" y="231"/>
                </a:lnTo>
                <a:lnTo>
                  <a:pt x="3567" y="236"/>
                </a:lnTo>
                <a:lnTo>
                  <a:pt x="3559" y="241"/>
                </a:lnTo>
                <a:lnTo>
                  <a:pt x="3551" y="245"/>
                </a:lnTo>
                <a:lnTo>
                  <a:pt x="3542" y="248"/>
                </a:lnTo>
                <a:lnTo>
                  <a:pt x="3532" y="251"/>
                </a:lnTo>
                <a:lnTo>
                  <a:pt x="3521" y="252"/>
                </a:lnTo>
                <a:lnTo>
                  <a:pt x="3510" y="253"/>
                </a:lnTo>
                <a:lnTo>
                  <a:pt x="3502" y="252"/>
                </a:lnTo>
                <a:lnTo>
                  <a:pt x="3494" y="252"/>
                </a:lnTo>
                <a:lnTo>
                  <a:pt x="3486" y="250"/>
                </a:lnTo>
                <a:lnTo>
                  <a:pt x="3479" y="249"/>
                </a:lnTo>
                <a:lnTo>
                  <a:pt x="3472" y="247"/>
                </a:lnTo>
                <a:lnTo>
                  <a:pt x="3466" y="244"/>
                </a:lnTo>
                <a:lnTo>
                  <a:pt x="3460" y="241"/>
                </a:lnTo>
                <a:lnTo>
                  <a:pt x="3454" y="238"/>
                </a:lnTo>
                <a:lnTo>
                  <a:pt x="3449" y="234"/>
                </a:lnTo>
                <a:lnTo>
                  <a:pt x="3445" y="230"/>
                </a:lnTo>
                <a:lnTo>
                  <a:pt x="3441" y="225"/>
                </a:lnTo>
                <a:lnTo>
                  <a:pt x="3437" y="221"/>
                </a:lnTo>
                <a:lnTo>
                  <a:pt x="3434" y="215"/>
                </a:lnTo>
                <a:lnTo>
                  <a:pt x="3432" y="210"/>
                </a:lnTo>
                <a:lnTo>
                  <a:pt x="3430" y="204"/>
                </a:lnTo>
                <a:lnTo>
                  <a:pt x="3429" y="198"/>
                </a:lnTo>
                <a:lnTo>
                  <a:pt x="3478" y="195"/>
                </a:lnTo>
                <a:lnTo>
                  <a:pt x="3480" y="200"/>
                </a:lnTo>
                <a:lnTo>
                  <a:pt x="3482" y="205"/>
                </a:lnTo>
                <a:lnTo>
                  <a:pt x="3485" y="209"/>
                </a:lnTo>
                <a:lnTo>
                  <a:pt x="3489" y="212"/>
                </a:lnTo>
                <a:lnTo>
                  <a:pt x="3493" y="214"/>
                </a:lnTo>
                <a:lnTo>
                  <a:pt x="3498" y="216"/>
                </a:lnTo>
                <a:lnTo>
                  <a:pt x="3504" y="217"/>
                </a:lnTo>
                <a:lnTo>
                  <a:pt x="3510" y="217"/>
                </a:lnTo>
                <a:lnTo>
                  <a:pt x="3516" y="217"/>
                </a:lnTo>
                <a:lnTo>
                  <a:pt x="3522" y="216"/>
                </a:lnTo>
                <a:lnTo>
                  <a:pt x="3527" y="214"/>
                </a:lnTo>
                <a:lnTo>
                  <a:pt x="3529" y="213"/>
                </a:lnTo>
                <a:lnTo>
                  <a:pt x="3531" y="212"/>
                </a:lnTo>
                <a:lnTo>
                  <a:pt x="3535" y="209"/>
                </a:lnTo>
                <a:lnTo>
                  <a:pt x="3537" y="206"/>
                </a:lnTo>
                <a:lnTo>
                  <a:pt x="3538" y="205"/>
                </a:lnTo>
                <a:lnTo>
                  <a:pt x="3539" y="203"/>
                </a:lnTo>
                <a:lnTo>
                  <a:pt x="3539" y="199"/>
                </a:lnTo>
                <a:lnTo>
                  <a:pt x="3539" y="196"/>
                </a:lnTo>
                <a:lnTo>
                  <a:pt x="3538" y="193"/>
                </a:lnTo>
                <a:lnTo>
                  <a:pt x="3536" y="191"/>
                </a:lnTo>
                <a:lnTo>
                  <a:pt x="3533" y="188"/>
                </a:lnTo>
                <a:lnTo>
                  <a:pt x="3530" y="186"/>
                </a:lnTo>
                <a:lnTo>
                  <a:pt x="3526" y="184"/>
                </a:lnTo>
                <a:lnTo>
                  <a:pt x="3522" y="183"/>
                </a:lnTo>
                <a:lnTo>
                  <a:pt x="3516" y="182"/>
                </a:lnTo>
                <a:lnTo>
                  <a:pt x="3486" y="176"/>
                </a:lnTo>
                <a:lnTo>
                  <a:pt x="3480" y="174"/>
                </a:lnTo>
                <a:lnTo>
                  <a:pt x="3474" y="173"/>
                </a:lnTo>
                <a:lnTo>
                  <a:pt x="3463" y="169"/>
                </a:lnTo>
                <a:lnTo>
                  <a:pt x="3459" y="166"/>
                </a:lnTo>
                <a:lnTo>
                  <a:pt x="3455" y="164"/>
                </a:lnTo>
                <a:lnTo>
                  <a:pt x="3451" y="161"/>
                </a:lnTo>
                <a:lnTo>
                  <a:pt x="3447" y="158"/>
                </a:lnTo>
                <a:lnTo>
                  <a:pt x="3444" y="155"/>
                </a:lnTo>
                <a:lnTo>
                  <a:pt x="3442" y="151"/>
                </a:lnTo>
                <a:lnTo>
                  <a:pt x="3440" y="147"/>
                </a:lnTo>
                <a:lnTo>
                  <a:pt x="3437" y="143"/>
                </a:lnTo>
                <a:lnTo>
                  <a:pt x="3435" y="139"/>
                </a:lnTo>
                <a:lnTo>
                  <a:pt x="3434" y="135"/>
                </a:lnTo>
                <a:lnTo>
                  <a:pt x="3434" y="130"/>
                </a:lnTo>
                <a:lnTo>
                  <a:pt x="3434" y="125"/>
                </a:lnTo>
                <a:lnTo>
                  <a:pt x="3434" y="119"/>
                </a:lnTo>
                <a:lnTo>
                  <a:pt x="3435" y="113"/>
                </a:lnTo>
                <a:lnTo>
                  <a:pt x="3437" y="107"/>
                </a:lnTo>
                <a:lnTo>
                  <a:pt x="3440" y="102"/>
                </a:lnTo>
                <a:lnTo>
                  <a:pt x="3443" y="97"/>
                </a:lnTo>
                <a:lnTo>
                  <a:pt x="3446" y="93"/>
                </a:lnTo>
                <a:lnTo>
                  <a:pt x="3450" y="89"/>
                </a:lnTo>
                <a:lnTo>
                  <a:pt x="3455" y="85"/>
                </a:lnTo>
                <a:lnTo>
                  <a:pt x="3460" y="81"/>
                </a:lnTo>
                <a:lnTo>
                  <a:pt x="3466" y="78"/>
                </a:lnTo>
                <a:lnTo>
                  <a:pt x="3472" y="76"/>
                </a:lnTo>
                <a:lnTo>
                  <a:pt x="3479" y="74"/>
                </a:lnTo>
                <a:lnTo>
                  <a:pt x="3482" y="73"/>
                </a:lnTo>
                <a:lnTo>
                  <a:pt x="3486" y="72"/>
                </a:lnTo>
                <a:lnTo>
                  <a:pt x="3493" y="71"/>
                </a:lnTo>
                <a:lnTo>
                  <a:pt x="3501" y="70"/>
                </a:lnTo>
                <a:lnTo>
                  <a:pt x="3510" y="70"/>
                </a:lnTo>
                <a:lnTo>
                  <a:pt x="3518" y="70"/>
                </a:lnTo>
                <a:lnTo>
                  <a:pt x="3525" y="71"/>
                </a:lnTo>
                <a:lnTo>
                  <a:pt x="3533" y="72"/>
                </a:lnTo>
                <a:lnTo>
                  <a:pt x="3540" y="74"/>
                </a:lnTo>
                <a:lnTo>
                  <a:pt x="3546" y="76"/>
                </a:lnTo>
                <a:lnTo>
                  <a:pt x="3552" y="78"/>
                </a:lnTo>
                <a:lnTo>
                  <a:pt x="3557" y="81"/>
                </a:lnTo>
                <a:lnTo>
                  <a:pt x="3562" y="84"/>
                </a:lnTo>
                <a:lnTo>
                  <a:pt x="3567" y="88"/>
                </a:lnTo>
                <a:lnTo>
                  <a:pt x="3571" y="92"/>
                </a:lnTo>
                <a:lnTo>
                  <a:pt x="3575" y="96"/>
                </a:lnTo>
                <a:lnTo>
                  <a:pt x="3578" y="101"/>
                </a:lnTo>
                <a:lnTo>
                  <a:pt x="3580" y="106"/>
                </a:lnTo>
                <a:lnTo>
                  <a:pt x="3582" y="111"/>
                </a:lnTo>
                <a:lnTo>
                  <a:pt x="3584" y="117"/>
                </a:lnTo>
                <a:lnTo>
                  <a:pt x="3585" y="123"/>
                </a:lnTo>
                <a:close/>
                <a:moveTo>
                  <a:pt x="3714" y="72"/>
                </a:moveTo>
                <a:lnTo>
                  <a:pt x="3714" y="109"/>
                </a:lnTo>
                <a:lnTo>
                  <a:pt x="3680" y="109"/>
                </a:lnTo>
                <a:lnTo>
                  <a:pt x="3680" y="195"/>
                </a:lnTo>
                <a:lnTo>
                  <a:pt x="3681" y="199"/>
                </a:lnTo>
                <a:lnTo>
                  <a:pt x="3682" y="203"/>
                </a:lnTo>
                <a:lnTo>
                  <a:pt x="3682" y="205"/>
                </a:lnTo>
                <a:lnTo>
                  <a:pt x="3683" y="206"/>
                </a:lnTo>
                <a:lnTo>
                  <a:pt x="3685" y="208"/>
                </a:lnTo>
                <a:lnTo>
                  <a:pt x="3687" y="210"/>
                </a:lnTo>
                <a:lnTo>
                  <a:pt x="3690" y="211"/>
                </a:lnTo>
                <a:lnTo>
                  <a:pt x="3693" y="212"/>
                </a:lnTo>
                <a:lnTo>
                  <a:pt x="3697" y="212"/>
                </a:lnTo>
                <a:lnTo>
                  <a:pt x="3704" y="211"/>
                </a:lnTo>
                <a:lnTo>
                  <a:pt x="3709" y="210"/>
                </a:lnTo>
                <a:lnTo>
                  <a:pt x="3717" y="247"/>
                </a:lnTo>
                <a:lnTo>
                  <a:pt x="3707" y="250"/>
                </a:lnTo>
                <a:lnTo>
                  <a:pt x="3699" y="251"/>
                </a:lnTo>
                <a:lnTo>
                  <a:pt x="3690" y="252"/>
                </a:lnTo>
                <a:lnTo>
                  <a:pt x="3684" y="252"/>
                </a:lnTo>
                <a:lnTo>
                  <a:pt x="3678" y="251"/>
                </a:lnTo>
                <a:lnTo>
                  <a:pt x="3672" y="250"/>
                </a:lnTo>
                <a:lnTo>
                  <a:pt x="3666" y="249"/>
                </a:lnTo>
                <a:lnTo>
                  <a:pt x="3661" y="248"/>
                </a:lnTo>
                <a:lnTo>
                  <a:pt x="3656" y="245"/>
                </a:lnTo>
                <a:lnTo>
                  <a:pt x="3652" y="243"/>
                </a:lnTo>
                <a:lnTo>
                  <a:pt x="3647" y="240"/>
                </a:lnTo>
                <a:lnTo>
                  <a:pt x="3644" y="237"/>
                </a:lnTo>
                <a:lnTo>
                  <a:pt x="3640" y="233"/>
                </a:lnTo>
                <a:lnTo>
                  <a:pt x="3638" y="229"/>
                </a:lnTo>
                <a:lnTo>
                  <a:pt x="3635" y="224"/>
                </a:lnTo>
                <a:lnTo>
                  <a:pt x="3634" y="219"/>
                </a:lnTo>
                <a:lnTo>
                  <a:pt x="3632" y="213"/>
                </a:lnTo>
                <a:lnTo>
                  <a:pt x="3632" y="208"/>
                </a:lnTo>
                <a:lnTo>
                  <a:pt x="3631" y="201"/>
                </a:lnTo>
                <a:lnTo>
                  <a:pt x="3631" y="109"/>
                </a:lnTo>
                <a:lnTo>
                  <a:pt x="3607" y="109"/>
                </a:lnTo>
                <a:lnTo>
                  <a:pt x="3607" y="72"/>
                </a:lnTo>
                <a:lnTo>
                  <a:pt x="3631" y="72"/>
                </a:lnTo>
                <a:lnTo>
                  <a:pt x="3631" y="30"/>
                </a:lnTo>
                <a:lnTo>
                  <a:pt x="3680" y="30"/>
                </a:lnTo>
                <a:lnTo>
                  <a:pt x="3680" y="72"/>
                </a:lnTo>
                <a:lnTo>
                  <a:pt x="3714" y="72"/>
                </a:lnTo>
                <a:close/>
                <a:moveTo>
                  <a:pt x="3821" y="253"/>
                </a:moveTo>
                <a:lnTo>
                  <a:pt x="3808" y="252"/>
                </a:lnTo>
                <a:lnTo>
                  <a:pt x="3801" y="251"/>
                </a:lnTo>
                <a:lnTo>
                  <a:pt x="3796" y="250"/>
                </a:lnTo>
                <a:lnTo>
                  <a:pt x="3784" y="246"/>
                </a:lnTo>
                <a:lnTo>
                  <a:pt x="3779" y="244"/>
                </a:lnTo>
                <a:lnTo>
                  <a:pt x="3774" y="241"/>
                </a:lnTo>
                <a:lnTo>
                  <a:pt x="3765" y="235"/>
                </a:lnTo>
                <a:lnTo>
                  <a:pt x="3761" y="231"/>
                </a:lnTo>
                <a:lnTo>
                  <a:pt x="3757" y="227"/>
                </a:lnTo>
                <a:lnTo>
                  <a:pt x="3750" y="219"/>
                </a:lnTo>
                <a:lnTo>
                  <a:pt x="3747" y="214"/>
                </a:lnTo>
                <a:lnTo>
                  <a:pt x="3744" y="209"/>
                </a:lnTo>
                <a:lnTo>
                  <a:pt x="3740" y="198"/>
                </a:lnTo>
                <a:lnTo>
                  <a:pt x="3738" y="193"/>
                </a:lnTo>
                <a:lnTo>
                  <a:pt x="3736" y="187"/>
                </a:lnTo>
                <a:lnTo>
                  <a:pt x="3735" y="181"/>
                </a:lnTo>
                <a:lnTo>
                  <a:pt x="3734" y="175"/>
                </a:lnTo>
                <a:lnTo>
                  <a:pt x="3734" y="168"/>
                </a:lnTo>
                <a:lnTo>
                  <a:pt x="3734" y="161"/>
                </a:lnTo>
                <a:lnTo>
                  <a:pt x="3734" y="155"/>
                </a:lnTo>
                <a:lnTo>
                  <a:pt x="3734" y="148"/>
                </a:lnTo>
                <a:lnTo>
                  <a:pt x="3735" y="142"/>
                </a:lnTo>
                <a:lnTo>
                  <a:pt x="3736" y="136"/>
                </a:lnTo>
                <a:lnTo>
                  <a:pt x="3740" y="124"/>
                </a:lnTo>
                <a:lnTo>
                  <a:pt x="3742" y="119"/>
                </a:lnTo>
                <a:lnTo>
                  <a:pt x="3744" y="114"/>
                </a:lnTo>
                <a:lnTo>
                  <a:pt x="3750" y="104"/>
                </a:lnTo>
                <a:lnTo>
                  <a:pt x="3753" y="99"/>
                </a:lnTo>
                <a:lnTo>
                  <a:pt x="3757" y="95"/>
                </a:lnTo>
                <a:lnTo>
                  <a:pt x="3761" y="91"/>
                </a:lnTo>
                <a:lnTo>
                  <a:pt x="3765" y="88"/>
                </a:lnTo>
                <a:lnTo>
                  <a:pt x="3770" y="85"/>
                </a:lnTo>
                <a:lnTo>
                  <a:pt x="3774" y="82"/>
                </a:lnTo>
                <a:lnTo>
                  <a:pt x="3779" y="79"/>
                </a:lnTo>
                <a:lnTo>
                  <a:pt x="3784" y="77"/>
                </a:lnTo>
                <a:lnTo>
                  <a:pt x="3790" y="75"/>
                </a:lnTo>
                <a:lnTo>
                  <a:pt x="3796" y="73"/>
                </a:lnTo>
                <a:lnTo>
                  <a:pt x="3801" y="72"/>
                </a:lnTo>
                <a:lnTo>
                  <a:pt x="3808" y="71"/>
                </a:lnTo>
                <a:lnTo>
                  <a:pt x="3821" y="70"/>
                </a:lnTo>
                <a:lnTo>
                  <a:pt x="3834" y="71"/>
                </a:lnTo>
                <a:lnTo>
                  <a:pt x="3840" y="72"/>
                </a:lnTo>
                <a:lnTo>
                  <a:pt x="3846" y="73"/>
                </a:lnTo>
                <a:lnTo>
                  <a:pt x="3857" y="77"/>
                </a:lnTo>
                <a:lnTo>
                  <a:pt x="3862" y="79"/>
                </a:lnTo>
                <a:lnTo>
                  <a:pt x="3867" y="82"/>
                </a:lnTo>
                <a:lnTo>
                  <a:pt x="3876" y="88"/>
                </a:lnTo>
                <a:lnTo>
                  <a:pt x="3880" y="91"/>
                </a:lnTo>
                <a:lnTo>
                  <a:pt x="3884" y="95"/>
                </a:lnTo>
                <a:lnTo>
                  <a:pt x="3891" y="104"/>
                </a:lnTo>
                <a:lnTo>
                  <a:pt x="3894" y="109"/>
                </a:lnTo>
                <a:lnTo>
                  <a:pt x="3897" y="114"/>
                </a:lnTo>
                <a:lnTo>
                  <a:pt x="3903" y="124"/>
                </a:lnTo>
                <a:lnTo>
                  <a:pt x="3904" y="130"/>
                </a:lnTo>
                <a:lnTo>
                  <a:pt x="3906" y="136"/>
                </a:lnTo>
                <a:lnTo>
                  <a:pt x="3907" y="142"/>
                </a:lnTo>
                <a:lnTo>
                  <a:pt x="3908" y="148"/>
                </a:lnTo>
                <a:lnTo>
                  <a:pt x="3908" y="155"/>
                </a:lnTo>
                <a:lnTo>
                  <a:pt x="3909" y="161"/>
                </a:lnTo>
                <a:lnTo>
                  <a:pt x="3908" y="168"/>
                </a:lnTo>
                <a:lnTo>
                  <a:pt x="3908" y="175"/>
                </a:lnTo>
                <a:lnTo>
                  <a:pt x="3907" y="181"/>
                </a:lnTo>
                <a:lnTo>
                  <a:pt x="3906" y="187"/>
                </a:lnTo>
                <a:lnTo>
                  <a:pt x="3903" y="198"/>
                </a:lnTo>
                <a:lnTo>
                  <a:pt x="3900" y="204"/>
                </a:lnTo>
                <a:lnTo>
                  <a:pt x="3897" y="209"/>
                </a:lnTo>
                <a:lnTo>
                  <a:pt x="3891" y="219"/>
                </a:lnTo>
                <a:lnTo>
                  <a:pt x="3888" y="223"/>
                </a:lnTo>
                <a:lnTo>
                  <a:pt x="3884" y="227"/>
                </a:lnTo>
                <a:lnTo>
                  <a:pt x="3880" y="231"/>
                </a:lnTo>
                <a:lnTo>
                  <a:pt x="3876" y="235"/>
                </a:lnTo>
                <a:lnTo>
                  <a:pt x="3872" y="238"/>
                </a:lnTo>
                <a:lnTo>
                  <a:pt x="3867" y="241"/>
                </a:lnTo>
                <a:lnTo>
                  <a:pt x="3862" y="244"/>
                </a:lnTo>
                <a:lnTo>
                  <a:pt x="3857" y="246"/>
                </a:lnTo>
                <a:lnTo>
                  <a:pt x="3851" y="248"/>
                </a:lnTo>
                <a:lnTo>
                  <a:pt x="3846" y="250"/>
                </a:lnTo>
                <a:lnTo>
                  <a:pt x="3840" y="251"/>
                </a:lnTo>
                <a:lnTo>
                  <a:pt x="3834" y="252"/>
                </a:lnTo>
                <a:lnTo>
                  <a:pt x="3821" y="253"/>
                </a:lnTo>
                <a:close/>
                <a:moveTo>
                  <a:pt x="3821" y="215"/>
                </a:moveTo>
                <a:lnTo>
                  <a:pt x="3825" y="214"/>
                </a:lnTo>
                <a:lnTo>
                  <a:pt x="3829" y="214"/>
                </a:lnTo>
                <a:lnTo>
                  <a:pt x="3833" y="212"/>
                </a:lnTo>
                <a:lnTo>
                  <a:pt x="3837" y="211"/>
                </a:lnTo>
                <a:lnTo>
                  <a:pt x="3840" y="209"/>
                </a:lnTo>
                <a:lnTo>
                  <a:pt x="3843" y="206"/>
                </a:lnTo>
                <a:lnTo>
                  <a:pt x="3846" y="203"/>
                </a:lnTo>
                <a:lnTo>
                  <a:pt x="3848" y="199"/>
                </a:lnTo>
                <a:lnTo>
                  <a:pt x="3851" y="195"/>
                </a:lnTo>
                <a:lnTo>
                  <a:pt x="3852" y="191"/>
                </a:lnTo>
                <a:lnTo>
                  <a:pt x="3854" y="187"/>
                </a:lnTo>
                <a:lnTo>
                  <a:pt x="3855" y="182"/>
                </a:lnTo>
                <a:lnTo>
                  <a:pt x="3857" y="172"/>
                </a:lnTo>
                <a:lnTo>
                  <a:pt x="3858" y="167"/>
                </a:lnTo>
                <a:lnTo>
                  <a:pt x="3858" y="161"/>
                </a:lnTo>
                <a:lnTo>
                  <a:pt x="3857" y="150"/>
                </a:lnTo>
                <a:lnTo>
                  <a:pt x="3855" y="140"/>
                </a:lnTo>
                <a:lnTo>
                  <a:pt x="3854" y="135"/>
                </a:lnTo>
                <a:lnTo>
                  <a:pt x="3852" y="131"/>
                </a:lnTo>
                <a:lnTo>
                  <a:pt x="3848" y="123"/>
                </a:lnTo>
                <a:lnTo>
                  <a:pt x="3846" y="119"/>
                </a:lnTo>
                <a:lnTo>
                  <a:pt x="3843" y="116"/>
                </a:lnTo>
                <a:lnTo>
                  <a:pt x="3840" y="113"/>
                </a:lnTo>
                <a:lnTo>
                  <a:pt x="3837" y="111"/>
                </a:lnTo>
                <a:lnTo>
                  <a:pt x="3833" y="110"/>
                </a:lnTo>
                <a:lnTo>
                  <a:pt x="3829" y="108"/>
                </a:lnTo>
                <a:lnTo>
                  <a:pt x="3825" y="108"/>
                </a:lnTo>
                <a:lnTo>
                  <a:pt x="3821" y="107"/>
                </a:lnTo>
                <a:lnTo>
                  <a:pt x="3816" y="108"/>
                </a:lnTo>
                <a:lnTo>
                  <a:pt x="3812" y="108"/>
                </a:lnTo>
                <a:lnTo>
                  <a:pt x="3808" y="110"/>
                </a:lnTo>
                <a:lnTo>
                  <a:pt x="3805" y="111"/>
                </a:lnTo>
                <a:lnTo>
                  <a:pt x="3801" y="113"/>
                </a:lnTo>
                <a:lnTo>
                  <a:pt x="3798" y="116"/>
                </a:lnTo>
                <a:lnTo>
                  <a:pt x="3795" y="119"/>
                </a:lnTo>
                <a:lnTo>
                  <a:pt x="3793" y="123"/>
                </a:lnTo>
                <a:lnTo>
                  <a:pt x="3789" y="131"/>
                </a:lnTo>
                <a:lnTo>
                  <a:pt x="3787" y="135"/>
                </a:lnTo>
                <a:lnTo>
                  <a:pt x="3786" y="140"/>
                </a:lnTo>
                <a:lnTo>
                  <a:pt x="3785" y="145"/>
                </a:lnTo>
                <a:lnTo>
                  <a:pt x="3784" y="150"/>
                </a:lnTo>
                <a:lnTo>
                  <a:pt x="3784" y="155"/>
                </a:lnTo>
                <a:lnTo>
                  <a:pt x="3783" y="161"/>
                </a:lnTo>
                <a:lnTo>
                  <a:pt x="3784" y="172"/>
                </a:lnTo>
                <a:lnTo>
                  <a:pt x="3786" y="182"/>
                </a:lnTo>
                <a:lnTo>
                  <a:pt x="3787" y="187"/>
                </a:lnTo>
                <a:lnTo>
                  <a:pt x="3789" y="191"/>
                </a:lnTo>
                <a:lnTo>
                  <a:pt x="3791" y="195"/>
                </a:lnTo>
                <a:lnTo>
                  <a:pt x="3793" y="199"/>
                </a:lnTo>
                <a:lnTo>
                  <a:pt x="3795" y="203"/>
                </a:lnTo>
                <a:lnTo>
                  <a:pt x="3798" y="206"/>
                </a:lnTo>
                <a:lnTo>
                  <a:pt x="3801" y="209"/>
                </a:lnTo>
                <a:lnTo>
                  <a:pt x="3805" y="211"/>
                </a:lnTo>
                <a:lnTo>
                  <a:pt x="3808" y="212"/>
                </a:lnTo>
                <a:lnTo>
                  <a:pt x="3812" y="214"/>
                </a:lnTo>
                <a:lnTo>
                  <a:pt x="3816" y="214"/>
                </a:lnTo>
                <a:lnTo>
                  <a:pt x="3821" y="215"/>
                </a:lnTo>
                <a:close/>
                <a:moveTo>
                  <a:pt x="1623" y="930"/>
                </a:moveTo>
                <a:lnTo>
                  <a:pt x="1569" y="930"/>
                </a:lnTo>
                <a:lnTo>
                  <a:pt x="1651" y="694"/>
                </a:lnTo>
                <a:lnTo>
                  <a:pt x="1715" y="694"/>
                </a:lnTo>
                <a:lnTo>
                  <a:pt x="1797" y="930"/>
                </a:lnTo>
                <a:lnTo>
                  <a:pt x="1743" y="930"/>
                </a:lnTo>
                <a:lnTo>
                  <a:pt x="1726" y="876"/>
                </a:lnTo>
                <a:lnTo>
                  <a:pt x="1641" y="876"/>
                </a:lnTo>
                <a:lnTo>
                  <a:pt x="1623" y="930"/>
                </a:lnTo>
                <a:close/>
                <a:moveTo>
                  <a:pt x="1653" y="837"/>
                </a:moveTo>
                <a:lnTo>
                  <a:pt x="1713" y="837"/>
                </a:lnTo>
                <a:lnTo>
                  <a:pt x="1684" y="748"/>
                </a:lnTo>
                <a:lnTo>
                  <a:pt x="1653" y="837"/>
                </a:lnTo>
                <a:close/>
                <a:moveTo>
                  <a:pt x="1874" y="933"/>
                </a:moveTo>
                <a:lnTo>
                  <a:pt x="1867" y="933"/>
                </a:lnTo>
                <a:lnTo>
                  <a:pt x="1861" y="932"/>
                </a:lnTo>
                <a:lnTo>
                  <a:pt x="1856" y="931"/>
                </a:lnTo>
                <a:lnTo>
                  <a:pt x="1850" y="930"/>
                </a:lnTo>
                <a:lnTo>
                  <a:pt x="1845" y="928"/>
                </a:lnTo>
                <a:lnTo>
                  <a:pt x="1840" y="926"/>
                </a:lnTo>
                <a:lnTo>
                  <a:pt x="1836" y="923"/>
                </a:lnTo>
                <a:lnTo>
                  <a:pt x="1832" y="920"/>
                </a:lnTo>
                <a:lnTo>
                  <a:pt x="1828" y="916"/>
                </a:lnTo>
                <a:lnTo>
                  <a:pt x="1824" y="913"/>
                </a:lnTo>
                <a:lnTo>
                  <a:pt x="1821" y="908"/>
                </a:lnTo>
                <a:lnTo>
                  <a:pt x="1820" y="906"/>
                </a:lnTo>
                <a:lnTo>
                  <a:pt x="1819" y="903"/>
                </a:lnTo>
                <a:lnTo>
                  <a:pt x="1817" y="898"/>
                </a:lnTo>
                <a:lnTo>
                  <a:pt x="1816" y="893"/>
                </a:lnTo>
                <a:lnTo>
                  <a:pt x="1815" y="887"/>
                </a:lnTo>
                <a:lnTo>
                  <a:pt x="1815" y="880"/>
                </a:lnTo>
                <a:lnTo>
                  <a:pt x="1815" y="871"/>
                </a:lnTo>
                <a:lnTo>
                  <a:pt x="1817" y="863"/>
                </a:lnTo>
                <a:lnTo>
                  <a:pt x="1818" y="859"/>
                </a:lnTo>
                <a:lnTo>
                  <a:pt x="1820" y="856"/>
                </a:lnTo>
                <a:lnTo>
                  <a:pt x="1824" y="849"/>
                </a:lnTo>
                <a:lnTo>
                  <a:pt x="1827" y="847"/>
                </a:lnTo>
                <a:lnTo>
                  <a:pt x="1829" y="844"/>
                </a:lnTo>
                <a:lnTo>
                  <a:pt x="1832" y="842"/>
                </a:lnTo>
                <a:lnTo>
                  <a:pt x="1835" y="840"/>
                </a:lnTo>
                <a:lnTo>
                  <a:pt x="1838" y="838"/>
                </a:lnTo>
                <a:lnTo>
                  <a:pt x="1841" y="836"/>
                </a:lnTo>
                <a:lnTo>
                  <a:pt x="1845" y="834"/>
                </a:lnTo>
                <a:lnTo>
                  <a:pt x="1849" y="833"/>
                </a:lnTo>
                <a:lnTo>
                  <a:pt x="1856" y="831"/>
                </a:lnTo>
                <a:lnTo>
                  <a:pt x="1864" y="829"/>
                </a:lnTo>
                <a:lnTo>
                  <a:pt x="1873" y="827"/>
                </a:lnTo>
                <a:lnTo>
                  <a:pt x="1881" y="826"/>
                </a:lnTo>
                <a:lnTo>
                  <a:pt x="1901" y="824"/>
                </a:lnTo>
                <a:lnTo>
                  <a:pt x="1908" y="822"/>
                </a:lnTo>
                <a:lnTo>
                  <a:pt x="1914" y="821"/>
                </a:lnTo>
                <a:lnTo>
                  <a:pt x="1918" y="820"/>
                </a:lnTo>
                <a:lnTo>
                  <a:pt x="1920" y="818"/>
                </a:lnTo>
                <a:lnTo>
                  <a:pt x="1922" y="817"/>
                </a:lnTo>
                <a:lnTo>
                  <a:pt x="1923" y="816"/>
                </a:lnTo>
                <a:lnTo>
                  <a:pt x="1923" y="814"/>
                </a:lnTo>
                <a:lnTo>
                  <a:pt x="1924" y="812"/>
                </a:lnTo>
                <a:lnTo>
                  <a:pt x="1924" y="810"/>
                </a:lnTo>
                <a:lnTo>
                  <a:pt x="1924" y="805"/>
                </a:lnTo>
                <a:lnTo>
                  <a:pt x="1922" y="800"/>
                </a:lnTo>
                <a:lnTo>
                  <a:pt x="1921" y="798"/>
                </a:lnTo>
                <a:lnTo>
                  <a:pt x="1920" y="796"/>
                </a:lnTo>
                <a:lnTo>
                  <a:pt x="1919" y="794"/>
                </a:lnTo>
                <a:lnTo>
                  <a:pt x="1917" y="793"/>
                </a:lnTo>
                <a:lnTo>
                  <a:pt x="1913" y="790"/>
                </a:lnTo>
                <a:lnTo>
                  <a:pt x="1909" y="788"/>
                </a:lnTo>
                <a:lnTo>
                  <a:pt x="1904" y="787"/>
                </a:lnTo>
                <a:lnTo>
                  <a:pt x="1898" y="787"/>
                </a:lnTo>
                <a:lnTo>
                  <a:pt x="1892" y="787"/>
                </a:lnTo>
                <a:lnTo>
                  <a:pt x="1886" y="788"/>
                </a:lnTo>
                <a:lnTo>
                  <a:pt x="1881" y="790"/>
                </a:lnTo>
                <a:lnTo>
                  <a:pt x="1877" y="792"/>
                </a:lnTo>
                <a:lnTo>
                  <a:pt x="1873" y="795"/>
                </a:lnTo>
                <a:lnTo>
                  <a:pt x="1870" y="799"/>
                </a:lnTo>
                <a:lnTo>
                  <a:pt x="1868" y="803"/>
                </a:lnTo>
                <a:lnTo>
                  <a:pt x="1867" y="805"/>
                </a:lnTo>
                <a:lnTo>
                  <a:pt x="1866" y="807"/>
                </a:lnTo>
                <a:lnTo>
                  <a:pt x="1821" y="803"/>
                </a:lnTo>
                <a:lnTo>
                  <a:pt x="1823" y="797"/>
                </a:lnTo>
                <a:lnTo>
                  <a:pt x="1825" y="792"/>
                </a:lnTo>
                <a:lnTo>
                  <a:pt x="1827" y="787"/>
                </a:lnTo>
                <a:lnTo>
                  <a:pt x="1830" y="782"/>
                </a:lnTo>
                <a:lnTo>
                  <a:pt x="1833" y="777"/>
                </a:lnTo>
                <a:lnTo>
                  <a:pt x="1837" y="773"/>
                </a:lnTo>
                <a:lnTo>
                  <a:pt x="1841" y="769"/>
                </a:lnTo>
                <a:lnTo>
                  <a:pt x="1846" y="765"/>
                </a:lnTo>
                <a:lnTo>
                  <a:pt x="1851" y="762"/>
                </a:lnTo>
                <a:lnTo>
                  <a:pt x="1857" y="759"/>
                </a:lnTo>
                <a:lnTo>
                  <a:pt x="1863" y="756"/>
                </a:lnTo>
                <a:lnTo>
                  <a:pt x="1869" y="754"/>
                </a:lnTo>
                <a:lnTo>
                  <a:pt x="1876" y="753"/>
                </a:lnTo>
                <a:lnTo>
                  <a:pt x="1883" y="752"/>
                </a:lnTo>
                <a:lnTo>
                  <a:pt x="1890" y="751"/>
                </a:lnTo>
                <a:lnTo>
                  <a:pt x="1898" y="751"/>
                </a:lnTo>
                <a:lnTo>
                  <a:pt x="1908" y="751"/>
                </a:lnTo>
                <a:lnTo>
                  <a:pt x="1917" y="752"/>
                </a:lnTo>
                <a:lnTo>
                  <a:pt x="1926" y="754"/>
                </a:lnTo>
                <a:lnTo>
                  <a:pt x="1935" y="757"/>
                </a:lnTo>
                <a:lnTo>
                  <a:pt x="1943" y="761"/>
                </a:lnTo>
                <a:lnTo>
                  <a:pt x="1947" y="763"/>
                </a:lnTo>
                <a:lnTo>
                  <a:pt x="1950" y="765"/>
                </a:lnTo>
                <a:lnTo>
                  <a:pt x="1957" y="770"/>
                </a:lnTo>
                <a:lnTo>
                  <a:pt x="1963" y="776"/>
                </a:lnTo>
                <a:lnTo>
                  <a:pt x="1965" y="780"/>
                </a:lnTo>
                <a:lnTo>
                  <a:pt x="1967" y="784"/>
                </a:lnTo>
                <a:lnTo>
                  <a:pt x="1969" y="787"/>
                </a:lnTo>
                <a:lnTo>
                  <a:pt x="1970" y="792"/>
                </a:lnTo>
                <a:lnTo>
                  <a:pt x="1972" y="796"/>
                </a:lnTo>
                <a:lnTo>
                  <a:pt x="1972" y="801"/>
                </a:lnTo>
                <a:lnTo>
                  <a:pt x="1973" y="806"/>
                </a:lnTo>
                <a:lnTo>
                  <a:pt x="1973" y="811"/>
                </a:lnTo>
                <a:lnTo>
                  <a:pt x="1973" y="930"/>
                </a:lnTo>
                <a:lnTo>
                  <a:pt x="1927" y="930"/>
                </a:lnTo>
                <a:lnTo>
                  <a:pt x="1927" y="905"/>
                </a:lnTo>
                <a:lnTo>
                  <a:pt x="1922" y="911"/>
                </a:lnTo>
                <a:lnTo>
                  <a:pt x="1917" y="917"/>
                </a:lnTo>
                <a:lnTo>
                  <a:pt x="1912" y="921"/>
                </a:lnTo>
                <a:lnTo>
                  <a:pt x="1906" y="925"/>
                </a:lnTo>
                <a:lnTo>
                  <a:pt x="1899" y="929"/>
                </a:lnTo>
                <a:lnTo>
                  <a:pt x="1891" y="931"/>
                </a:lnTo>
                <a:lnTo>
                  <a:pt x="1887" y="932"/>
                </a:lnTo>
                <a:lnTo>
                  <a:pt x="1883" y="933"/>
                </a:lnTo>
                <a:lnTo>
                  <a:pt x="1874" y="933"/>
                </a:lnTo>
                <a:close/>
                <a:moveTo>
                  <a:pt x="1888" y="899"/>
                </a:moveTo>
                <a:lnTo>
                  <a:pt x="1895" y="899"/>
                </a:lnTo>
                <a:lnTo>
                  <a:pt x="1902" y="897"/>
                </a:lnTo>
                <a:lnTo>
                  <a:pt x="1905" y="896"/>
                </a:lnTo>
                <a:lnTo>
                  <a:pt x="1908" y="894"/>
                </a:lnTo>
                <a:lnTo>
                  <a:pt x="1914" y="890"/>
                </a:lnTo>
                <a:lnTo>
                  <a:pt x="1916" y="888"/>
                </a:lnTo>
                <a:lnTo>
                  <a:pt x="1919" y="885"/>
                </a:lnTo>
                <a:lnTo>
                  <a:pt x="1922" y="879"/>
                </a:lnTo>
                <a:lnTo>
                  <a:pt x="1924" y="873"/>
                </a:lnTo>
                <a:lnTo>
                  <a:pt x="1924" y="870"/>
                </a:lnTo>
                <a:lnTo>
                  <a:pt x="1924" y="867"/>
                </a:lnTo>
                <a:lnTo>
                  <a:pt x="1924" y="848"/>
                </a:lnTo>
                <a:lnTo>
                  <a:pt x="1921" y="850"/>
                </a:lnTo>
                <a:lnTo>
                  <a:pt x="1915" y="851"/>
                </a:lnTo>
                <a:lnTo>
                  <a:pt x="1903" y="854"/>
                </a:lnTo>
                <a:lnTo>
                  <a:pt x="1890" y="856"/>
                </a:lnTo>
                <a:lnTo>
                  <a:pt x="1884" y="857"/>
                </a:lnTo>
                <a:lnTo>
                  <a:pt x="1879" y="859"/>
                </a:lnTo>
                <a:lnTo>
                  <a:pt x="1874" y="861"/>
                </a:lnTo>
                <a:lnTo>
                  <a:pt x="1870" y="863"/>
                </a:lnTo>
                <a:lnTo>
                  <a:pt x="1866" y="866"/>
                </a:lnTo>
                <a:lnTo>
                  <a:pt x="1864" y="870"/>
                </a:lnTo>
                <a:lnTo>
                  <a:pt x="1863" y="872"/>
                </a:lnTo>
                <a:lnTo>
                  <a:pt x="1862" y="874"/>
                </a:lnTo>
                <a:lnTo>
                  <a:pt x="1862" y="879"/>
                </a:lnTo>
                <a:lnTo>
                  <a:pt x="1862" y="884"/>
                </a:lnTo>
                <a:lnTo>
                  <a:pt x="1863" y="888"/>
                </a:lnTo>
                <a:lnTo>
                  <a:pt x="1865" y="890"/>
                </a:lnTo>
                <a:lnTo>
                  <a:pt x="1866" y="891"/>
                </a:lnTo>
                <a:lnTo>
                  <a:pt x="1869" y="894"/>
                </a:lnTo>
                <a:lnTo>
                  <a:pt x="1873" y="896"/>
                </a:lnTo>
                <a:lnTo>
                  <a:pt x="1875" y="897"/>
                </a:lnTo>
                <a:lnTo>
                  <a:pt x="1877" y="898"/>
                </a:lnTo>
                <a:lnTo>
                  <a:pt x="1882" y="899"/>
                </a:lnTo>
                <a:lnTo>
                  <a:pt x="1888" y="899"/>
                </a:lnTo>
                <a:close/>
                <a:moveTo>
                  <a:pt x="2063" y="930"/>
                </a:moveTo>
                <a:lnTo>
                  <a:pt x="2013" y="930"/>
                </a:lnTo>
                <a:lnTo>
                  <a:pt x="2013" y="694"/>
                </a:lnTo>
                <a:lnTo>
                  <a:pt x="2063" y="694"/>
                </a:lnTo>
                <a:lnTo>
                  <a:pt x="2063" y="930"/>
                </a:lnTo>
                <a:close/>
                <a:moveTo>
                  <a:pt x="2197" y="753"/>
                </a:moveTo>
                <a:lnTo>
                  <a:pt x="2197" y="790"/>
                </a:lnTo>
                <a:lnTo>
                  <a:pt x="2164" y="790"/>
                </a:lnTo>
                <a:lnTo>
                  <a:pt x="2164" y="876"/>
                </a:lnTo>
                <a:lnTo>
                  <a:pt x="2164" y="880"/>
                </a:lnTo>
                <a:lnTo>
                  <a:pt x="2165" y="884"/>
                </a:lnTo>
                <a:lnTo>
                  <a:pt x="2166" y="886"/>
                </a:lnTo>
                <a:lnTo>
                  <a:pt x="2167" y="887"/>
                </a:lnTo>
                <a:lnTo>
                  <a:pt x="2169" y="889"/>
                </a:lnTo>
                <a:lnTo>
                  <a:pt x="2171" y="891"/>
                </a:lnTo>
                <a:lnTo>
                  <a:pt x="2174" y="892"/>
                </a:lnTo>
                <a:lnTo>
                  <a:pt x="2177" y="893"/>
                </a:lnTo>
                <a:lnTo>
                  <a:pt x="2181" y="893"/>
                </a:lnTo>
                <a:lnTo>
                  <a:pt x="2188" y="892"/>
                </a:lnTo>
                <a:lnTo>
                  <a:pt x="2193" y="891"/>
                </a:lnTo>
                <a:lnTo>
                  <a:pt x="2201" y="928"/>
                </a:lnTo>
                <a:lnTo>
                  <a:pt x="2190" y="930"/>
                </a:lnTo>
                <a:lnTo>
                  <a:pt x="2183" y="932"/>
                </a:lnTo>
                <a:lnTo>
                  <a:pt x="2174" y="932"/>
                </a:lnTo>
                <a:lnTo>
                  <a:pt x="2168" y="932"/>
                </a:lnTo>
                <a:lnTo>
                  <a:pt x="2161" y="932"/>
                </a:lnTo>
                <a:lnTo>
                  <a:pt x="2156" y="931"/>
                </a:lnTo>
                <a:lnTo>
                  <a:pt x="2150" y="930"/>
                </a:lnTo>
                <a:lnTo>
                  <a:pt x="2145" y="928"/>
                </a:lnTo>
                <a:lnTo>
                  <a:pt x="2140" y="926"/>
                </a:lnTo>
                <a:lnTo>
                  <a:pt x="2135" y="924"/>
                </a:lnTo>
                <a:lnTo>
                  <a:pt x="2131" y="921"/>
                </a:lnTo>
                <a:lnTo>
                  <a:pt x="2127" y="917"/>
                </a:lnTo>
                <a:lnTo>
                  <a:pt x="2124" y="914"/>
                </a:lnTo>
                <a:lnTo>
                  <a:pt x="2121" y="909"/>
                </a:lnTo>
                <a:lnTo>
                  <a:pt x="2119" y="905"/>
                </a:lnTo>
                <a:lnTo>
                  <a:pt x="2117" y="900"/>
                </a:lnTo>
                <a:lnTo>
                  <a:pt x="2116" y="894"/>
                </a:lnTo>
                <a:lnTo>
                  <a:pt x="2115" y="888"/>
                </a:lnTo>
                <a:lnTo>
                  <a:pt x="2115" y="882"/>
                </a:lnTo>
                <a:lnTo>
                  <a:pt x="2115" y="790"/>
                </a:lnTo>
                <a:lnTo>
                  <a:pt x="2091" y="790"/>
                </a:lnTo>
                <a:lnTo>
                  <a:pt x="2091" y="753"/>
                </a:lnTo>
                <a:lnTo>
                  <a:pt x="2115" y="753"/>
                </a:lnTo>
                <a:lnTo>
                  <a:pt x="2115" y="711"/>
                </a:lnTo>
                <a:lnTo>
                  <a:pt x="2164" y="711"/>
                </a:lnTo>
                <a:lnTo>
                  <a:pt x="2164" y="753"/>
                </a:lnTo>
                <a:lnTo>
                  <a:pt x="2197" y="753"/>
                </a:lnTo>
                <a:close/>
                <a:moveTo>
                  <a:pt x="2304" y="933"/>
                </a:moveTo>
                <a:lnTo>
                  <a:pt x="2291" y="933"/>
                </a:lnTo>
                <a:lnTo>
                  <a:pt x="2285" y="932"/>
                </a:lnTo>
                <a:lnTo>
                  <a:pt x="2279" y="930"/>
                </a:lnTo>
                <a:lnTo>
                  <a:pt x="2268" y="927"/>
                </a:lnTo>
                <a:lnTo>
                  <a:pt x="2263" y="925"/>
                </a:lnTo>
                <a:lnTo>
                  <a:pt x="2258" y="922"/>
                </a:lnTo>
                <a:lnTo>
                  <a:pt x="2249" y="916"/>
                </a:lnTo>
                <a:lnTo>
                  <a:pt x="2245" y="912"/>
                </a:lnTo>
                <a:lnTo>
                  <a:pt x="2241" y="908"/>
                </a:lnTo>
                <a:lnTo>
                  <a:pt x="2234" y="900"/>
                </a:lnTo>
                <a:lnTo>
                  <a:pt x="2231" y="895"/>
                </a:lnTo>
                <a:lnTo>
                  <a:pt x="2228" y="890"/>
                </a:lnTo>
                <a:lnTo>
                  <a:pt x="2223" y="879"/>
                </a:lnTo>
                <a:lnTo>
                  <a:pt x="2221" y="874"/>
                </a:lnTo>
                <a:lnTo>
                  <a:pt x="2220" y="868"/>
                </a:lnTo>
                <a:lnTo>
                  <a:pt x="2219" y="862"/>
                </a:lnTo>
                <a:lnTo>
                  <a:pt x="2218" y="855"/>
                </a:lnTo>
                <a:lnTo>
                  <a:pt x="2218" y="849"/>
                </a:lnTo>
                <a:lnTo>
                  <a:pt x="2217" y="842"/>
                </a:lnTo>
                <a:lnTo>
                  <a:pt x="2218" y="835"/>
                </a:lnTo>
                <a:lnTo>
                  <a:pt x="2218" y="829"/>
                </a:lnTo>
                <a:lnTo>
                  <a:pt x="2219" y="823"/>
                </a:lnTo>
                <a:lnTo>
                  <a:pt x="2220" y="816"/>
                </a:lnTo>
                <a:lnTo>
                  <a:pt x="2223" y="805"/>
                </a:lnTo>
                <a:lnTo>
                  <a:pt x="2225" y="799"/>
                </a:lnTo>
                <a:lnTo>
                  <a:pt x="2228" y="794"/>
                </a:lnTo>
                <a:lnTo>
                  <a:pt x="2234" y="785"/>
                </a:lnTo>
                <a:lnTo>
                  <a:pt x="2237" y="780"/>
                </a:lnTo>
                <a:lnTo>
                  <a:pt x="2241" y="776"/>
                </a:lnTo>
                <a:lnTo>
                  <a:pt x="2245" y="772"/>
                </a:lnTo>
                <a:lnTo>
                  <a:pt x="2249" y="769"/>
                </a:lnTo>
                <a:lnTo>
                  <a:pt x="2253" y="765"/>
                </a:lnTo>
                <a:lnTo>
                  <a:pt x="2258" y="762"/>
                </a:lnTo>
                <a:lnTo>
                  <a:pt x="2263" y="760"/>
                </a:lnTo>
                <a:lnTo>
                  <a:pt x="2268" y="757"/>
                </a:lnTo>
                <a:lnTo>
                  <a:pt x="2274" y="755"/>
                </a:lnTo>
                <a:lnTo>
                  <a:pt x="2279" y="754"/>
                </a:lnTo>
                <a:lnTo>
                  <a:pt x="2285" y="752"/>
                </a:lnTo>
                <a:lnTo>
                  <a:pt x="2291" y="752"/>
                </a:lnTo>
                <a:lnTo>
                  <a:pt x="2304" y="751"/>
                </a:lnTo>
                <a:lnTo>
                  <a:pt x="2317" y="752"/>
                </a:lnTo>
                <a:lnTo>
                  <a:pt x="2323" y="752"/>
                </a:lnTo>
                <a:lnTo>
                  <a:pt x="2329" y="754"/>
                </a:lnTo>
                <a:lnTo>
                  <a:pt x="2340" y="757"/>
                </a:lnTo>
                <a:lnTo>
                  <a:pt x="2346" y="760"/>
                </a:lnTo>
                <a:lnTo>
                  <a:pt x="2351" y="762"/>
                </a:lnTo>
                <a:lnTo>
                  <a:pt x="2360" y="769"/>
                </a:lnTo>
                <a:lnTo>
                  <a:pt x="2364" y="772"/>
                </a:lnTo>
                <a:lnTo>
                  <a:pt x="2368" y="776"/>
                </a:lnTo>
                <a:lnTo>
                  <a:pt x="2375" y="785"/>
                </a:lnTo>
                <a:lnTo>
                  <a:pt x="2378" y="789"/>
                </a:lnTo>
                <a:lnTo>
                  <a:pt x="2381" y="794"/>
                </a:lnTo>
                <a:lnTo>
                  <a:pt x="2385" y="805"/>
                </a:lnTo>
                <a:lnTo>
                  <a:pt x="2387" y="811"/>
                </a:lnTo>
                <a:lnTo>
                  <a:pt x="2389" y="816"/>
                </a:lnTo>
                <a:lnTo>
                  <a:pt x="2390" y="823"/>
                </a:lnTo>
                <a:lnTo>
                  <a:pt x="2391" y="829"/>
                </a:lnTo>
                <a:lnTo>
                  <a:pt x="2391" y="835"/>
                </a:lnTo>
                <a:lnTo>
                  <a:pt x="2391" y="842"/>
                </a:lnTo>
                <a:lnTo>
                  <a:pt x="2391" y="849"/>
                </a:lnTo>
                <a:lnTo>
                  <a:pt x="2391" y="855"/>
                </a:lnTo>
                <a:lnTo>
                  <a:pt x="2390" y="862"/>
                </a:lnTo>
                <a:lnTo>
                  <a:pt x="2389" y="868"/>
                </a:lnTo>
                <a:lnTo>
                  <a:pt x="2385" y="879"/>
                </a:lnTo>
                <a:lnTo>
                  <a:pt x="2383" y="885"/>
                </a:lnTo>
                <a:lnTo>
                  <a:pt x="2381" y="890"/>
                </a:lnTo>
                <a:lnTo>
                  <a:pt x="2375" y="900"/>
                </a:lnTo>
                <a:lnTo>
                  <a:pt x="2372" y="904"/>
                </a:lnTo>
                <a:lnTo>
                  <a:pt x="2368" y="908"/>
                </a:lnTo>
                <a:lnTo>
                  <a:pt x="2364" y="912"/>
                </a:lnTo>
                <a:lnTo>
                  <a:pt x="2360" y="916"/>
                </a:lnTo>
                <a:lnTo>
                  <a:pt x="2355" y="919"/>
                </a:lnTo>
                <a:lnTo>
                  <a:pt x="2351" y="922"/>
                </a:lnTo>
                <a:lnTo>
                  <a:pt x="2346" y="925"/>
                </a:lnTo>
                <a:lnTo>
                  <a:pt x="2340" y="927"/>
                </a:lnTo>
                <a:lnTo>
                  <a:pt x="2335" y="929"/>
                </a:lnTo>
                <a:lnTo>
                  <a:pt x="2329" y="930"/>
                </a:lnTo>
                <a:lnTo>
                  <a:pt x="2323" y="932"/>
                </a:lnTo>
                <a:lnTo>
                  <a:pt x="2317" y="933"/>
                </a:lnTo>
                <a:lnTo>
                  <a:pt x="2304" y="933"/>
                </a:lnTo>
                <a:close/>
                <a:moveTo>
                  <a:pt x="2305" y="895"/>
                </a:moveTo>
                <a:lnTo>
                  <a:pt x="2309" y="895"/>
                </a:lnTo>
                <a:lnTo>
                  <a:pt x="2313" y="894"/>
                </a:lnTo>
                <a:lnTo>
                  <a:pt x="2317" y="893"/>
                </a:lnTo>
                <a:lnTo>
                  <a:pt x="2321" y="892"/>
                </a:lnTo>
                <a:lnTo>
                  <a:pt x="2324" y="889"/>
                </a:lnTo>
                <a:lnTo>
                  <a:pt x="2327" y="887"/>
                </a:lnTo>
                <a:lnTo>
                  <a:pt x="2330" y="884"/>
                </a:lnTo>
                <a:lnTo>
                  <a:pt x="2332" y="880"/>
                </a:lnTo>
                <a:lnTo>
                  <a:pt x="2334" y="876"/>
                </a:lnTo>
                <a:lnTo>
                  <a:pt x="2336" y="872"/>
                </a:lnTo>
                <a:lnTo>
                  <a:pt x="2338" y="868"/>
                </a:lnTo>
                <a:lnTo>
                  <a:pt x="2339" y="863"/>
                </a:lnTo>
                <a:lnTo>
                  <a:pt x="2341" y="853"/>
                </a:lnTo>
                <a:lnTo>
                  <a:pt x="2341" y="847"/>
                </a:lnTo>
                <a:lnTo>
                  <a:pt x="2342" y="842"/>
                </a:lnTo>
                <a:lnTo>
                  <a:pt x="2341" y="831"/>
                </a:lnTo>
                <a:lnTo>
                  <a:pt x="2339" y="821"/>
                </a:lnTo>
                <a:lnTo>
                  <a:pt x="2338" y="816"/>
                </a:lnTo>
                <a:lnTo>
                  <a:pt x="2336" y="812"/>
                </a:lnTo>
                <a:lnTo>
                  <a:pt x="2332" y="803"/>
                </a:lnTo>
                <a:lnTo>
                  <a:pt x="2330" y="800"/>
                </a:lnTo>
                <a:lnTo>
                  <a:pt x="2327" y="797"/>
                </a:lnTo>
                <a:lnTo>
                  <a:pt x="2324" y="794"/>
                </a:lnTo>
                <a:lnTo>
                  <a:pt x="2321" y="792"/>
                </a:lnTo>
                <a:lnTo>
                  <a:pt x="2317" y="790"/>
                </a:lnTo>
                <a:lnTo>
                  <a:pt x="2313" y="789"/>
                </a:lnTo>
                <a:lnTo>
                  <a:pt x="2309" y="788"/>
                </a:lnTo>
                <a:lnTo>
                  <a:pt x="2305" y="788"/>
                </a:lnTo>
                <a:lnTo>
                  <a:pt x="2300" y="788"/>
                </a:lnTo>
                <a:lnTo>
                  <a:pt x="2296" y="789"/>
                </a:lnTo>
                <a:lnTo>
                  <a:pt x="2292" y="790"/>
                </a:lnTo>
                <a:lnTo>
                  <a:pt x="2288" y="792"/>
                </a:lnTo>
                <a:lnTo>
                  <a:pt x="2285" y="794"/>
                </a:lnTo>
                <a:lnTo>
                  <a:pt x="2282" y="797"/>
                </a:lnTo>
                <a:lnTo>
                  <a:pt x="2279" y="800"/>
                </a:lnTo>
                <a:lnTo>
                  <a:pt x="2277" y="803"/>
                </a:lnTo>
                <a:lnTo>
                  <a:pt x="2272" y="812"/>
                </a:lnTo>
                <a:lnTo>
                  <a:pt x="2271" y="816"/>
                </a:lnTo>
                <a:lnTo>
                  <a:pt x="2270" y="821"/>
                </a:lnTo>
                <a:lnTo>
                  <a:pt x="2269" y="826"/>
                </a:lnTo>
                <a:lnTo>
                  <a:pt x="2268" y="831"/>
                </a:lnTo>
                <a:lnTo>
                  <a:pt x="2267" y="836"/>
                </a:lnTo>
                <a:lnTo>
                  <a:pt x="2267" y="842"/>
                </a:lnTo>
                <a:lnTo>
                  <a:pt x="2268" y="853"/>
                </a:lnTo>
                <a:lnTo>
                  <a:pt x="2270" y="863"/>
                </a:lnTo>
                <a:lnTo>
                  <a:pt x="2271" y="868"/>
                </a:lnTo>
                <a:lnTo>
                  <a:pt x="2272" y="872"/>
                </a:lnTo>
                <a:lnTo>
                  <a:pt x="2274" y="876"/>
                </a:lnTo>
                <a:lnTo>
                  <a:pt x="2277" y="880"/>
                </a:lnTo>
                <a:lnTo>
                  <a:pt x="2279" y="884"/>
                </a:lnTo>
                <a:lnTo>
                  <a:pt x="2282" y="887"/>
                </a:lnTo>
                <a:lnTo>
                  <a:pt x="2285" y="889"/>
                </a:lnTo>
                <a:lnTo>
                  <a:pt x="2288" y="892"/>
                </a:lnTo>
                <a:lnTo>
                  <a:pt x="2292" y="893"/>
                </a:lnTo>
                <a:lnTo>
                  <a:pt x="2296" y="894"/>
                </a:lnTo>
                <a:lnTo>
                  <a:pt x="2300" y="895"/>
                </a:lnTo>
                <a:lnTo>
                  <a:pt x="2305" y="895"/>
                </a:lnTo>
                <a:close/>
                <a:moveTo>
                  <a:pt x="2646" y="694"/>
                </a:moveTo>
                <a:lnTo>
                  <a:pt x="2696" y="694"/>
                </a:lnTo>
                <a:lnTo>
                  <a:pt x="2696" y="847"/>
                </a:lnTo>
                <a:lnTo>
                  <a:pt x="2696" y="854"/>
                </a:lnTo>
                <a:lnTo>
                  <a:pt x="2695" y="860"/>
                </a:lnTo>
                <a:lnTo>
                  <a:pt x="2694" y="866"/>
                </a:lnTo>
                <a:lnTo>
                  <a:pt x="2693" y="871"/>
                </a:lnTo>
                <a:lnTo>
                  <a:pt x="2691" y="877"/>
                </a:lnTo>
                <a:lnTo>
                  <a:pt x="2689" y="882"/>
                </a:lnTo>
                <a:lnTo>
                  <a:pt x="2686" y="887"/>
                </a:lnTo>
                <a:lnTo>
                  <a:pt x="2684" y="892"/>
                </a:lnTo>
                <a:lnTo>
                  <a:pt x="2680" y="897"/>
                </a:lnTo>
                <a:lnTo>
                  <a:pt x="2677" y="901"/>
                </a:lnTo>
                <a:lnTo>
                  <a:pt x="2673" y="906"/>
                </a:lnTo>
                <a:lnTo>
                  <a:pt x="2669" y="910"/>
                </a:lnTo>
                <a:lnTo>
                  <a:pt x="2664" y="913"/>
                </a:lnTo>
                <a:lnTo>
                  <a:pt x="2660" y="917"/>
                </a:lnTo>
                <a:lnTo>
                  <a:pt x="2655" y="920"/>
                </a:lnTo>
                <a:lnTo>
                  <a:pt x="2649" y="922"/>
                </a:lnTo>
                <a:lnTo>
                  <a:pt x="2638" y="927"/>
                </a:lnTo>
                <a:lnTo>
                  <a:pt x="2632" y="929"/>
                </a:lnTo>
                <a:lnTo>
                  <a:pt x="2626" y="930"/>
                </a:lnTo>
                <a:lnTo>
                  <a:pt x="2619" y="932"/>
                </a:lnTo>
                <a:lnTo>
                  <a:pt x="2612" y="932"/>
                </a:lnTo>
                <a:lnTo>
                  <a:pt x="2605" y="933"/>
                </a:lnTo>
                <a:lnTo>
                  <a:pt x="2598" y="933"/>
                </a:lnTo>
                <a:lnTo>
                  <a:pt x="2591" y="933"/>
                </a:lnTo>
                <a:lnTo>
                  <a:pt x="2584" y="932"/>
                </a:lnTo>
                <a:lnTo>
                  <a:pt x="2577" y="932"/>
                </a:lnTo>
                <a:lnTo>
                  <a:pt x="2571" y="930"/>
                </a:lnTo>
                <a:lnTo>
                  <a:pt x="2558" y="927"/>
                </a:lnTo>
                <a:lnTo>
                  <a:pt x="2552" y="925"/>
                </a:lnTo>
                <a:lnTo>
                  <a:pt x="2547" y="922"/>
                </a:lnTo>
                <a:lnTo>
                  <a:pt x="2541" y="920"/>
                </a:lnTo>
                <a:lnTo>
                  <a:pt x="2536" y="917"/>
                </a:lnTo>
                <a:lnTo>
                  <a:pt x="2527" y="910"/>
                </a:lnTo>
                <a:lnTo>
                  <a:pt x="2518" y="901"/>
                </a:lnTo>
                <a:lnTo>
                  <a:pt x="2515" y="897"/>
                </a:lnTo>
                <a:lnTo>
                  <a:pt x="2512" y="892"/>
                </a:lnTo>
                <a:lnTo>
                  <a:pt x="2509" y="887"/>
                </a:lnTo>
                <a:lnTo>
                  <a:pt x="2506" y="882"/>
                </a:lnTo>
                <a:lnTo>
                  <a:pt x="2504" y="877"/>
                </a:lnTo>
                <a:lnTo>
                  <a:pt x="2502" y="871"/>
                </a:lnTo>
                <a:lnTo>
                  <a:pt x="2501" y="866"/>
                </a:lnTo>
                <a:lnTo>
                  <a:pt x="2500" y="860"/>
                </a:lnTo>
                <a:lnTo>
                  <a:pt x="2500" y="854"/>
                </a:lnTo>
                <a:lnTo>
                  <a:pt x="2499" y="847"/>
                </a:lnTo>
                <a:lnTo>
                  <a:pt x="2499" y="694"/>
                </a:lnTo>
                <a:lnTo>
                  <a:pt x="2550" y="694"/>
                </a:lnTo>
                <a:lnTo>
                  <a:pt x="2550" y="843"/>
                </a:lnTo>
                <a:lnTo>
                  <a:pt x="2551" y="853"/>
                </a:lnTo>
                <a:lnTo>
                  <a:pt x="2552" y="857"/>
                </a:lnTo>
                <a:lnTo>
                  <a:pt x="2553" y="861"/>
                </a:lnTo>
                <a:lnTo>
                  <a:pt x="2555" y="865"/>
                </a:lnTo>
                <a:lnTo>
                  <a:pt x="2558" y="869"/>
                </a:lnTo>
                <a:lnTo>
                  <a:pt x="2560" y="873"/>
                </a:lnTo>
                <a:lnTo>
                  <a:pt x="2563" y="876"/>
                </a:lnTo>
                <a:lnTo>
                  <a:pt x="2567" y="879"/>
                </a:lnTo>
                <a:lnTo>
                  <a:pt x="2570" y="882"/>
                </a:lnTo>
                <a:lnTo>
                  <a:pt x="2574" y="884"/>
                </a:lnTo>
                <a:lnTo>
                  <a:pt x="2579" y="886"/>
                </a:lnTo>
                <a:lnTo>
                  <a:pt x="2583" y="887"/>
                </a:lnTo>
                <a:lnTo>
                  <a:pt x="2588" y="889"/>
                </a:lnTo>
                <a:lnTo>
                  <a:pt x="2598" y="889"/>
                </a:lnTo>
                <a:lnTo>
                  <a:pt x="2608" y="889"/>
                </a:lnTo>
                <a:lnTo>
                  <a:pt x="2613" y="887"/>
                </a:lnTo>
                <a:lnTo>
                  <a:pt x="2618" y="886"/>
                </a:lnTo>
                <a:lnTo>
                  <a:pt x="2622" y="884"/>
                </a:lnTo>
                <a:lnTo>
                  <a:pt x="2626" y="882"/>
                </a:lnTo>
                <a:lnTo>
                  <a:pt x="2629" y="879"/>
                </a:lnTo>
                <a:lnTo>
                  <a:pt x="2633" y="876"/>
                </a:lnTo>
                <a:lnTo>
                  <a:pt x="2636" y="873"/>
                </a:lnTo>
                <a:lnTo>
                  <a:pt x="2639" y="869"/>
                </a:lnTo>
                <a:lnTo>
                  <a:pt x="2641" y="865"/>
                </a:lnTo>
                <a:lnTo>
                  <a:pt x="2643" y="861"/>
                </a:lnTo>
                <a:lnTo>
                  <a:pt x="2644" y="857"/>
                </a:lnTo>
                <a:lnTo>
                  <a:pt x="2645" y="853"/>
                </a:lnTo>
                <a:lnTo>
                  <a:pt x="2646" y="848"/>
                </a:lnTo>
                <a:lnTo>
                  <a:pt x="2646" y="843"/>
                </a:lnTo>
                <a:lnTo>
                  <a:pt x="2646" y="694"/>
                </a:lnTo>
                <a:close/>
                <a:moveTo>
                  <a:pt x="2788" y="828"/>
                </a:moveTo>
                <a:lnTo>
                  <a:pt x="2788" y="930"/>
                </a:lnTo>
                <a:lnTo>
                  <a:pt x="2739" y="930"/>
                </a:lnTo>
                <a:lnTo>
                  <a:pt x="2739" y="753"/>
                </a:lnTo>
                <a:lnTo>
                  <a:pt x="2786" y="753"/>
                </a:lnTo>
                <a:lnTo>
                  <a:pt x="2786" y="784"/>
                </a:lnTo>
                <a:lnTo>
                  <a:pt x="2790" y="777"/>
                </a:lnTo>
                <a:lnTo>
                  <a:pt x="2796" y="770"/>
                </a:lnTo>
                <a:lnTo>
                  <a:pt x="2801" y="765"/>
                </a:lnTo>
                <a:lnTo>
                  <a:pt x="2808" y="760"/>
                </a:lnTo>
                <a:lnTo>
                  <a:pt x="2815" y="756"/>
                </a:lnTo>
                <a:lnTo>
                  <a:pt x="2819" y="754"/>
                </a:lnTo>
                <a:lnTo>
                  <a:pt x="2823" y="753"/>
                </a:lnTo>
                <a:lnTo>
                  <a:pt x="2832" y="751"/>
                </a:lnTo>
                <a:lnTo>
                  <a:pt x="2836" y="751"/>
                </a:lnTo>
                <a:lnTo>
                  <a:pt x="2841" y="751"/>
                </a:lnTo>
                <a:lnTo>
                  <a:pt x="2848" y="751"/>
                </a:lnTo>
                <a:lnTo>
                  <a:pt x="2854" y="752"/>
                </a:lnTo>
                <a:lnTo>
                  <a:pt x="2860" y="753"/>
                </a:lnTo>
                <a:lnTo>
                  <a:pt x="2866" y="755"/>
                </a:lnTo>
                <a:lnTo>
                  <a:pt x="2871" y="758"/>
                </a:lnTo>
                <a:lnTo>
                  <a:pt x="2876" y="761"/>
                </a:lnTo>
                <a:lnTo>
                  <a:pt x="2881" y="764"/>
                </a:lnTo>
                <a:lnTo>
                  <a:pt x="2885" y="769"/>
                </a:lnTo>
                <a:lnTo>
                  <a:pt x="2889" y="773"/>
                </a:lnTo>
                <a:lnTo>
                  <a:pt x="2893" y="778"/>
                </a:lnTo>
                <a:lnTo>
                  <a:pt x="2895" y="784"/>
                </a:lnTo>
                <a:lnTo>
                  <a:pt x="2897" y="787"/>
                </a:lnTo>
                <a:lnTo>
                  <a:pt x="2898" y="790"/>
                </a:lnTo>
                <a:lnTo>
                  <a:pt x="2900" y="796"/>
                </a:lnTo>
                <a:lnTo>
                  <a:pt x="2901" y="803"/>
                </a:lnTo>
                <a:lnTo>
                  <a:pt x="2902" y="810"/>
                </a:lnTo>
                <a:lnTo>
                  <a:pt x="2902" y="817"/>
                </a:lnTo>
                <a:lnTo>
                  <a:pt x="2902" y="930"/>
                </a:lnTo>
                <a:lnTo>
                  <a:pt x="2853" y="930"/>
                </a:lnTo>
                <a:lnTo>
                  <a:pt x="2853" y="826"/>
                </a:lnTo>
                <a:lnTo>
                  <a:pt x="2853" y="818"/>
                </a:lnTo>
                <a:lnTo>
                  <a:pt x="2852" y="815"/>
                </a:lnTo>
                <a:lnTo>
                  <a:pt x="2851" y="812"/>
                </a:lnTo>
                <a:lnTo>
                  <a:pt x="2848" y="806"/>
                </a:lnTo>
                <a:lnTo>
                  <a:pt x="2847" y="803"/>
                </a:lnTo>
                <a:lnTo>
                  <a:pt x="2845" y="801"/>
                </a:lnTo>
                <a:lnTo>
                  <a:pt x="2840" y="797"/>
                </a:lnTo>
                <a:lnTo>
                  <a:pt x="2837" y="795"/>
                </a:lnTo>
                <a:lnTo>
                  <a:pt x="2835" y="794"/>
                </a:lnTo>
                <a:lnTo>
                  <a:pt x="2829" y="792"/>
                </a:lnTo>
                <a:lnTo>
                  <a:pt x="2825" y="792"/>
                </a:lnTo>
                <a:lnTo>
                  <a:pt x="2822" y="792"/>
                </a:lnTo>
                <a:lnTo>
                  <a:pt x="2814" y="792"/>
                </a:lnTo>
                <a:lnTo>
                  <a:pt x="2808" y="794"/>
                </a:lnTo>
                <a:lnTo>
                  <a:pt x="2805" y="795"/>
                </a:lnTo>
                <a:lnTo>
                  <a:pt x="2802" y="797"/>
                </a:lnTo>
                <a:lnTo>
                  <a:pt x="2800" y="799"/>
                </a:lnTo>
                <a:lnTo>
                  <a:pt x="2797" y="801"/>
                </a:lnTo>
                <a:lnTo>
                  <a:pt x="2795" y="804"/>
                </a:lnTo>
                <a:lnTo>
                  <a:pt x="2793" y="806"/>
                </a:lnTo>
                <a:lnTo>
                  <a:pt x="2792" y="809"/>
                </a:lnTo>
                <a:lnTo>
                  <a:pt x="2790" y="812"/>
                </a:lnTo>
                <a:lnTo>
                  <a:pt x="2789" y="820"/>
                </a:lnTo>
                <a:lnTo>
                  <a:pt x="2788" y="824"/>
                </a:lnTo>
                <a:lnTo>
                  <a:pt x="2788" y="828"/>
                </a:lnTo>
                <a:close/>
                <a:moveTo>
                  <a:pt x="2966" y="730"/>
                </a:moveTo>
                <a:lnTo>
                  <a:pt x="2961" y="730"/>
                </a:lnTo>
                <a:lnTo>
                  <a:pt x="2956" y="729"/>
                </a:lnTo>
                <a:lnTo>
                  <a:pt x="2952" y="726"/>
                </a:lnTo>
                <a:lnTo>
                  <a:pt x="2948" y="723"/>
                </a:lnTo>
                <a:lnTo>
                  <a:pt x="2944" y="719"/>
                </a:lnTo>
                <a:lnTo>
                  <a:pt x="2942" y="715"/>
                </a:lnTo>
                <a:lnTo>
                  <a:pt x="2940" y="710"/>
                </a:lnTo>
                <a:lnTo>
                  <a:pt x="2940" y="705"/>
                </a:lnTo>
                <a:lnTo>
                  <a:pt x="2940" y="701"/>
                </a:lnTo>
                <a:lnTo>
                  <a:pt x="2942" y="696"/>
                </a:lnTo>
                <a:lnTo>
                  <a:pt x="2944" y="692"/>
                </a:lnTo>
                <a:lnTo>
                  <a:pt x="2948" y="688"/>
                </a:lnTo>
                <a:lnTo>
                  <a:pt x="2952" y="685"/>
                </a:lnTo>
                <a:lnTo>
                  <a:pt x="2956" y="683"/>
                </a:lnTo>
                <a:lnTo>
                  <a:pt x="2961" y="681"/>
                </a:lnTo>
                <a:lnTo>
                  <a:pt x="2966" y="681"/>
                </a:lnTo>
                <a:lnTo>
                  <a:pt x="2972" y="681"/>
                </a:lnTo>
                <a:lnTo>
                  <a:pt x="2977" y="683"/>
                </a:lnTo>
                <a:lnTo>
                  <a:pt x="2982" y="685"/>
                </a:lnTo>
                <a:lnTo>
                  <a:pt x="2986" y="688"/>
                </a:lnTo>
                <a:lnTo>
                  <a:pt x="2990" y="692"/>
                </a:lnTo>
                <a:lnTo>
                  <a:pt x="2992" y="696"/>
                </a:lnTo>
                <a:lnTo>
                  <a:pt x="2994" y="701"/>
                </a:lnTo>
                <a:lnTo>
                  <a:pt x="2994" y="705"/>
                </a:lnTo>
                <a:lnTo>
                  <a:pt x="2994" y="710"/>
                </a:lnTo>
                <a:lnTo>
                  <a:pt x="2992" y="715"/>
                </a:lnTo>
                <a:lnTo>
                  <a:pt x="2990" y="719"/>
                </a:lnTo>
                <a:lnTo>
                  <a:pt x="2986" y="723"/>
                </a:lnTo>
                <a:lnTo>
                  <a:pt x="2982" y="726"/>
                </a:lnTo>
                <a:lnTo>
                  <a:pt x="2977" y="729"/>
                </a:lnTo>
                <a:lnTo>
                  <a:pt x="2972" y="730"/>
                </a:lnTo>
                <a:lnTo>
                  <a:pt x="2966" y="730"/>
                </a:lnTo>
                <a:close/>
                <a:moveTo>
                  <a:pt x="2942" y="753"/>
                </a:moveTo>
                <a:lnTo>
                  <a:pt x="2992" y="753"/>
                </a:lnTo>
                <a:lnTo>
                  <a:pt x="2992" y="930"/>
                </a:lnTo>
                <a:lnTo>
                  <a:pt x="2942" y="930"/>
                </a:lnTo>
                <a:lnTo>
                  <a:pt x="2942" y="753"/>
                </a:lnTo>
                <a:close/>
                <a:moveTo>
                  <a:pt x="3195" y="753"/>
                </a:moveTo>
                <a:lnTo>
                  <a:pt x="3134" y="930"/>
                </a:lnTo>
                <a:lnTo>
                  <a:pt x="3078" y="930"/>
                </a:lnTo>
                <a:lnTo>
                  <a:pt x="3017" y="753"/>
                </a:lnTo>
                <a:lnTo>
                  <a:pt x="3068" y="753"/>
                </a:lnTo>
                <a:lnTo>
                  <a:pt x="3105" y="880"/>
                </a:lnTo>
                <a:lnTo>
                  <a:pt x="3143" y="753"/>
                </a:lnTo>
                <a:lnTo>
                  <a:pt x="3195" y="753"/>
                </a:lnTo>
                <a:close/>
                <a:moveTo>
                  <a:pt x="3294" y="933"/>
                </a:moveTo>
                <a:lnTo>
                  <a:pt x="3287" y="933"/>
                </a:lnTo>
                <a:lnTo>
                  <a:pt x="3280" y="933"/>
                </a:lnTo>
                <a:lnTo>
                  <a:pt x="3268" y="931"/>
                </a:lnTo>
                <a:lnTo>
                  <a:pt x="3263" y="929"/>
                </a:lnTo>
                <a:lnTo>
                  <a:pt x="3257" y="927"/>
                </a:lnTo>
                <a:lnTo>
                  <a:pt x="3247" y="922"/>
                </a:lnTo>
                <a:lnTo>
                  <a:pt x="3242" y="919"/>
                </a:lnTo>
                <a:lnTo>
                  <a:pt x="3237" y="916"/>
                </a:lnTo>
                <a:lnTo>
                  <a:pt x="3233" y="913"/>
                </a:lnTo>
                <a:lnTo>
                  <a:pt x="3229" y="909"/>
                </a:lnTo>
                <a:lnTo>
                  <a:pt x="3222" y="900"/>
                </a:lnTo>
                <a:lnTo>
                  <a:pt x="3219" y="896"/>
                </a:lnTo>
                <a:lnTo>
                  <a:pt x="3216" y="891"/>
                </a:lnTo>
                <a:lnTo>
                  <a:pt x="3212" y="880"/>
                </a:lnTo>
                <a:lnTo>
                  <a:pt x="3210" y="874"/>
                </a:lnTo>
                <a:lnTo>
                  <a:pt x="3209" y="868"/>
                </a:lnTo>
                <a:lnTo>
                  <a:pt x="3207" y="862"/>
                </a:lnTo>
                <a:lnTo>
                  <a:pt x="3207" y="856"/>
                </a:lnTo>
                <a:lnTo>
                  <a:pt x="3206" y="849"/>
                </a:lnTo>
                <a:lnTo>
                  <a:pt x="3206" y="842"/>
                </a:lnTo>
                <a:lnTo>
                  <a:pt x="3206" y="836"/>
                </a:lnTo>
                <a:lnTo>
                  <a:pt x="3207" y="829"/>
                </a:lnTo>
                <a:lnTo>
                  <a:pt x="3207" y="823"/>
                </a:lnTo>
                <a:lnTo>
                  <a:pt x="3209" y="817"/>
                </a:lnTo>
                <a:lnTo>
                  <a:pt x="3212" y="805"/>
                </a:lnTo>
                <a:lnTo>
                  <a:pt x="3214" y="800"/>
                </a:lnTo>
                <a:lnTo>
                  <a:pt x="3216" y="794"/>
                </a:lnTo>
                <a:lnTo>
                  <a:pt x="3222" y="785"/>
                </a:lnTo>
                <a:lnTo>
                  <a:pt x="3226" y="780"/>
                </a:lnTo>
                <a:lnTo>
                  <a:pt x="3229" y="776"/>
                </a:lnTo>
                <a:lnTo>
                  <a:pt x="3233" y="772"/>
                </a:lnTo>
                <a:lnTo>
                  <a:pt x="3237" y="769"/>
                </a:lnTo>
                <a:lnTo>
                  <a:pt x="3246" y="762"/>
                </a:lnTo>
                <a:lnTo>
                  <a:pt x="3251" y="760"/>
                </a:lnTo>
                <a:lnTo>
                  <a:pt x="3256" y="757"/>
                </a:lnTo>
                <a:lnTo>
                  <a:pt x="3262" y="755"/>
                </a:lnTo>
                <a:lnTo>
                  <a:pt x="3267" y="754"/>
                </a:lnTo>
                <a:lnTo>
                  <a:pt x="3273" y="752"/>
                </a:lnTo>
                <a:lnTo>
                  <a:pt x="3279" y="752"/>
                </a:lnTo>
                <a:lnTo>
                  <a:pt x="3292" y="751"/>
                </a:lnTo>
                <a:lnTo>
                  <a:pt x="3303" y="751"/>
                </a:lnTo>
                <a:lnTo>
                  <a:pt x="3314" y="753"/>
                </a:lnTo>
                <a:lnTo>
                  <a:pt x="3319" y="755"/>
                </a:lnTo>
                <a:lnTo>
                  <a:pt x="3324" y="756"/>
                </a:lnTo>
                <a:lnTo>
                  <a:pt x="3334" y="761"/>
                </a:lnTo>
                <a:lnTo>
                  <a:pt x="3343" y="766"/>
                </a:lnTo>
                <a:lnTo>
                  <a:pt x="3347" y="770"/>
                </a:lnTo>
                <a:lnTo>
                  <a:pt x="3351" y="773"/>
                </a:lnTo>
                <a:lnTo>
                  <a:pt x="3358" y="781"/>
                </a:lnTo>
                <a:lnTo>
                  <a:pt x="3361" y="786"/>
                </a:lnTo>
                <a:lnTo>
                  <a:pt x="3364" y="791"/>
                </a:lnTo>
                <a:lnTo>
                  <a:pt x="3366" y="796"/>
                </a:lnTo>
                <a:lnTo>
                  <a:pt x="3368" y="801"/>
                </a:lnTo>
                <a:lnTo>
                  <a:pt x="3370" y="807"/>
                </a:lnTo>
                <a:lnTo>
                  <a:pt x="3372" y="813"/>
                </a:lnTo>
                <a:lnTo>
                  <a:pt x="3373" y="819"/>
                </a:lnTo>
                <a:lnTo>
                  <a:pt x="3374" y="826"/>
                </a:lnTo>
                <a:lnTo>
                  <a:pt x="3374" y="833"/>
                </a:lnTo>
                <a:lnTo>
                  <a:pt x="3375" y="841"/>
                </a:lnTo>
                <a:lnTo>
                  <a:pt x="3375" y="854"/>
                </a:lnTo>
                <a:lnTo>
                  <a:pt x="3254" y="854"/>
                </a:lnTo>
                <a:lnTo>
                  <a:pt x="3254" y="859"/>
                </a:lnTo>
                <a:lnTo>
                  <a:pt x="3255" y="863"/>
                </a:lnTo>
                <a:lnTo>
                  <a:pt x="3256" y="868"/>
                </a:lnTo>
                <a:lnTo>
                  <a:pt x="3257" y="872"/>
                </a:lnTo>
                <a:lnTo>
                  <a:pt x="3260" y="879"/>
                </a:lnTo>
                <a:lnTo>
                  <a:pt x="3263" y="882"/>
                </a:lnTo>
                <a:lnTo>
                  <a:pt x="3265" y="885"/>
                </a:lnTo>
                <a:lnTo>
                  <a:pt x="3268" y="888"/>
                </a:lnTo>
                <a:lnTo>
                  <a:pt x="3271" y="890"/>
                </a:lnTo>
                <a:lnTo>
                  <a:pt x="3274" y="892"/>
                </a:lnTo>
                <a:lnTo>
                  <a:pt x="3278" y="894"/>
                </a:lnTo>
                <a:lnTo>
                  <a:pt x="3282" y="895"/>
                </a:lnTo>
                <a:lnTo>
                  <a:pt x="3286" y="896"/>
                </a:lnTo>
                <a:lnTo>
                  <a:pt x="3294" y="897"/>
                </a:lnTo>
                <a:lnTo>
                  <a:pt x="3300" y="896"/>
                </a:lnTo>
                <a:lnTo>
                  <a:pt x="3306" y="895"/>
                </a:lnTo>
                <a:lnTo>
                  <a:pt x="3311" y="894"/>
                </a:lnTo>
                <a:lnTo>
                  <a:pt x="3316" y="892"/>
                </a:lnTo>
                <a:lnTo>
                  <a:pt x="3318" y="890"/>
                </a:lnTo>
                <a:lnTo>
                  <a:pt x="3320" y="889"/>
                </a:lnTo>
                <a:lnTo>
                  <a:pt x="3323" y="885"/>
                </a:lnTo>
                <a:lnTo>
                  <a:pt x="3326" y="881"/>
                </a:lnTo>
                <a:lnTo>
                  <a:pt x="3328" y="876"/>
                </a:lnTo>
                <a:lnTo>
                  <a:pt x="3374" y="879"/>
                </a:lnTo>
                <a:lnTo>
                  <a:pt x="3372" y="885"/>
                </a:lnTo>
                <a:lnTo>
                  <a:pt x="3370" y="891"/>
                </a:lnTo>
                <a:lnTo>
                  <a:pt x="3367" y="896"/>
                </a:lnTo>
                <a:lnTo>
                  <a:pt x="3364" y="901"/>
                </a:lnTo>
                <a:lnTo>
                  <a:pt x="3361" y="906"/>
                </a:lnTo>
                <a:lnTo>
                  <a:pt x="3357" y="911"/>
                </a:lnTo>
                <a:lnTo>
                  <a:pt x="3352" y="915"/>
                </a:lnTo>
                <a:lnTo>
                  <a:pt x="3347" y="919"/>
                </a:lnTo>
                <a:lnTo>
                  <a:pt x="3342" y="922"/>
                </a:lnTo>
                <a:lnTo>
                  <a:pt x="3336" y="925"/>
                </a:lnTo>
                <a:lnTo>
                  <a:pt x="3330" y="928"/>
                </a:lnTo>
                <a:lnTo>
                  <a:pt x="3323" y="930"/>
                </a:lnTo>
                <a:lnTo>
                  <a:pt x="3320" y="930"/>
                </a:lnTo>
                <a:lnTo>
                  <a:pt x="3316" y="931"/>
                </a:lnTo>
                <a:lnTo>
                  <a:pt x="3309" y="932"/>
                </a:lnTo>
                <a:lnTo>
                  <a:pt x="3302" y="933"/>
                </a:lnTo>
                <a:lnTo>
                  <a:pt x="3294" y="933"/>
                </a:lnTo>
                <a:close/>
                <a:moveTo>
                  <a:pt x="3254" y="824"/>
                </a:moveTo>
                <a:lnTo>
                  <a:pt x="3329" y="824"/>
                </a:lnTo>
                <a:lnTo>
                  <a:pt x="3328" y="820"/>
                </a:lnTo>
                <a:lnTo>
                  <a:pt x="3328" y="816"/>
                </a:lnTo>
                <a:lnTo>
                  <a:pt x="3327" y="813"/>
                </a:lnTo>
                <a:lnTo>
                  <a:pt x="3326" y="809"/>
                </a:lnTo>
                <a:lnTo>
                  <a:pt x="3324" y="806"/>
                </a:lnTo>
                <a:lnTo>
                  <a:pt x="3323" y="803"/>
                </a:lnTo>
                <a:lnTo>
                  <a:pt x="3321" y="800"/>
                </a:lnTo>
                <a:lnTo>
                  <a:pt x="3318" y="798"/>
                </a:lnTo>
                <a:lnTo>
                  <a:pt x="3313" y="793"/>
                </a:lnTo>
                <a:lnTo>
                  <a:pt x="3307" y="790"/>
                </a:lnTo>
                <a:lnTo>
                  <a:pt x="3300" y="788"/>
                </a:lnTo>
                <a:lnTo>
                  <a:pt x="3292" y="787"/>
                </a:lnTo>
                <a:lnTo>
                  <a:pt x="3285" y="788"/>
                </a:lnTo>
                <a:lnTo>
                  <a:pt x="3281" y="789"/>
                </a:lnTo>
                <a:lnTo>
                  <a:pt x="3278" y="790"/>
                </a:lnTo>
                <a:lnTo>
                  <a:pt x="3271" y="793"/>
                </a:lnTo>
                <a:lnTo>
                  <a:pt x="3268" y="796"/>
                </a:lnTo>
                <a:lnTo>
                  <a:pt x="3266" y="798"/>
                </a:lnTo>
                <a:lnTo>
                  <a:pt x="3261" y="804"/>
                </a:lnTo>
                <a:lnTo>
                  <a:pt x="3258" y="810"/>
                </a:lnTo>
                <a:lnTo>
                  <a:pt x="3256" y="813"/>
                </a:lnTo>
                <a:lnTo>
                  <a:pt x="3255" y="816"/>
                </a:lnTo>
                <a:lnTo>
                  <a:pt x="3254" y="824"/>
                </a:lnTo>
                <a:close/>
                <a:moveTo>
                  <a:pt x="3409" y="930"/>
                </a:moveTo>
                <a:lnTo>
                  <a:pt x="3409" y="753"/>
                </a:lnTo>
                <a:lnTo>
                  <a:pt x="3457" y="753"/>
                </a:lnTo>
                <a:lnTo>
                  <a:pt x="3457" y="784"/>
                </a:lnTo>
                <a:lnTo>
                  <a:pt x="3461" y="776"/>
                </a:lnTo>
                <a:lnTo>
                  <a:pt x="3465" y="769"/>
                </a:lnTo>
                <a:lnTo>
                  <a:pt x="3470" y="764"/>
                </a:lnTo>
                <a:lnTo>
                  <a:pt x="3475" y="759"/>
                </a:lnTo>
                <a:lnTo>
                  <a:pt x="3478" y="757"/>
                </a:lnTo>
                <a:lnTo>
                  <a:pt x="3481" y="755"/>
                </a:lnTo>
                <a:lnTo>
                  <a:pt x="3487" y="753"/>
                </a:lnTo>
                <a:lnTo>
                  <a:pt x="3494" y="751"/>
                </a:lnTo>
                <a:lnTo>
                  <a:pt x="3501" y="751"/>
                </a:lnTo>
                <a:lnTo>
                  <a:pt x="3509" y="751"/>
                </a:lnTo>
                <a:lnTo>
                  <a:pt x="3517" y="752"/>
                </a:lnTo>
                <a:lnTo>
                  <a:pt x="3517" y="796"/>
                </a:lnTo>
                <a:lnTo>
                  <a:pt x="3513" y="795"/>
                </a:lnTo>
                <a:lnTo>
                  <a:pt x="3507" y="794"/>
                </a:lnTo>
                <a:lnTo>
                  <a:pt x="3496" y="793"/>
                </a:lnTo>
                <a:lnTo>
                  <a:pt x="3488" y="794"/>
                </a:lnTo>
                <a:lnTo>
                  <a:pt x="3485" y="795"/>
                </a:lnTo>
                <a:lnTo>
                  <a:pt x="3481" y="796"/>
                </a:lnTo>
                <a:lnTo>
                  <a:pt x="3478" y="797"/>
                </a:lnTo>
                <a:lnTo>
                  <a:pt x="3475" y="799"/>
                </a:lnTo>
                <a:lnTo>
                  <a:pt x="3472" y="801"/>
                </a:lnTo>
                <a:lnTo>
                  <a:pt x="3469" y="803"/>
                </a:lnTo>
                <a:lnTo>
                  <a:pt x="3465" y="809"/>
                </a:lnTo>
                <a:lnTo>
                  <a:pt x="3463" y="812"/>
                </a:lnTo>
                <a:lnTo>
                  <a:pt x="3461" y="815"/>
                </a:lnTo>
                <a:lnTo>
                  <a:pt x="3460" y="818"/>
                </a:lnTo>
                <a:lnTo>
                  <a:pt x="3459" y="822"/>
                </a:lnTo>
                <a:lnTo>
                  <a:pt x="3459" y="826"/>
                </a:lnTo>
                <a:lnTo>
                  <a:pt x="3459" y="830"/>
                </a:lnTo>
                <a:lnTo>
                  <a:pt x="3459" y="930"/>
                </a:lnTo>
                <a:lnTo>
                  <a:pt x="3409" y="930"/>
                </a:lnTo>
                <a:close/>
                <a:moveTo>
                  <a:pt x="3690" y="804"/>
                </a:moveTo>
                <a:lnTo>
                  <a:pt x="3645" y="806"/>
                </a:lnTo>
                <a:lnTo>
                  <a:pt x="3644" y="802"/>
                </a:lnTo>
                <a:lnTo>
                  <a:pt x="3642" y="798"/>
                </a:lnTo>
                <a:lnTo>
                  <a:pt x="3639" y="795"/>
                </a:lnTo>
                <a:lnTo>
                  <a:pt x="3636" y="792"/>
                </a:lnTo>
                <a:lnTo>
                  <a:pt x="3632" y="789"/>
                </a:lnTo>
                <a:lnTo>
                  <a:pt x="3627" y="787"/>
                </a:lnTo>
                <a:lnTo>
                  <a:pt x="3622" y="786"/>
                </a:lnTo>
                <a:lnTo>
                  <a:pt x="3616" y="786"/>
                </a:lnTo>
                <a:lnTo>
                  <a:pt x="3610" y="786"/>
                </a:lnTo>
                <a:lnTo>
                  <a:pt x="3605" y="787"/>
                </a:lnTo>
                <a:lnTo>
                  <a:pt x="3601" y="788"/>
                </a:lnTo>
                <a:lnTo>
                  <a:pt x="3596" y="790"/>
                </a:lnTo>
                <a:lnTo>
                  <a:pt x="3593" y="793"/>
                </a:lnTo>
                <a:lnTo>
                  <a:pt x="3591" y="796"/>
                </a:lnTo>
                <a:lnTo>
                  <a:pt x="3589" y="799"/>
                </a:lnTo>
                <a:lnTo>
                  <a:pt x="3589" y="803"/>
                </a:lnTo>
                <a:lnTo>
                  <a:pt x="3589" y="806"/>
                </a:lnTo>
                <a:lnTo>
                  <a:pt x="3590" y="809"/>
                </a:lnTo>
                <a:lnTo>
                  <a:pt x="3591" y="811"/>
                </a:lnTo>
                <a:lnTo>
                  <a:pt x="3594" y="814"/>
                </a:lnTo>
                <a:lnTo>
                  <a:pt x="3597" y="816"/>
                </a:lnTo>
                <a:lnTo>
                  <a:pt x="3601" y="818"/>
                </a:lnTo>
                <a:lnTo>
                  <a:pt x="3605" y="819"/>
                </a:lnTo>
                <a:lnTo>
                  <a:pt x="3611" y="821"/>
                </a:lnTo>
                <a:lnTo>
                  <a:pt x="3643" y="827"/>
                </a:lnTo>
                <a:lnTo>
                  <a:pt x="3649" y="829"/>
                </a:lnTo>
                <a:lnTo>
                  <a:pt x="3655" y="830"/>
                </a:lnTo>
                <a:lnTo>
                  <a:pt x="3660" y="832"/>
                </a:lnTo>
                <a:lnTo>
                  <a:pt x="3665" y="834"/>
                </a:lnTo>
                <a:lnTo>
                  <a:pt x="3674" y="839"/>
                </a:lnTo>
                <a:lnTo>
                  <a:pt x="3681" y="844"/>
                </a:lnTo>
                <a:lnTo>
                  <a:pt x="3684" y="848"/>
                </a:lnTo>
                <a:lnTo>
                  <a:pt x="3687" y="851"/>
                </a:lnTo>
                <a:lnTo>
                  <a:pt x="3689" y="854"/>
                </a:lnTo>
                <a:lnTo>
                  <a:pt x="3691" y="858"/>
                </a:lnTo>
                <a:lnTo>
                  <a:pt x="3693" y="866"/>
                </a:lnTo>
                <a:lnTo>
                  <a:pt x="3694" y="870"/>
                </a:lnTo>
                <a:lnTo>
                  <a:pt x="3694" y="875"/>
                </a:lnTo>
                <a:lnTo>
                  <a:pt x="3694" y="879"/>
                </a:lnTo>
                <a:lnTo>
                  <a:pt x="3694" y="883"/>
                </a:lnTo>
                <a:lnTo>
                  <a:pt x="3693" y="888"/>
                </a:lnTo>
                <a:lnTo>
                  <a:pt x="3692" y="891"/>
                </a:lnTo>
                <a:lnTo>
                  <a:pt x="3690" y="895"/>
                </a:lnTo>
                <a:lnTo>
                  <a:pt x="3688" y="899"/>
                </a:lnTo>
                <a:lnTo>
                  <a:pt x="3686" y="902"/>
                </a:lnTo>
                <a:lnTo>
                  <a:pt x="3684" y="906"/>
                </a:lnTo>
                <a:lnTo>
                  <a:pt x="3678" y="912"/>
                </a:lnTo>
                <a:lnTo>
                  <a:pt x="3672" y="917"/>
                </a:lnTo>
                <a:lnTo>
                  <a:pt x="3664" y="922"/>
                </a:lnTo>
                <a:lnTo>
                  <a:pt x="3656" y="926"/>
                </a:lnTo>
                <a:lnTo>
                  <a:pt x="3647" y="929"/>
                </a:lnTo>
                <a:lnTo>
                  <a:pt x="3637" y="931"/>
                </a:lnTo>
                <a:lnTo>
                  <a:pt x="3627" y="933"/>
                </a:lnTo>
                <a:lnTo>
                  <a:pt x="3615" y="933"/>
                </a:lnTo>
                <a:lnTo>
                  <a:pt x="3607" y="933"/>
                </a:lnTo>
                <a:lnTo>
                  <a:pt x="3599" y="932"/>
                </a:lnTo>
                <a:lnTo>
                  <a:pt x="3591" y="931"/>
                </a:lnTo>
                <a:lnTo>
                  <a:pt x="3584" y="930"/>
                </a:lnTo>
                <a:lnTo>
                  <a:pt x="3577" y="928"/>
                </a:lnTo>
                <a:lnTo>
                  <a:pt x="3571" y="925"/>
                </a:lnTo>
                <a:lnTo>
                  <a:pt x="3565" y="922"/>
                </a:lnTo>
                <a:lnTo>
                  <a:pt x="3560" y="919"/>
                </a:lnTo>
                <a:lnTo>
                  <a:pt x="3555" y="915"/>
                </a:lnTo>
                <a:lnTo>
                  <a:pt x="3550" y="911"/>
                </a:lnTo>
                <a:lnTo>
                  <a:pt x="3546" y="906"/>
                </a:lnTo>
                <a:lnTo>
                  <a:pt x="3543" y="901"/>
                </a:lnTo>
                <a:lnTo>
                  <a:pt x="3540" y="896"/>
                </a:lnTo>
                <a:lnTo>
                  <a:pt x="3538" y="891"/>
                </a:lnTo>
                <a:lnTo>
                  <a:pt x="3536" y="885"/>
                </a:lnTo>
                <a:lnTo>
                  <a:pt x="3535" y="879"/>
                </a:lnTo>
                <a:lnTo>
                  <a:pt x="3584" y="876"/>
                </a:lnTo>
                <a:lnTo>
                  <a:pt x="3585" y="881"/>
                </a:lnTo>
                <a:lnTo>
                  <a:pt x="3587" y="886"/>
                </a:lnTo>
                <a:lnTo>
                  <a:pt x="3590" y="889"/>
                </a:lnTo>
                <a:lnTo>
                  <a:pt x="3594" y="892"/>
                </a:lnTo>
                <a:lnTo>
                  <a:pt x="3599" y="895"/>
                </a:lnTo>
                <a:lnTo>
                  <a:pt x="3604" y="897"/>
                </a:lnTo>
                <a:lnTo>
                  <a:pt x="3609" y="898"/>
                </a:lnTo>
                <a:lnTo>
                  <a:pt x="3616" y="898"/>
                </a:lnTo>
                <a:lnTo>
                  <a:pt x="3622" y="898"/>
                </a:lnTo>
                <a:lnTo>
                  <a:pt x="3627" y="897"/>
                </a:lnTo>
                <a:lnTo>
                  <a:pt x="3632" y="895"/>
                </a:lnTo>
                <a:lnTo>
                  <a:pt x="3634" y="894"/>
                </a:lnTo>
                <a:lnTo>
                  <a:pt x="3636" y="893"/>
                </a:lnTo>
                <a:lnTo>
                  <a:pt x="3640" y="890"/>
                </a:lnTo>
                <a:lnTo>
                  <a:pt x="3642" y="887"/>
                </a:lnTo>
                <a:lnTo>
                  <a:pt x="3643" y="886"/>
                </a:lnTo>
                <a:lnTo>
                  <a:pt x="3644" y="884"/>
                </a:lnTo>
                <a:lnTo>
                  <a:pt x="3644" y="880"/>
                </a:lnTo>
                <a:lnTo>
                  <a:pt x="3644" y="877"/>
                </a:lnTo>
                <a:lnTo>
                  <a:pt x="3643" y="874"/>
                </a:lnTo>
                <a:lnTo>
                  <a:pt x="3641" y="871"/>
                </a:lnTo>
                <a:lnTo>
                  <a:pt x="3639" y="869"/>
                </a:lnTo>
                <a:lnTo>
                  <a:pt x="3635" y="867"/>
                </a:lnTo>
                <a:lnTo>
                  <a:pt x="3631" y="865"/>
                </a:lnTo>
                <a:lnTo>
                  <a:pt x="3627" y="864"/>
                </a:lnTo>
                <a:lnTo>
                  <a:pt x="3622" y="862"/>
                </a:lnTo>
                <a:lnTo>
                  <a:pt x="3591" y="856"/>
                </a:lnTo>
                <a:lnTo>
                  <a:pt x="3585" y="855"/>
                </a:lnTo>
                <a:lnTo>
                  <a:pt x="3579" y="853"/>
                </a:lnTo>
                <a:lnTo>
                  <a:pt x="3569" y="849"/>
                </a:lnTo>
                <a:lnTo>
                  <a:pt x="3564" y="847"/>
                </a:lnTo>
                <a:lnTo>
                  <a:pt x="3560" y="844"/>
                </a:lnTo>
                <a:lnTo>
                  <a:pt x="3556" y="842"/>
                </a:lnTo>
                <a:lnTo>
                  <a:pt x="3553" y="839"/>
                </a:lnTo>
                <a:lnTo>
                  <a:pt x="3550" y="835"/>
                </a:lnTo>
                <a:lnTo>
                  <a:pt x="3547" y="832"/>
                </a:lnTo>
                <a:lnTo>
                  <a:pt x="3545" y="828"/>
                </a:lnTo>
                <a:lnTo>
                  <a:pt x="3543" y="824"/>
                </a:lnTo>
                <a:lnTo>
                  <a:pt x="3542" y="820"/>
                </a:lnTo>
                <a:lnTo>
                  <a:pt x="3541" y="815"/>
                </a:lnTo>
                <a:lnTo>
                  <a:pt x="3540" y="811"/>
                </a:lnTo>
                <a:lnTo>
                  <a:pt x="3540" y="806"/>
                </a:lnTo>
                <a:lnTo>
                  <a:pt x="3540" y="800"/>
                </a:lnTo>
                <a:lnTo>
                  <a:pt x="3541" y="794"/>
                </a:lnTo>
                <a:lnTo>
                  <a:pt x="3543" y="788"/>
                </a:lnTo>
                <a:lnTo>
                  <a:pt x="3545" y="783"/>
                </a:lnTo>
                <a:lnTo>
                  <a:pt x="3548" y="778"/>
                </a:lnTo>
                <a:lnTo>
                  <a:pt x="3551" y="774"/>
                </a:lnTo>
                <a:lnTo>
                  <a:pt x="3556" y="769"/>
                </a:lnTo>
                <a:lnTo>
                  <a:pt x="3560" y="766"/>
                </a:lnTo>
                <a:lnTo>
                  <a:pt x="3566" y="762"/>
                </a:lnTo>
                <a:lnTo>
                  <a:pt x="3572" y="759"/>
                </a:lnTo>
                <a:lnTo>
                  <a:pt x="3578" y="757"/>
                </a:lnTo>
                <a:lnTo>
                  <a:pt x="3584" y="754"/>
                </a:lnTo>
                <a:lnTo>
                  <a:pt x="3588" y="754"/>
                </a:lnTo>
                <a:lnTo>
                  <a:pt x="3591" y="753"/>
                </a:lnTo>
                <a:lnTo>
                  <a:pt x="3599" y="752"/>
                </a:lnTo>
                <a:lnTo>
                  <a:pt x="3607" y="751"/>
                </a:lnTo>
                <a:lnTo>
                  <a:pt x="3615" y="751"/>
                </a:lnTo>
                <a:lnTo>
                  <a:pt x="3623" y="751"/>
                </a:lnTo>
                <a:lnTo>
                  <a:pt x="3631" y="752"/>
                </a:lnTo>
                <a:lnTo>
                  <a:pt x="3638" y="753"/>
                </a:lnTo>
                <a:lnTo>
                  <a:pt x="3645" y="754"/>
                </a:lnTo>
                <a:lnTo>
                  <a:pt x="3651" y="756"/>
                </a:lnTo>
                <a:lnTo>
                  <a:pt x="3657" y="759"/>
                </a:lnTo>
                <a:lnTo>
                  <a:pt x="3663" y="762"/>
                </a:lnTo>
                <a:lnTo>
                  <a:pt x="3668" y="765"/>
                </a:lnTo>
                <a:lnTo>
                  <a:pt x="3672" y="769"/>
                </a:lnTo>
                <a:lnTo>
                  <a:pt x="3676" y="773"/>
                </a:lnTo>
                <a:lnTo>
                  <a:pt x="3680" y="777"/>
                </a:lnTo>
                <a:lnTo>
                  <a:pt x="3683" y="782"/>
                </a:lnTo>
                <a:lnTo>
                  <a:pt x="3685" y="787"/>
                </a:lnTo>
                <a:lnTo>
                  <a:pt x="3688" y="792"/>
                </a:lnTo>
                <a:lnTo>
                  <a:pt x="3689" y="798"/>
                </a:lnTo>
                <a:lnTo>
                  <a:pt x="3690" y="804"/>
                </a:lnTo>
                <a:close/>
                <a:moveTo>
                  <a:pt x="3751" y="730"/>
                </a:moveTo>
                <a:lnTo>
                  <a:pt x="3746" y="730"/>
                </a:lnTo>
                <a:lnTo>
                  <a:pt x="3741" y="729"/>
                </a:lnTo>
                <a:lnTo>
                  <a:pt x="3736" y="726"/>
                </a:lnTo>
                <a:lnTo>
                  <a:pt x="3732" y="723"/>
                </a:lnTo>
                <a:lnTo>
                  <a:pt x="3729" y="719"/>
                </a:lnTo>
                <a:lnTo>
                  <a:pt x="3726" y="715"/>
                </a:lnTo>
                <a:lnTo>
                  <a:pt x="3725" y="710"/>
                </a:lnTo>
                <a:lnTo>
                  <a:pt x="3724" y="705"/>
                </a:lnTo>
                <a:lnTo>
                  <a:pt x="3725" y="701"/>
                </a:lnTo>
                <a:lnTo>
                  <a:pt x="3726" y="696"/>
                </a:lnTo>
                <a:lnTo>
                  <a:pt x="3729" y="692"/>
                </a:lnTo>
                <a:lnTo>
                  <a:pt x="3732" y="688"/>
                </a:lnTo>
                <a:lnTo>
                  <a:pt x="3736" y="685"/>
                </a:lnTo>
                <a:lnTo>
                  <a:pt x="3741" y="683"/>
                </a:lnTo>
                <a:lnTo>
                  <a:pt x="3746" y="681"/>
                </a:lnTo>
                <a:lnTo>
                  <a:pt x="3751" y="681"/>
                </a:lnTo>
                <a:lnTo>
                  <a:pt x="3756" y="681"/>
                </a:lnTo>
                <a:lnTo>
                  <a:pt x="3761" y="683"/>
                </a:lnTo>
                <a:lnTo>
                  <a:pt x="3765" y="685"/>
                </a:lnTo>
                <a:lnTo>
                  <a:pt x="3770" y="688"/>
                </a:lnTo>
                <a:lnTo>
                  <a:pt x="3773" y="692"/>
                </a:lnTo>
                <a:lnTo>
                  <a:pt x="3775" y="696"/>
                </a:lnTo>
                <a:lnTo>
                  <a:pt x="3777" y="701"/>
                </a:lnTo>
                <a:lnTo>
                  <a:pt x="3777" y="705"/>
                </a:lnTo>
                <a:lnTo>
                  <a:pt x="3777" y="710"/>
                </a:lnTo>
                <a:lnTo>
                  <a:pt x="3775" y="715"/>
                </a:lnTo>
                <a:lnTo>
                  <a:pt x="3773" y="719"/>
                </a:lnTo>
                <a:lnTo>
                  <a:pt x="3770" y="723"/>
                </a:lnTo>
                <a:lnTo>
                  <a:pt x="3765" y="726"/>
                </a:lnTo>
                <a:lnTo>
                  <a:pt x="3761" y="729"/>
                </a:lnTo>
                <a:lnTo>
                  <a:pt x="3756" y="730"/>
                </a:lnTo>
                <a:lnTo>
                  <a:pt x="3751" y="730"/>
                </a:lnTo>
                <a:close/>
                <a:moveTo>
                  <a:pt x="3726" y="753"/>
                </a:moveTo>
                <a:lnTo>
                  <a:pt x="3775" y="753"/>
                </a:lnTo>
                <a:lnTo>
                  <a:pt x="3775" y="930"/>
                </a:lnTo>
                <a:lnTo>
                  <a:pt x="3726" y="930"/>
                </a:lnTo>
                <a:lnTo>
                  <a:pt x="3726" y="753"/>
                </a:lnTo>
                <a:close/>
                <a:moveTo>
                  <a:pt x="3908" y="753"/>
                </a:moveTo>
                <a:lnTo>
                  <a:pt x="3908" y="790"/>
                </a:lnTo>
                <a:lnTo>
                  <a:pt x="3874" y="790"/>
                </a:lnTo>
                <a:lnTo>
                  <a:pt x="3874" y="876"/>
                </a:lnTo>
                <a:lnTo>
                  <a:pt x="3874" y="880"/>
                </a:lnTo>
                <a:lnTo>
                  <a:pt x="3875" y="884"/>
                </a:lnTo>
                <a:lnTo>
                  <a:pt x="3876" y="886"/>
                </a:lnTo>
                <a:lnTo>
                  <a:pt x="3877" y="887"/>
                </a:lnTo>
                <a:lnTo>
                  <a:pt x="3879" y="889"/>
                </a:lnTo>
                <a:lnTo>
                  <a:pt x="3881" y="891"/>
                </a:lnTo>
                <a:lnTo>
                  <a:pt x="3884" y="892"/>
                </a:lnTo>
                <a:lnTo>
                  <a:pt x="3887" y="893"/>
                </a:lnTo>
                <a:lnTo>
                  <a:pt x="3891" y="893"/>
                </a:lnTo>
                <a:lnTo>
                  <a:pt x="3899" y="892"/>
                </a:lnTo>
                <a:lnTo>
                  <a:pt x="3904" y="891"/>
                </a:lnTo>
                <a:lnTo>
                  <a:pt x="3912" y="928"/>
                </a:lnTo>
                <a:lnTo>
                  <a:pt x="3901" y="930"/>
                </a:lnTo>
                <a:lnTo>
                  <a:pt x="3893" y="932"/>
                </a:lnTo>
                <a:lnTo>
                  <a:pt x="3884" y="932"/>
                </a:lnTo>
                <a:lnTo>
                  <a:pt x="3878" y="932"/>
                </a:lnTo>
                <a:lnTo>
                  <a:pt x="3871" y="932"/>
                </a:lnTo>
                <a:lnTo>
                  <a:pt x="3866" y="931"/>
                </a:lnTo>
                <a:lnTo>
                  <a:pt x="3860" y="930"/>
                </a:lnTo>
                <a:lnTo>
                  <a:pt x="3855" y="928"/>
                </a:lnTo>
                <a:lnTo>
                  <a:pt x="3850" y="926"/>
                </a:lnTo>
                <a:lnTo>
                  <a:pt x="3845" y="924"/>
                </a:lnTo>
                <a:lnTo>
                  <a:pt x="3841" y="921"/>
                </a:lnTo>
                <a:lnTo>
                  <a:pt x="3837" y="917"/>
                </a:lnTo>
                <a:lnTo>
                  <a:pt x="3834" y="914"/>
                </a:lnTo>
                <a:lnTo>
                  <a:pt x="3831" y="909"/>
                </a:lnTo>
                <a:lnTo>
                  <a:pt x="3829" y="905"/>
                </a:lnTo>
                <a:lnTo>
                  <a:pt x="3827" y="900"/>
                </a:lnTo>
                <a:lnTo>
                  <a:pt x="3826" y="894"/>
                </a:lnTo>
                <a:lnTo>
                  <a:pt x="3825" y="888"/>
                </a:lnTo>
                <a:lnTo>
                  <a:pt x="3825" y="882"/>
                </a:lnTo>
                <a:lnTo>
                  <a:pt x="3825" y="790"/>
                </a:lnTo>
                <a:lnTo>
                  <a:pt x="3801" y="790"/>
                </a:lnTo>
                <a:lnTo>
                  <a:pt x="3801" y="753"/>
                </a:lnTo>
                <a:lnTo>
                  <a:pt x="3825" y="753"/>
                </a:lnTo>
                <a:lnTo>
                  <a:pt x="3825" y="711"/>
                </a:lnTo>
                <a:lnTo>
                  <a:pt x="3874" y="711"/>
                </a:lnTo>
                <a:lnTo>
                  <a:pt x="3874" y="753"/>
                </a:lnTo>
                <a:lnTo>
                  <a:pt x="3908" y="753"/>
                </a:lnTo>
                <a:close/>
                <a:moveTo>
                  <a:pt x="3974" y="996"/>
                </a:moveTo>
                <a:lnTo>
                  <a:pt x="3965" y="996"/>
                </a:lnTo>
                <a:lnTo>
                  <a:pt x="3956" y="995"/>
                </a:lnTo>
                <a:lnTo>
                  <a:pt x="3949" y="993"/>
                </a:lnTo>
                <a:lnTo>
                  <a:pt x="3943" y="991"/>
                </a:lnTo>
                <a:lnTo>
                  <a:pt x="3954" y="954"/>
                </a:lnTo>
                <a:lnTo>
                  <a:pt x="3960" y="956"/>
                </a:lnTo>
                <a:lnTo>
                  <a:pt x="3966" y="957"/>
                </a:lnTo>
                <a:lnTo>
                  <a:pt x="3971" y="957"/>
                </a:lnTo>
                <a:lnTo>
                  <a:pt x="3976" y="957"/>
                </a:lnTo>
                <a:lnTo>
                  <a:pt x="3978" y="956"/>
                </a:lnTo>
                <a:lnTo>
                  <a:pt x="3980" y="955"/>
                </a:lnTo>
                <a:lnTo>
                  <a:pt x="3984" y="952"/>
                </a:lnTo>
                <a:lnTo>
                  <a:pt x="3987" y="948"/>
                </a:lnTo>
                <a:lnTo>
                  <a:pt x="3990" y="942"/>
                </a:lnTo>
                <a:lnTo>
                  <a:pt x="3993" y="935"/>
                </a:lnTo>
                <a:lnTo>
                  <a:pt x="3930" y="753"/>
                </a:lnTo>
                <a:lnTo>
                  <a:pt x="3981" y="753"/>
                </a:lnTo>
                <a:lnTo>
                  <a:pt x="4018" y="883"/>
                </a:lnTo>
                <a:lnTo>
                  <a:pt x="4056" y="753"/>
                </a:lnTo>
                <a:lnTo>
                  <a:pt x="4108" y="753"/>
                </a:lnTo>
                <a:lnTo>
                  <a:pt x="4040" y="949"/>
                </a:lnTo>
                <a:lnTo>
                  <a:pt x="4035" y="959"/>
                </a:lnTo>
                <a:lnTo>
                  <a:pt x="4033" y="964"/>
                </a:lnTo>
                <a:lnTo>
                  <a:pt x="4030" y="968"/>
                </a:lnTo>
                <a:lnTo>
                  <a:pt x="4024" y="976"/>
                </a:lnTo>
                <a:lnTo>
                  <a:pt x="4017" y="983"/>
                </a:lnTo>
                <a:lnTo>
                  <a:pt x="4013" y="986"/>
                </a:lnTo>
                <a:lnTo>
                  <a:pt x="4008" y="989"/>
                </a:lnTo>
                <a:lnTo>
                  <a:pt x="4003" y="991"/>
                </a:lnTo>
                <a:lnTo>
                  <a:pt x="3998" y="993"/>
                </a:lnTo>
                <a:lnTo>
                  <a:pt x="3993" y="994"/>
                </a:lnTo>
                <a:lnTo>
                  <a:pt x="3987" y="995"/>
                </a:lnTo>
                <a:lnTo>
                  <a:pt x="3980" y="996"/>
                </a:lnTo>
                <a:lnTo>
                  <a:pt x="3974" y="996"/>
                </a:lnTo>
                <a:close/>
                <a:moveTo>
                  <a:pt x="1623" y="590"/>
                </a:moveTo>
                <a:lnTo>
                  <a:pt x="1569" y="590"/>
                </a:lnTo>
                <a:lnTo>
                  <a:pt x="1651" y="354"/>
                </a:lnTo>
                <a:lnTo>
                  <a:pt x="1715" y="354"/>
                </a:lnTo>
                <a:lnTo>
                  <a:pt x="1797" y="590"/>
                </a:lnTo>
                <a:lnTo>
                  <a:pt x="1743" y="590"/>
                </a:lnTo>
                <a:lnTo>
                  <a:pt x="1726" y="536"/>
                </a:lnTo>
                <a:lnTo>
                  <a:pt x="1641" y="536"/>
                </a:lnTo>
                <a:lnTo>
                  <a:pt x="1623" y="590"/>
                </a:lnTo>
                <a:close/>
                <a:moveTo>
                  <a:pt x="1653" y="497"/>
                </a:moveTo>
                <a:lnTo>
                  <a:pt x="1713" y="497"/>
                </a:lnTo>
                <a:lnTo>
                  <a:pt x="1684" y="408"/>
                </a:lnTo>
                <a:lnTo>
                  <a:pt x="1653" y="497"/>
                </a:lnTo>
                <a:close/>
                <a:moveTo>
                  <a:pt x="1874" y="593"/>
                </a:moveTo>
                <a:lnTo>
                  <a:pt x="1867" y="593"/>
                </a:lnTo>
                <a:lnTo>
                  <a:pt x="1861" y="592"/>
                </a:lnTo>
                <a:lnTo>
                  <a:pt x="1856" y="591"/>
                </a:lnTo>
                <a:lnTo>
                  <a:pt x="1850" y="590"/>
                </a:lnTo>
                <a:lnTo>
                  <a:pt x="1845" y="588"/>
                </a:lnTo>
                <a:lnTo>
                  <a:pt x="1840" y="586"/>
                </a:lnTo>
                <a:lnTo>
                  <a:pt x="1836" y="583"/>
                </a:lnTo>
                <a:lnTo>
                  <a:pt x="1832" y="580"/>
                </a:lnTo>
                <a:lnTo>
                  <a:pt x="1828" y="576"/>
                </a:lnTo>
                <a:lnTo>
                  <a:pt x="1824" y="572"/>
                </a:lnTo>
                <a:lnTo>
                  <a:pt x="1821" y="568"/>
                </a:lnTo>
                <a:lnTo>
                  <a:pt x="1820" y="566"/>
                </a:lnTo>
                <a:lnTo>
                  <a:pt x="1819" y="563"/>
                </a:lnTo>
                <a:lnTo>
                  <a:pt x="1817" y="558"/>
                </a:lnTo>
                <a:lnTo>
                  <a:pt x="1816" y="553"/>
                </a:lnTo>
                <a:lnTo>
                  <a:pt x="1815" y="547"/>
                </a:lnTo>
                <a:lnTo>
                  <a:pt x="1815" y="540"/>
                </a:lnTo>
                <a:lnTo>
                  <a:pt x="1815" y="531"/>
                </a:lnTo>
                <a:lnTo>
                  <a:pt x="1817" y="523"/>
                </a:lnTo>
                <a:lnTo>
                  <a:pt x="1818" y="519"/>
                </a:lnTo>
                <a:lnTo>
                  <a:pt x="1820" y="515"/>
                </a:lnTo>
                <a:lnTo>
                  <a:pt x="1824" y="509"/>
                </a:lnTo>
                <a:lnTo>
                  <a:pt x="1827" y="507"/>
                </a:lnTo>
                <a:lnTo>
                  <a:pt x="1829" y="504"/>
                </a:lnTo>
                <a:lnTo>
                  <a:pt x="1832" y="502"/>
                </a:lnTo>
                <a:lnTo>
                  <a:pt x="1835" y="499"/>
                </a:lnTo>
                <a:lnTo>
                  <a:pt x="1838" y="497"/>
                </a:lnTo>
                <a:lnTo>
                  <a:pt x="1841" y="496"/>
                </a:lnTo>
                <a:lnTo>
                  <a:pt x="1845" y="494"/>
                </a:lnTo>
                <a:lnTo>
                  <a:pt x="1849" y="493"/>
                </a:lnTo>
                <a:lnTo>
                  <a:pt x="1856" y="490"/>
                </a:lnTo>
                <a:lnTo>
                  <a:pt x="1864" y="488"/>
                </a:lnTo>
                <a:lnTo>
                  <a:pt x="1873" y="487"/>
                </a:lnTo>
                <a:lnTo>
                  <a:pt x="1881" y="486"/>
                </a:lnTo>
                <a:lnTo>
                  <a:pt x="1901" y="484"/>
                </a:lnTo>
                <a:lnTo>
                  <a:pt x="1908" y="482"/>
                </a:lnTo>
                <a:lnTo>
                  <a:pt x="1914" y="481"/>
                </a:lnTo>
                <a:lnTo>
                  <a:pt x="1918" y="479"/>
                </a:lnTo>
                <a:lnTo>
                  <a:pt x="1920" y="478"/>
                </a:lnTo>
                <a:lnTo>
                  <a:pt x="1922" y="477"/>
                </a:lnTo>
                <a:lnTo>
                  <a:pt x="1923" y="476"/>
                </a:lnTo>
                <a:lnTo>
                  <a:pt x="1923" y="474"/>
                </a:lnTo>
                <a:lnTo>
                  <a:pt x="1924" y="472"/>
                </a:lnTo>
                <a:lnTo>
                  <a:pt x="1924" y="470"/>
                </a:lnTo>
                <a:lnTo>
                  <a:pt x="1924" y="464"/>
                </a:lnTo>
                <a:lnTo>
                  <a:pt x="1922" y="460"/>
                </a:lnTo>
                <a:lnTo>
                  <a:pt x="1921" y="458"/>
                </a:lnTo>
                <a:lnTo>
                  <a:pt x="1920" y="456"/>
                </a:lnTo>
                <a:lnTo>
                  <a:pt x="1919" y="454"/>
                </a:lnTo>
                <a:lnTo>
                  <a:pt x="1917" y="452"/>
                </a:lnTo>
                <a:lnTo>
                  <a:pt x="1913" y="450"/>
                </a:lnTo>
                <a:lnTo>
                  <a:pt x="1909" y="448"/>
                </a:lnTo>
                <a:lnTo>
                  <a:pt x="1904" y="447"/>
                </a:lnTo>
                <a:lnTo>
                  <a:pt x="1898" y="446"/>
                </a:lnTo>
                <a:lnTo>
                  <a:pt x="1892" y="447"/>
                </a:lnTo>
                <a:lnTo>
                  <a:pt x="1886" y="448"/>
                </a:lnTo>
                <a:lnTo>
                  <a:pt x="1881" y="450"/>
                </a:lnTo>
                <a:lnTo>
                  <a:pt x="1877" y="452"/>
                </a:lnTo>
                <a:lnTo>
                  <a:pt x="1873" y="455"/>
                </a:lnTo>
                <a:lnTo>
                  <a:pt x="1870" y="459"/>
                </a:lnTo>
                <a:lnTo>
                  <a:pt x="1868" y="463"/>
                </a:lnTo>
                <a:lnTo>
                  <a:pt x="1867" y="465"/>
                </a:lnTo>
                <a:lnTo>
                  <a:pt x="1866" y="467"/>
                </a:lnTo>
                <a:lnTo>
                  <a:pt x="1821" y="463"/>
                </a:lnTo>
                <a:lnTo>
                  <a:pt x="1823" y="457"/>
                </a:lnTo>
                <a:lnTo>
                  <a:pt x="1825" y="452"/>
                </a:lnTo>
                <a:lnTo>
                  <a:pt x="1827" y="446"/>
                </a:lnTo>
                <a:lnTo>
                  <a:pt x="1830" y="441"/>
                </a:lnTo>
                <a:lnTo>
                  <a:pt x="1833" y="437"/>
                </a:lnTo>
                <a:lnTo>
                  <a:pt x="1837" y="432"/>
                </a:lnTo>
                <a:lnTo>
                  <a:pt x="1841" y="428"/>
                </a:lnTo>
                <a:lnTo>
                  <a:pt x="1846" y="425"/>
                </a:lnTo>
                <a:lnTo>
                  <a:pt x="1851" y="421"/>
                </a:lnTo>
                <a:lnTo>
                  <a:pt x="1857" y="419"/>
                </a:lnTo>
                <a:lnTo>
                  <a:pt x="1863" y="416"/>
                </a:lnTo>
                <a:lnTo>
                  <a:pt x="1869" y="414"/>
                </a:lnTo>
                <a:lnTo>
                  <a:pt x="1876" y="413"/>
                </a:lnTo>
                <a:lnTo>
                  <a:pt x="1883" y="412"/>
                </a:lnTo>
                <a:lnTo>
                  <a:pt x="1890" y="411"/>
                </a:lnTo>
                <a:lnTo>
                  <a:pt x="1898" y="411"/>
                </a:lnTo>
                <a:lnTo>
                  <a:pt x="1908" y="411"/>
                </a:lnTo>
                <a:lnTo>
                  <a:pt x="1917" y="412"/>
                </a:lnTo>
                <a:lnTo>
                  <a:pt x="1926" y="414"/>
                </a:lnTo>
                <a:lnTo>
                  <a:pt x="1935" y="417"/>
                </a:lnTo>
                <a:lnTo>
                  <a:pt x="1943" y="420"/>
                </a:lnTo>
                <a:lnTo>
                  <a:pt x="1947" y="422"/>
                </a:lnTo>
                <a:lnTo>
                  <a:pt x="1950" y="425"/>
                </a:lnTo>
                <a:lnTo>
                  <a:pt x="1957" y="430"/>
                </a:lnTo>
                <a:lnTo>
                  <a:pt x="1963" y="436"/>
                </a:lnTo>
                <a:lnTo>
                  <a:pt x="1965" y="440"/>
                </a:lnTo>
                <a:lnTo>
                  <a:pt x="1967" y="443"/>
                </a:lnTo>
                <a:lnTo>
                  <a:pt x="1969" y="447"/>
                </a:lnTo>
                <a:lnTo>
                  <a:pt x="1970" y="451"/>
                </a:lnTo>
                <a:lnTo>
                  <a:pt x="1972" y="456"/>
                </a:lnTo>
                <a:lnTo>
                  <a:pt x="1972" y="460"/>
                </a:lnTo>
                <a:lnTo>
                  <a:pt x="1973" y="465"/>
                </a:lnTo>
                <a:lnTo>
                  <a:pt x="1973" y="470"/>
                </a:lnTo>
                <a:lnTo>
                  <a:pt x="1973" y="590"/>
                </a:lnTo>
                <a:lnTo>
                  <a:pt x="1927" y="590"/>
                </a:lnTo>
                <a:lnTo>
                  <a:pt x="1927" y="565"/>
                </a:lnTo>
                <a:lnTo>
                  <a:pt x="1922" y="571"/>
                </a:lnTo>
                <a:lnTo>
                  <a:pt x="1917" y="576"/>
                </a:lnTo>
                <a:lnTo>
                  <a:pt x="1912" y="581"/>
                </a:lnTo>
                <a:lnTo>
                  <a:pt x="1906" y="585"/>
                </a:lnTo>
                <a:lnTo>
                  <a:pt x="1899" y="589"/>
                </a:lnTo>
                <a:lnTo>
                  <a:pt x="1891" y="591"/>
                </a:lnTo>
                <a:lnTo>
                  <a:pt x="1887" y="592"/>
                </a:lnTo>
                <a:lnTo>
                  <a:pt x="1883" y="592"/>
                </a:lnTo>
                <a:lnTo>
                  <a:pt x="1874" y="593"/>
                </a:lnTo>
                <a:close/>
                <a:moveTo>
                  <a:pt x="1888" y="559"/>
                </a:moveTo>
                <a:lnTo>
                  <a:pt x="1895" y="559"/>
                </a:lnTo>
                <a:lnTo>
                  <a:pt x="1902" y="557"/>
                </a:lnTo>
                <a:lnTo>
                  <a:pt x="1905" y="556"/>
                </a:lnTo>
                <a:lnTo>
                  <a:pt x="1908" y="554"/>
                </a:lnTo>
                <a:lnTo>
                  <a:pt x="1914" y="550"/>
                </a:lnTo>
                <a:lnTo>
                  <a:pt x="1916" y="547"/>
                </a:lnTo>
                <a:lnTo>
                  <a:pt x="1919" y="545"/>
                </a:lnTo>
                <a:lnTo>
                  <a:pt x="1922" y="539"/>
                </a:lnTo>
                <a:lnTo>
                  <a:pt x="1924" y="533"/>
                </a:lnTo>
                <a:lnTo>
                  <a:pt x="1924" y="530"/>
                </a:lnTo>
                <a:lnTo>
                  <a:pt x="1924" y="527"/>
                </a:lnTo>
                <a:lnTo>
                  <a:pt x="1924" y="508"/>
                </a:lnTo>
                <a:lnTo>
                  <a:pt x="1921" y="510"/>
                </a:lnTo>
                <a:lnTo>
                  <a:pt x="1915" y="511"/>
                </a:lnTo>
                <a:lnTo>
                  <a:pt x="1903" y="514"/>
                </a:lnTo>
                <a:lnTo>
                  <a:pt x="1890" y="516"/>
                </a:lnTo>
                <a:lnTo>
                  <a:pt x="1884" y="517"/>
                </a:lnTo>
                <a:lnTo>
                  <a:pt x="1879" y="518"/>
                </a:lnTo>
                <a:lnTo>
                  <a:pt x="1874" y="520"/>
                </a:lnTo>
                <a:lnTo>
                  <a:pt x="1870" y="523"/>
                </a:lnTo>
                <a:lnTo>
                  <a:pt x="1866" y="526"/>
                </a:lnTo>
                <a:lnTo>
                  <a:pt x="1864" y="530"/>
                </a:lnTo>
                <a:lnTo>
                  <a:pt x="1863" y="532"/>
                </a:lnTo>
                <a:lnTo>
                  <a:pt x="1862" y="534"/>
                </a:lnTo>
                <a:lnTo>
                  <a:pt x="1862" y="539"/>
                </a:lnTo>
                <a:lnTo>
                  <a:pt x="1862" y="543"/>
                </a:lnTo>
                <a:lnTo>
                  <a:pt x="1863" y="548"/>
                </a:lnTo>
                <a:lnTo>
                  <a:pt x="1865" y="549"/>
                </a:lnTo>
                <a:lnTo>
                  <a:pt x="1866" y="551"/>
                </a:lnTo>
                <a:lnTo>
                  <a:pt x="1869" y="554"/>
                </a:lnTo>
                <a:lnTo>
                  <a:pt x="1873" y="556"/>
                </a:lnTo>
                <a:lnTo>
                  <a:pt x="1875" y="557"/>
                </a:lnTo>
                <a:lnTo>
                  <a:pt x="1877" y="558"/>
                </a:lnTo>
                <a:lnTo>
                  <a:pt x="1882" y="559"/>
                </a:lnTo>
                <a:lnTo>
                  <a:pt x="1888" y="559"/>
                </a:lnTo>
                <a:close/>
                <a:moveTo>
                  <a:pt x="2063" y="590"/>
                </a:moveTo>
                <a:lnTo>
                  <a:pt x="2013" y="590"/>
                </a:lnTo>
                <a:lnTo>
                  <a:pt x="2013" y="354"/>
                </a:lnTo>
                <a:lnTo>
                  <a:pt x="2063" y="354"/>
                </a:lnTo>
                <a:lnTo>
                  <a:pt x="2063" y="590"/>
                </a:lnTo>
                <a:close/>
                <a:moveTo>
                  <a:pt x="2197" y="413"/>
                </a:moveTo>
                <a:lnTo>
                  <a:pt x="2197" y="450"/>
                </a:lnTo>
                <a:lnTo>
                  <a:pt x="2164" y="450"/>
                </a:lnTo>
                <a:lnTo>
                  <a:pt x="2164" y="535"/>
                </a:lnTo>
                <a:lnTo>
                  <a:pt x="2164" y="540"/>
                </a:lnTo>
                <a:lnTo>
                  <a:pt x="2165" y="544"/>
                </a:lnTo>
                <a:lnTo>
                  <a:pt x="2166" y="545"/>
                </a:lnTo>
                <a:lnTo>
                  <a:pt x="2167" y="547"/>
                </a:lnTo>
                <a:lnTo>
                  <a:pt x="2169" y="549"/>
                </a:lnTo>
                <a:lnTo>
                  <a:pt x="2171" y="551"/>
                </a:lnTo>
                <a:lnTo>
                  <a:pt x="2174" y="552"/>
                </a:lnTo>
                <a:lnTo>
                  <a:pt x="2177" y="552"/>
                </a:lnTo>
                <a:lnTo>
                  <a:pt x="2181" y="553"/>
                </a:lnTo>
                <a:lnTo>
                  <a:pt x="2188" y="552"/>
                </a:lnTo>
                <a:lnTo>
                  <a:pt x="2193" y="551"/>
                </a:lnTo>
                <a:lnTo>
                  <a:pt x="2201" y="587"/>
                </a:lnTo>
                <a:lnTo>
                  <a:pt x="2190" y="590"/>
                </a:lnTo>
                <a:lnTo>
                  <a:pt x="2183" y="591"/>
                </a:lnTo>
                <a:lnTo>
                  <a:pt x="2174" y="592"/>
                </a:lnTo>
                <a:lnTo>
                  <a:pt x="2168" y="592"/>
                </a:lnTo>
                <a:lnTo>
                  <a:pt x="2161" y="592"/>
                </a:lnTo>
                <a:lnTo>
                  <a:pt x="2156" y="591"/>
                </a:lnTo>
                <a:lnTo>
                  <a:pt x="2150" y="590"/>
                </a:lnTo>
                <a:lnTo>
                  <a:pt x="2145" y="588"/>
                </a:lnTo>
                <a:lnTo>
                  <a:pt x="2140" y="586"/>
                </a:lnTo>
                <a:lnTo>
                  <a:pt x="2135" y="583"/>
                </a:lnTo>
                <a:lnTo>
                  <a:pt x="2131" y="581"/>
                </a:lnTo>
                <a:lnTo>
                  <a:pt x="2127" y="577"/>
                </a:lnTo>
                <a:lnTo>
                  <a:pt x="2124" y="573"/>
                </a:lnTo>
                <a:lnTo>
                  <a:pt x="2121" y="569"/>
                </a:lnTo>
                <a:lnTo>
                  <a:pt x="2119" y="564"/>
                </a:lnTo>
                <a:lnTo>
                  <a:pt x="2117" y="559"/>
                </a:lnTo>
                <a:lnTo>
                  <a:pt x="2116" y="554"/>
                </a:lnTo>
                <a:lnTo>
                  <a:pt x="2115" y="548"/>
                </a:lnTo>
                <a:lnTo>
                  <a:pt x="2115" y="542"/>
                </a:lnTo>
                <a:lnTo>
                  <a:pt x="2115" y="450"/>
                </a:lnTo>
                <a:lnTo>
                  <a:pt x="2091" y="450"/>
                </a:lnTo>
                <a:lnTo>
                  <a:pt x="2091" y="413"/>
                </a:lnTo>
                <a:lnTo>
                  <a:pt x="2115" y="413"/>
                </a:lnTo>
                <a:lnTo>
                  <a:pt x="2115" y="371"/>
                </a:lnTo>
                <a:lnTo>
                  <a:pt x="2164" y="371"/>
                </a:lnTo>
                <a:lnTo>
                  <a:pt x="2164" y="413"/>
                </a:lnTo>
                <a:lnTo>
                  <a:pt x="2197" y="413"/>
                </a:lnTo>
                <a:close/>
                <a:moveTo>
                  <a:pt x="2304" y="593"/>
                </a:moveTo>
                <a:lnTo>
                  <a:pt x="2291" y="592"/>
                </a:lnTo>
                <a:lnTo>
                  <a:pt x="2285" y="591"/>
                </a:lnTo>
                <a:lnTo>
                  <a:pt x="2279" y="590"/>
                </a:lnTo>
                <a:lnTo>
                  <a:pt x="2268" y="587"/>
                </a:lnTo>
                <a:lnTo>
                  <a:pt x="2263" y="584"/>
                </a:lnTo>
                <a:lnTo>
                  <a:pt x="2258" y="582"/>
                </a:lnTo>
                <a:lnTo>
                  <a:pt x="2249" y="575"/>
                </a:lnTo>
                <a:lnTo>
                  <a:pt x="2245" y="572"/>
                </a:lnTo>
                <a:lnTo>
                  <a:pt x="2241" y="568"/>
                </a:lnTo>
                <a:lnTo>
                  <a:pt x="2234" y="559"/>
                </a:lnTo>
                <a:lnTo>
                  <a:pt x="2231" y="555"/>
                </a:lnTo>
                <a:lnTo>
                  <a:pt x="2228" y="550"/>
                </a:lnTo>
                <a:lnTo>
                  <a:pt x="2223" y="539"/>
                </a:lnTo>
                <a:lnTo>
                  <a:pt x="2221" y="533"/>
                </a:lnTo>
                <a:lnTo>
                  <a:pt x="2220" y="527"/>
                </a:lnTo>
                <a:lnTo>
                  <a:pt x="2219" y="521"/>
                </a:lnTo>
                <a:lnTo>
                  <a:pt x="2218" y="515"/>
                </a:lnTo>
                <a:lnTo>
                  <a:pt x="2218" y="509"/>
                </a:lnTo>
                <a:lnTo>
                  <a:pt x="2217" y="502"/>
                </a:lnTo>
                <a:lnTo>
                  <a:pt x="2218" y="495"/>
                </a:lnTo>
                <a:lnTo>
                  <a:pt x="2218" y="489"/>
                </a:lnTo>
                <a:lnTo>
                  <a:pt x="2219" y="482"/>
                </a:lnTo>
                <a:lnTo>
                  <a:pt x="2220" y="476"/>
                </a:lnTo>
                <a:lnTo>
                  <a:pt x="2223" y="465"/>
                </a:lnTo>
                <a:lnTo>
                  <a:pt x="2225" y="459"/>
                </a:lnTo>
                <a:lnTo>
                  <a:pt x="2228" y="454"/>
                </a:lnTo>
                <a:lnTo>
                  <a:pt x="2234" y="444"/>
                </a:lnTo>
                <a:lnTo>
                  <a:pt x="2237" y="440"/>
                </a:lnTo>
                <a:lnTo>
                  <a:pt x="2241" y="436"/>
                </a:lnTo>
                <a:lnTo>
                  <a:pt x="2245" y="432"/>
                </a:lnTo>
                <a:lnTo>
                  <a:pt x="2249" y="428"/>
                </a:lnTo>
                <a:lnTo>
                  <a:pt x="2253" y="425"/>
                </a:lnTo>
                <a:lnTo>
                  <a:pt x="2258" y="422"/>
                </a:lnTo>
                <a:lnTo>
                  <a:pt x="2263" y="419"/>
                </a:lnTo>
                <a:lnTo>
                  <a:pt x="2268" y="417"/>
                </a:lnTo>
                <a:lnTo>
                  <a:pt x="2274" y="415"/>
                </a:lnTo>
                <a:lnTo>
                  <a:pt x="2279" y="413"/>
                </a:lnTo>
                <a:lnTo>
                  <a:pt x="2285" y="412"/>
                </a:lnTo>
                <a:lnTo>
                  <a:pt x="2291" y="411"/>
                </a:lnTo>
                <a:lnTo>
                  <a:pt x="2304" y="411"/>
                </a:lnTo>
                <a:lnTo>
                  <a:pt x="2317" y="411"/>
                </a:lnTo>
                <a:lnTo>
                  <a:pt x="2323" y="412"/>
                </a:lnTo>
                <a:lnTo>
                  <a:pt x="2329" y="413"/>
                </a:lnTo>
                <a:lnTo>
                  <a:pt x="2340" y="417"/>
                </a:lnTo>
                <a:lnTo>
                  <a:pt x="2346" y="419"/>
                </a:lnTo>
                <a:lnTo>
                  <a:pt x="2351" y="422"/>
                </a:lnTo>
                <a:lnTo>
                  <a:pt x="2360" y="428"/>
                </a:lnTo>
                <a:lnTo>
                  <a:pt x="2364" y="432"/>
                </a:lnTo>
                <a:lnTo>
                  <a:pt x="2368" y="436"/>
                </a:lnTo>
                <a:lnTo>
                  <a:pt x="2375" y="444"/>
                </a:lnTo>
                <a:lnTo>
                  <a:pt x="2378" y="449"/>
                </a:lnTo>
                <a:lnTo>
                  <a:pt x="2381" y="454"/>
                </a:lnTo>
                <a:lnTo>
                  <a:pt x="2385" y="465"/>
                </a:lnTo>
                <a:lnTo>
                  <a:pt x="2387" y="470"/>
                </a:lnTo>
                <a:lnTo>
                  <a:pt x="2389" y="476"/>
                </a:lnTo>
                <a:lnTo>
                  <a:pt x="2390" y="482"/>
                </a:lnTo>
                <a:lnTo>
                  <a:pt x="2391" y="489"/>
                </a:lnTo>
                <a:lnTo>
                  <a:pt x="2391" y="495"/>
                </a:lnTo>
                <a:lnTo>
                  <a:pt x="2391" y="502"/>
                </a:lnTo>
                <a:lnTo>
                  <a:pt x="2391" y="509"/>
                </a:lnTo>
                <a:lnTo>
                  <a:pt x="2391" y="515"/>
                </a:lnTo>
                <a:lnTo>
                  <a:pt x="2390" y="521"/>
                </a:lnTo>
                <a:lnTo>
                  <a:pt x="2389" y="527"/>
                </a:lnTo>
                <a:lnTo>
                  <a:pt x="2385" y="539"/>
                </a:lnTo>
                <a:lnTo>
                  <a:pt x="2383" y="544"/>
                </a:lnTo>
                <a:lnTo>
                  <a:pt x="2381" y="550"/>
                </a:lnTo>
                <a:lnTo>
                  <a:pt x="2375" y="559"/>
                </a:lnTo>
                <a:lnTo>
                  <a:pt x="2372" y="564"/>
                </a:lnTo>
                <a:lnTo>
                  <a:pt x="2368" y="568"/>
                </a:lnTo>
                <a:lnTo>
                  <a:pt x="2364" y="572"/>
                </a:lnTo>
                <a:lnTo>
                  <a:pt x="2360" y="575"/>
                </a:lnTo>
                <a:lnTo>
                  <a:pt x="2355" y="579"/>
                </a:lnTo>
                <a:lnTo>
                  <a:pt x="2351" y="582"/>
                </a:lnTo>
                <a:lnTo>
                  <a:pt x="2346" y="584"/>
                </a:lnTo>
                <a:lnTo>
                  <a:pt x="2340" y="587"/>
                </a:lnTo>
                <a:lnTo>
                  <a:pt x="2335" y="589"/>
                </a:lnTo>
                <a:lnTo>
                  <a:pt x="2329" y="590"/>
                </a:lnTo>
                <a:lnTo>
                  <a:pt x="2323" y="591"/>
                </a:lnTo>
                <a:lnTo>
                  <a:pt x="2317" y="592"/>
                </a:lnTo>
                <a:lnTo>
                  <a:pt x="2304" y="593"/>
                </a:lnTo>
                <a:close/>
                <a:moveTo>
                  <a:pt x="2305" y="555"/>
                </a:moveTo>
                <a:lnTo>
                  <a:pt x="2309" y="555"/>
                </a:lnTo>
                <a:lnTo>
                  <a:pt x="2313" y="554"/>
                </a:lnTo>
                <a:lnTo>
                  <a:pt x="2317" y="553"/>
                </a:lnTo>
                <a:lnTo>
                  <a:pt x="2321" y="551"/>
                </a:lnTo>
                <a:lnTo>
                  <a:pt x="2324" y="549"/>
                </a:lnTo>
                <a:lnTo>
                  <a:pt x="2327" y="547"/>
                </a:lnTo>
                <a:lnTo>
                  <a:pt x="2330" y="544"/>
                </a:lnTo>
                <a:lnTo>
                  <a:pt x="2332" y="540"/>
                </a:lnTo>
                <a:lnTo>
                  <a:pt x="2334" y="536"/>
                </a:lnTo>
                <a:lnTo>
                  <a:pt x="2336" y="532"/>
                </a:lnTo>
                <a:lnTo>
                  <a:pt x="2338" y="527"/>
                </a:lnTo>
                <a:lnTo>
                  <a:pt x="2339" y="523"/>
                </a:lnTo>
                <a:lnTo>
                  <a:pt x="2341" y="513"/>
                </a:lnTo>
                <a:lnTo>
                  <a:pt x="2341" y="507"/>
                </a:lnTo>
                <a:lnTo>
                  <a:pt x="2342" y="502"/>
                </a:lnTo>
                <a:lnTo>
                  <a:pt x="2341" y="491"/>
                </a:lnTo>
                <a:lnTo>
                  <a:pt x="2339" y="480"/>
                </a:lnTo>
                <a:lnTo>
                  <a:pt x="2338" y="476"/>
                </a:lnTo>
                <a:lnTo>
                  <a:pt x="2336" y="471"/>
                </a:lnTo>
                <a:lnTo>
                  <a:pt x="2332" y="463"/>
                </a:lnTo>
                <a:lnTo>
                  <a:pt x="2330" y="460"/>
                </a:lnTo>
                <a:lnTo>
                  <a:pt x="2327" y="457"/>
                </a:lnTo>
                <a:lnTo>
                  <a:pt x="2324" y="454"/>
                </a:lnTo>
                <a:lnTo>
                  <a:pt x="2321" y="452"/>
                </a:lnTo>
                <a:lnTo>
                  <a:pt x="2317" y="450"/>
                </a:lnTo>
                <a:lnTo>
                  <a:pt x="2313" y="449"/>
                </a:lnTo>
                <a:lnTo>
                  <a:pt x="2309" y="448"/>
                </a:lnTo>
                <a:lnTo>
                  <a:pt x="2305" y="448"/>
                </a:lnTo>
                <a:lnTo>
                  <a:pt x="2300" y="448"/>
                </a:lnTo>
                <a:lnTo>
                  <a:pt x="2296" y="449"/>
                </a:lnTo>
                <a:lnTo>
                  <a:pt x="2292" y="450"/>
                </a:lnTo>
                <a:lnTo>
                  <a:pt x="2288" y="452"/>
                </a:lnTo>
                <a:lnTo>
                  <a:pt x="2285" y="454"/>
                </a:lnTo>
                <a:lnTo>
                  <a:pt x="2282" y="457"/>
                </a:lnTo>
                <a:lnTo>
                  <a:pt x="2279" y="460"/>
                </a:lnTo>
                <a:lnTo>
                  <a:pt x="2277" y="463"/>
                </a:lnTo>
                <a:lnTo>
                  <a:pt x="2272" y="471"/>
                </a:lnTo>
                <a:lnTo>
                  <a:pt x="2271" y="476"/>
                </a:lnTo>
                <a:lnTo>
                  <a:pt x="2270" y="480"/>
                </a:lnTo>
                <a:lnTo>
                  <a:pt x="2269" y="485"/>
                </a:lnTo>
                <a:lnTo>
                  <a:pt x="2268" y="491"/>
                </a:lnTo>
                <a:lnTo>
                  <a:pt x="2267" y="496"/>
                </a:lnTo>
                <a:lnTo>
                  <a:pt x="2267" y="502"/>
                </a:lnTo>
                <a:lnTo>
                  <a:pt x="2268" y="513"/>
                </a:lnTo>
                <a:lnTo>
                  <a:pt x="2270" y="523"/>
                </a:lnTo>
                <a:lnTo>
                  <a:pt x="2271" y="527"/>
                </a:lnTo>
                <a:lnTo>
                  <a:pt x="2272" y="532"/>
                </a:lnTo>
                <a:lnTo>
                  <a:pt x="2274" y="536"/>
                </a:lnTo>
                <a:lnTo>
                  <a:pt x="2277" y="540"/>
                </a:lnTo>
                <a:lnTo>
                  <a:pt x="2279" y="544"/>
                </a:lnTo>
                <a:lnTo>
                  <a:pt x="2282" y="547"/>
                </a:lnTo>
                <a:lnTo>
                  <a:pt x="2285" y="549"/>
                </a:lnTo>
                <a:lnTo>
                  <a:pt x="2288" y="551"/>
                </a:lnTo>
                <a:lnTo>
                  <a:pt x="2292" y="553"/>
                </a:lnTo>
                <a:lnTo>
                  <a:pt x="2296" y="554"/>
                </a:lnTo>
                <a:lnTo>
                  <a:pt x="2300" y="555"/>
                </a:lnTo>
                <a:lnTo>
                  <a:pt x="2305" y="555"/>
                </a:lnTo>
                <a:close/>
                <a:moveTo>
                  <a:pt x="2539" y="512"/>
                </a:moveTo>
                <a:lnTo>
                  <a:pt x="2430" y="512"/>
                </a:lnTo>
                <a:lnTo>
                  <a:pt x="2430" y="473"/>
                </a:lnTo>
                <a:lnTo>
                  <a:pt x="2539" y="473"/>
                </a:lnTo>
                <a:lnTo>
                  <a:pt x="2539" y="512"/>
                </a:lnTo>
                <a:close/>
                <a:moveTo>
                  <a:pt x="2695" y="514"/>
                </a:moveTo>
                <a:lnTo>
                  <a:pt x="2695" y="413"/>
                </a:lnTo>
                <a:lnTo>
                  <a:pt x="2744" y="413"/>
                </a:lnTo>
                <a:lnTo>
                  <a:pt x="2744" y="590"/>
                </a:lnTo>
                <a:lnTo>
                  <a:pt x="2697" y="590"/>
                </a:lnTo>
                <a:lnTo>
                  <a:pt x="2697" y="558"/>
                </a:lnTo>
                <a:lnTo>
                  <a:pt x="2693" y="565"/>
                </a:lnTo>
                <a:lnTo>
                  <a:pt x="2688" y="572"/>
                </a:lnTo>
                <a:lnTo>
                  <a:pt x="2682" y="577"/>
                </a:lnTo>
                <a:lnTo>
                  <a:pt x="2675" y="583"/>
                </a:lnTo>
                <a:lnTo>
                  <a:pt x="2672" y="585"/>
                </a:lnTo>
                <a:lnTo>
                  <a:pt x="2668" y="587"/>
                </a:lnTo>
                <a:lnTo>
                  <a:pt x="2666" y="588"/>
                </a:lnTo>
                <a:lnTo>
                  <a:pt x="2664" y="588"/>
                </a:lnTo>
                <a:lnTo>
                  <a:pt x="2660" y="590"/>
                </a:lnTo>
                <a:lnTo>
                  <a:pt x="2651" y="591"/>
                </a:lnTo>
                <a:lnTo>
                  <a:pt x="2647" y="592"/>
                </a:lnTo>
                <a:lnTo>
                  <a:pt x="2642" y="592"/>
                </a:lnTo>
                <a:lnTo>
                  <a:pt x="2635" y="592"/>
                </a:lnTo>
                <a:lnTo>
                  <a:pt x="2629" y="591"/>
                </a:lnTo>
                <a:lnTo>
                  <a:pt x="2623" y="589"/>
                </a:lnTo>
                <a:lnTo>
                  <a:pt x="2618" y="588"/>
                </a:lnTo>
                <a:lnTo>
                  <a:pt x="2612" y="585"/>
                </a:lnTo>
                <a:lnTo>
                  <a:pt x="2607" y="582"/>
                </a:lnTo>
                <a:lnTo>
                  <a:pt x="2603" y="578"/>
                </a:lnTo>
                <a:lnTo>
                  <a:pt x="2598" y="574"/>
                </a:lnTo>
                <a:lnTo>
                  <a:pt x="2596" y="572"/>
                </a:lnTo>
                <a:lnTo>
                  <a:pt x="2595" y="570"/>
                </a:lnTo>
                <a:lnTo>
                  <a:pt x="2591" y="564"/>
                </a:lnTo>
                <a:lnTo>
                  <a:pt x="2588" y="559"/>
                </a:lnTo>
                <a:lnTo>
                  <a:pt x="2587" y="556"/>
                </a:lnTo>
                <a:lnTo>
                  <a:pt x="2586" y="553"/>
                </a:lnTo>
                <a:lnTo>
                  <a:pt x="2584" y="547"/>
                </a:lnTo>
                <a:lnTo>
                  <a:pt x="2583" y="540"/>
                </a:lnTo>
                <a:lnTo>
                  <a:pt x="2582" y="533"/>
                </a:lnTo>
                <a:lnTo>
                  <a:pt x="2582" y="525"/>
                </a:lnTo>
                <a:lnTo>
                  <a:pt x="2582" y="413"/>
                </a:lnTo>
                <a:lnTo>
                  <a:pt x="2631" y="413"/>
                </a:lnTo>
                <a:lnTo>
                  <a:pt x="2631" y="517"/>
                </a:lnTo>
                <a:lnTo>
                  <a:pt x="2631" y="524"/>
                </a:lnTo>
                <a:lnTo>
                  <a:pt x="2633" y="531"/>
                </a:lnTo>
                <a:lnTo>
                  <a:pt x="2636" y="536"/>
                </a:lnTo>
                <a:lnTo>
                  <a:pt x="2637" y="539"/>
                </a:lnTo>
                <a:lnTo>
                  <a:pt x="2639" y="541"/>
                </a:lnTo>
                <a:lnTo>
                  <a:pt x="2644" y="545"/>
                </a:lnTo>
                <a:lnTo>
                  <a:pt x="2646" y="547"/>
                </a:lnTo>
                <a:lnTo>
                  <a:pt x="2649" y="548"/>
                </a:lnTo>
                <a:lnTo>
                  <a:pt x="2655" y="550"/>
                </a:lnTo>
                <a:lnTo>
                  <a:pt x="2658" y="550"/>
                </a:lnTo>
                <a:lnTo>
                  <a:pt x="2661" y="551"/>
                </a:lnTo>
                <a:lnTo>
                  <a:pt x="2668" y="550"/>
                </a:lnTo>
                <a:lnTo>
                  <a:pt x="2674" y="548"/>
                </a:lnTo>
                <a:lnTo>
                  <a:pt x="2680" y="545"/>
                </a:lnTo>
                <a:lnTo>
                  <a:pt x="2685" y="541"/>
                </a:lnTo>
                <a:lnTo>
                  <a:pt x="2687" y="539"/>
                </a:lnTo>
                <a:lnTo>
                  <a:pt x="2689" y="536"/>
                </a:lnTo>
                <a:lnTo>
                  <a:pt x="2693" y="530"/>
                </a:lnTo>
                <a:lnTo>
                  <a:pt x="2695" y="523"/>
                </a:lnTo>
                <a:lnTo>
                  <a:pt x="2695" y="519"/>
                </a:lnTo>
                <a:lnTo>
                  <a:pt x="2695" y="514"/>
                </a:lnTo>
                <a:close/>
                <a:moveTo>
                  <a:pt x="2834" y="487"/>
                </a:moveTo>
                <a:lnTo>
                  <a:pt x="2834" y="590"/>
                </a:lnTo>
                <a:lnTo>
                  <a:pt x="2785" y="590"/>
                </a:lnTo>
                <a:lnTo>
                  <a:pt x="2785" y="413"/>
                </a:lnTo>
                <a:lnTo>
                  <a:pt x="2832" y="413"/>
                </a:lnTo>
                <a:lnTo>
                  <a:pt x="2832" y="444"/>
                </a:lnTo>
                <a:lnTo>
                  <a:pt x="2837" y="437"/>
                </a:lnTo>
                <a:lnTo>
                  <a:pt x="2842" y="430"/>
                </a:lnTo>
                <a:lnTo>
                  <a:pt x="2847" y="425"/>
                </a:lnTo>
                <a:lnTo>
                  <a:pt x="2854" y="420"/>
                </a:lnTo>
                <a:lnTo>
                  <a:pt x="2861" y="416"/>
                </a:lnTo>
                <a:lnTo>
                  <a:pt x="2865" y="414"/>
                </a:lnTo>
                <a:lnTo>
                  <a:pt x="2869" y="413"/>
                </a:lnTo>
                <a:lnTo>
                  <a:pt x="2878" y="411"/>
                </a:lnTo>
                <a:lnTo>
                  <a:pt x="2882" y="411"/>
                </a:lnTo>
                <a:lnTo>
                  <a:pt x="2887" y="411"/>
                </a:lnTo>
                <a:lnTo>
                  <a:pt x="2894" y="411"/>
                </a:lnTo>
                <a:lnTo>
                  <a:pt x="2900" y="412"/>
                </a:lnTo>
                <a:lnTo>
                  <a:pt x="2906" y="413"/>
                </a:lnTo>
                <a:lnTo>
                  <a:pt x="2912" y="415"/>
                </a:lnTo>
                <a:lnTo>
                  <a:pt x="2917" y="418"/>
                </a:lnTo>
                <a:lnTo>
                  <a:pt x="2922" y="421"/>
                </a:lnTo>
                <a:lnTo>
                  <a:pt x="2927" y="424"/>
                </a:lnTo>
                <a:lnTo>
                  <a:pt x="2932" y="428"/>
                </a:lnTo>
                <a:lnTo>
                  <a:pt x="2935" y="433"/>
                </a:lnTo>
                <a:lnTo>
                  <a:pt x="2939" y="438"/>
                </a:lnTo>
                <a:lnTo>
                  <a:pt x="2942" y="444"/>
                </a:lnTo>
                <a:lnTo>
                  <a:pt x="2943" y="446"/>
                </a:lnTo>
                <a:lnTo>
                  <a:pt x="2944" y="449"/>
                </a:lnTo>
                <a:lnTo>
                  <a:pt x="2946" y="456"/>
                </a:lnTo>
                <a:lnTo>
                  <a:pt x="2947" y="462"/>
                </a:lnTo>
                <a:lnTo>
                  <a:pt x="2948" y="470"/>
                </a:lnTo>
                <a:lnTo>
                  <a:pt x="2948" y="477"/>
                </a:lnTo>
                <a:lnTo>
                  <a:pt x="2948" y="590"/>
                </a:lnTo>
                <a:lnTo>
                  <a:pt x="2899" y="590"/>
                </a:lnTo>
                <a:lnTo>
                  <a:pt x="2899" y="486"/>
                </a:lnTo>
                <a:lnTo>
                  <a:pt x="2899" y="478"/>
                </a:lnTo>
                <a:lnTo>
                  <a:pt x="2898" y="475"/>
                </a:lnTo>
                <a:lnTo>
                  <a:pt x="2897" y="471"/>
                </a:lnTo>
                <a:lnTo>
                  <a:pt x="2895" y="466"/>
                </a:lnTo>
                <a:lnTo>
                  <a:pt x="2893" y="463"/>
                </a:lnTo>
                <a:lnTo>
                  <a:pt x="2891" y="461"/>
                </a:lnTo>
                <a:lnTo>
                  <a:pt x="2886" y="457"/>
                </a:lnTo>
                <a:lnTo>
                  <a:pt x="2884" y="455"/>
                </a:lnTo>
                <a:lnTo>
                  <a:pt x="2881" y="454"/>
                </a:lnTo>
                <a:lnTo>
                  <a:pt x="2875" y="452"/>
                </a:lnTo>
                <a:lnTo>
                  <a:pt x="2871" y="451"/>
                </a:lnTo>
                <a:lnTo>
                  <a:pt x="2868" y="451"/>
                </a:lnTo>
                <a:lnTo>
                  <a:pt x="2861" y="452"/>
                </a:lnTo>
                <a:lnTo>
                  <a:pt x="2854" y="454"/>
                </a:lnTo>
                <a:lnTo>
                  <a:pt x="2851" y="455"/>
                </a:lnTo>
                <a:lnTo>
                  <a:pt x="2849" y="457"/>
                </a:lnTo>
                <a:lnTo>
                  <a:pt x="2846" y="459"/>
                </a:lnTo>
                <a:lnTo>
                  <a:pt x="2844" y="461"/>
                </a:lnTo>
                <a:lnTo>
                  <a:pt x="2842" y="463"/>
                </a:lnTo>
                <a:lnTo>
                  <a:pt x="2840" y="466"/>
                </a:lnTo>
                <a:lnTo>
                  <a:pt x="2838" y="469"/>
                </a:lnTo>
                <a:lnTo>
                  <a:pt x="2837" y="472"/>
                </a:lnTo>
                <a:lnTo>
                  <a:pt x="2835" y="479"/>
                </a:lnTo>
                <a:lnTo>
                  <a:pt x="2834" y="483"/>
                </a:lnTo>
                <a:lnTo>
                  <a:pt x="2834" y="487"/>
                </a:lnTo>
                <a:close/>
                <a:moveTo>
                  <a:pt x="3014" y="390"/>
                </a:moveTo>
                <a:lnTo>
                  <a:pt x="3008" y="390"/>
                </a:lnTo>
                <a:lnTo>
                  <a:pt x="3004" y="388"/>
                </a:lnTo>
                <a:lnTo>
                  <a:pt x="2999" y="386"/>
                </a:lnTo>
                <a:lnTo>
                  <a:pt x="2995" y="383"/>
                </a:lnTo>
                <a:lnTo>
                  <a:pt x="2992" y="379"/>
                </a:lnTo>
                <a:lnTo>
                  <a:pt x="2989" y="375"/>
                </a:lnTo>
                <a:lnTo>
                  <a:pt x="2988" y="370"/>
                </a:lnTo>
                <a:lnTo>
                  <a:pt x="2987" y="365"/>
                </a:lnTo>
                <a:lnTo>
                  <a:pt x="2988" y="360"/>
                </a:lnTo>
                <a:lnTo>
                  <a:pt x="2989" y="356"/>
                </a:lnTo>
                <a:lnTo>
                  <a:pt x="2992" y="352"/>
                </a:lnTo>
                <a:lnTo>
                  <a:pt x="2995" y="348"/>
                </a:lnTo>
                <a:lnTo>
                  <a:pt x="2999" y="345"/>
                </a:lnTo>
                <a:lnTo>
                  <a:pt x="3004" y="342"/>
                </a:lnTo>
                <a:lnTo>
                  <a:pt x="3008" y="341"/>
                </a:lnTo>
                <a:lnTo>
                  <a:pt x="3014" y="341"/>
                </a:lnTo>
                <a:lnTo>
                  <a:pt x="3019" y="341"/>
                </a:lnTo>
                <a:lnTo>
                  <a:pt x="3024" y="342"/>
                </a:lnTo>
                <a:lnTo>
                  <a:pt x="3028" y="345"/>
                </a:lnTo>
                <a:lnTo>
                  <a:pt x="3032" y="348"/>
                </a:lnTo>
                <a:lnTo>
                  <a:pt x="3036" y="352"/>
                </a:lnTo>
                <a:lnTo>
                  <a:pt x="3038" y="356"/>
                </a:lnTo>
                <a:lnTo>
                  <a:pt x="3040" y="360"/>
                </a:lnTo>
                <a:lnTo>
                  <a:pt x="3040" y="365"/>
                </a:lnTo>
                <a:lnTo>
                  <a:pt x="3040" y="370"/>
                </a:lnTo>
                <a:lnTo>
                  <a:pt x="3038" y="375"/>
                </a:lnTo>
                <a:lnTo>
                  <a:pt x="3036" y="379"/>
                </a:lnTo>
                <a:lnTo>
                  <a:pt x="3032" y="383"/>
                </a:lnTo>
                <a:lnTo>
                  <a:pt x="3028" y="386"/>
                </a:lnTo>
                <a:lnTo>
                  <a:pt x="3024" y="388"/>
                </a:lnTo>
                <a:lnTo>
                  <a:pt x="3019" y="390"/>
                </a:lnTo>
                <a:lnTo>
                  <a:pt x="3014" y="390"/>
                </a:lnTo>
                <a:close/>
                <a:moveTo>
                  <a:pt x="2989" y="413"/>
                </a:moveTo>
                <a:lnTo>
                  <a:pt x="3038" y="413"/>
                </a:lnTo>
                <a:lnTo>
                  <a:pt x="3038" y="590"/>
                </a:lnTo>
                <a:lnTo>
                  <a:pt x="2989" y="590"/>
                </a:lnTo>
                <a:lnTo>
                  <a:pt x="2989" y="413"/>
                </a:lnTo>
                <a:close/>
                <a:moveTo>
                  <a:pt x="3242" y="413"/>
                </a:moveTo>
                <a:lnTo>
                  <a:pt x="3180" y="590"/>
                </a:lnTo>
                <a:lnTo>
                  <a:pt x="3125" y="590"/>
                </a:lnTo>
                <a:lnTo>
                  <a:pt x="3063" y="413"/>
                </a:lnTo>
                <a:lnTo>
                  <a:pt x="3115" y="413"/>
                </a:lnTo>
                <a:lnTo>
                  <a:pt x="3151" y="539"/>
                </a:lnTo>
                <a:lnTo>
                  <a:pt x="3190" y="413"/>
                </a:lnTo>
                <a:lnTo>
                  <a:pt x="3242" y="413"/>
                </a:lnTo>
                <a:close/>
                <a:moveTo>
                  <a:pt x="3340" y="593"/>
                </a:moveTo>
                <a:lnTo>
                  <a:pt x="3333" y="593"/>
                </a:lnTo>
                <a:lnTo>
                  <a:pt x="3327" y="592"/>
                </a:lnTo>
                <a:lnTo>
                  <a:pt x="3315" y="590"/>
                </a:lnTo>
                <a:lnTo>
                  <a:pt x="3309" y="589"/>
                </a:lnTo>
                <a:lnTo>
                  <a:pt x="3303" y="587"/>
                </a:lnTo>
                <a:lnTo>
                  <a:pt x="3293" y="582"/>
                </a:lnTo>
                <a:lnTo>
                  <a:pt x="3288" y="579"/>
                </a:lnTo>
                <a:lnTo>
                  <a:pt x="3284" y="576"/>
                </a:lnTo>
                <a:lnTo>
                  <a:pt x="3279" y="572"/>
                </a:lnTo>
                <a:lnTo>
                  <a:pt x="3276" y="569"/>
                </a:lnTo>
                <a:lnTo>
                  <a:pt x="3269" y="560"/>
                </a:lnTo>
                <a:lnTo>
                  <a:pt x="3266" y="555"/>
                </a:lnTo>
                <a:lnTo>
                  <a:pt x="3263" y="550"/>
                </a:lnTo>
                <a:lnTo>
                  <a:pt x="3258" y="540"/>
                </a:lnTo>
                <a:lnTo>
                  <a:pt x="3256" y="534"/>
                </a:lnTo>
                <a:lnTo>
                  <a:pt x="3255" y="528"/>
                </a:lnTo>
                <a:lnTo>
                  <a:pt x="3254" y="522"/>
                </a:lnTo>
                <a:lnTo>
                  <a:pt x="3253" y="516"/>
                </a:lnTo>
                <a:lnTo>
                  <a:pt x="3252" y="509"/>
                </a:lnTo>
                <a:lnTo>
                  <a:pt x="3252" y="502"/>
                </a:lnTo>
                <a:lnTo>
                  <a:pt x="3252" y="495"/>
                </a:lnTo>
                <a:lnTo>
                  <a:pt x="3253" y="489"/>
                </a:lnTo>
                <a:lnTo>
                  <a:pt x="3254" y="483"/>
                </a:lnTo>
                <a:lnTo>
                  <a:pt x="3255" y="477"/>
                </a:lnTo>
                <a:lnTo>
                  <a:pt x="3258" y="465"/>
                </a:lnTo>
                <a:lnTo>
                  <a:pt x="3260" y="459"/>
                </a:lnTo>
                <a:lnTo>
                  <a:pt x="3263" y="454"/>
                </a:lnTo>
                <a:lnTo>
                  <a:pt x="3269" y="445"/>
                </a:lnTo>
                <a:lnTo>
                  <a:pt x="3272" y="440"/>
                </a:lnTo>
                <a:lnTo>
                  <a:pt x="3275" y="436"/>
                </a:lnTo>
                <a:lnTo>
                  <a:pt x="3279" y="432"/>
                </a:lnTo>
                <a:lnTo>
                  <a:pt x="3283" y="428"/>
                </a:lnTo>
                <a:lnTo>
                  <a:pt x="3293" y="422"/>
                </a:lnTo>
                <a:lnTo>
                  <a:pt x="3297" y="419"/>
                </a:lnTo>
                <a:lnTo>
                  <a:pt x="3303" y="417"/>
                </a:lnTo>
                <a:lnTo>
                  <a:pt x="3308" y="415"/>
                </a:lnTo>
                <a:lnTo>
                  <a:pt x="3314" y="413"/>
                </a:lnTo>
                <a:lnTo>
                  <a:pt x="3319" y="412"/>
                </a:lnTo>
                <a:lnTo>
                  <a:pt x="3325" y="411"/>
                </a:lnTo>
                <a:lnTo>
                  <a:pt x="3338" y="411"/>
                </a:lnTo>
                <a:lnTo>
                  <a:pt x="3349" y="411"/>
                </a:lnTo>
                <a:lnTo>
                  <a:pt x="3360" y="413"/>
                </a:lnTo>
                <a:lnTo>
                  <a:pt x="3365" y="414"/>
                </a:lnTo>
                <a:lnTo>
                  <a:pt x="3370" y="416"/>
                </a:lnTo>
                <a:lnTo>
                  <a:pt x="3380" y="421"/>
                </a:lnTo>
                <a:lnTo>
                  <a:pt x="3389" y="426"/>
                </a:lnTo>
                <a:lnTo>
                  <a:pt x="3393" y="429"/>
                </a:lnTo>
                <a:lnTo>
                  <a:pt x="3397" y="433"/>
                </a:lnTo>
                <a:lnTo>
                  <a:pt x="3404" y="441"/>
                </a:lnTo>
                <a:lnTo>
                  <a:pt x="3407" y="446"/>
                </a:lnTo>
                <a:lnTo>
                  <a:pt x="3410" y="450"/>
                </a:lnTo>
                <a:lnTo>
                  <a:pt x="3412" y="456"/>
                </a:lnTo>
                <a:lnTo>
                  <a:pt x="3415" y="461"/>
                </a:lnTo>
                <a:lnTo>
                  <a:pt x="3417" y="467"/>
                </a:lnTo>
                <a:lnTo>
                  <a:pt x="3418" y="473"/>
                </a:lnTo>
                <a:lnTo>
                  <a:pt x="3419" y="479"/>
                </a:lnTo>
                <a:lnTo>
                  <a:pt x="3420" y="486"/>
                </a:lnTo>
                <a:lnTo>
                  <a:pt x="3421" y="493"/>
                </a:lnTo>
                <a:lnTo>
                  <a:pt x="3421" y="500"/>
                </a:lnTo>
                <a:lnTo>
                  <a:pt x="3421" y="514"/>
                </a:lnTo>
                <a:lnTo>
                  <a:pt x="3301" y="514"/>
                </a:lnTo>
                <a:lnTo>
                  <a:pt x="3301" y="519"/>
                </a:lnTo>
                <a:lnTo>
                  <a:pt x="3301" y="523"/>
                </a:lnTo>
                <a:lnTo>
                  <a:pt x="3302" y="528"/>
                </a:lnTo>
                <a:lnTo>
                  <a:pt x="3303" y="532"/>
                </a:lnTo>
                <a:lnTo>
                  <a:pt x="3307" y="539"/>
                </a:lnTo>
                <a:lnTo>
                  <a:pt x="3309" y="542"/>
                </a:lnTo>
                <a:lnTo>
                  <a:pt x="3311" y="545"/>
                </a:lnTo>
                <a:lnTo>
                  <a:pt x="3314" y="548"/>
                </a:lnTo>
                <a:lnTo>
                  <a:pt x="3317" y="550"/>
                </a:lnTo>
                <a:lnTo>
                  <a:pt x="3321" y="552"/>
                </a:lnTo>
                <a:lnTo>
                  <a:pt x="3324" y="554"/>
                </a:lnTo>
                <a:lnTo>
                  <a:pt x="3328" y="555"/>
                </a:lnTo>
                <a:lnTo>
                  <a:pt x="3332" y="556"/>
                </a:lnTo>
                <a:lnTo>
                  <a:pt x="3341" y="557"/>
                </a:lnTo>
                <a:lnTo>
                  <a:pt x="3347" y="556"/>
                </a:lnTo>
                <a:lnTo>
                  <a:pt x="3352" y="555"/>
                </a:lnTo>
                <a:lnTo>
                  <a:pt x="3357" y="554"/>
                </a:lnTo>
                <a:lnTo>
                  <a:pt x="3362" y="551"/>
                </a:lnTo>
                <a:lnTo>
                  <a:pt x="3364" y="550"/>
                </a:lnTo>
                <a:lnTo>
                  <a:pt x="3366" y="548"/>
                </a:lnTo>
                <a:lnTo>
                  <a:pt x="3370" y="545"/>
                </a:lnTo>
                <a:lnTo>
                  <a:pt x="3372" y="541"/>
                </a:lnTo>
                <a:lnTo>
                  <a:pt x="3375" y="536"/>
                </a:lnTo>
                <a:lnTo>
                  <a:pt x="3420" y="539"/>
                </a:lnTo>
                <a:lnTo>
                  <a:pt x="3418" y="545"/>
                </a:lnTo>
                <a:lnTo>
                  <a:pt x="3416" y="551"/>
                </a:lnTo>
                <a:lnTo>
                  <a:pt x="3414" y="556"/>
                </a:lnTo>
                <a:lnTo>
                  <a:pt x="3411" y="561"/>
                </a:lnTo>
                <a:lnTo>
                  <a:pt x="3407" y="566"/>
                </a:lnTo>
                <a:lnTo>
                  <a:pt x="3403" y="570"/>
                </a:lnTo>
                <a:lnTo>
                  <a:pt x="3399" y="575"/>
                </a:lnTo>
                <a:lnTo>
                  <a:pt x="3394" y="578"/>
                </a:lnTo>
                <a:lnTo>
                  <a:pt x="3388" y="582"/>
                </a:lnTo>
                <a:lnTo>
                  <a:pt x="3382" y="585"/>
                </a:lnTo>
                <a:lnTo>
                  <a:pt x="3376" y="587"/>
                </a:lnTo>
                <a:lnTo>
                  <a:pt x="3370" y="589"/>
                </a:lnTo>
                <a:lnTo>
                  <a:pt x="3366" y="590"/>
                </a:lnTo>
                <a:lnTo>
                  <a:pt x="3363" y="591"/>
                </a:lnTo>
                <a:lnTo>
                  <a:pt x="3355" y="592"/>
                </a:lnTo>
                <a:lnTo>
                  <a:pt x="3348" y="593"/>
                </a:lnTo>
                <a:lnTo>
                  <a:pt x="3340" y="593"/>
                </a:lnTo>
                <a:close/>
                <a:moveTo>
                  <a:pt x="3301" y="483"/>
                </a:moveTo>
                <a:lnTo>
                  <a:pt x="3375" y="483"/>
                </a:lnTo>
                <a:lnTo>
                  <a:pt x="3375" y="480"/>
                </a:lnTo>
                <a:lnTo>
                  <a:pt x="3374" y="476"/>
                </a:lnTo>
                <a:lnTo>
                  <a:pt x="3373" y="472"/>
                </a:lnTo>
                <a:lnTo>
                  <a:pt x="3372" y="469"/>
                </a:lnTo>
                <a:lnTo>
                  <a:pt x="3371" y="466"/>
                </a:lnTo>
                <a:lnTo>
                  <a:pt x="3369" y="463"/>
                </a:lnTo>
                <a:lnTo>
                  <a:pt x="3367" y="460"/>
                </a:lnTo>
                <a:lnTo>
                  <a:pt x="3365" y="457"/>
                </a:lnTo>
                <a:lnTo>
                  <a:pt x="3359" y="453"/>
                </a:lnTo>
                <a:lnTo>
                  <a:pt x="3353" y="450"/>
                </a:lnTo>
                <a:lnTo>
                  <a:pt x="3346" y="448"/>
                </a:lnTo>
                <a:lnTo>
                  <a:pt x="3339" y="447"/>
                </a:lnTo>
                <a:lnTo>
                  <a:pt x="3331" y="448"/>
                </a:lnTo>
                <a:lnTo>
                  <a:pt x="3327" y="449"/>
                </a:lnTo>
                <a:lnTo>
                  <a:pt x="3324" y="450"/>
                </a:lnTo>
                <a:lnTo>
                  <a:pt x="3317" y="453"/>
                </a:lnTo>
                <a:lnTo>
                  <a:pt x="3315" y="455"/>
                </a:lnTo>
                <a:lnTo>
                  <a:pt x="3312" y="458"/>
                </a:lnTo>
                <a:lnTo>
                  <a:pt x="3307" y="463"/>
                </a:lnTo>
                <a:lnTo>
                  <a:pt x="3304" y="470"/>
                </a:lnTo>
                <a:lnTo>
                  <a:pt x="3303" y="473"/>
                </a:lnTo>
                <a:lnTo>
                  <a:pt x="3302" y="476"/>
                </a:lnTo>
                <a:lnTo>
                  <a:pt x="3301" y="483"/>
                </a:lnTo>
                <a:close/>
                <a:moveTo>
                  <a:pt x="3456" y="590"/>
                </a:moveTo>
                <a:lnTo>
                  <a:pt x="3456" y="413"/>
                </a:lnTo>
                <a:lnTo>
                  <a:pt x="3503" y="413"/>
                </a:lnTo>
                <a:lnTo>
                  <a:pt x="3503" y="444"/>
                </a:lnTo>
                <a:lnTo>
                  <a:pt x="3507" y="436"/>
                </a:lnTo>
                <a:lnTo>
                  <a:pt x="3511" y="429"/>
                </a:lnTo>
                <a:lnTo>
                  <a:pt x="3516" y="424"/>
                </a:lnTo>
                <a:lnTo>
                  <a:pt x="3521" y="419"/>
                </a:lnTo>
                <a:lnTo>
                  <a:pt x="3524" y="417"/>
                </a:lnTo>
                <a:lnTo>
                  <a:pt x="3527" y="415"/>
                </a:lnTo>
                <a:lnTo>
                  <a:pt x="3534" y="413"/>
                </a:lnTo>
                <a:lnTo>
                  <a:pt x="3540" y="411"/>
                </a:lnTo>
                <a:lnTo>
                  <a:pt x="3548" y="410"/>
                </a:lnTo>
                <a:lnTo>
                  <a:pt x="3556" y="411"/>
                </a:lnTo>
                <a:lnTo>
                  <a:pt x="3563" y="412"/>
                </a:lnTo>
                <a:lnTo>
                  <a:pt x="3563" y="456"/>
                </a:lnTo>
                <a:lnTo>
                  <a:pt x="3559" y="455"/>
                </a:lnTo>
                <a:lnTo>
                  <a:pt x="3554" y="454"/>
                </a:lnTo>
                <a:lnTo>
                  <a:pt x="3542" y="453"/>
                </a:lnTo>
                <a:lnTo>
                  <a:pt x="3535" y="454"/>
                </a:lnTo>
                <a:lnTo>
                  <a:pt x="3531" y="454"/>
                </a:lnTo>
                <a:lnTo>
                  <a:pt x="3528" y="456"/>
                </a:lnTo>
                <a:lnTo>
                  <a:pt x="3524" y="457"/>
                </a:lnTo>
                <a:lnTo>
                  <a:pt x="3521" y="459"/>
                </a:lnTo>
                <a:lnTo>
                  <a:pt x="3518" y="461"/>
                </a:lnTo>
                <a:lnTo>
                  <a:pt x="3515" y="463"/>
                </a:lnTo>
                <a:lnTo>
                  <a:pt x="3511" y="469"/>
                </a:lnTo>
                <a:lnTo>
                  <a:pt x="3509" y="472"/>
                </a:lnTo>
                <a:lnTo>
                  <a:pt x="3508" y="475"/>
                </a:lnTo>
                <a:lnTo>
                  <a:pt x="3506" y="478"/>
                </a:lnTo>
                <a:lnTo>
                  <a:pt x="3506" y="482"/>
                </a:lnTo>
                <a:lnTo>
                  <a:pt x="3505" y="486"/>
                </a:lnTo>
                <a:lnTo>
                  <a:pt x="3505" y="490"/>
                </a:lnTo>
                <a:lnTo>
                  <a:pt x="3505" y="590"/>
                </a:lnTo>
                <a:lnTo>
                  <a:pt x="3456" y="590"/>
                </a:lnTo>
                <a:close/>
                <a:moveTo>
                  <a:pt x="3736" y="463"/>
                </a:moveTo>
                <a:lnTo>
                  <a:pt x="3692" y="466"/>
                </a:lnTo>
                <a:lnTo>
                  <a:pt x="3690" y="462"/>
                </a:lnTo>
                <a:lnTo>
                  <a:pt x="3688" y="458"/>
                </a:lnTo>
                <a:lnTo>
                  <a:pt x="3686" y="455"/>
                </a:lnTo>
                <a:lnTo>
                  <a:pt x="3682" y="451"/>
                </a:lnTo>
                <a:lnTo>
                  <a:pt x="3678" y="449"/>
                </a:lnTo>
                <a:lnTo>
                  <a:pt x="3673" y="447"/>
                </a:lnTo>
                <a:lnTo>
                  <a:pt x="3668" y="446"/>
                </a:lnTo>
                <a:lnTo>
                  <a:pt x="3662" y="445"/>
                </a:lnTo>
                <a:lnTo>
                  <a:pt x="3656" y="446"/>
                </a:lnTo>
                <a:lnTo>
                  <a:pt x="3651" y="447"/>
                </a:lnTo>
                <a:lnTo>
                  <a:pt x="3647" y="448"/>
                </a:lnTo>
                <a:lnTo>
                  <a:pt x="3643" y="450"/>
                </a:lnTo>
                <a:lnTo>
                  <a:pt x="3639" y="453"/>
                </a:lnTo>
                <a:lnTo>
                  <a:pt x="3637" y="456"/>
                </a:lnTo>
                <a:lnTo>
                  <a:pt x="3635" y="459"/>
                </a:lnTo>
                <a:lnTo>
                  <a:pt x="3635" y="463"/>
                </a:lnTo>
                <a:lnTo>
                  <a:pt x="3635" y="466"/>
                </a:lnTo>
                <a:lnTo>
                  <a:pt x="3636" y="469"/>
                </a:lnTo>
                <a:lnTo>
                  <a:pt x="3638" y="471"/>
                </a:lnTo>
                <a:lnTo>
                  <a:pt x="3640" y="474"/>
                </a:lnTo>
                <a:lnTo>
                  <a:pt x="3643" y="476"/>
                </a:lnTo>
                <a:lnTo>
                  <a:pt x="3647" y="478"/>
                </a:lnTo>
                <a:lnTo>
                  <a:pt x="3652" y="479"/>
                </a:lnTo>
                <a:lnTo>
                  <a:pt x="3657" y="481"/>
                </a:lnTo>
                <a:lnTo>
                  <a:pt x="3689" y="487"/>
                </a:lnTo>
                <a:lnTo>
                  <a:pt x="3696" y="488"/>
                </a:lnTo>
                <a:lnTo>
                  <a:pt x="3701" y="490"/>
                </a:lnTo>
                <a:lnTo>
                  <a:pt x="3707" y="492"/>
                </a:lnTo>
                <a:lnTo>
                  <a:pt x="3712" y="494"/>
                </a:lnTo>
                <a:lnTo>
                  <a:pt x="3720" y="499"/>
                </a:lnTo>
                <a:lnTo>
                  <a:pt x="3728" y="504"/>
                </a:lnTo>
                <a:lnTo>
                  <a:pt x="3731" y="507"/>
                </a:lnTo>
                <a:lnTo>
                  <a:pt x="3733" y="511"/>
                </a:lnTo>
                <a:lnTo>
                  <a:pt x="3735" y="514"/>
                </a:lnTo>
                <a:lnTo>
                  <a:pt x="3737" y="518"/>
                </a:lnTo>
                <a:lnTo>
                  <a:pt x="3740" y="526"/>
                </a:lnTo>
                <a:lnTo>
                  <a:pt x="3740" y="530"/>
                </a:lnTo>
                <a:lnTo>
                  <a:pt x="3740" y="535"/>
                </a:lnTo>
                <a:lnTo>
                  <a:pt x="3740" y="539"/>
                </a:lnTo>
                <a:lnTo>
                  <a:pt x="3740" y="543"/>
                </a:lnTo>
                <a:lnTo>
                  <a:pt x="3739" y="547"/>
                </a:lnTo>
                <a:lnTo>
                  <a:pt x="3738" y="551"/>
                </a:lnTo>
                <a:lnTo>
                  <a:pt x="3736" y="555"/>
                </a:lnTo>
                <a:lnTo>
                  <a:pt x="3735" y="559"/>
                </a:lnTo>
                <a:lnTo>
                  <a:pt x="3733" y="562"/>
                </a:lnTo>
                <a:lnTo>
                  <a:pt x="3730" y="565"/>
                </a:lnTo>
                <a:lnTo>
                  <a:pt x="3725" y="572"/>
                </a:lnTo>
                <a:lnTo>
                  <a:pt x="3718" y="577"/>
                </a:lnTo>
                <a:lnTo>
                  <a:pt x="3711" y="582"/>
                </a:lnTo>
                <a:lnTo>
                  <a:pt x="3702" y="586"/>
                </a:lnTo>
                <a:lnTo>
                  <a:pt x="3693" y="589"/>
                </a:lnTo>
                <a:lnTo>
                  <a:pt x="3683" y="591"/>
                </a:lnTo>
                <a:lnTo>
                  <a:pt x="3673" y="593"/>
                </a:lnTo>
                <a:lnTo>
                  <a:pt x="3662" y="593"/>
                </a:lnTo>
                <a:lnTo>
                  <a:pt x="3653" y="593"/>
                </a:lnTo>
                <a:lnTo>
                  <a:pt x="3645" y="592"/>
                </a:lnTo>
                <a:lnTo>
                  <a:pt x="3637" y="591"/>
                </a:lnTo>
                <a:lnTo>
                  <a:pt x="3630" y="589"/>
                </a:lnTo>
                <a:lnTo>
                  <a:pt x="3623" y="587"/>
                </a:lnTo>
                <a:lnTo>
                  <a:pt x="3617" y="585"/>
                </a:lnTo>
                <a:lnTo>
                  <a:pt x="3611" y="582"/>
                </a:lnTo>
                <a:lnTo>
                  <a:pt x="3606" y="578"/>
                </a:lnTo>
                <a:lnTo>
                  <a:pt x="3601" y="575"/>
                </a:lnTo>
                <a:lnTo>
                  <a:pt x="3596" y="570"/>
                </a:lnTo>
                <a:lnTo>
                  <a:pt x="3593" y="566"/>
                </a:lnTo>
                <a:lnTo>
                  <a:pt x="3589" y="561"/>
                </a:lnTo>
                <a:lnTo>
                  <a:pt x="3587" y="556"/>
                </a:lnTo>
                <a:lnTo>
                  <a:pt x="3584" y="550"/>
                </a:lnTo>
                <a:lnTo>
                  <a:pt x="3583" y="545"/>
                </a:lnTo>
                <a:lnTo>
                  <a:pt x="3582" y="538"/>
                </a:lnTo>
                <a:lnTo>
                  <a:pt x="3630" y="536"/>
                </a:lnTo>
                <a:lnTo>
                  <a:pt x="3631" y="541"/>
                </a:lnTo>
                <a:lnTo>
                  <a:pt x="3634" y="545"/>
                </a:lnTo>
                <a:lnTo>
                  <a:pt x="3637" y="549"/>
                </a:lnTo>
                <a:lnTo>
                  <a:pt x="3640" y="552"/>
                </a:lnTo>
                <a:lnTo>
                  <a:pt x="3645" y="555"/>
                </a:lnTo>
                <a:lnTo>
                  <a:pt x="3650" y="556"/>
                </a:lnTo>
                <a:lnTo>
                  <a:pt x="3656" y="557"/>
                </a:lnTo>
                <a:lnTo>
                  <a:pt x="3662" y="558"/>
                </a:lnTo>
                <a:lnTo>
                  <a:pt x="3668" y="557"/>
                </a:lnTo>
                <a:lnTo>
                  <a:pt x="3673" y="557"/>
                </a:lnTo>
                <a:lnTo>
                  <a:pt x="3678" y="555"/>
                </a:lnTo>
                <a:lnTo>
                  <a:pt x="3681" y="554"/>
                </a:lnTo>
                <a:lnTo>
                  <a:pt x="3683" y="553"/>
                </a:lnTo>
                <a:lnTo>
                  <a:pt x="3686" y="550"/>
                </a:lnTo>
                <a:lnTo>
                  <a:pt x="3689" y="547"/>
                </a:lnTo>
                <a:lnTo>
                  <a:pt x="3689" y="545"/>
                </a:lnTo>
                <a:lnTo>
                  <a:pt x="3690" y="544"/>
                </a:lnTo>
                <a:lnTo>
                  <a:pt x="3691" y="540"/>
                </a:lnTo>
                <a:lnTo>
                  <a:pt x="3690" y="537"/>
                </a:lnTo>
                <a:lnTo>
                  <a:pt x="3689" y="534"/>
                </a:lnTo>
                <a:lnTo>
                  <a:pt x="3687" y="531"/>
                </a:lnTo>
                <a:lnTo>
                  <a:pt x="3685" y="529"/>
                </a:lnTo>
                <a:lnTo>
                  <a:pt x="3682" y="527"/>
                </a:lnTo>
                <a:lnTo>
                  <a:pt x="3678" y="525"/>
                </a:lnTo>
                <a:lnTo>
                  <a:pt x="3673" y="523"/>
                </a:lnTo>
                <a:lnTo>
                  <a:pt x="3668" y="522"/>
                </a:lnTo>
                <a:lnTo>
                  <a:pt x="3637" y="516"/>
                </a:lnTo>
                <a:lnTo>
                  <a:pt x="3631" y="515"/>
                </a:lnTo>
                <a:lnTo>
                  <a:pt x="3625" y="513"/>
                </a:lnTo>
                <a:lnTo>
                  <a:pt x="3615" y="509"/>
                </a:lnTo>
                <a:lnTo>
                  <a:pt x="3610" y="507"/>
                </a:lnTo>
                <a:lnTo>
                  <a:pt x="3606" y="504"/>
                </a:lnTo>
                <a:lnTo>
                  <a:pt x="3602" y="501"/>
                </a:lnTo>
                <a:lnTo>
                  <a:pt x="3599" y="498"/>
                </a:lnTo>
                <a:lnTo>
                  <a:pt x="3596" y="495"/>
                </a:lnTo>
                <a:lnTo>
                  <a:pt x="3593" y="492"/>
                </a:lnTo>
                <a:lnTo>
                  <a:pt x="3591" y="488"/>
                </a:lnTo>
                <a:lnTo>
                  <a:pt x="3589" y="484"/>
                </a:lnTo>
                <a:lnTo>
                  <a:pt x="3588" y="480"/>
                </a:lnTo>
                <a:lnTo>
                  <a:pt x="3587" y="475"/>
                </a:lnTo>
                <a:lnTo>
                  <a:pt x="3586" y="471"/>
                </a:lnTo>
                <a:lnTo>
                  <a:pt x="3586" y="466"/>
                </a:lnTo>
                <a:lnTo>
                  <a:pt x="3587" y="459"/>
                </a:lnTo>
                <a:lnTo>
                  <a:pt x="3587" y="454"/>
                </a:lnTo>
                <a:lnTo>
                  <a:pt x="3589" y="448"/>
                </a:lnTo>
                <a:lnTo>
                  <a:pt x="3591" y="443"/>
                </a:lnTo>
                <a:lnTo>
                  <a:pt x="3594" y="438"/>
                </a:lnTo>
                <a:lnTo>
                  <a:pt x="3598" y="433"/>
                </a:lnTo>
                <a:lnTo>
                  <a:pt x="3602" y="429"/>
                </a:lnTo>
                <a:lnTo>
                  <a:pt x="3607" y="425"/>
                </a:lnTo>
                <a:lnTo>
                  <a:pt x="3612" y="422"/>
                </a:lnTo>
                <a:lnTo>
                  <a:pt x="3618" y="419"/>
                </a:lnTo>
                <a:lnTo>
                  <a:pt x="3624" y="416"/>
                </a:lnTo>
                <a:lnTo>
                  <a:pt x="3631" y="414"/>
                </a:lnTo>
                <a:lnTo>
                  <a:pt x="3634" y="413"/>
                </a:lnTo>
                <a:lnTo>
                  <a:pt x="3638" y="413"/>
                </a:lnTo>
                <a:lnTo>
                  <a:pt x="3645" y="412"/>
                </a:lnTo>
                <a:lnTo>
                  <a:pt x="3653" y="411"/>
                </a:lnTo>
                <a:lnTo>
                  <a:pt x="3661" y="411"/>
                </a:lnTo>
                <a:lnTo>
                  <a:pt x="3669" y="411"/>
                </a:lnTo>
                <a:lnTo>
                  <a:pt x="3677" y="412"/>
                </a:lnTo>
                <a:lnTo>
                  <a:pt x="3684" y="413"/>
                </a:lnTo>
                <a:lnTo>
                  <a:pt x="3691" y="414"/>
                </a:lnTo>
                <a:lnTo>
                  <a:pt x="3697" y="416"/>
                </a:lnTo>
                <a:lnTo>
                  <a:pt x="3703" y="419"/>
                </a:lnTo>
                <a:lnTo>
                  <a:pt x="3709" y="421"/>
                </a:lnTo>
                <a:lnTo>
                  <a:pt x="3714" y="425"/>
                </a:lnTo>
                <a:lnTo>
                  <a:pt x="3718" y="428"/>
                </a:lnTo>
                <a:lnTo>
                  <a:pt x="3723" y="432"/>
                </a:lnTo>
                <a:lnTo>
                  <a:pt x="3726" y="437"/>
                </a:lnTo>
                <a:lnTo>
                  <a:pt x="3728" y="439"/>
                </a:lnTo>
                <a:lnTo>
                  <a:pt x="3729" y="441"/>
                </a:lnTo>
                <a:lnTo>
                  <a:pt x="3732" y="446"/>
                </a:lnTo>
                <a:lnTo>
                  <a:pt x="3734" y="452"/>
                </a:lnTo>
                <a:lnTo>
                  <a:pt x="3735" y="457"/>
                </a:lnTo>
                <a:lnTo>
                  <a:pt x="3736" y="463"/>
                </a:lnTo>
                <a:close/>
                <a:moveTo>
                  <a:pt x="3797" y="390"/>
                </a:moveTo>
                <a:lnTo>
                  <a:pt x="3792" y="390"/>
                </a:lnTo>
                <a:lnTo>
                  <a:pt x="3787" y="388"/>
                </a:lnTo>
                <a:lnTo>
                  <a:pt x="3783" y="386"/>
                </a:lnTo>
                <a:lnTo>
                  <a:pt x="3778" y="383"/>
                </a:lnTo>
                <a:lnTo>
                  <a:pt x="3775" y="379"/>
                </a:lnTo>
                <a:lnTo>
                  <a:pt x="3773" y="375"/>
                </a:lnTo>
                <a:lnTo>
                  <a:pt x="3771" y="370"/>
                </a:lnTo>
                <a:lnTo>
                  <a:pt x="3771" y="365"/>
                </a:lnTo>
                <a:lnTo>
                  <a:pt x="3771" y="360"/>
                </a:lnTo>
                <a:lnTo>
                  <a:pt x="3773" y="356"/>
                </a:lnTo>
                <a:lnTo>
                  <a:pt x="3775" y="352"/>
                </a:lnTo>
                <a:lnTo>
                  <a:pt x="3778" y="348"/>
                </a:lnTo>
                <a:lnTo>
                  <a:pt x="3783" y="345"/>
                </a:lnTo>
                <a:lnTo>
                  <a:pt x="3787" y="342"/>
                </a:lnTo>
                <a:lnTo>
                  <a:pt x="3792" y="341"/>
                </a:lnTo>
                <a:lnTo>
                  <a:pt x="3797" y="341"/>
                </a:lnTo>
                <a:lnTo>
                  <a:pt x="3802" y="341"/>
                </a:lnTo>
                <a:lnTo>
                  <a:pt x="3807" y="342"/>
                </a:lnTo>
                <a:lnTo>
                  <a:pt x="3812" y="345"/>
                </a:lnTo>
                <a:lnTo>
                  <a:pt x="3816" y="348"/>
                </a:lnTo>
                <a:lnTo>
                  <a:pt x="3819" y="352"/>
                </a:lnTo>
                <a:lnTo>
                  <a:pt x="3822" y="356"/>
                </a:lnTo>
                <a:lnTo>
                  <a:pt x="3823" y="360"/>
                </a:lnTo>
                <a:lnTo>
                  <a:pt x="3824" y="365"/>
                </a:lnTo>
                <a:lnTo>
                  <a:pt x="3823" y="370"/>
                </a:lnTo>
                <a:lnTo>
                  <a:pt x="3822" y="375"/>
                </a:lnTo>
                <a:lnTo>
                  <a:pt x="3819" y="379"/>
                </a:lnTo>
                <a:lnTo>
                  <a:pt x="3816" y="383"/>
                </a:lnTo>
                <a:lnTo>
                  <a:pt x="3812" y="386"/>
                </a:lnTo>
                <a:lnTo>
                  <a:pt x="3807" y="388"/>
                </a:lnTo>
                <a:lnTo>
                  <a:pt x="3802" y="390"/>
                </a:lnTo>
                <a:lnTo>
                  <a:pt x="3797" y="390"/>
                </a:lnTo>
                <a:close/>
                <a:moveTo>
                  <a:pt x="3772" y="413"/>
                </a:moveTo>
                <a:lnTo>
                  <a:pt x="3822" y="413"/>
                </a:lnTo>
                <a:lnTo>
                  <a:pt x="3822" y="590"/>
                </a:lnTo>
                <a:lnTo>
                  <a:pt x="3772" y="590"/>
                </a:lnTo>
                <a:lnTo>
                  <a:pt x="3772" y="413"/>
                </a:lnTo>
                <a:close/>
                <a:moveTo>
                  <a:pt x="3955" y="413"/>
                </a:moveTo>
                <a:lnTo>
                  <a:pt x="3955" y="450"/>
                </a:lnTo>
                <a:lnTo>
                  <a:pt x="3921" y="450"/>
                </a:lnTo>
                <a:lnTo>
                  <a:pt x="3921" y="535"/>
                </a:lnTo>
                <a:lnTo>
                  <a:pt x="3922" y="540"/>
                </a:lnTo>
                <a:lnTo>
                  <a:pt x="3923" y="544"/>
                </a:lnTo>
                <a:lnTo>
                  <a:pt x="3923" y="545"/>
                </a:lnTo>
                <a:lnTo>
                  <a:pt x="3924" y="547"/>
                </a:lnTo>
                <a:lnTo>
                  <a:pt x="3926" y="549"/>
                </a:lnTo>
                <a:lnTo>
                  <a:pt x="3929" y="551"/>
                </a:lnTo>
                <a:lnTo>
                  <a:pt x="3931" y="552"/>
                </a:lnTo>
                <a:lnTo>
                  <a:pt x="3935" y="552"/>
                </a:lnTo>
                <a:lnTo>
                  <a:pt x="3938" y="553"/>
                </a:lnTo>
                <a:lnTo>
                  <a:pt x="3945" y="552"/>
                </a:lnTo>
                <a:lnTo>
                  <a:pt x="3950" y="551"/>
                </a:lnTo>
                <a:lnTo>
                  <a:pt x="3958" y="587"/>
                </a:lnTo>
                <a:lnTo>
                  <a:pt x="3948" y="590"/>
                </a:lnTo>
                <a:lnTo>
                  <a:pt x="3940" y="591"/>
                </a:lnTo>
                <a:lnTo>
                  <a:pt x="3931" y="592"/>
                </a:lnTo>
                <a:lnTo>
                  <a:pt x="3925" y="592"/>
                </a:lnTo>
                <a:lnTo>
                  <a:pt x="3919" y="592"/>
                </a:lnTo>
                <a:lnTo>
                  <a:pt x="3913" y="591"/>
                </a:lnTo>
                <a:lnTo>
                  <a:pt x="3907" y="590"/>
                </a:lnTo>
                <a:lnTo>
                  <a:pt x="3902" y="588"/>
                </a:lnTo>
                <a:lnTo>
                  <a:pt x="3896" y="586"/>
                </a:lnTo>
                <a:lnTo>
                  <a:pt x="3892" y="583"/>
                </a:lnTo>
                <a:lnTo>
                  <a:pt x="3887" y="581"/>
                </a:lnTo>
                <a:lnTo>
                  <a:pt x="3884" y="577"/>
                </a:lnTo>
                <a:lnTo>
                  <a:pt x="3880" y="573"/>
                </a:lnTo>
                <a:lnTo>
                  <a:pt x="3878" y="569"/>
                </a:lnTo>
                <a:lnTo>
                  <a:pt x="3875" y="564"/>
                </a:lnTo>
                <a:lnTo>
                  <a:pt x="3874" y="559"/>
                </a:lnTo>
                <a:lnTo>
                  <a:pt x="3872" y="554"/>
                </a:lnTo>
                <a:lnTo>
                  <a:pt x="3872" y="548"/>
                </a:lnTo>
                <a:lnTo>
                  <a:pt x="3871" y="542"/>
                </a:lnTo>
                <a:lnTo>
                  <a:pt x="3871" y="450"/>
                </a:lnTo>
                <a:lnTo>
                  <a:pt x="3847" y="450"/>
                </a:lnTo>
                <a:lnTo>
                  <a:pt x="3847" y="413"/>
                </a:lnTo>
                <a:lnTo>
                  <a:pt x="3871" y="413"/>
                </a:lnTo>
                <a:lnTo>
                  <a:pt x="3871" y="371"/>
                </a:lnTo>
                <a:lnTo>
                  <a:pt x="3921" y="371"/>
                </a:lnTo>
                <a:lnTo>
                  <a:pt x="3921" y="413"/>
                </a:lnTo>
                <a:lnTo>
                  <a:pt x="3955" y="413"/>
                </a:lnTo>
                <a:close/>
                <a:moveTo>
                  <a:pt x="4062" y="593"/>
                </a:moveTo>
                <a:lnTo>
                  <a:pt x="4056" y="593"/>
                </a:lnTo>
                <a:lnTo>
                  <a:pt x="4049" y="592"/>
                </a:lnTo>
                <a:lnTo>
                  <a:pt x="4037" y="590"/>
                </a:lnTo>
                <a:lnTo>
                  <a:pt x="4031" y="589"/>
                </a:lnTo>
                <a:lnTo>
                  <a:pt x="4026" y="587"/>
                </a:lnTo>
                <a:lnTo>
                  <a:pt x="4015" y="582"/>
                </a:lnTo>
                <a:lnTo>
                  <a:pt x="4011" y="579"/>
                </a:lnTo>
                <a:lnTo>
                  <a:pt x="4006" y="576"/>
                </a:lnTo>
                <a:lnTo>
                  <a:pt x="4002" y="572"/>
                </a:lnTo>
                <a:lnTo>
                  <a:pt x="3998" y="569"/>
                </a:lnTo>
                <a:lnTo>
                  <a:pt x="3991" y="560"/>
                </a:lnTo>
                <a:lnTo>
                  <a:pt x="3988" y="555"/>
                </a:lnTo>
                <a:lnTo>
                  <a:pt x="3985" y="550"/>
                </a:lnTo>
                <a:lnTo>
                  <a:pt x="3981" y="540"/>
                </a:lnTo>
                <a:lnTo>
                  <a:pt x="3979" y="534"/>
                </a:lnTo>
                <a:lnTo>
                  <a:pt x="3977" y="528"/>
                </a:lnTo>
                <a:lnTo>
                  <a:pt x="3976" y="522"/>
                </a:lnTo>
                <a:lnTo>
                  <a:pt x="3975" y="516"/>
                </a:lnTo>
                <a:lnTo>
                  <a:pt x="3975" y="509"/>
                </a:lnTo>
                <a:lnTo>
                  <a:pt x="3975" y="502"/>
                </a:lnTo>
                <a:lnTo>
                  <a:pt x="3975" y="495"/>
                </a:lnTo>
                <a:lnTo>
                  <a:pt x="3975" y="489"/>
                </a:lnTo>
                <a:lnTo>
                  <a:pt x="3976" y="483"/>
                </a:lnTo>
                <a:lnTo>
                  <a:pt x="3977" y="477"/>
                </a:lnTo>
                <a:lnTo>
                  <a:pt x="3981" y="465"/>
                </a:lnTo>
                <a:lnTo>
                  <a:pt x="3983" y="459"/>
                </a:lnTo>
                <a:lnTo>
                  <a:pt x="3985" y="454"/>
                </a:lnTo>
                <a:lnTo>
                  <a:pt x="3991" y="445"/>
                </a:lnTo>
                <a:lnTo>
                  <a:pt x="3994" y="440"/>
                </a:lnTo>
                <a:lnTo>
                  <a:pt x="3998" y="436"/>
                </a:lnTo>
                <a:lnTo>
                  <a:pt x="4002" y="432"/>
                </a:lnTo>
                <a:lnTo>
                  <a:pt x="4006" y="428"/>
                </a:lnTo>
                <a:lnTo>
                  <a:pt x="4015" y="422"/>
                </a:lnTo>
                <a:lnTo>
                  <a:pt x="4020" y="419"/>
                </a:lnTo>
                <a:lnTo>
                  <a:pt x="4025" y="417"/>
                </a:lnTo>
                <a:lnTo>
                  <a:pt x="4030" y="415"/>
                </a:lnTo>
                <a:lnTo>
                  <a:pt x="4036" y="413"/>
                </a:lnTo>
                <a:lnTo>
                  <a:pt x="4042" y="412"/>
                </a:lnTo>
                <a:lnTo>
                  <a:pt x="4048" y="411"/>
                </a:lnTo>
                <a:lnTo>
                  <a:pt x="4060" y="411"/>
                </a:lnTo>
                <a:lnTo>
                  <a:pt x="4072" y="411"/>
                </a:lnTo>
                <a:lnTo>
                  <a:pt x="4083" y="413"/>
                </a:lnTo>
                <a:lnTo>
                  <a:pt x="4088" y="414"/>
                </a:lnTo>
                <a:lnTo>
                  <a:pt x="4093" y="416"/>
                </a:lnTo>
                <a:lnTo>
                  <a:pt x="4103" y="421"/>
                </a:lnTo>
                <a:lnTo>
                  <a:pt x="4111" y="426"/>
                </a:lnTo>
                <a:lnTo>
                  <a:pt x="4116" y="429"/>
                </a:lnTo>
                <a:lnTo>
                  <a:pt x="4119" y="433"/>
                </a:lnTo>
                <a:lnTo>
                  <a:pt x="4126" y="441"/>
                </a:lnTo>
                <a:lnTo>
                  <a:pt x="4129" y="446"/>
                </a:lnTo>
                <a:lnTo>
                  <a:pt x="4132" y="450"/>
                </a:lnTo>
                <a:lnTo>
                  <a:pt x="4135" y="456"/>
                </a:lnTo>
                <a:lnTo>
                  <a:pt x="4137" y="461"/>
                </a:lnTo>
                <a:lnTo>
                  <a:pt x="4139" y="467"/>
                </a:lnTo>
                <a:lnTo>
                  <a:pt x="4141" y="473"/>
                </a:lnTo>
                <a:lnTo>
                  <a:pt x="4142" y="479"/>
                </a:lnTo>
                <a:lnTo>
                  <a:pt x="4143" y="486"/>
                </a:lnTo>
                <a:lnTo>
                  <a:pt x="4143" y="493"/>
                </a:lnTo>
                <a:lnTo>
                  <a:pt x="4143" y="500"/>
                </a:lnTo>
                <a:lnTo>
                  <a:pt x="4143" y="514"/>
                </a:lnTo>
                <a:lnTo>
                  <a:pt x="4023" y="514"/>
                </a:lnTo>
                <a:lnTo>
                  <a:pt x="4023" y="519"/>
                </a:lnTo>
                <a:lnTo>
                  <a:pt x="4024" y="523"/>
                </a:lnTo>
                <a:lnTo>
                  <a:pt x="4026" y="532"/>
                </a:lnTo>
                <a:lnTo>
                  <a:pt x="4027" y="535"/>
                </a:lnTo>
                <a:lnTo>
                  <a:pt x="4029" y="539"/>
                </a:lnTo>
                <a:lnTo>
                  <a:pt x="4031" y="542"/>
                </a:lnTo>
                <a:lnTo>
                  <a:pt x="4034" y="545"/>
                </a:lnTo>
                <a:lnTo>
                  <a:pt x="4037" y="548"/>
                </a:lnTo>
                <a:lnTo>
                  <a:pt x="4040" y="550"/>
                </a:lnTo>
                <a:lnTo>
                  <a:pt x="4043" y="552"/>
                </a:lnTo>
                <a:lnTo>
                  <a:pt x="4047" y="554"/>
                </a:lnTo>
                <a:lnTo>
                  <a:pt x="4050" y="555"/>
                </a:lnTo>
                <a:lnTo>
                  <a:pt x="4054" y="556"/>
                </a:lnTo>
                <a:lnTo>
                  <a:pt x="4063" y="557"/>
                </a:lnTo>
                <a:lnTo>
                  <a:pt x="4069" y="556"/>
                </a:lnTo>
                <a:lnTo>
                  <a:pt x="4075" y="555"/>
                </a:lnTo>
                <a:lnTo>
                  <a:pt x="4080" y="554"/>
                </a:lnTo>
                <a:lnTo>
                  <a:pt x="4084" y="551"/>
                </a:lnTo>
                <a:lnTo>
                  <a:pt x="4087" y="550"/>
                </a:lnTo>
                <a:lnTo>
                  <a:pt x="4089" y="548"/>
                </a:lnTo>
                <a:lnTo>
                  <a:pt x="4092" y="545"/>
                </a:lnTo>
                <a:lnTo>
                  <a:pt x="4095" y="541"/>
                </a:lnTo>
                <a:lnTo>
                  <a:pt x="4097" y="536"/>
                </a:lnTo>
                <a:lnTo>
                  <a:pt x="4142" y="539"/>
                </a:lnTo>
                <a:lnTo>
                  <a:pt x="4141" y="545"/>
                </a:lnTo>
                <a:lnTo>
                  <a:pt x="4139" y="551"/>
                </a:lnTo>
                <a:lnTo>
                  <a:pt x="4136" y="556"/>
                </a:lnTo>
                <a:lnTo>
                  <a:pt x="4133" y="561"/>
                </a:lnTo>
                <a:lnTo>
                  <a:pt x="4130" y="566"/>
                </a:lnTo>
                <a:lnTo>
                  <a:pt x="4126" y="570"/>
                </a:lnTo>
                <a:lnTo>
                  <a:pt x="4121" y="575"/>
                </a:lnTo>
                <a:lnTo>
                  <a:pt x="4116" y="578"/>
                </a:lnTo>
                <a:lnTo>
                  <a:pt x="4111" y="582"/>
                </a:lnTo>
                <a:lnTo>
                  <a:pt x="4105" y="585"/>
                </a:lnTo>
                <a:lnTo>
                  <a:pt x="4099" y="587"/>
                </a:lnTo>
                <a:lnTo>
                  <a:pt x="4092" y="589"/>
                </a:lnTo>
                <a:lnTo>
                  <a:pt x="4089" y="590"/>
                </a:lnTo>
                <a:lnTo>
                  <a:pt x="4085" y="591"/>
                </a:lnTo>
                <a:lnTo>
                  <a:pt x="4078" y="592"/>
                </a:lnTo>
                <a:lnTo>
                  <a:pt x="4070" y="593"/>
                </a:lnTo>
                <a:lnTo>
                  <a:pt x="4062" y="593"/>
                </a:lnTo>
                <a:close/>
                <a:moveTo>
                  <a:pt x="4023" y="483"/>
                </a:moveTo>
                <a:lnTo>
                  <a:pt x="4097" y="483"/>
                </a:lnTo>
                <a:lnTo>
                  <a:pt x="4097" y="480"/>
                </a:lnTo>
                <a:lnTo>
                  <a:pt x="4097" y="476"/>
                </a:lnTo>
                <a:lnTo>
                  <a:pt x="4096" y="472"/>
                </a:lnTo>
                <a:lnTo>
                  <a:pt x="4095" y="469"/>
                </a:lnTo>
                <a:lnTo>
                  <a:pt x="4093" y="466"/>
                </a:lnTo>
                <a:lnTo>
                  <a:pt x="4092" y="463"/>
                </a:lnTo>
                <a:lnTo>
                  <a:pt x="4089" y="460"/>
                </a:lnTo>
                <a:lnTo>
                  <a:pt x="4087" y="457"/>
                </a:lnTo>
                <a:lnTo>
                  <a:pt x="4082" y="453"/>
                </a:lnTo>
                <a:lnTo>
                  <a:pt x="4076" y="450"/>
                </a:lnTo>
                <a:lnTo>
                  <a:pt x="4069" y="448"/>
                </a:lnTo>
                <a:lnTo>
                  <a:pt x="4061" y="447"/>
                </a:lnTo>
                <a:lnTo>
                  <a:pt x="4053" y="448"/>
                </a:lnTo>
                <a:lnTo>
                  <a:pt x="4050" y="449"/>
                </a:lnTo>
                <a:lnTo>
                  <a:pt x="4046" y="450"/>
                </a:lnTo>
                <a:lnTo>
                  <a:pt x="4040" y="453"/>
                </a:lnTo>
                <a:lnTo>
                  <a:pt x="4037" y="455"/>
                </a:lnTo>
                <a:lnTo>
                  <a:pt x="4034" y="458"/>
                </a:lnTo>
                <a:lnTo>
                  <a:pt x="4030" y="463"/>
                </a:lnTo>
                <a:lnTo>
                  <a:pt x="4026" y="470"/>
                </a:lnTo>
                <a:lnTo>
                  <a:pt x="4025" y="473"/>
                </a:lnTo>
                <a:lnTo>
                  <a:pt x="4024" y="476"/>
                </a:lnTo>
                <a:lnTo>
                  <a:pt x="4023" y="483"/>
                </a:lnTo>
                <a:close/>
                <a:moveTo>
                  <a:pt x="4267" y="413"/>
                </a:moveTo>
                <a:lnTo>
                  <a:pt x="4267" y="450"/>
                </a:lnTo>
                <a:lnTo>
                  <a:pt x="4234" y="450"/>
                </a:lnTo>
                <a:lnTo>
                  <a:pt x="4234" y="535"/>
                </a:lnTo>
                <a:lnTo>
                  <a:pt x="4234" y="540"/>
                </a:lnTo>
                <a:lnTo>
                  <a:pt x="4235" y="544"/>
                </a:lnTo>
                <a:lnTo>
                  <a:pt x="4236" y="545"/>
                </a:lnTo>
                <a:lnTo>
                  <a:pt x="4236" y="547"/>
                </a:lnTo>
                <a:lnTo>
                  <a:pt x="4238" y="549"/>
                </a:lnTo>
                <a:lnTo>
                  <a:pt x="4241" y="551"/>
                </a:lnTo>
                <a:lnTo>
                  <a:pt x="4244" y="552"/>
                </a:lnTo>
                <a:lnTo>
                  <a:pt x="4247" y="552"/>
                </a:lnTo>
                <a:lnTo>
                  <a:pt x="4250" y="553"/>
                </a:lnTo>
                <a:lnTo>
                  <a:pt x="4257" y="552"/>
                </a:lnTo>
                <a:lnTo>
                  <a:pt x="4263" y="551"/>
                </a:lnTo>
                <a:lnTo>
                  <a:pt x="4270" y="587"/>
                </a:lnTo>
                <a:lnTo>
                  <a:pt x="4260" y="590"/>
                </a:lnTo>
                <a:lnTo>
                  <a:pt x="4253" y="591"/>
                </a:lnTo>
                <a:lnTo>
                  <a:pt x="4244" y="592"/>
                </a:lnTo>
                <a:lnTo>
                  <a:pt x="4237" y="592"/>
                </a:lnTo>
                <a:lnTo>
                  <a:pt x="4231" y="592"/>
                </a:lnTo>
                <a:lnTo>
                  <a:pt x="4225" y="591"/>
                </a:lnTo>
                <a:lnTo>
                  <a:pt x="4220" y="590"/>
                </a:lnTo>
                <a:lnTo>
                  <a:pt x="4214" y="588"/>
                </a:lnTo>
                <a:lnTo>
                  <a:pt x="4210" y="586"/>
                </a:lnTo>
                <a:lnTo>
                  <a:pt x="4205" y="583"/>
                </a:lnTo>
                <a:lnTo>
                  <a:pt x="4201" y="581"/>
                </a:lnTo>
                <a:lnTo>
                  <a:pt x="4197" y="577"/>
                </a:lnTo>
                <a:lnTo>
                  <a:pt x="4194" y="573"/>
                </a:lnTo>
                <a:lnTo>
                  <a:pt x="4191" y="569"/>
                </a:lnTo>
                <a:lnTo>
                  <a:pt x="4189" y="564"/>
                </a:lnTo>
                <a:lnTo>
                  <a:pt x="4187" y="559"/>
                </a:lnTo>
                <a:lnTo>
                  <a:pt x="4186" y="554"/>
                </a:lnTo>
                <a:lnTo>
                  <a:pt x="4185" y="548"/>
                </a:lnTo>
                <a:lnTo>
                  <a:pt x="4185" y="542"/>
                </a:lnTo>
                <a:lnTo>
                  <a:pt x="4185" y="450"/>
                </a:lnTo>
                <a:lnTo>
                  <a:pt x="4161" y="450"/>
                </a:lnTo>
                <a:lnTo>
                  <a:pt x="4161" y="413"/>
                </a:lnTo>
                <a:lnTo>
                  <a:pt x="4185" y="413"/>
                </a:lnTo>
                <a:lnTo>
                  <a:pt x="4185" y="371"/>
                </a:lnTo>
                <a:lnTo>
                  <a:pt x="4234" y="371"/>
                </a:lnTo>
                <a:lnTo>
                  <a:pt x="4234" y="413"/>
                </a:lnTo>
                <a:lnTo>
                  <a:pt x="4267" y="413"/>
                </a:lnTo>
                <a:close/>
                <a:moveTo>
                  <a:pt x="4376" y="593"/>
                </a:moveTo>
                <a:lnTo>
                  <a:pt x="4369" y="593"/>
                </a:lnTo>
                <a:lnTo>
                  <a:pt x="4363" y="592"/>
                </a:lnTo>
                <a:lnTo>
                  <a:pt x="4349" y="590"/>
                </a:lnTo>
                <a:lnTo>
                  <a:pt x="4344" y="589"/>
                </a:lnTo>
                <a:lnTo>
                  <a:pt x="4338" y="587"/>
                </a:lnTo>
                <a:lnTo>
                  <a:pt x="4328" y="582"/>
                </a:lnTo>
                <a:lnTo>
                  <a:pt x="4323" y="579"/>
                </a:lnTo>
                <a:lnTo>
                  <a:pt x="4319" y="576"/>
                </a:lnTo>
                <a:lnTo>
                  <a:pt x="4314" y="572"/>
                </a:lnTo>
                <a:lnTo>
                  <a:pt x="4310" y="569"/>
                </a:lnTo>
                <a:lnTo>
                  <a:pt x="4303" y="560"/>
                </a:lnTo>
                <a:lnTo>
                  <a:pt x="4300" y="555"/>
                </a:lnTo>
                <a:lnTo>
                  <a:pt x="4298" y="550"/>
                </a:lnTo>
                <a:lnTo>
                  <a:pt x="4293" y="540"/>
                </a:lnTo>
                <a:lnTo>
                  <a:pt x="4291" y="534"/>
                </a:lnTo>
                <a:lnTo>
                  <a:pt x="4290" y="528"/>
                </a:lnTo>
                <a:lnTo>
                  <a:pt x="4289" y="522"/>
                </a:lnTo>
                <a:lnTo>
                  <a:pt x="4288" y="516"/>
                </a:lnTo>
                <a:lnTo>
                  <a:pt x="4287" y="509"/>
                </a:lnTo>
                <a:lnTo>
                  <a:pt x="4287" y="502"/>
                </a:lnTo>
                <a:lnTo>
                  <a:pt x="4287" y="495"/>
                </a:lnTo>
                <a:lnTo>
                  <a:pt x="4288" y="489"/>
                </a:lnTo>
                <a:lnTo>
                  <a:pt x="4289" y="483"/>
                </a:lnTo>
                <a:lnTo>
                  <a:pt x="4290" y="477"/>
                </a:lnTo>
                <a:lnTo>
                  <a:pt x="4293" y="465"/>
                </a:lnTo>
                <a:lnTo>
                  <a:pt x="4295" y="459"/>
                </a:lnTo>
                <a:lnTo>
                  <a:pt x="4298" y="454"/>
                </a:lnTo>
                <a:lnTo>
                  <a:pt x="4303" y="445"/>
                </a:lnTo>
                <a:lnTo>
                  <a:pt x="4307" y="440"/>
                </a:lnTo>
                <a:lnTo>
                  <a:pt x="4310" y="436"/>
                </a:lnTo>
                <a:lnTo>
                  <a:pt x="4314" y="432"/>
                </a:lnTo>
                <a:lnTo>
                  <a:pt x="4318" y="428"/>
                </a:lnTo>
                <a:lnTo>
                  <a:pt x="4327" y="422"/>
                </a:lnTo>
                <a:lnTo>
                  <a:pt x="4332" y="419"/>
                </a:lnTo>
                <a:lnTo>
                  <a:pt x="4338" y="417"/>
                </a:lnTo>
                <a:lnTo>
                  <a:pt x="4343" y="415"/>
                </a:lnTo>
                <a:lnTo>
                  <a:pt x="4348" y="413"/>
                </a:lnTo>
                <a:lnTo>
                  <a:pt x="4354" y="412"/>
                </a:lnTo>
                <a:lnTo>
                  <a:pt x="4361" y="411"/>
                </a:lnTo>
                <a:lnTo>
                  <a:pt x="4374" y="411"/>
                </a:lnTo>
                <a:lnTo>
                  <a:pt x="4385" y="411"/>
                </a:lnTo>
                <a:lnTo>
                  <a:pt x="4396" y="413"/>
                </a:lnTo>
                <a:lnTo>
                  <a:pt x="4401" y="414"/>
                </a:lnTo>
                <a:lnTo>
                  <a:pt x="4406" y="416"/>
                </a:lnTo>
                <a:lnTo>
                  <a:pt x="4416" y="421"/>
                </a:lnTo>
                <a:lnTo>
                  <a:pt x="4425" y="426"/>
                </a:lnTo>
                <a:lnTo>
                  <a:pt x="4429" y="429"/>
                </a:lnTo>
                <a:lnTo>
                  <a:pt x="4433" y="433"/>
                </a:lnTo>
                <a:lnTo>
                  <a:pt x="4440" y="441"/>
                </a:lnTo>
                <a:lnTo>
                  <a:pt x="4443" y="446"/>
                </a:lnTo>
                <a:lnTo>
                  <a:pt x="4446" y="450"/>
                </a:lnTo>
                <a:lnTo>
                  <a:pt x="4448" y="456"/>
                </a:lnTo>
                <a:lnTo>
                  <a:pt x="4451" y="461"/>
                </a:lnTo>
                <a:lnTo>
                  <a:pt x="4453" y="467"/>
                </a:lnTo>
                <a:lnTo>
                  <a:pt x="4454" y="473"/>
                </a:lnTo>
                <a:lnTo>
                  <a:pt x="4455" y="479"/>
                </a:lnTo>
                <a:lnTo>
                  <a:pt x="4456" y="486"/>
                </a:lnTo>
                <a:lnTo>
                  <a:pt x="4457" y="493"/>
                </a:lnTo>
                <a:lnTo>
                  <a:pt x="4457" y="500"/>
                </a:lnTo>
                <a:lnTo>
                  <a:pt x="4457" y="514"/>
                </a:lnTo>
                <a:lnTo>
                  <a:pt x="4335" y="514"/>
                </a:lnTo>
                <a:lnTo>
                  <a:pt x="4336" y="519"/>
                </a:lnTo>
                <a:lnTo>
                  <a:pt x="4336" y="523"/>
                </a:lnTo>
                <a:lnTo>
                  <a:pt x="4338" y="532"/>
                </a:lnTo>
                <a:lnTo>
                  <a:pt x="4342" y="539"/>
                </a:lnTo>
                <a:lnTo>
                  <a:pt x="4344" y="542"/>
                </a:lnTo>
                <a:lnTo>
                  <a:pt x="4346" y="545"/>
                </a:lnTo>
                <a:lnTo>
                  <a:pt x="4349" y="548"/>
                </a:lnTo>
                <a:lnTo>
                  <a:pt x="4352" y="550"/>
                </a:lnTo>
                <a:lnTo>
                  <a:pt x="4355" y="552"/>
                </a:lnTo>
                <a:lnTo>
                  <a:pt x="4360" y="554"/>
                </a:lnTo>
                <a:lnTo>
                  <a:pt x="4364" y="555"/>
                </a:lnTo>
                <a:lnTo>
                  <a:pt x="4368" y="556"/>
                </a:lnTo>
                <a:lnTo>
                  <a:pt x="4377" y="557"/>
                </a:lnTo>
                <a:lnTo>
                  <a:pt x="4382" y="556"/>
                </a:lnTo>
                <a:lnTo>
                  <a:pt x="4388" y="555"/>
                </a:lnTo>
                <a:lnTo>
                  <a:pt x="4393" y="554"/>
                </a:lnTo>
                <a:lnTo>
                  <a:pt x="4398" y="551"/>
                </a:lnTo>
                <a:lnTo>
                  <a:pt x="4400" y="550"/>
                </a:lnTo>
                <a:lnTo>
                  <a:pt x="4402" y="548"/>
                </a:lnTo>
                <a:lnTo>
                  <a:pt x="4405" y="545"/>
                </a:lnTo>
                <a:lnTo>
                  <a:pt x="4408" y="541"/>
                </a:lnTo>
                <a:lnTo>
                  <a:pt x="4410" y="536"/>
                </a:lnTo>
                <a:lnTo>
                  <a:pt x="4456" y="539"/>
                </a:lnTo>
                <a:lnTo>
                  <a:pt x="4454" y="545"/>
                </a:lnTo>
                <a:lnTo>
                  <a:pt x="4452" y="551"/>
                </a:lnTo>
                <a:lnTo>
                  <a:pt x="4450" y="556"/>
                </a:lnTo>
                <a:lnTo>
                  <a:pt x="4447" y="561"/>
                </a:lnTo>
                <a:lnTo>
                  <a:pt x="4443" y="566"/>
                </a:lnTo>
                <a:lnTo>
                  <a:pt x="4439" y="570"/>
                </a:lnTo>
                <a:lnTo>
                  <a:pt x="4435" y="575"/>
                </a:lnTo>
                <a:lnTo>
                  <a:pt x="4430" y="578"/>
                </a:lnTo>
                <a:lnTo>
                  <a:pt x="4424" y="582"/>
                </a:lnTo>
                <a:lnTo>
                  <a:pt x="4418" y="585"/>
                </a:lnTo>
                <a:lnTo>
                  <a:pt x="4412" y="587"/>
                </a:lnTo>
                <a:lnTo>
                  <a:pt x="4406" y="589"/>
                </a:lnTo>
                <a:lnTo>
                  <a:pt x="4402" y="590"/>
                </a:lnTo>
                <a:lnTo>
                  <a:pt x="4399" y="591"/>
                </a:lnTo>
                <a:lnTo>
                  <a:pt x="4391" y="592"/>
                </a:lnTo>
                <a:lnTo>
                  <a:pt x="4384" y="593"/>
                </a:lnTo>
                <a:lnTo>
                  <a:pt x="4376" y="593"/>
                </a:lnTo>
                <a:close/>
                <a:moveTo>
                  <a:pt x="4335" y="483"/>
                </a:moveTo>
                <a:lnTo>
                  <a:pt x="4411" y="483"/>
                </a:lnTo>
                <a:lnTo>
                  <a:pt x="4411" y="480"/>
                </a:lnTo>
                <a:lnTo>
                  <a:pt x="4410" y="476"/>
                </a:lnTo>
                <a:lnTo>
                  <a:pt x="4409" y="472"/>
                </a:lnTo>
                <a:lnTo>
                  <a:pt x="4408" y="469"/>
                </a:lnTo>
                <a:lnTo>
                  <a:pt x="4407" y="466"/>
                </a:lnTo>
                <a:lnTo>
                  <a:pt x="4405" y="463"/>
                </a:lnTo>
                <a:lnTo>
                  <a:pt x="4403" y="460"/>
                </a:lnTo>
                <a:lnTo>
                  <a:pt x="4401" y="457"/>
                </a:lnTo>
                <a:lnTo>
                  <a:pt x="4395" y="453"/>
                </a:lnTo>
                <a:lnTo>
                  <a:pt x="4389" y="450"/>
                </a:lnTo>
                <a:lnTo>
                  <a:pt x="4382" y="448"/>
                </a:lnTo>
                <a:lnTo>
                  <a:pt x="4375" y="447"/>
                </a:lnTo>
                <a:lnTo>
                  <a:pt x="4367" y="448"/>
                </a:lnTo>
                <a:lnTo>
                  <a:pt x="4363" y="449"/>
                </a:lnTo>
                <a:lnTo>
                  <a:pt x="4360" y="450"/>
                </a:lnTo>
                <a:lnTo>
                  <a:pt x="4352" y="453"/>
                </a:lnTo>
                <a:lnTo>
                  <a:pt x="4349" y="455"/>
                </a:lnTo>
                <a:lnTo>
                  <a:pt x="4347" y="458"/>
                </a:lnTo>
                <a:lnTo>
                  <a:pt x="4342" y="463"/>
                </a:lnTo>
                <a:lnTo>
                  <a:pt x="4339" y="470"/>
                </a:lnTo>
                <a:lnTo>
                  <a:pt x="4337" y="473"/>
                </a:lnTo>
                <a:lnTo>
                  <a:pt x="4336" y="476"/>
                </a:lnTo>
                <a:lnTo>
                  <a:pt x="4335" y="483"/>
                </a:lnTo>
                <a:close/>
                <a:moveTo>
                  <a:pt x="4580" y="413"/>
                </a:moveTo>
                <a:lnTo>
                  <a:pt x="4580" y="450"/>
                </a:lnTo>
                <a:lnTo>
                  <a:pt x="4547" y="450"/>
                </a:lnTo>
                <a:lnTo>
                  <a:pt x="4547" y="535"/>
                </a:lnTo>
                <a:lnTo>
                  <a:pt x="4548" y="540"/>
                </a:lnTo>
                <a:lnTo>
                  <a:pt x="4548" y="544"/>
                </a:lnTo>
                <a:lnTo>
                  <a:pt x="4549" y="545"/>
                </a:lnTo>
                <a:lnTo>
                  <a:pt x="4550" y="547"/>
                </a:lnTo>
                <a:lnTo>
                  <a:pt x="4552" y="549"/>
                </a:lnTo>
                <a:lnTo>
                  <a:pt x="4554" y="551"/>
                </a:lnTo>
                <a:lnTo>
                  <a:pt x="4557" y="552"/>
                </a:lnTo>
                <a:lnTo>
                  <a:pt x="4560" y="552"/>
                </a:lnTo>
                <a:lnTo>
                  <a:pt x="4564" y="553"/>
                </a:lnTo>
                <a:lnTo>
                  <a:pt x="4571" y="552"/>
                </a:lnTo>
                <a:lnTo>
                  <a:pt x="4576" y="551"/>
                </a:lnTo>
                <a:lnTo>
                  <a:pt x="4584" y="587"/>
                </a:lnTo>
                <a:lnTo>
                  <a:pt x="4573" y="590"/>
                </a:lnTo>
                <a:lnTo>
                  <a:pt x="4566" y="591"/>
                </a:lnTo>
                <a:lnTo>
                  <a:pt x="4557" y="592"/>
                </a:lnTo>
                <a:lnTo>
                  <a:pt x="4551" y="592"/>
                </a:lnTo>
                <a:lnTo>
                  <a:pt x="4544" y="592"/>
                </a:lnTo>
                <a:lnTo>
                  <a:pt x="4539" y="591"/>
                </a:lnTo>
                <a:lnTo>
                  <a:pt x="4533" y="590"/>
                </a:lnTo>
                <a:lnTo>
                  <a:pt x="4528" y="588"/>
                </a:lnTo>
                <a:lnTo>
                  <a:pt x="4523" y="586"/>
                </a:lnTo>
                <a:lnTo>
                  <a:pt x="4518" y="583"/>
                </a:lnTo>
                <a:lnTo>
                  <a:pt x="4514" y="581"/>
                </a:lnTo>
                <a:lnTo>
                  <a:pt x="4510" y="577"/>
                </a:lnTo>
                <a:lnTo>
                  <a:pt x="4507" y="573"/>
                </a:lnTo>
                <a:lnTo>
                  <a:pt x="4504" y="569"/>
                </a:lnTo>
                <a:lnTo>
                  <a:pt x="4502" y="564"/>
                </a:lnTo>
                <a:lnTo>
                  <a:pt x="4500" y="559"/>
                </a:lnTo>
                <a:lnTo>
                  <a:pt x="4499" y="554"/>
                </a:lnTo>
                <a:lnTo>
                  <a:pt x="4498" y="548"/>
                </a:lnTo>
                <a:lnTo>
                  <a:pt x="4498" y="542"/>
                </a:lnTo>
                <a:lnTo>
                  <a:pt x="4498" y="450"/>
                </a:lnTo>
                <a:lnTo>
                  <a:pt x="4474" y="450"/>
                </a:lnTo>
                <a:lnTo>
                  <a:pt x="4474" y="413"/>
                </a:lnTo>
                <a:lnTo>
                  <a:pt x="4498" y="413"/>
                </a:lnTo>
                <a:lnTo>
                  <a:pt x="4498" y="371"/>
                </a:lnTo>
                <a:lnTo>
                  <a:pt x="4547" y="371"/>
                </a:lnTo>
                <a:lnTo>
                  <a:pt x="4547" y="413"/>
                </a:lnTo>
                <a:lnTo>
                  <a:pt x="4580" y="413"/>
                </a:lnTo>
                <a:close/>
                <a:moveTo>
                  <a:pt x="578" y="585"/>
                </a:moveTo>
                <a:lnTo>
                  <a:pt x="465" y="257"/>
                </a:lnTo>
                <a:lnTo>
                  <a:pt x="352" y="585"/>
                </a:lnTo>
                <a:lnTo>
                  <a:pt x="578" y="585"/>
                </a:lnTo>
                <a:close/>
                <a:moveTo>
                  <a:pt x="930" y="930"/>
                </a:moveTo>
                <a:lnTo>
                  <a:pt x="699" y="930"/>
                </a:lnTo>
                <a:lnTo>
                  <a:pt x="642" y="768"/>
                </a:lnTo>
                <a:lnTo>
                  <a:pt x="288" y="768"/>
                </a:lnTo>
                <a:lnTo>
                  <a:pt x="232" y="930"/>
                </a:lnTo>
                <a:lnTo>
                  <a:pt x="0" y="930"/>
                </a:lnTo>
                <a:lnTo>
                  <a:pt x="162" y="471"/>
                </a:lnTo>
                <a:lnTo>
                  <a:pt x="326" y="12"/>
                </a:lnTo>
                <a:lnTo>
                  <a:pt x="603" y="12"/>
                </a:lnTo>
                <a:lnTo>
                  <a:pt x="767" y="471"/>
                </a:lnTo>
                <a:lnTo>
                  <a:pt x="930" y="930"/>
                </a:lnTo>
                <a:close/>
                <a:moveTo>
                  <a:pt x="1016" y="930"/>
                </a:moveTo>
                <a:lnTo>
                  <a:pt x="1016" y="722"/>
                </a:lnTo>
                <a:lnTo>
                  <a:pt x="1225" y="722"/>
                </a:lnTo>
                <a:lnTo>
                  <a:pt x="1225" y="930"/>
                </a:lnTo>
                <a:lnTo>
                  <a:pt x="1016" y="93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5214FC4-D5E6-4BFF-BDD7-E1A5F00F21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07368" y="2674624"/>
            <a:ext cx="396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Date Placeholder 22">
            <a:extLst>
              <a:ext uri="{FF2B5EF4-FFF2-40B4-BE49-F238E27FC236}">
                <a16:creationId xmlns:a16="http://schemas.microsoft.com/office/drawing/2014/main" id="{CA1682D5-9875-6DFE-B1FA-F20EE1301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6E027-4D73-4CB7-87BB-6D70A1EEB5D1}" type="datetime1">
              <a:rPr lang="fi-FI" smtClean="0"/>
              <a:t>8.5.2025</a:t>
            </a:fld>
            <a:endParaRPr lang="fi-FI" dirty="0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CB76FCA5-9DA7-BF02-3EBB-BC56DDA0F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807BD9D2-D4DB-4F42-21C0-76A363F74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42AFFA61-D07E-1D11-5EDF-C23F0A945B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7989" y="4869160"/>
            <a:ext cx="9792468" cy="276999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800"/>
            </a:lvl1pPr>
            <a:lvl2pPr marL="0" indent="0">
              <a:spcBef>
                <a:spcPts val="0"/>
              </a:spcBef>
              <a:buFontTx/>
              <a:buNone/>
              <a:defRPr sz="1800"/>
            </a:lvl2pPr>
            <a:lvl3pPr marL="0" indent="0">
              <a:spcBef>
                <a:spcPts val="0"/>
              </a:spcBef>
              <a:buFontTx/>
              <a:buNone/>
              <a:defRPr sz="1800"/>
            </a:lvl3pPr>
            <a:lvl4pPr marL="0" indent="0">
              <a:spcBef>
                <a:spcPts val="0"/>
              </a:spcBef>
              <a:buFontTx/>
              <a:buNone/>
              <a:defRPr sz="1800"/>
            </a:lvl4pPr>
            <a:lvl5pPr marL="0" indent="0">
              <a:spcBef>
                <a:spcPts val="0"/>
              </a:spcBef>
              <a:buFontTx/>
              <a:buNone/>
              <a:defRPr sz="1800"/>
            </a:lvl5pPr>
            <a:lvl6pPr marL="0" indent="0">
              <a:spcBef>
                <a:spcPts val="0"/>
              </a:spcBef>
              <a:buFontTx/>
              <a:buNone/>
              <a:defRPr sz="1800"/>
            </a:lvl6pPr>
            <a:lvl7pPr marL="0" indent="0">
              <a:spcBef>
                <a:spcPts val="0"/>
              </a:spcBef>
              <a:buFontTx/>
              <a:buNone/>
              <a:defRPr sz="1800"/>
            </a:lvl7pPr>
            <a:lvl8pPr marL="0" indent="0">
              <a:spcBef>
                <a:spcPts val="0"/>
              </a:spcBef>
              <a:buFontTx/>
              <a:buNone/>
              <a:defRPr sz="1800"/>
            </a:lvl8pPr>
            <a:lvl9pPr marL="0" indent="0">
              <a:spcBef>
                <a:spcPts val="0"/>
              </a:spcBef>
              <a:buFontTx/>
              <a:buNone/>
              <a:defRPr sz="1800"/>
            </a:lvl9pPr>
          </a:lstStyle>
          <a:p>
            <a:pPr lvl="0"/>
            <a:r>
              <a:rPr lang="en-US" dirty="0"/>
              <a:t>Presenter Name / Date / Place</a:t>
            </a:r>
          </a:p>
        </p:txBody>
      </p:sp>
    </p:spTree>
    <p:extLst>
      <p:ext uri="{BB962C8B-B14F-4D97-AF65-F5344CB8AC3E}">
        <p14:creationId xmlns:p14="http://schemas.microsoft.com/office/powerpoint/2010/main" val="26596272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and Picture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A2F443A1-A369-99FA-DAC7-9F6B92627CC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6858000"/>
          </a:xfrm>
          <a:solidFill>
            <a:schemeClr val="bg2"/>
          </a:solidFill>
        </p:spPr>
        <p:txBody>
          <a:bodyPr vert="horz" lIns="0" tIns="0" rIns="0" bIns="0" rtlCol="0" anchor="t" anchorCtr="0">
            <a:noAutofit/>
          </a:bodyPr>
          <a:lstStyle>
            <a:lvl1pPr>
              <a:defRPr lang="fi-FI" sz="1200" noProof="1"/>
            </a:lvl1pPr>
          </a:lstStyle>
          <a:p>
            <a:pPr marR="0" lvl="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i-FI" noProof="1"/>
              <a:t>Click icon to add image</a:t>
            </a:r>
            <a:br>
              <a:rPr lang="fi-FI" noProof="1"/>
            </a:br>
            <a:r>
              <a:rPr lang="fi-FI" noProof="1"/>
              <a:t>Fit the image to frame by choosing:</a:t>
            </a:r>
            <a:br>
              <a:rPr lang="fi-FI" noProof="1"/>
            </a:br>
            <a:r>
              <a:rPr lang="fi-FI" noProof="1"/>
              <a:t>crop&gt;fit / rajaa&gt;sovita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B56FBF-088F-1B9C-4741-7B63EF764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404813"/>
            <a:ext cx="5327973" cy="1079971"/>
          </a:xfrm>
        </p:spPr>
        <p:txBody>
          <a:bodyPr/>
          <a:lstStyle>
            <a:lvl1pPr>
              <a:defRPr sz="3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FE4CDE-4B4B-6499-1855-DD7A0DEF5A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88" y="2205037"/>
            <a:ext cx="5327972" cy="3671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fi-FI" dirty="0"/>
          </a:p>
        </p:txBody>
      </p:sp>
      <p:sp>
        <p:nvSpPr>
          <p:cNvPr id="4" name="Freeform 5">
            <a:extLst>
              <a:ext uri="{FF2B5EF4-FFF2-40B4-BE49-F238E27FC236}">
                <a16:creationId xmlns:a16="http://schemas.microsoft.com/office/drawing/2014/main" id="{E9DBB8D9-1FAC-C1EB-F377-B1DBC3921D1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7988" y="6165304"/>
            <a:ext cx="385958" cy="288000"/>
          </a:xfrm>
          <a:custGeom>
            <a:avLst/>
            <a:gdLst>
              <a:gd name="T0" fmla="*/ 1576 w 1576"/>
              <a:gd name="T1" fmla="*/ 408 h 1176"/>
              <a:gd name="T2" fmla="*/ 1507 w 1576"/>
              <a:gd name="T3" fmla="*/ 815 h 1176"/>
              <a:gd name="T4" fmla="*/ 1350 w 1576"/>
              <a:gd name="T5" fmla="*/ 815 h 1176"/>
              <a:gd name="T6" fmla="*/ 1293 w 1576"/>
              <a:gd name="T7" fmla="*/ 408 h 1176"/>
              <a:gd name="T8" fmla="*/ 1293 w 1576"/>
              <a:gd name="T9" fmla="*/ 0 h 1176"/>
              <a:gd name="T10" fmla="*/ 1576 w 1576"/>
              <a:gd name="T11" fmla="*/ 0 h 1176"/>
              <a:gd name="T12" fmla="*/ 1576 w 1576"/>
              <a:gd name="T13" fmla="*/ 408 h 1176"/>
              <a:gd name="T14" fmla="*/ 740 w 1576"/>
              <a:gd name="T15" fmla="*/ 733 h 1176"/>
              <a:gd name="T16" fmla="*/ 595 w 1576"/>
              <a:gd name="T17" fmla="*/ 315 h 1176"/>
              <a:gd name="T18" fmla="*/ 450 w 1576"/>
              <a:gd name="T19" fmla="*/ 733 h 1176"/>
              <a:gd name="T20" fmla="*/ 740 w 1576"/>
              <a:gd name="T21" fmla="*/ 733 h 1176"/>
              <a:gd name="T22" fmla="*/ 1190 w 1576"/>
              <a:gd name="T23" fmla="*/ 1176 h 1176"/>
              <a:gd name="T24" fmla="*/ 893 w 1576"/>
              <a:gd name="T25" fmla="*/ 1176 h 1176"/>
              <a:gd name="T26" fmla="*/ 822 w 1576"/>
              <a:gd name="T27" fmla="*/ 968 h 1176"/>
              <a:gd name="T28" fmla="*/ 368 w 1576"/>
              <a:gd name="T29" fmla="*/ 968 h 1176"/>
              <a:gd name="T30" fmla="*/ 296 w 1576"/>
              <a:gd name="T31" fmla="*/ 1176 h 1176"/>
              <a:gd name="T32" fmla="*/ 0 w 1576"/>
              <a:gd name="T33" fmla="*/ 1176 h 1176"/>
              <a:gd name="T34" fmla="*/ 209 w 1576"/>
              <a:gd name="T35" fmla="*/ 588 h 1176"/>
              <a:gd name="T36" fmla="*/ 418 w 1576"/>
              <a:gd name="T37" fmla="*/ 0 h 1176"/>
              <a:gd name="T38" fmla="*/ 773 w 1576"/>
              <a:gd name="T39" fmla="*/ 0 h 1176"/>
              <a:gd name="T40" fmla="*/ 981 w 1576"/>
              <a:gd name="T41" fmla="*/ 588 h 1176"/>
              <a:gd name="T42" fmla="*/ 1190 w 1576"/>
              <a:gd name="T43" fmla="*/ 1176 h 1176"/>
              <a:gd name="T44" fmla="*/ 1301 w 1576"/>
              <a:gd name="T45" fmla="*/ 1176 h 1176"/>
              <a:gd name="T46" fmla="*/ 1301 w 1576"/>
              <a:gd name="T47" fmla="*/ 910 h 1176"/>
              <a:gd name="T48" fmla="*/ 1568 w 1576"/>
              <a:gd name="T49" fmla="*/ 910 h 1176"/>
              <a:gd name="T50" fmla="*/ 1568 w 1576"/>
              <a:gd name="T51" fmla="*/ 1176 h 1176"/>
              <a:gd name="T52" fmla="*/ 1301 w 1576"/>
              <a:gd name="T53" fmla="*/ 1176 h 1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76" h="1176">
                <a:moveTo>
                  <a:pt x="1576" y="408"/>
                </a:moveTo>
                <a:lnTo>
                  <a:pt x="1507" y="815"/>
                </a:lnTo>
                <a:lnTo>
                  <a:pt x="1350" y="815"/>
                </a:lnTo>
                <a:lnTo>
                  <a:pt x="1293" y="408"/>
                </a:lnTo>
                <a:lnTo>
                  <a:pt x="1293" y="0"/>
                </a:lnTo>
                <a:lnTo>
                  <a:pt x="1576" y="0"/>
                </a:lnTo>
                <a:lnTo>
                  <a:pt x="1576" y="408"/>
                </a:lnTo>
                <a:close/>
                <a:moveTo>
                  <a:pt x="740" y="733"/>
                </a:moveTo>
                <a:lnTo>
                  <a:pt x="595" y="315"/>
                </a:lnTo>
                <a:lnTo>
                  <a:pt x="450" y="733"/>
                </a:lnTo>
                <a:lnTo>
                  <a:pt x="740" y="733"/>
                </a:lnTo>
                <a:close/>
                <a:moveTo>
                  <a:pt x="1190" y="1176"/>
                </a:moveTo>
                <a:lnTo>
                  <a:pt x="893" y="1176"/>
                </a:lnTo>
                <a:lnTo>
                  <a:pt x="822" y="968"/>
                </a:lnTo>
                <a:lnTo>
                  <a:pt x="368" y="968"/>
                </a:lnTo>
                <a:lnTo>
                  <a:pt x="296" y="1176"/>
                </a:lnTo>
                <a:lnTo>
                  <a:pt x="0" y="1176"/>
                </a:lnTo>
                <a:lnTo>
                  <a:pt x="209" y="588"/>
                </a:lnTo>
                <a:lnTo>
                  <a:pt x="418" y="0"/>
                </a:lnTo>
                <a:lnTo>
                  <a:pt x="773" y="0"/>
                </a:lnTo>
                <a:lnTo>
                  <a:pt x="981" y="588"/>
                </a:lnTo>
                <a:lnTo>
                  <a:pt x="1190" y="1176"/>
                </a:lnTo>
                <a:close/>
                <a:moveTo>
                  <a:pt x="1301" y="1176"/>
                </a:moveTo>
                <a:lnTo>
                  <a:pt x="1301" y="910"/>
                </a:lnTo>
                <a:lnTo>
                  <a:pt x="1568" y="910"/>
                </a:lnTo>
                <a:lnTo>
                  <a:pt x="1568" y="1176"/>
                </a:lnTo>
                <a:lnTo>
                  <a:pt x="1301" y="11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4D950C6D-A26F-82AD-182C-D6A75325AAB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7A4AAFC-D29D-45DC-ABE1-37B1FBC16F7D}" type="datetime1">
              <a:rPr lang="fi-FI" smtClean="0"/>
              <a:t>8.5.2025</a:t>
            </a:fld>
            <a:endParaRPr lang="fi-FI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6FD463F-4C08-CD4B-ACA8-A8D406E1D02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FDEFB73-E47C-07B1-833F-288DD37CC7D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2817627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Picture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A2F443A1-A369-99FA-DAC7-9F6B92627CC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6858000"/>
          </a:xfrm>
          <a:solidFill>
            <a:schemeClr val="bg2"/>
          </a:solidFill>
        </p:spPr>
        <p:txBody>
          <a:bodyPr vert="horz" lIns="0" tIns="0" rIns="0" bIns="0" rtlCol="0" anchor="t" anchorCtr="0">
            <a:noAutofit/>
          </a:bodyPr>
          <a:lstStyle>
            <a:lvl1pPr>
              <a:defRPr lang="fi-FI" sz="1200" noProof="1"/>
            </a:lvl1pPr>
          </a:lstStyle>
          <a:p>
            <a:pPr marR="0" lvl="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i-FI" noProof="1"/>
              <a:t>Click icon to add image</a:t>
            </a:r>
            <a:br>
              <a:rPr lang="fi-FI" noProof="1"/>
            </a:br>
            <a:r>
              <a:rPr lang="fi-FI" noProof="1"/>
              <a:t>Fit the image to frame by choosing:</a:t>
            </a:r>
            <a:br>
              <a:rPr lang="fi-FI" noProof="1"/>
            </a:br>
            <a:r>
              <a:rPr lang="fi-FI" noProof="1"/>
              <a:t>crop&gt;fit / rajaa&gt;sovita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B56FBF-088F-1B9C-4741-7B63EF764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404813"/>
            <a:ext cx="5327973" cy="1079971"/>
          </a:xfrm>
        </p:spPr>
        <p:txBody>
          <a:bodyPr/>
          <a:lstStyle>
            <a:lvl1pPr>
              <a:defRPr sz="3000" baseline="0"/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FE4CDE-4B4B-6499-1855-DD7A0DEF5A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88" y="2205037"/>
            <a:ext cx="5327972" cy="367188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EB32AC-0ABC-0E7B-294B-708C591BFA2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04998F4-2F81-4369-A9C3-4C11FF2B705D}" type="datetime1">
              <a:rPr lang="fi-FI" smtClean="0"/>
              <a:t>8.5.2025</a:t>
            </a:fld>
            <a:endParaRPr lang="fi-FI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E3C45FD-2DA7-21D3-D7EA-EDB8CC0DEDE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A7EF4F3-F356-D015-B51C-F58A2EFAFC6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1119458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Picture Re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A2F443A1-A369-99FA-DAC7-9F6B92627CC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6858000"/>
          </a:xfrm>
          <a:solidFill>
            <a:schemeClr val="bg2"/>
          </a:solidFill>
        </p:spPr>
        <p:txBody>
          <a:bodyPr vert="horz" lIns="0" tIns="0" rIns="0" bIns="0" rtlCol="0" anchor="t" anchorCtr="0">
            <a:noAutofit/>
          </a:bodyPr>
          <a:lstStyle>
            <a:lvl1pPr>
              <a:defRPr lang="fi-FI" sz="1200" noProof="1"/>
            </a:lvl1pPr>
          </a:lstStyle>
          <a:p>
            <a:pPr marR="0" lvl="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i-FI" noProof="1"/>
              <a:t>Click icon to add image</a:t>
            </a:r>
            <a:br>
              <a:rPr lang="fi-FI" noProof="1"/>
            </a:br>
            <a:r>
              <a:rPr lang="fi-FI" noProof="1"/>
              <a:t>Fit the image to frame by choosing:</a:t>
            </a:r>
            <a:br>
              <a:rPr lang="fi-FI" noProof="1"/>
            </a:br>
            <a:r>
              <a:rPr lang="fi-FI" noProof="1"/>
              <a:t>crop&gt;fit / rajaa&gt;sovita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B56FBF-088F-1B9C-4741-7B63EF764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404813"/>
            <a:ext cx="5327973" cy="1079971"/>
          </a:xfrm>
        </p:spPr>
        <p:txBody>
          <a:bodyPr/>
          <a:lstStyle>
            <a:lvl1pPr>
              <a:defRPr sz="3000" baseline="0"/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FE4CDE-4B4B-6499-1855-DD7A0DEF5A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88" y="2205037"/>
            <a:ext cx="5327972" cy="367188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D17003-12B8-DA47-F8E1-382B0F5AA96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7BE412D-10C7-44A0-BC40-FC8DD30592C7}" type="datetime1">
              <a:rPr lang="fi-FI" smtClean="0"/>
              <a:t>8.5.2025</a:t>
            </a:fld>
            <a:endParaRPr lang="fi-FI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D2F484C-0C8C-D0FD-09BC-0B16D6CA570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EF20DBE-D9A9-41D0-C209-1177231424E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7045685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Picture Yellow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A2F443A1-A369-99FA-DAC7-9F6B92627CC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6858000"/>
          </a:xfrm>
          <a:solidFill>
            <a:schemeClr val="bg2"/>
          </a:solidFill>
        </p:spPr>
        <p:txBody>
          <a:bodyPr vert="horz" lIns="0" tIns="0" rIns="0" bIns="0" rtlCol="0" anchor="t" anchorCtr="0">
            <a:noAutofit/>
          </a:bodyPr>
          <a:lstStyle>
            <a:lvl1pPr>
              <a:defRPr lang="fi-FI" sz="1200" noProof="1"/>
            </a:lvl1pPr>
          </a:lstStyle>
          <a:p>
            <a:pPr marR="0" lvl="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i-FI" noProof="1"/>
              <a:t>Click icon to add image</a:t>
            </a:r>
            <a:br>
              <a:rPr lang="fi-FI" noProof="1"/>
            </a:br>
            <a:r>
              <a:rPr lang="fi-FI" noProof="1"/>
              <a:t>Fit the image to frame by choosing:</a:t>
            </a:r>
            <a:br>
              <a:rPr lang="fi-FI" noProof="1"/>
            </a:br>
            <a:r>
              <a:rPr lang="fi-FI" noProof="1"/>
              <a:t>crop&gt;fit / rajaa&gt;sovita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B56FBF-088F-1B9C-4741-7B63EF764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404813"/>
            <a:ext cx="5327973" cy="1079971"/>
          </a:xfrm>
        </p:spPr>
        <p:txBody>
          <a:bodyPr/>
          <a:lstStyle>
            <a:lvl1pPr>
              <a:defRPr sz="3000" baseline="0"/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FE4CDE-4B4B-6499-1855-DD7A0DEF5A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88" y="2205037"/>
            <a:ext cx="5327972" cy="367188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2B3000-AED7-FFA7-06DD-1B8AF1D7EF5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67ABD72-D0D7-429E-B3E1-1252DD21ED20}" type="datetime1">
              <a:rPr lang="fi-FI" smtClean="0"/>
              <a:t>8.5.2025</a:t>
            </a:fld>
            <a:endParaRPr lang="fi-FI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4980F80-8A9D-A1A1-2592-73099A50659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21E2DBB-4A09-9204-F075-52D5356D843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3408818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Picture 2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A2F443A1-A369-99FA-DAC7-9F6B92627CC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3429000"/>
          </a:xfrm>
          <a:solidFill>
            <a:schemeClr val="bg2"/>
          </a:solidFill>
        </p:spPr>
        <p:txBody>
          <a:bodyPr vert="horz" lIns="0" tIns="0" rIns="0" bIns="0" rtlCol="0" anchor="t" anchorCtr="0">
            <a:noAutofit/>
          </a:bodyPr>
          <a:lstStyle>
            <a:lvl1pPr>
              <a:defRPr lang="fi-FI" sz="1200" noProof="1"/>
            </a:lvl1pPr>
          </a:lstStyle>
          <a:p>
            <a:pPr marR="0" lvl="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i-FI" noProof="1"/>
              <a:t>Click icon to add image</a:t>
            </a:r>
            <a:br>
              <a:rPr lang="fi-FI" noProof="1"/>
            </a:br>
            <a:r>
              <a:rPr lang="fi-FI" noProof="1"/>
              <a:t>Fit the image to frame by choosing:</a:t>
            </a:r>
            <a:br>
              <a:rPr lang="fi-FI" noProof="1"/>
            </a:br>
            <a:r>
              <a:rPr lang="fi-FI" noProof="1"/>
              <a:t>crop&gt;fit / rajaa&gt;sovita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B56FBF-088F-1B9C-4741-7B63EF764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404813"/>
            <a:ext cx="5327973" cy="415498"/>
          </a:xfrm>
        </p:spPr>
        <p:txBody>
          <a:bodyPr>
            <a:spAutoFit/>
          </a:bodyPr>
          <a:lstStyle>
            <a:lvl1pPr>
              <a:defRPr sz="3000" baseline="0"/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C9DCEB1-9C2B-0120-BA93-9B57D41B94D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0" y="3429000"/>
            <a:ext cx="6096000" cy="3429000"/>
          </a:xfrm>
          <a:solidFill>
            <a:schemeClr val="tx1"/>
          </a:solidFill>
        </p:spPr>
        <p:txBody>
          <a:bodyPr lIns="360000" tIns="360000" rIns="360000" bIns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 marL="1076325" indent="0">
              <a:buNone/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50C619-D2A1-26CD-F8DE-1F1FC0A0EB1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823836F-07D2-4172-8173-10D42966730C}" type="datetime1">
              <a:rPr lang="fi-FI" smtClean="0"/>
              <a:t>8.5.2025</a:t>
            </a:fld>
            <a:endParaRPr lang="fi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E340A2-ADB0-C4DB-BEC4-741C5D2BFA9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F832BD1-9BBA-98CE-116F-05ABC6CBA93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01140D-C14F-41CA-99FC-0EF83E8DA40A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0548371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Picture 2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A2F443A1-A369-99FA-DAC7-9F6B92627CC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3429000"/>
          </a:xfrm>
          <a:solidFill>
            <a:schemeClr val="bg2"/>
          </a:solidFill>
        </p:spPr>
        <p:txBody>
          <a:bodyPr vert="horz" lIns="0" tIns="0" rIns="0" bIns="0" rtlCol="0" anchor="t" anchorCtr="0">
            <a:noAutofit/>
          </a:bodyPr>
          <a:lstStyle>
            <a:lvl1pPr>
              <a:defRPr lang="fi-FI" sz="1200" noProof="1"/>
            </a:lvl1pPr>
          </a:lstStyle>
          <a:p>
            <a:pPr marR="0" lvl="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i-FI" noProof="1"/>
              <a:t>Click icon to add image</a:t>
            </a:r>
            <a:br>
              <a:rPr lang="fi-FI" noProof="1"/>
            </a:br>
            <a:r>
              <a:rPr lang="fi-FI" noProof="1"/>
              <a:t>Fit the image to frame by choosing:</a:t>
            </a:r>
            <a:br>
              <a:rPr lang="fi-FI" noProof="1"/>
            </a:br>
            <a:r>
              <a:rPr lang="fi-FI" noProof="1"/>
              <a:t>crop&gt;fit / rajaa&gt;sovita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B56FBF-088F-1B9C-4741-7B63EF764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404813"/>
            <a:ext cx="5327973" cy="415498"/>
          </a:xfrm>
        </p:spPr>
        <p:txBody>
          <a:bodyPr>
            <a:spAutoFit/>
          </a:bodyPr>
          <a:lstStyle>
            <a:lvl1pPr>
              <a:defRPr sz="3000" baseline="0"/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C9DCEB1-9C2B-0120-BA93-9B57D41B94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0" y="3429000"/>
            <a:ext cx="6096000" cy="3429000"/>
          </a:xfrm>
          <a:solidFill>
            <a:schemeClr val="tx1"/>
          </a:solidFill>
        </p:spPr>
        <p:txBody>
          <a:bodyPr lIns="360000" tIns="360000" rIns="360000" bIns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 marL="1076325" indent="0">
              <a:buNone/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2A142A-BF4E-5EF0-8055-D60384BD50E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3A5BA6-4852-4E5E-894B-0E83F84A5EB0}" type="datetime1">
              <a:rPr lang="fi-FI" smtClean="0"/>
              <a:t>8.5.2025</a:t>
            </a:fld>
            <a:endParaRPr lang="fi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F780F4-1A92-F147-469C-3F289BD99E6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96244F1-5AD7-1A82-FC48-D3C4AC0F7D1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01140D-C14F-41CA-99FC-0EF83E8DA40A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3430289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Picture 2 Re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A2F443A1-A369-99FA-DAC7-9F6B92627CC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3429000"/>
          </a:xfrm>
          <a:solidFill>
            <a:schemeClr val="bg2"/>
          </a:solidFill>
        </p:spPr>
        <p:txBody>
          <a:bodyPr vert="horz" lIns="0" tIns="0" rIns="0" bIns="0" rtlCol="0" anchor="t" anchorCtr="0">
            <a:noAutofit/>
          </a:bodyPr>
          <a:lstStyle>
            <a:lvl1pPr>
              <a:defRPr lang="fi-FI" sz="1200" noProof="1"/>
            </a:lvl1pPr>
          </a:lstStyle>
          <a:p>
            <a:pPr marR="0" lvl="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i-FI" noProof="1"/>
              <a:t>Click icon to add image</a:t>
            </a:r>
            <a:br>
              <a:rPr lang="fi-FI" noProof="1"/>
            </a:br>
            <a:r>
              <a:rPr lang="fi-FI" noProof="1"/>
              <a:t>Fit the image to frame by choosing:</a:t>
            </a:r>
            <a:br>
              <a:rPr lang="fi-FI" noProof="1"/>
            </a:br>
            <a:r>
              <a:rPr lang="fi-FI" noProof="1"/>
              <a:t>crop&gt;fit / rajaa&gt;sovita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B56FBF-088F-1B9C-4741-7B63EF764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404813"/>
            <a:ext cx="5327973" cy="415498"/>
          </a:xfrm>
        </p:spPr>
        <p:txBody>
          <a:bodyPr>
            <a:spAutoFit/>
          </a:bodyPr>
          <a:lstStyle>
            <a:lvl1pPr>
              <a:defRPr sz="3000" baseline="0"/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C9DCEB1-9C2B-0120-BA93-9B57D41B94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0" y="3429000"/>
            <a:ext cx="6096000" cy="3429000"/>
          </a:xfrm>
          <a:solidFill>
            <a:schemeClr val="tx1"/>
          </a:solidFill>
        </p:spPr>
        <p:txBody>
          <a:bodyPr lIns="360000" tIns="360000" rIns="360000" bIns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 marL="1076325" indent="0">
              <a:buNone/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993854-8244-43E3-C637-3DC3E22EE8CD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5F8722D-ED71-43A3-B087-B2D89AD1642A}" type="datetime1">
              <a:rPr lang="fi-FI" smtClean="0"/>
              <a:t>8.5.2025</a:t>
            </a:fld>
            <a:endParaRPr lang="fi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6C7C5B-53CC-BAF2-FF29-BF8EBB2FDDB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B487434-97D5-2547-3523-2345F0919C5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01140D-C14F-41CA-99FC-0EF83E8DA40A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0796737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Picture 2 Yellow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A2F443A1-A369-99FA-DAC7-9F6B92627CC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3429000"/>
          </a:xfrm>
          <a:solidFill>
            <a:schemeClr val="bg2"/>
          </a:solidFill>
        </p:spPr>
        <p:txBody>
          <a:bodyPr vert="horz" lIns="0" tIns="0" rIns="0" bIns="0" rtlCol="0" anchor="t" anchorCtr="0">
            <a:noAutofit/>
          </a:bodyPr>
          <a:lstStyle>
            <a:lvl1pPr>
              <a:defRPr lang="fi-FI" sz="1200" noProof="1"/>
            </a:lvl1pPr>
          </a:lstStyle>
          <a:p>
            <a:pPr marR="0" lvl="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i-FI" noProof="1"/>
              <a:t>Click icon to add image</a:t>
            </a:r>
            <a:br>
              <a:rPr lang="fi-FI" noProof="1"/>
            </a:br>
            <a:r>
              <a:rPr lang="fi-FI" noProof="1"/>
              <a:t>Fit the image to frame by choosing:</a:t>
            </a:r>
            <a:br>
              <a:rPr lang="fi-FI" noProof="1"/>
            </a:br>
            <a:r>
              <a:rPr lang="fi-FI" noProof="1"/>
              <a:t>crop&gt;fit / rajaa&gt;sovita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B56FBF-088F-1B9C-4741-7B63EF764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404813"/>
            <a:ext cx="5327973" cy="415498"/>
          </a:xfrm>
        </p:spPr>
        <p:txBody>
          <a:bodyPr>
            <a:spAutoFit/>
          </a:bodyPr>
          <a:lstStyle>
            <a:lvl1pPr>
              <a:defRPr sz="3000" baseline="0"/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C9DCEB1-9C2B-0120-BA93-9B57D41B94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0" y="3429000"/>
            <a:ext cx="6096000" cy="3429000"/>
          </a:xfrm>
          <a:solidFill>
            <a:schemeClr val="tx1"/>
          </a:solidFill>
        </p:spPr>
        <p:txBody>
          <a:bodyPr lIns="360000" tIns="360000" rIns="360000" bIns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 marL="1076325" indent="0">
              <a:buNone/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59C5E6-3848-DD51-861F-15601395690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4535FB-B9C7-4FBE-8088-AC076C86813D}" type="datetime1">
              <a:rPr lang="fi-FI" smtClean="0"/>
              <a:t>8.5.2025</a:t>
            </a:fld>
            <a:endParaRPr lang="fi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FDF37D-70A5-B3BF-17C8-24A668D6918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443D1A9-B4DE-2DBA-6821-ED921573F15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01140D-C14F-41CA-99FC-0EF83E8DA40A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681528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Picture 3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A2F443A1-A369-99FA-DAC7-9F6B92627CC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3429000"/>
          </a:xfrm>
          <a:solidFill>
            <a:schemeClr val="bg2"/>
          </a:solidFill>
        </p:spPr>
        <p:txBody>
          <a:bodyPr vert="horz" lIns="0" tIns="0" rIns="0" bIns="0" rtlCol="0" anchor="t" anchorCtr="0">
            <a:noAutofit/>
          </a:bodyPr>
          <a:lstStyle>
            <a:lvl1pPr>
              <a:defRPr lang="fi-FI" sz="1200" noProof="1"/>
            </a:lvl1pPr>
          </a:lstStyle>
          <a:p>
            <a:pPr marR="0" lvl="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i-FI" noProof="1"/>
              <a:t>Click icon to add image</a:t>
            </a:r>
            <a:br>
              <a:rPr lang="fi-FI" noProof="1"/>
            </a:br>
            <a:r>
              <a:rPr lang="fi-FI" noProof="1"/>
              <a:t>Fit the image to frame by choosing:</a:t>
            </a:r>
            <a:br>
              <a:rPr lang="fi-FI" noProof="1"/>
            </a:br>
            <a:r>
              <a:rPr lang="fi-FI" noProof="1"/>
              <a:t>crop&gt;fit / rajaa&gt;sovita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B56FBF-088F-1B9C-4741-7B63EF764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404813"/>
            <a:ext cx="5327973" cy="415498"/>
          </a:xfrm>
        </p:spPr>
        <p:txBody>
          <a:bodyPr>
            <a:spAutoFit/>
          </a:bodyPr>
          <a:lstStyle>
            <a:lvl1pPr>
              <a:defRPr sz="3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C9DCEB1-9C2B-0120-BA93-9B57D41B94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0" y="3429000"/>
            <a:ext cx="6096000" cy="3429000"/>
          </a:xfrm>
          <a:solidFill>
            <a:schemeClr val="bg1"/>
          </a:solidFill>
        </p:spPr>
        <p:txBody>
          <a:bodyPr lIns="360000" tIns="360000" rIns="360000" bIns="360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reeform 5">
            <a:extLst>
              <a:ext uri="{FF2B5EF4-FFF2-40B4-BE49-F238E27FC236}">
                <a16:creationId xmlns:a16="http://schemas.microsoft.com/office/drawing/2014/main" id="{F7FF4B69-C798-C3F1-7188-B925B03733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7988" y="6165304"/>
            <a:ext cx="385958" cy="288000"/>
          </a:xfrm>
          <a:custGeom>
            <a:avLst/>
            <a:gdLst>
              <a:gd name="T0" fmla="*/ 1576 w 1576"/>
              <a:gd name="T1" fmla="*/ 408 h 1176"/>
              <a:gd name="T2" fmla="*/ 1507 w 1576"/>
              <a:gd name="T3" fmla="*/ 815 h 1176"/>
              <a:gd name="T4" fmla="*/ 1350 w 1576"/>
              <a:gd name="T5" fmla="*/ 815 h 1176"/>
              <a:gd name="T6" fmla="*/ 1293 w 1576"/>
              <a:gd name="T7" fmla="*/ 408 h 1176"/>
              <a:gd name="T8" fmla="*/ 1293 w 1576"/>
              <a:gd name="T9" fmla="*/ 0 h 1176"/>
              <a:gd name="T10" fmla="*/ 1576 w 1576"/>
              <a:gd name="T11" fmla="*/ 0 h 1176"/>
              <a:gd name="T12" fmla="*/ 1576 w 1576"/>
              <a:gd name="T13" fmla="*/ 408 h 1176"/>
              <a:gd name="T14" fmla="*/ 740 w 1576"/>
              <a:gd name="T15" fmla="*/ 733 h 1176"/>
              <a:gd name="T16" fmla="*/ 595 w 1576"/>
              <a:gd name="T17" fmla="*/ 315 h 1176"/>
              <a:gd name="T18" fmla="*/ 450 w 1576"/>
              <a:gd name="T19" fmla="*/ 733 h 1176"/>
              <a:gd name="T20" fmla="*/ 740 w 1576"/>
              <a:gd name="T21" fmla="*/ 733 h 1176"/>
              <a:gd name="T22" fmla="*/ 1190 w 1576"/>
              <a:gd name="T23" fmla="*/ 1176 h 1176"/>
              <a:gd name="T24" fmla="*/ 893 w 1576"/>
              <a:gd name="T25" fmla="*/ 1176 h 1176"/>
              <a:gd name="T26" fmla="*/ 822 w 1576"/>
              <a:gd name="T27" fmla="*/ 968 h 1176"/>
              <a:gd name="T28" fmla="*/ 368 w 1576"/>
              <a:gd name="T29" fmla="*/ 968 h 1176"/>
              <a:gd name="T30" fmla="*/ 296 w 1576"/>
              <a:gd name="T31" fmla="*/ 1176 h 1176"/>
              <a:gd name="T32" fmla="*/ 0 w 1576"/>
              <a:gd name="T33" fmla="*/ 1176 h 1176"/>
              <a:gd name="T34" fmla="*/ 209 w 1576"/>
              <a:gd name="T35" fmla="*/ 588 h 1176"/>
              <a:gd name="T36" fmla="*/ 418 w 1576"/>
              <a:gd name="T37" fmla="*/ 0 h 1176"/>
              <a:gd name="T38" fmla="*/ 773 w 1576"/>
              <a:gd name="T39" fmla="*/ 0 h 1176"/>
              <a:gd name="T40" fmla="*/ 981 w 1576"/>
              <a:gd name="T41" fmla="*/ 588 h 1176"/>
              <a:gd name="T42" fmla="*/ 1190 w 1576"/>
              <a:gd name="T43" fmla="*/ 1176 h 1176"/>
              <a:gd name="T44" fmla="*/ 1301 w 1576"/>
              <a:gd name="T45" fmla="*/ 1176 h 1176"/>
              <a:gd name="T46" fmla="*/ 1301 w 1576"/>
              <a:gd name="T47" fmla="*/ 910 h 1176"/>
              <a:gd name="T48" fmla="*/ 1568 w 1576"/>
              <a:gd name="T49" fmla="*/ 910 h 1176"/>
              <a:gd name="T50" fmla="*/ 1568 w 1576"/>
              <a:gd name="T51" fmla="*/ 1176 h 1176"/>
              <a:gd name="T52" fmla="*/ 1301 w 1576"/>
              <a:gd name="T53" fmla="*/ 1176 h 1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76" h="1176">
                <a:moveTo>
                  <a:pt x="1576" y="408"/>
                </a:moveTo>
                <a:lnTo>
                  <a:pt x="1507" y="815"/>
                </a:lnTo>
                <a:lnTo>
                  <a:pt x="1350" y="815"/>
                </a:lnTo>
                <a:lnTo>
                  <a:pt x="1293" y="408"/>
                </a:lnTo>
                <a:lnTo>
                  <a:pt x="1293" y="0"/>
                </a:lnTo>
                <a:lnTo>
                  <a:pt x="1576" y="0"/>
                </a:lnTo>
                <a:lnTo>
                  <a:pt x="1576" y="408"/>
                </a:lnTo>
                <a:close/>
                <a:moveTo>
                  <a:pt x="740" y="733"/>
                </a:moveTo>
                <a:lnTo>
                  <a:pt x="595" y="315"/>
                </a:lnTo>
                <a:lnTo>
                  <a:pt x="450" y="733"/>
                </a:lnTo>
                <a:lnTo>
                  <a:pt x="740" y="733"/>
                </a:lnTo>
                <a:close/>
                <a:moveTo>
                  <a:pt x="1190" y="1176"/>
                </a:moveTo>
                <a:lnTo>
                  <a:pt x="893" y="1176"/>
                </a:lnTo>
                <a:lnTo>
                  <a:pt x="822" y="968"/>
                </a:lnTo>
                <a:lnTo>
                  <a:pt x="368" y="968"/>
                </a:lnTo>
                <a:lnTo>
                  <a:pt x="296" y="1176"/>
                </a:lnTo>
                <a:lnTo>
                  <a:pt x="0" y="1176"/>
                </a:lnTo>
                <a:lnTo>
                  <a:pt x="209" y="588"/>
                </a:lnTo>
                <a:lnTo>
                  <a:pt x="418" y="0"/>
                </a:lnTo>
                <a:lnTo>
                  <a:pt x="773" y="0"/>
                </a:lnTo>
                <a:lnTo>
                  <a:pt x="981" y="588"/>
                </a:lnTo>
                <a:lnTo>
                  <a:pt x="1190" y="1176"/>
                </a:lnTo>
                <a:close/>
                <a:moveTo>
                  <a:pt x="1301" y="1176"/>
                </a:moveTo>
                <a:lnTo>
                  <a:pt x="1301" y="910"/>
                </a:lnTo>
                <a:lnTo>
                  <a:pt x="1568" y="910"/>
                </a:lnTo>
                <a:lnTo>
                  <a:pt x="1568" y="1176"/>
                </a:lnTo>
                <a:lnTo>
                  <a:pt x="1301" y="11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30E494-A65E-1D78-DB63-3C5D959CBFE0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493C2D9-4607-4F25-838E-29642C274E85}" type="datetime1">
              <a:rPr lang="fi-FI" smtClean="0"/>
              <a:t>8.5.2025</a:t>
            </a:fld>
            <a:endParaRPr lang="fi-FI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97EEDB51-27D7-7F66-3869-56438094A3F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036D707-D9E0-5D34-60D5-E79DC688158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5867761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Picture 3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A2F443A1-A369-99FA-DAC7-9F6B92627CC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3429000"/>
          </a:xfrm>
          <a:solidFill>
            <a:schemeClr val="bg2"/>
          </a:solidFill>
        </p:spPr>
        <p:txBody>
          <a:bodyPr vert="horz" lIns="0" tIns="0" rIns="0" bIns="0" rtlCol="0" anchor="t" anchorCtr="0">
            <a:noAutofit/>
          </a:bodyPr>
          <a:lstStyle>
            <a:lvl1pPr>
              <a:defRPr lang="fi-FI" sz="1200" noProof="1"/>
            </a:lvl1pPr>
          </a:lstStyle>
          <a:p>
            <a:pPr marR="0" lvl="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i-FI" noProof="1"/>
              <a:t>Click icon to add image</a:t>
            </a:r>
            <a:br>
              <a:rPr lang="fi-FI" noProof="1"/>
            </a:br>
            <a:r>
              <a:rPr lang="fi-FI" noProof="1"/>
              <a:t>Fit the image to frame by choosing:</a:t>
            </a:r>
            <a:br>
              <a:rPr lang="fi-FI" noProof="1"/>
            </a:br>
            <a:r>
              <a:rPr lang="fi-FI" noProof="1"/>
              <a:t>crop&gt;fit / rajaa&gt;sovita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B56FBF-088F-1B9C-4741-7B63EF764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404813"/>
            <a:ext cx="5327973" cy="415498"/>
          </a:xfrm>
        </p:spPr>
        <p:txBody>
          <a:bodyPr>
            <a:spAutoFit/>
          </a:bodyPr>
          <a:lstStyle>
            <a:lvl1pPr>
              <a:defRPr sz="3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C9DCEB1-9C2B-0120-BA93-9B57D41B94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0" y="3429000"/>
            <a:ext cx="6096000" cy="3429000"/>
          </a:xfrm>
          <a:solidFill>
            <a:schemeClr val="accent3"/>
          </a:solidFill>
        </p:spPr>
        <p:txBody>
          <a:bodyPr lIns="360000" tIns="360000" rIns="360000" bIns="360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reeform 5">
            <a:extLst>
              <a:ext uri="{FF2B5EF4-FFF2-40B4-BE49-F238E27FC236}">
                <a16:creationId xmlns:a16="http://schemas.microsoft.com/office/drawing/2014/main" id="{F7FF4B69-C798-C3F1-7188-B925B03733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7988" y="6165304"/>
            <a:ext cx="385958" cy="288000"/>
          </a:xfrm>
          <a:custGeom>
            <a:avLst/>
            <a:gdLst>
              <a:gd name="T0" fmla="*/ 1576 w 1576"/>
              <a:gd name="T1" fmla="*/ 408 h 1176"/>
              <a:gd name="T2" fmla="*/ 1507 w 1576"/>
              <a:gd name="T3" fmla="*/ 815 h 1176"/>
              <a:gd name="T4" fmla="*/ 1350 w 1576"/>
              <a:gd name="T5" fmla="*/ 815 h 1176"/>
              <a:gd name="T6" fmla="*/ 1293 w 1576"/>
              <a:gd name="T7" fmla="*/ 408 h 1176"/>
              <a:gd name="T8" fmla="*/ 1293 w 1576"/>
              <a:gd name="T9" fmla="*/ 0 h 1176"/>
              <a:gd name="T10" fmla="*/ 1576 w 1576"/>
              <a:gd name="T11" fmla="*/ 0 h 1176"/>
              <a:gd name="T12" fmla="*/ 1576 w 1576"/>
              <a:gd name="T13" fmla="*/ 408 h 1176"/>
              <a:gd name="T14" fmla="*/ 740 w 1576"/>
              <a:gd name="T15" fmla="*/ 733 h 1176"/>
              <a:gd name="T16" fmla="*/ 595 w 1576"/>
              <a:gd name="T17" fmla="*/ 315 h 1176"/>
              <a:gd name="T18" fmla="*/ 450 w 1576"/>
              <a:gd name="T19" fmla="*/ 733 h 1176"/>
              <a:gd name="T20" fmla="*/ 740 w 1576"/>
              <a:gd name="T21" fmla="*/ 733 h 1176"/>
              <a:gd name="T22" fmla="*/ 1190 w 1576"/>
              <a:gd name="T23" fmla="*/ 1176 h 1176"/>
              <a:gd name="T24" fmla="*/ 893 w 1576"/>
              <a:gd name="T25" fmla="*/ 1176 h 1176"/>
              <a:gd name="T26" fmla="*/ 822 w 1576"/>
              <a:gd name="T27" fmla="*/ 968 h 1176"/>
              <a:gd name="T28" fmla="*/ 368 w 1576"/>
              <a:gd name="T29" fmla="*/ 968 h 1176"/>
              <a:gd name="T30" fmla="*/ 296 w 1576"/>
              <a:gd name="T31" fmla="*/ 1176 h 1176"/>
              <a:gd name="T32" fmla="*/ 0 w 1576"/>
              <a:gd name="T33" fmla="*/ 1176 h 1176"/>
              <a:gd name="T34" fmla="*/ 209 w 1576"/>
              <a:gd name="T35" fmla="*/ 588 h 1176"/>
              <a:gd name="T36" fmla="*/ 418 w 1576"/>
              <a:gd name="T37" fmla="*/ 0 h 1176"/>
              <a:gd name="T38" fmla="*/ 773 w 1576"/>
              <a:gd name="T39" fmla="*/ 0 h 1176"/>
              <a:gd name="T40" fmla="*/ 981 w 1576"/>
              <a:gd name="T41" fmla="*/ 588 h 1176"/>
              <a:gd name="T42" fmla="*/ 1190 w 1576"/>
              <a:gd name="T43" fmla="*/ 1176 h 1176"/>
              <a:gd name="T44" fmla="*/ 1301 w 1576"/>
              <a:gd name="T45" fmla="*/ 1176 h 1176"/>
              <a:gd name="T46" fmla="*/ 1301 w 1576"/>
              <a:gd name="T47" fmla="*/ 910 h 1176"/>
              <a:gd name="T48" fmla="*/ 1568 w 1576"/>
              <a:gd name="T49" fmla="*/ 910 h 1176"/>
              <a:gd name="T50" fmla="*/ 1568 w 1576"/>
              <a:gd name="T51" fmla="*/ 1176 h 1176"/>
              <a:gd name="T52" fmla="*/ 1301 w 1576"/>
              <a:gd name="T53" fmla="*/ 1176 h 1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76" h="1176">
                <a:moveTo>
                  <a:pt x="1576" y="408"/>
                </a:moveTo>
                <a:lnTo>
                  <a:pt x="1507" y="815"/>
                </a:lnTo>
                <a:lnTo>
                  <a:pt x="1350" y="815"/>
                </a:lnTo>
                <a:lnTo>
                  <a:pt x="1293" y="408"/>
                </a:lnTo>
                <a:lnTo>
                  <a:pt x="1293" y="0"/>
                </a:lnTo>
                <a:lnTo>
                  <a:pt x="1576" y="0"/>
                </a:lnTo>
                <a:lnTo>
                  <a:pt x="1576" y="408"/>
                </a:lnTo>
                <a:close/>
                <a:moveTo>
                  <a:pt x="740" y="733"/>
                </a:moveTo>
                <a:lnTo>
                  <a:pt x="595" y="315"/>
                </a:lnTo>
                <a:lnTo>
                  <a:pt x="450" y="733"/>
                </a:lnTo>
                <a:lnTo>
                  <a:pt x="740" y="733"/>
                </a:lnTo>
                <a:close/>
                <a:moveTo>
                  <a:pt x="1190" y="1176"/>
                </a:moveTo>
                <a:lnTo>
                  <a:pt x="893" y="1176"/>
                </a:lnTo>
                <a:lnTo>
                  <a:pt x="822" y="968"/>
                </a:lnTo>
                <a:lnTo>
                  <a:pt x="368" y="968"/>
                </a:lnTo>
                <a:lnTo>
                  <a:pt x="296" y="1176"/>
                </a:lnTo>
                <a:lnTo>
                  <a:pt x="0" y="1176"/>
                </a:lnTo>
                <a:lnTo>
                  <a:pt x="209" y="588"/>
                </a:lnTo>
                <a:lnTo>
                  <a:pt x="418" y="0"/>
                </a:lnTo>
                <a:lnTo>
                  <a:pt x="773" y="0"/>
                </a:lnTo>
                <a:lnTo>
                  <a:pt x="981" y="588"/>
                </a:lnTo>
                <a:lnTo>
                  <a:pt x="1190" y="1176"/>
                </a:lnTo>
                <a:close/>
                <a:moveTo>
                  <a:pt x="1301" y="1176"/>
                </a:moveTo>
                <a:lnTo>
                  <a:pt x="1301" y="910"/>
                </a:lnTo>
                <a:lnTo>
                  <a:pt x="1568" y="910"/>
                </a:lnTo>
                <a:lnTo>
                  <a:pt x="1568" y="1176"/>
                </a:lnTo>
                <a:lnTo>
                  <a:pt x="1301" y="11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DC4F0-F8C6-06CD-A34E-EF0D5D3EF4F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8095AFD-E228-47A8-9880-4B3042A2D1C2}" type="datetime1">
              <a:rPr lang="fi-FI" smtClean="0"/>
              <a:t>8.5.2025</a:t>
            </a:fld>
            <a:endParaRPr lang="fi-FI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8F46D1C0-3FD0-2362-C159-BEADDB3EF46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06C20592-6442-81CE-E493-1241C6AC5FD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06872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CC-BY 4.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275C4-164C-69B1-48F1-6ABBCFDD46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988" y="2936557"/>
            <a:ext cx="9792468" cy="492443"/>
          </a:xfrm>
        </p:spPr>
        <p:txBody>
          <a:bodyPr anchor="b" anchorCtr="0">
            <a:spAutoFit/>
          </a:bodyPr>
          <a:lstStyle>
            <a:lvl1pPr algn="l">
              <a:lnSpc>
                <a:spcPct val="100000"/>
              </a:lnSpc>
              <a:defRPr sz="32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45A747-631B-1133-C63C-B48ADA15D1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988" y="3429000"/>
            <a:ext cx="9792468" cy="492443"/>
          </a:xfrm>
        </p:spPr>
        <p:txBody>
          <a:bodyPr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B048024D-E928-1A47-E81D-E73CEDEC7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7988" y="432000"/>
            <a:ext cx="2650987" cy="576000"/>
          </a:xfrm>
          <a:custGeom>
            <a:avLst/>
            <a:gdLst>
              <a:gd name="T0" fmla="*/ 1856 w 4584"/>
              <a:gd name="T1" fmla="*/ 150 h 996"/>
              <a:gd name="T2" fmla="*/ 1926 w 4584"/>
              <a:gd name="T3" fmla="*/ 74 h 996"/>
              <a:gd name="T4" fmla="*/ 1862 w 4584"/>
              <a:gd name="T5" fmla="*/ 198 h 996"/>
              <a:gd name="T6" fmla="*/ 2091 w 4584"/>
              <a:gd name="T7" fmla="*/ 109 h 996"/>
              <a:gd name="T8" fmla="*/ 2346 w 4584"/>
              <a:gd name="T9" fmla="*/ 79 h 996"/>
              <a:gd name="T10" fmla="*/ 2341 w 4584"/>
              <a:gd name="T11" fmla="*/ 150 h 996"/>
              <a:gd name="T12" fmla="*/ 2584 w 4584"/>
              <a:gd name="T13" fmla="*/ 274 h 996"/>
              <a:gd name="T14" fmla="*/ 2883 w 4584"/>
              <a:gd name="T15" fmla="*/ 0 h 996"/>
              <a:gd name="T16" fmla="*/ 2966 w 4584"/>
              <a:gd name="T17" fmla="*/ 88 h 996"/>
              <a:gd name="T18" fmla="*/ 3031 w 4584"/>
              <a:gd name="T19" fmla="*/ 214 h 996"/>
              <a:gd name="T20" fmla="*/ 3010 w 4584"/>
              <a:gd name="T21" fmla="*/ 212 h 996"/>
              <a:gd name="T22" fmla="*/ 3283 w 4584"/>
              <a:gd name="T23" fmla="*/ 239 h 996"/>
              <a:gd name="T24" fmla="*/ 3261 w 4584"/>
              <a:gd name="T25" fmla="*/ 135 h 996"/>
              <a:gd name="T26" fmla="*/ 3397 w 4584"/>
              <a:gd name="T27" fmla="*/ 34 h 996"/>
              <a:gd name="T28" fmla="*/ 3589 w 4584"/>
              <a:gd name="T29" fmla="*/ 199 h 996"/>
              <a:gd name="T30" fmla="*/ 3538 w 4584"/>
              <a:gd name="T31" fmla="*/ 193 h 996"/>
              <a:gd name="T32" fmla="*/ 3580 w 4584"/>
              <a:gd name="T33" fmla="*/ 106 h 996"/>
              <a:gd name="T34" fmla="*/ 3779 w 4584"/>
              <a:gd name="T35" fmla="*/ 244 h 996"/>
              <a:gd name="T36" fmla="*/ 3908 w 4584"/>
              <a:gd name="T37" fmla="*/ 148 h 996"/>
              <a:gd name="T38" fmla="*/ 3821 w 4584"/>
              <a:gd name="T39" fmla="*/ 107 h 996"/>
              <a:gd name="T40" fmla="*/ 1828 w 4584"/>
              <a:gd name="T41" fmla="*/ 916 h 996"/>
              <a:gd name="T42" fmla="*/ 1868 w 4584"/>
              <a:gd name="T43" fmla="*/ 803 h 996"/>
              <a:gd name="T44" fmla="*/ 1905 w 4584"/>
              <a:gd name="T45" fmla="*/ 896 h 996"/>
              <a:gd name="T46" fmla="*/ 2193 w 4584"/>
              <a:gd name="T47" fmla="*/ 891 h 996"/>
              <a:gd name="T48" fmla="*/ 2220 w 4584"/>
              <a:gd name="T49" fmla="*/ 816 h 996"/>
              <a:gd name="T50" fmla="*/ 2340 w 4584"/>
              <a:gd name="T51" fmla="*/ 927 h 996"/>
              <a:gd name="T52" fmla="*/ 2271 w 4584"/>
              <a:gd name="T53" fmla="*/ 868 h 996"/>
              <a:gd name="T54" fmla="*/ 2506 w 4584"/>
              <a:gd name="T55" fmla="*/ 882 h 996"/>
              <a:gd name="T56" fmla="*/ 2823 w 4584"/>
              <a:gd name="T57" fmla="*/ 753 h 996"/>
              <a:gd name="T58" fmla="*/ 2952 w 4584"/>
              <a:gd name="T59" fmla="*/ 726 h 996"/>
              <a:gd name="T60" fmla="*/ 3233 w 4584"/>
              <a:gd name="T61" fmla="*/ 913 h 996"/>
              <a:gd name="T62" fmla="*/ 3254 w 4584"/>
              <a:gd name="T63" fmla="*/ 854 h 996"/>
              <a:gd name="T64" fmla="*/ 3313 w 4584"/>
              <a:gd name="T65" fmla="*/ 793 h 996"/>
              <a:gd name="T66" fmla="*/ 3644 w 4584"/>
              <a:gd name="T67" fmla="*/ 802 h 996"/>
              <a:gd name="T68" fmla="*/ 3627 w 4584"/>
              <a:gd name="T69" fmla="*/ 933 h 996"/>
              <a:gd name="T70" fmla="*/ 3553 w 4584"/>
              <a:gd name="T71" fmla="*/ 839 h 996"/>
              <a:gd name="T72" fmla="*/ 3726 w 4584"/>
              <a:gd name="T73" fmla="*/ 696 h 996"/>
              <a:gd name="T74" fmla="*/ 3850 w 4584"/>
              <a:gd name="T75" fmla="*/ 926 h 996"/>
              <a:gd name="T76" fmla="*/ 3980 w 4584"/>
              <a:gd name="T77" fmla="*/ 996 h 996"/>
              <a:gd name="T78" fmla="*/ 1914 w 4584"/>
              <a:gd name="T79" fmla="*/ 481 h 996"/>
              <a:gd name="T80" fmla="*/ 1963 w 4584"/>
              <a:gd name="T81" fmla="*/ 436 h 996"/>
              <a:gd name="T82" fmla="*/ 1873 w 4584"/>
              <a:gd name="T83" fmla="*/ 556 h 996"/>
              <a:gd name="T84" fmla="*/ 2197 w 4584"/>
              <a:gd name="T85" fmla="*/ 413 h 996"/>
              <a:gd name="T86" fmla="*/ 2378 w 4584"/>
              <a:gd name="T87" fmla="*/ 449 h 996"/>
              <a:gd name="T88" fmla="*/ 2327 w 4584"/>
              <a:gd name="T89" fmla="*/ 457 h 996"/>
              <a:gd name="T90" fmla="*/ 2668 w 4584"/>
              <a:gd name="T91" fmla="*/ 587 h 996"/>
              <a:gd name="T92" fmla="*/ 2785 w 4584"/>
              <a:gd name="T93" fmla="*/ 413 h 996"/>
              <a:gd name="T94" fmla="*/ 2840 w 4584"/>
              <a:gd name="T95" fmla="*/ 466 h 996"/>
              <a:gd name="T96" fmla="*/ 3340 w 4584"/>
              <a:gd name="T97" fmla="*/ 593 h 996"/>
              <a:gd name="T98" fmla="*/ 3412 w 4584"/>
              <a:gd name="T99" fmla="*/ 456 h 996"/>
              <a:gd name="T100" fmla="*/ 3375 w 4584"/>
              <a:gd name="T101" fmla="*/ 483 h 996"/>
              <a:gd name="T102" fmla="*/ 3508 w 4584"/>
              <a:gd name="T103" fmla="*/ 475 h 996"/>
              <a:gd name="T104" fmla="*/ 3735 w 4584"/>
              <a:gd name="T105" fmla="*/ 559 h 996"/>
              <a:gd name="T106" fmla="*/ 3673 w 4584"/>
              <a:gd name="T107" fmla="*/ 523 h 996"/>
              <a:gd name="T108" fmla="*/ 3797 w 4584"/>
              <a:gd name="T109" fmla="*/ 390 h 996"/>
              <a:gd name="T110" fmla="*/ 3950 w 4584"/>
              <a:gd name="T111" fmla="*/ 551 h 996"/>
              <a:gd name="T112" fmla="*/ 3976 w 4584"/>
              <a:gd name="T113" fmla="*/ 483 h 996"/>
              <a:gd name="T114" fmla="*/ 4063 w 4584"/>
              <a:gd name="T115" fmla="*/ 557 h 996"/>
              <a:gd name="T116" fmla="*/ 4023 w 4584"/>
              <a:gd name="T117" fmla="*/ 483 h 996"/>
              <a:gd name="T118" fmla="*/ 4319 w 4584"/>
              <a:gd name="T119" fmla="*/ 576 h 996"/>
              <a:gd name="T120" fmla="*/ 4457 w 4584"/>
              <a:gd name="T121" fmla="*/ 514 h 996"/>
              <a:gd name="T122" fmla="*/ 4395 w 4584"/>
              <a:gd name="T123" fmla="*/ 453 h 996"/>
              <a:gd name="T124" fmla="*/ 4474 w 4584"/>
              <a:gd name="T125" fmla="*/ 413 h 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584" h="996">
                <a:moveTo>
                  <a:pt x="1232" y="330"/>
                </a:moveTo>
                <a:lnTo>
                  <a:pt x="1178" y="648"/>
                </a:lnTo>
                <a:lnTo>
                  <a:pt x="1055" y="648"/>
                </a:lnTo>
                <a:lnTo>
                  <a:pt x="1010" y="330"/>
                </a:lnTo>
                <a:lnTo>
                  <a:pt x="1010" y="12"/>
                </a:lnTo>
                <a:lnTo>
                  <a:pt x="1232" y="12"/>
                </a:lnTo>
                <a:lnTo>
                  <a:pt x="1232" y="330"/>
                </a:lnTo>
                <a:close/>
                <a:moveTo>
                  <a:pt x="1623" y="249"/>
                </a:moveTo>
                <a:lnTo>
                  <a:pt x="1569" y="249"/>
                </a:lnTo>
                <a:lnTo>
                  <a:pt x="1651" y="13"/>
                </a:lnTo>
                <a:lnTo>
                  <a:pt x="1715" y="13"/>
                </a:lnTo>
                <a:lnTo>
                  <a:pt x="1797" y="249"/>
                </a:lnTo>
                <a:lnTo>
                  <a:pt x="1743" y="249"/>
                </a:lnTo>
                <a:lnTo>
                  <a:pt x="1726" y="195"/>
                </a:lnTo>
                <a:lnTo>
                  <a:pt x="1641" y="195"/>
                </a:lnTo>
                <a:lnTo>
                  <a:pt x="1623" y="249"/>
                </a:lnTo>
                <a:close/>
                <a:moveTo>
                  <a:pt x="1653" y="156"/>
                </a:moveTo>
                <a:lnTo>
                  <a:pt x="1713" y="156"/>
                </a:lnTo>
                <a:lnTo>
                  <a:pt x="1684" y="67"/>
                </a:lnTo>
                <a:lnTo>
                  <a:pt x="1653" y="156"/>
                </a:lnTo>
                <a:close/>
                <a:moveTo>
                  <a:pt x="1874" y="252"/>
                </a:moveTo>
                <a:lnTo>
                  <a:pt x="1867" y="252"/>
                </a:lnTo>
                <a:lnTo>
                  <a:pt x="1861" y="252"/>
                </a:lnTo>
                <a:lnTo>
                  <a:pt x="1856" y="251"/>
                </a:lnTo>
                <a:lnTo>
                  <a:pt x="1850" y="249"/>
                </a:lnTo>
                <a:lnTo>
                  <a:pt x="1845" y="247"/>
                </a:lnTo>
                <a:lnTo>
                  <a:pt x="1840" y="245"/>
                </a:lnTo>
                <a:lnTo>
                  <a:pt x="1836" y="242"/>
                </a:lnTo>
                <a:lnTo>
                  <a:pt x="1832" y="239"/>
                </a:lnTo>
                <a:lnTo>
                  <a:pt x="1828" y="236"/>
                </a:lnTo>
                <a:lnTo>
                  <a:pt x="1824" y="232"/>
                </a:lnTo>
                <a:lnTo>
                  <a:pt x="1821" y="227"/>
                </a:lnTo>
                <a:lnTo>
                  <a:pt x="1820" y="225"/>
                </a:lnTo>
                <a:lnTo>
                  <a:pt x="1819" y="223"/>
                </a:lnTo>
                <a:lnTo>
                  <a:pt x="1817" y="218"/>
                </a:lnTo>
                <a:lnTo>
                  <a:pt x="1816" y="212"/>
                </a:lnTo>
                <a:lnTo>
                  <a:pt x="1815" y="206"/>
                </a:lnTo>
                <a:lnTo>
                  <a:pt x="1815" y="200"/>
                </a:lnTo>
                <a:lnTo>
                  <a:pt x="1815" y="190"/>
                </a:lnTo>
                <a:lnTo>
                  <a:pt x="1817" y="182"/>
                </a:lnTo>
                <a:lnTo>
                  <a:pt x="1818" y="178"/>
                </a:lnTo>
                <a:lnTo>
                  <a:pt x="1820" y="175"/>
                </a:lnTo>
                <a:lnTo>
                  <a:pt x="1824" y="169"/>
                </a:lnTo>
                <a:lnTo>
                  <a:pt x="1827" y="166"/>
                </a:lnTo>
                <a:lnTo>
                  <a:pt x="1829" y="163"/>
                </a:lnTo>
                <a:lnTo>
                  <a:pt x="1832" y="161"/>
                </a:lnTo>
                <a:lnTo>
                  <a:pt x="1835" y="159"/>
                </a:lnTo>
                <a:lnTo>
                  <a:pt x="1838" y="157"/>
                </a:lnTo>
                <a:lnTo>
                  <a:pt x="1841" y="155"/>
                </a:lnTo>
                <a:lnTo>
                  <a:pt x="1845" y="154"/>
                </a:lnTo>
                <a:lnTo>
                  <a:pt x="1849" y="152"/>
                </a:lnTo>
                <a:lnTo>
                  <a:pt x="1856" y="150"/>
                </a:lnTo>
                <a:lnTo>
                  <a:pt x="1864" y="148"/>
                </a:lnTo>
                <a:lnTo>
                  <a:pt x="1873" y="146"/>
                </a:lnTo>
                <a:lnTo>
                  <a:pt x="1881" y="145"/>
                </a:lnTo>
                <a:lnTo>
                  <a:pt x="1901" y="143"/>
                </a:lnTo>
                <a:lnTo>
                  <a:pt x="1908" y="142"/>
                </a:lnTo>
                <a:lnTo>
                  <a:pt x="1914" y="140"/>
                </a:lnTo>
                <a:lnTo>
                  <a:pt x="1918" y="139"/>
                </a:lnTo>
                <a:lnTo>
                  <a:pt x="1920" y="138"/>
                </a:lnTo>
                <a:lnTo>
                  <a:pt x="1922" y="136"/>
                </a:lnTo>
                <a:lnTo>
                  <a:pt x="1923" y="135"/>
                </a:lnTo>
                <a:lnTo>
                  <a:pt x="1923" y="133"/>
                </a:lnTo>
                <a:lnTo>
                  <a:pt x="1924" y="131"/>
                </a:lnTo>
                <a:lnTo>
                  <a:pt x="1924" y="129"/>
                </a:lnTo>
                <a:lnTo>
                  <a:pt x="1924" y="124"/>
                </a:lnTo>
                <a:lnTo>
                  <a:pt x="1922" y="119"/>
                </a:lnTo>
                <a:lnTo>
                  <a:pt x="1921" y="117"/>
                </a:lnTo>
                <a:lnTo>
                  <a:pt x="1920" y="115"/>
                </a:lnTo>
                <a:lnTo>
                  <a:pt x="1919" y="113"/>
                </a:lnTo>
                <a:lnTo>
                  <a:pt x="1917" y="112"/>
                </a:lnTo>
                <a:lnTo>
                  <a:pt x="1913" y="109"/>
                </a:lnTo>
                <a:lnTo>
                  <a:pt x="1909" y="107"/>
                </a:lnTo>
                <a:lnTo>
                  <a:pt x="1904" y="106"/>
                </a:lnTo>
                <a:lnTo>
                  <a:pt x="1898" y="106"/>
                </a:lnTo>
                <a:lnTo>
                  <a:pt x="1892" y="106"/>
                </a:lnTo>
                <a:lnTo>
                  <a:pt x="1886" y="107"/>
                </a:lnTo>
                <a:lnTo>
                  <a:pt x="1881" y="109"/>
                </a:lnTo>
                <a:lnTo>
                  <a:pt x="1877" y="112"/>
                </a:lnTo>
                <a:lnTo>
                  <a:pt x="1873" y="115"/>
                </a:lnTo>
                <a:lnTo>
                  <a:pt x="1870" y="118"/>
                </a:lnTo>
                <a:lnTo>
                  <a:pt x="1868" y="122"/>
                </a:lnTo>
                <a:lnTo>
                  <a:pt x="1867" y="124"/>
                </a:lnTo>
                <a:lnTo>
                  <a:pt x="1866" y="126"/>
                </a:lnTo>
                <a:lnTo>
                  <a:pt x="1821" y="123"/>
                </a:lnTo>
                <a:lnTo>
                  <a:pt x="1823" y="117"/>
                </a:lnTo>
                <a:lnTo>
                  <a:pt x="1825" y="111"/>
                </a:lnTo>
                <a:lnTo>
                  <a:pt x="1827" y="106"/>
                </a:lnTo>
                <a:lnTo>
                  <a:pt x="1830" y="101"/>
                </a:lnTo>
                <a:lnTo>
                  <a:pt x="1833" y="96"/>
                </a:lnTo>
                <a:lnTo>
                  <a:pt x="1837" y="92"/>
                </a:lnTo>
                <a:lnTo>
                  <a:pt x="1841" y="88"/>
                </a:lnTo>
                <a:lnTo>
                  <a:pt x="1846" y="84"/>
                </a:lnTo>
                <a:lnTo>
                  <a:pt x="1851" y="81"/>
                </a:lnTo>
                <a:lnTo>
                  <a:pt x="1857" y="78"/>
                </a:lnTo>
                <a:lnTo>
                  <a:pt x="1863" y="76"/>
                </a:lnTo>
                <a:lnTo>
                  <a:pt x="1869" y="74"/>
                </a:lnTo>
                <a:lnTo>
                  <a:pt x="1876" y="72"/>
                </a:lnTo>
                <a:lnTo>
                  <a:pt x="1883" y="71"/>
                </a:lnTo>
                <a:lnTo>
                  <a:pt x="1890" y="70"/>
                </a:lnTo>
                <a:lnTo>
                  <a:pt x="1898" y="70"/>
                </a:lnTo>
                <a:lnTo>
                  <a:pt x="1908" y="70"/>
                </a:lnTo>
                <a:lnTo>
                  <a:pt x="1917" y="72"/>
                </a:lnTo>
                <a:lnTo>
                  <a:pt x="1926" y="74"/>
                </a:lnTo>
                <a:lnTo>
                  <a:pt x="1935" y="76"/>
                </a:lnTo>
                <a:lnTo>
                  <a:pt x="1943" y="80"/>
                </a:lnTo>
                <a:lnTo>
                  <a:pt x="1947" y="82"/>
                </a:lnTo>
                <a:lnTo>
                  <a:pt x="1950" y="84"/>
                </a:lnTo>
                <a:lnTo>
                  <a:pt x="1957" y="90"/>
                </a:lnTo>
                <a:lnTo>
                  <a:pt x="1963" y="96"/>
                </a:lnTo>
                <a:lnTo>
                  <a:pt x="1965" y="99"/>
                </a:lnTo>
                <a:lnTo>
                  <a:pt x="1967" y="103"/>
                </a:lnTo>
                <a:lnTo>
                  <a:pt x="1969" y="107"/>
                </a:lnTo>
                <a:lnTo>
                  <a:pt x="1970" y="111"/>
                </a:lnTo>
                <a:lnTo>
                  <a:pt x="1972" y="115"/>
                </a:lnTo>
                <a:lnTo>
                  <a:pt x="1972" y="120"/>
                </a:lnTo>
                <a:lnTo>
                  <a:pt x="1973" y="125"/>
                </a:lnTo>
                <a:lnTo>
                  <a:pt x="1973" y="130"/>
                </a:lnTo>
                <a:lnTo>
                  <a:pt x="1973" y="249"/>
                </a:lnTo>
                <a:lnTo>
                  <a:pt x="1927" y="249"/>
                </a:lnTo>
                <a:lnTo>
                  <a:pt x="1927" y="225"/>
                </a:lnTo>
                <a:lnTo>
                  <a:pt x="1922" y="230"/>
                </a:lnTo>
                <a:lnTo>
                  <a:pt x="1917" y="236"/>
                </a:lnTo>
                <a:lnTo>
                  <a:pt x="1912" y="241"/>
                </a:lnTo>
                <a:lnTo>
                  <a:pt x="1906" y="245"/>
                </a:lnTo>
                <a:lnTo>
                  <a:pt x="1899" y="248"/>
                </a:lnTo>
                <a:lnTo>
                  <a:pt x="1891" y="250"/>
                </a:lnTo>
                <a:lnTo>
                  <a:pt x="1887" y="251"/>
                </a:lnTo>
                <a:lnTo>
                  <a:pt x="1883" y="252"/>
                </a:lnTo>
                <a:lnTo>
                  <a:pt x="1874" y="252"/>
                </a:lnTo>
                <a:close/>
                <a:moveTo>
                  <a:pt x="1888" y="219"/>
                </a:moveTo>
                <a:lnTo>
                  <a:pt x="1895" y="218"/>
                </a:lnTo>
                <a:lnTo>
                  <a:pt x="1902" y="216"/>
                </a:lnTo>
                <a:lnTo>
                  <a:pt x="1905" y="215"/>
                </a:lnTo>
                <a:lnTo>
                  <a:pt x="1908" y="213"/>
                </a:lnTo>
                <a:lnTo>
                  <a:pt x="1914" y="209"/>
                </a:lnTo>
                <a:lnTo>
                  <a:pt x="1916" y="207"/>
                </a:lnTo>
                <a:lnTo>
                  <a:pt x="1919" y="204"/>
                </a:lnTo>
                <a:lnTo>
                  <a:pt x="1922" y="199"/>
                </a:lnTo>
                <a:lnTo>
                  <a:pt x="1924" y="193"/>
                </a:lnTo>
                <a:lnTo>
                  <a:pt x="1924" y="189"/>
                </a:lnTo>
                <a:lnTo>
                  <a:pt x="1924" y="186"/>
                </a:lnTo>
                <a:lnTo>
                  <a:pt x="1924" y="167"/>
                </a:lnTo>
                <a:lnTo>
                  <a:pt x="1921" y="169"/>
                </a:lnTo>
                <a:lnTo>
                  <a:pt x="1915" y="171"/>
                </a:lnTo>
                <a:lnTo>
                  <a:pt x="1903" y="173"/>
                </a:lnTo>
                <a:lnTo>
                  <a:pt x="1890" y="175"/>
                </a:lnTo>
                <a:lnTo>
                  <a:pt x="1884" y="176"/>
                </a:lnTo>
                <a:lnTo>
                  <a:pt x="1879" y="178"/>
                </a:lnTo>
                <a:lnTo>
                  <a:pt x="1874" y="180"/>
                </a:lnTo>
                <a:lnTo>
                  <a:pt x="1870" y="182"/>
                </a:lnTo>
                <a:lnTo>
                  <a:pt x="1866" y="185"/>
                </a:lnTo>
                <a:lnTo>
                  <a:pt x="1864" y="189"/>
                </a:lnTo>
                <a:lnTo>
                  <a:pt x="1863" y="191"/>
                </a:lnTo>
                <a:lnTo>
                  <a:pt x="1862" y="193"/>
                </a:lnTo>
                <a:lnTo>
                  <a:pt x="1862" y="198"/>
                </a:lnTo>
                <a:lnTo>
                  <a:pt x="1862" y="203"/>
                </a:lnTo>
                <a:lnTo>
                  <a:pt x="1863" y="207"/>
                </a:lnTo>
                <a:lnTo>
                  <a:pt x="1865" y="209"/>
                </a:lnTo>
                <a:lnTo>
                  <a:pt x="1866" y="211"/>
                </a:lnTo>
                <a:lnTo>
                  <a:pt x="1869" y="213"/>
                </a:lnTo>
                <a:lnTo>
                  <a:pt x="1873" y="216"/>
                </a:lnTo>
                <a:lnTo>
                  <a:pt x="1875" y="217"/>
                </a:lnTo>
                <a:lnTo>
                  <a:pt x="1877" y="217"/>
                </a:lnTo>
                <a:lnTo>
                  <a:pt x="1882" y="218"/>
                </a:lnTo>
                <a:lnTo>
                  <a:pt x="1888" y="219"/>
                </a:lnTo>
                <a:close/>
                <a:moveTo>
                  <a:pt x="2063" y="249"/>
                </a:moveTo>
                <a:lnTo>
                  <a:pt x="2013" y="249"/>
                </a:lnTo>
                <a:lnTo>
                  <a:pt x="2013" y="13"/>
                </a:lnTo>
                <a:lnTo>
                  <a:pt x="2063" y="13"/>
                </a:lnTo>
                <a:lnTo>
                  <a:pt x="2063" y="249"/>
                </a:lnTo>
                <a:close/>
                <a:moveTo>
                  <a:pt x="2197" y="72"/>
                </a:moveTo>
                <a:lnTo>
                  <a:pt x="2197" y="109"/>
                </a:lnTo>
                <a:lnTo>
                  <a:pt x="2164" y="109"/>
                </a:lnTo>
                <a:lnTo>
                  <a:pt x="2164" y="195"/>
                </a:lnTo>
                <a:lnTo>
                  <a:pt x="2164" y="199"/>
                </a:lnTo>
                <a:lnTo>
                  <a:pt x="2165" y="203"/>
                </a:lnTo>
                <a:lnTo>
                  <a:pt x="2166" y="205"/>
                </a:lnTo>
                <a:lnTo>
                  <a:pt x="2167" y="206"/>
                </a:lnTo>
                <a:lnTo>
                  <a:pt x="2169" y="208"/>
                </a:lnTo>
                <a:lnTo>
                  <a:pt x="2171" y="210"/>
                </a:lnTo>
                <a:lnTo>
                  <a:pt x="2174" y="211"/>
                </a:lnTo>
                <a:lnTo>
                  <a:pt x="2177" y="212"/>
                </a:lnTo>
                <a:lnTo>
                  <a:pt x="2181" y="212"/>
                </a:lnTo>
                <a:lnTo>
                  <a:pt x="2188" y="211"/>
                </a:lnTo>
                <a:lnTo>
                  <a:pt x="2193" y="210"/>
                </a:lnTo>
                <a:lnTo>
                  <a:pt x="2201" y="247"/>
                </a:lnTo>
                <a:lnTo>
                  <a:pt x="2190" y="250"/>
                </a:lnTo>
                <a:lnTo>
                  <a:pt x="2183" y="251"/>
                </a:lnTo>
                <a:lnTo>
                  <a:pt x="2174" y="252"/>
                </a:lnTo>
                <a:lnTo>
                  <a:pt x="2168" y="252"/>
                </a:lnTo>
                <a:lnTo>
                  <a:pt x="2161" y="251"/>
                </a:lnTo>
                <a:lnTo>
                  <a:pt x="2156" y="250"/>
                </a:lnTo>
                <a:lnTo>
                  <a:pt x="2150" y="249"/>
                </a:lnTo>
                <a:lnTo>
                  <a:pt x="2145" y="248"/>
                </a:lnTo>
                <a:lnTo>
                  <a:pt x="2140" y="245"/>
                </a:lnTo>
                <a:lnTo>
                  <a:pt x="2135" y="243"/>
                </a:lnTo>
                <a:lnTo>
                  <a:pt x="2131" y="240"/>
                </a:lnTo>
                <a:lnTo>
                  <a:pt x="2127" y="237"/>
                </a:lnTo>
                <a:lnTo>
                  <a:pt x="2124" y="233"/>
                </a:lnTo>
                <a:lnTo>
                  <a:pt x="2121" y="229"/>
                </a:lnTo>
                <a:lnTo>
                  <a:pt x="2119" y="224"/>
                </a:lnTo>
                <a:lnTo>
                  <a:pt x="2117" y="219"/>
                </a:lnTo>
                <a:lnTo>
                  <a:pt x="2116" y="213"/>
                </a:lnTo>
                <a:lnTo>
                  <a:pt x="2115" y="208"/>
                </a:lnTo>
                <a:lnTo>
                  <a:pt x="2115" y="201"/>
                </a:lnTo>
                <a:lnTo>
                  <a:pt x="2115" y="109"/>
                </a:lnTo>
                <a:lnTo>
                  <a:pt x="2091" y="109"/>
                </a:lnTo>
                <a:lnTo>
                  <a:pt x="2091" y="72"/>
                </a:lnTo>
                <a:lnTo>
                  <a:pt x="2115" y="72"/>
                </a:lnTo>
                <a:lnTo>
                  <a:pt x="2115" y="30"/>
                </a:lnTo>
                <a:lnTo>
                  <a:pt x="2164" y="30"/>
                </a:lnTo>
                <a:lnTo>
                  <a:pt x="2164" y="72"/>
                </a:lnTo>
                <a:lnTo>
                  <a:pt x="2197" y="72"/>
                </a:lnTo>
                <a:close/>
                <a:moveTo>
                  <a:pt x="2304" y="253"/>
                </a:moveTo>
                <a:lnTo>
                  <a:pt x="2291" y="252"/>
                </a:lnTo>
                <a:lnTo>
                  <a:pt x="2285" y="251"/>
                </a:lnTo>
                <a:lnTo>
                  <a:pt x="2279" y="250"/>
                </a:lnTo>
                <a:lnTo>
                  <a:pt x="2268" y="246"/>
                </a:lnTo>
                <a:lnTo>
                  <a:pt x="2263" y="244"/>
                </a:lnTo>
                <a:lnTo>
                  <a:pt x="2258" y="241"/>
                </a:lnTo>
                <a:lnTo>
                  <a:pt x="2249" y="235"/>
                </a:lnTo>
                <a:lnTo>
                  <a:pt x="2245" y="231"/>
                </a:lnTo>
                <a:lnTo>
                  <a:pt x="2241" y="227"/>
                </a:lnTo>
                <a:lnTo>
                  <a:pt x="2234" y="219"/>
                </a:lnTo>
                <a:lnTo>
                  <a:pt x="2231" y="214"/>
                </a:lnTo>
                <a:lnTo>
                  <a:pt x="2228" y="209"/>
                </a:lnTo>
                <a:lnTo>
                  <a:pt x="2223" y="198"/>
                </a:lnTo>
                <a:lnTo>
                  <a:pt x="2221" y="193"/>
                </a:lnTo>
                <a:lnTo>
                  <a:pt x="2220" y="187"/>
                </a:lnTo>
                <a:lnTo>
                  <a:pt x="2219" y="181"/>
                </a:lnTo>
                <a:lnTo>
                  <a:pt x="2218" y="175"/>
                </a:lnTo>
                <a:lnTo>
                  <a:pt x="2218" y="168"/>
                </a:lnTo>
                <a:lnTo>
                  <a:pt x="2217" y="161"/>
                </a:lnTo>
                <a:lnTo>
                  <a:pt x="2218" y="155"/>
                </a:lnTo>
                <a:lnTo>
                  <a:pt x="2218" y="148"/>
                </a:lnTo>
                <a:lnTo>
                  <a:pt x="2219" y="142"/>
                </a:lnTo>
                <a:lnTo>
                  <a:pt x="2220" y="136"/>
                </a:lnTo>
                <a:lnTo>
                  <a:pt x="2223" y="124"/>
                </a:lnTo>
                <a:lnTo>
                  <a:pt x="2225" y="119"/>
                </a:lnTo>
                <a:lnTo>
                  <a:pt x="2228" y="114"/>
                </a:lnTo>
                <a:lnTo>
                  <a:pt x="2234" y="104"/>
                </a:lnTo>
                <a:lnTo>
                  <a:pt x="2237" y="99"/>
                </a:lnTo>
                <a:lnTo>
                  <a:pt x="2241" y="95"/>
                </a:lnTo>
                <a:lnTo>
                  <a:pt x="2245" y="91"/>
                </a:lnTo>
                <a:lnTo>
                  <a:pt x="2249" y="88"/>
                </a:lnTo>
                <a:lnTo>
                  <a:pt x="2253" y="85"/>
                </a:lnTo>
                <a:lnTo>
                  <a:pt x="2258" y="82"/>
                </a:lnTo>
                <a:lnTo>
                  <a:pt x="2263" y="79"/>
                </a:lnTo>
                <a:lnTo>
                  <a:pt x="2268" y="77"/>
                </a:lnTo>
                <a:lnTo>
                  <a:pt x="2274" y="75"/>
                </a:lnTo>
                <a:lnTo>
                  <a:pt x="2279" y="73"/>
                </a:lnTo>
                <a:lnTo>
                  <a:pt x="2285" y="72"/>
                </a:lnTo>
                <a:lnTo>
                  <a:pt x="2291" y="71"/>
                </a:lnTo>
                <a:lnTo>
                  <a:pt x="2304" y="70"/>
                </a:lnTo>
                <a:lnTo>
                  <a:pt x="2317" y="71"/>
                </a:lnTo>
                <a:lnTo>
                  <a:pt x="2323" y="72"/>
                </a:lnTo>
                <a:lnTo>
                  <a:pt x="2329" y="73"/>
                </a:lnTo>
                <a:lnTo>
                  <a:pt x="2340" y="77"/>
                </a:lnTo>
                <a:lnTo>
                  <a:pt x="2346" y="79"/>
                </a:lnTo>
                <a:lnTo>
                  <a:pt x="2351" y="82"/>
                </a:lnTo>
                <a:lnTo>
                  <a:pt x="2360" y="88"/>
                </a:lnTo>
                <a:lnTo>
                  <a:pt x="2364" y="91"/>
                </a:lnTo>
                <a:lnTo>
                  <a:pt x="2368" y="95"/>
                </a:lnTo>
                <a:lnTo>
                  <a:pt x="2375" y="104"/>
                </a:lnTo>
                <a:lnTo>
                  <a:pt x="2378" y="109"/>
                </a:lnTo>
                <a:lnTo>
                  <a:pt x="2381" y="114"/>
                </a:lnTo>
                <a:lnTo>
                  <a:pt x="2385" y="124"/>
                </a:lnTo>
                <a:lnTo>
                  <a:pt x="2387" y="130"/>
                </a:lnTo>
                <a:lnTo>
                  <a:pt x="2389" y="136"/>
                </a:lnTo>
                <a:lnTo>
                  <a:pt x="2390" y="142"/>
                </a:lnTo>
                <a:lnTo>
                  <a:pt x="2391" y="148"/>
                </a:lnTo>
                <a:lnTo>
                  <a:pt x="2391" y="155"/>
                </a:lnTo>
                <a:lnTo>
                  <a:pt x="2391" y="161"/>
                </a:lnTo>
                <a:lnTo>
                  <a:pt x="2391" y="168"/>
                </a:lnTo>
                <a:lnTo>
                  <a:pt x="2391" y="175"/>
                </a:lnTo>
                <a:lnTo>
                  <a:pt x="2390" y="181"/>
                </a:lnTo>
                <a:lnTo>
                  <a:pt x="2389" y="187"/>
                </a:lnTo>
                <a:lnTo>
                  <a:pt x="2385" y="198"/>
                </a:lnTo>
                <a:lnTo>
                  <a:pt x="2383" y="204"/>
                </a:lnTo>
                <a:lnTo>
                  <a:pt x="2381" y="209"/>
                </a:lnTo>
                <a:lnTo>
                  <a:pt x="2375" y="219"/>
                </a:lnTo>
                <a:lnTo>
                  <a:pt x="2372" y="223"/>
                </a:lnTo>
                <a:lnTo>
                  <a:pt x="2368" y="227"/>
                </a:lnTo>
                <a:lnTo>
                  <a:pt x="2364" y="231"/>
                </a:lnTo>
                <a:lnTo>
                  <a:pt x="2360" y="235"/>
                </a:lnTo>
                <a:lnTo>
                  <a:pt x="2355" y="238"/>
                </a:lnTo>
                <a:lnTo>
                  <a:pt x="2351" y="241"/>
                </a:lnTo>
                <a:lnTo>
                  <a:pt x="2346" y="244"/>
                </a:lnTo>
                <a:lnTo>
                  <a:pt x="2340" y="246"/>
                </a:lnTo>
                <a:lnTo>
                  <a:pt x="2335" y="248"/>
                </a:lnTo>
                <a:lnTo>
                  <a:pt x="2329" y="250"/>
                </a:lnTo>
                <a:lnTo>
                  <a:pt x="2323" y="251"/>
                </a:lnTo>
                <a:lnTo>
                  <a:pt x="2317" y="252"/>
                </a:lnTo>
                <a:lnTo>
                  <a:pt x="2304" y="253"/>
                </a:lnTo>
                <a:close/>
                <a:moveTo>
                  <a:pt x="2305" y="215"/>
                </a:moveTo>
                <a:lnTo>
                  <a:pt x="2309" y="214"/>
                </a:lnTo>
                <a:lnTo>
                  <a:pt x="2313" y="214"/>
                </a:lnTo>
                <a:lnTo>
                  <a:pt x="2317" y="212"/>
                </a:lnTo>
                <a:lnTo>
                  <a:pt x="2321" y="211"/>
                </a:lnTo>
                <a:lnTo>
                  <a:pt x="2324" y="209"/>
                </a:lnTo>
                <a:lnTo>
                  <a:pt x="2327" y="206"/>
                </a:lnTo>
                <a:lnTo>
                  <a:pt x="2330" y="203"/>
                </a:lnTo>
                <a:lnTo>
                  <a:pt x="2332" y="199"/>
                </a:lnTo>
                <a:lnTo>
                  <a:pt x="2334" y="195"/>
                </a:lnTo>
                <a:lnTo>
                  <a:pt x="2336" y="191"/>
                </a:lnTo>
                <a:lnTo>
                  <a:pt x="2338" y="187"/>
                </a:lnTo>
                <a:lnTo>
                  <a:pt x="2339" y="182"/>
                </a:lnTo>
                <a:lnTo>
                  <a:pt x="2341" y="172"/>
                </a:lnTo>
                <a:lnTo>
                  <a:pt x="2341" y="167"/>
                </a:lnTo>
                <a:lnTo>
                  <a:pt x="2342" y="161"/>
                </a:lnTo>
                <a:lnTo>
                  <a:pt x="2341" y="150"/>
                </a:lnTo>
                <a:lnTo>
                  <a:pt x="2339" y="140"/>
                </a:lnTo>
                <a:lnTo>
                  <a:pt x="2338" y="135"/>
                </a:lnTo>
                <a:lnTo>
                  <a:pt x="2336" y="131"/>
                </a:lnTo>
                <a:lnTo>
                  <a:pt x="2332" y="123"/>
                </a:lnTo>
                <a:lnTo>
                  <a:pt x="2330" y="119"/>
                </a:lnTo>
                <a:lnTo>
                  <a:pt x="2327" y="116"/>
                </a:lnTo>
                <a:lnTo>
                  <a:pt x="2324" y="113"/>
                </a:lnTo>
                <a:lnTo>
                  <a:pt x="2321" y="111"/>
                </a:lnTo>
                <a:lnTo>
                  <a:pt x="2317" y="110"/>
                </a:lnTo>
                <a:lnTo>
                  <a:pt x="2313" y="108"/>
                </a:lnTo>
                <a:lnTo>
                  <a:pt x="2309" y="108"/>
                </a:lnTo>
                <a:lnTo>
                  <a:pt x="2305" y="107"/>
                </a:lnTo>
                <a:lnTo>
                  <a:pt x="2300" y="108"/>
                </a:lnTo>
                <a:lnTo>
                  <a:pt x="2296" y="108"/>
                </a:lnTo>
                <a:lnTo>
                  <a:pt x="2292" y="110"/>
                </a:lnTo>
                <a:lnTo>
                  <a:pt x="2288" y="111"/>
                </a:lnTo>
                <a:lnTo>
                  <a:pt x="2285" y="113"/>
                </a:lnTo>
                <a:lnTo>
                  <a:pt x="2282" y="116"/>
                </a:lnTo>
                <a:lnTo>
                  <a:pt x="2279" y="119"/>
                </a:lnTo>
                <a:lnTo>
                  <a:pt x="2277" y="123"/>
                </a:lnTo>
                <a:lnTo>
                  <a:pt x="2272" y="131"/>
                </a:lnTo>
                <a:lnTo>
                  <a:pt x="2271" y="135"/>
                </a:lnTo>
                <a:lnTo>
                  <a:pt x="2270" y="140"/>
                </a:lnTo>
                <a:lnTo>
                  <a:pt x="2269" y="145"/>
                </a:lnTo>
                <a:lnTo>
                  <a:pt x="2268" y="150"/>
                </a:lnTo>
                <a:lnTo>
                  <a:pt x="2267" y="155"/>
                </a:lnTo>
                <a:lnTo>
                  <a:pt x="2267" y="161"/>
                </a:lnTo>
                <a:lnTo>
                  <a:pt x="2268" y="172"/>
                </a:lnTo>
                <a:lnTo>
                  <a:pt x="2270" y="182"/>
                </a:lnTo>
                <a:lnTo>
                  <a:pt x="2271" y="187"/>
                </a:lnTo>
                <a:lnTo>
                  <a:pt x="2272" y="191"/>
                </a:lnTo>
                <a:lnTo>
                  <a:pt x="2274" y="195"/>
                </a:lnTo>
                <a:lnTo>
                  <a:pt x="2277" y="199"/>
                </a:lnTo>
                <a:lnTo>
                  <a:pt x="2279" y="203"/>
                </a:lnTo>
                <a:lnTo>
                  <a:pt x="2282" y="206"/>
                </a:lnTo>
                <a:lnTo>
                  <a:pt x="2285" y="209"/>
                </a:lnTo>
                <a:lnTo>
                  <a:pt x="2288" y="211"/>
                </a:lnTo>
                <a:lnTo>
                  <a:pt x="2292" y="212"/>
                </a:lnTo>
                <a:lnTo>
                  <a:pt x="2296" y="214"/>
                </a:lnTo>
                <a:lnTo>
                  <a:pt x="2300" y="214"/>
                </a:lnTo>
                <a:lnTo>
                  <a:pt x="2305" y="215"/>
                </a:lnTo>
                <a:close/>
                <a:moveTo>
                  <a:pt x="2539" y="172"/>
                </a:moveTo>
                <a:lnTo>
                  <a:pt x="2430" y="172"/>
                </a:lnTo>
                <a:lnTo>
                  <a:pt x="2430" y="133"/>
                </a:lnTo>
                <a:lnTo>
                  <a:pt x="2539" y="133"/>
                </a:lnTo>
                <a:lnTo>
                  <a:pt x="2539" y="172"/>
                </a:lnTo>
                <a:close/>
                <a:moveTo>
                  <a:pt x="2603" y="315"/>
                </a:moveTo>
                <a:lnTo>
                  <a:pt x="2594" y="315"/>
                </a:lnTo>
                <a:lnTo>
                  <a:pt x="2586" y="314"/>
                </a:lnTo>
                <a:lnTo>
                  <a:pt x="2579" y="312"/>
                </a:lnTo>
                <a:lnTo>
                  <a:pt x="2573" y="310"/>
                </a:lnTo>
                <a:lnTo>
                  <a:pt x="2584" y="274"/>
                </a:lnTo>
                <a:lnTo>
                  <a:pt x="2590" y="275"/>
                </a:lnTo>
                <a:lnTo>
                  <a:pt x="2596" y="276"/>
                </a:lnTo>
                <a:lnTo>
                  <a:pt x="2601" y="276"/>
                </a:lnTo>
                <a:lnTo>
                  <a:pt x="2606" y="276"/>
                </a:lnTo>
                <a:lnTo>
                  <a:pt x="2608" y="275"/>
                </a:lnTo>
                <a:lnTo>
                  <a:pt x="2610" y="274"/>
                </a:lnTo>
                <a:lnTo>
                  <a:pt x="2614" y="271"/>
                </a:lnTo>
                <a:lnTo>
                  <a:pt x="2617" y="267"/>
                </a:lnTo>
                <a:lnTo>
                  <a:pt x="2620" y="262"/>
                </a:lnTo>
                <a:lnTo>
                  <a:pt x="2623" y="254"/>
                </a:lnTo>
                <a:lnTo>
                  <a:pt x="2559" y="72"/>
                </a:lnTo>
                <a:lnTo>
                  <a:pt x="2611" y="72"/>
                </a:lnTo>
                <a:lnTo>
                  <a:pt x="2647" y="202"/>
                </a:lnTo>
                <a:lnTo>
                  <a:pt x="2686" y="72"/>
                </a:lnTo>
                <a:lnTo>
                  <a:pt x="2738" y="72"/>
                </a:lnTo>
                <a:lnTo>
                  <a:pt x="2669" y="268"/>
                </a:lnTo>
                <a:lnTo>
                  <a:pt x="2665" y="278"/>
                </a:lnTo>
                <a:lnTo>
                  <a:pt x="2663" y="283"/>
                </a:lnTo>
                <a:lnTo>
                  <a:pt x="2660" y="287"/>
                </a:lnTo>
                <a:lnTo>
                  <a:pt x="2654" y="296"/>
                </a:lnTo>
                <a:lnTo>
                  <a:pt x="2646" y="302"/>
                </a:lnTo>
                <a:lnTo>
                  <a:pt x="2642" y="306"/>
                </a:lnTo>
                <a:lnTo>
                  <a:pt x="2638" y="308"/>
                </a:lnTo>
                <a:lnTo>
                  <a:pt x="2633" y="310"/>
                </a:lnTo>
                <a:lnTo>
                  <a:pt x="2628" y="312"/>
                </a:lnTo>
                <a:lnTo>
                  <a:pt x="2622" y="314"/>
                </a:lnTo>
                <a:lnTo>
                  <a:pt x="2616" y="315"/>
                </a:lnTo>
                <a:lnTo>
                  <a:pt x="2610" y="315"/>
                </a:lnTo>
                <a:lnTo>
                  <a:pt x="2603" y="315"/>
                </a:lnTo>
                <a:close/>
                <a:moveTo>
                  <a:pt x="2812" y="249"/>
                </a:moveTo>
                <a:lnTo>
                  <a:pt x="2763" y="249"/>
                </a:lnTo>
                <a:lnTo>
                  <a:pt x="2763" y="13"/>
                </a:lnTo>
                <a:lnTo>
                  <a:pt x="2812" y="13"/>
                </a:lnTo>
                <a:lnTo>
                  <a:pt x="2812" y="249"/>
                </a:lnTo>
                <a:close/>
                <a:moveTo>
                  <a:pt x="2877" y="50"/>
                </a:moveTo>
                <a:lnTo>
                  <a:pt x="2872" y="49"/>
                </a:lnTo>
                <a:lnTo>
                  <a:pt x="2867" y="48"/>
                </a:lnTo>
                <a:lnTo>
                  <a:pt x="2863" y="45"/>
                </a:lnTo>
                <a:lnTo>
                  <a:pt x="2859" y="42"/>
                </a:lnTo>
                <a:lnTo>
                  <a:pt x="2855" y="38"/>
                </a:lnTo>
                <a:lnTo>
                  <a:pt x="2853" y="34"/>
                </a:lnTo>
                <a:lnTo>
                  <a:pt x="2851" y="30"/>
                </a:lnTo>
                <a:lnTo>
                  <a:pt x="2851" y="25"/>
                </a:lnTo>
                <a:lnTo>
                  <a:pt x="2851" y="20"/>
                </a:lnTo>
                <a:lnTo>
                  <a:pt x="2853" y="15"/>
                </a:lnTo>
                <a:lnTo>
                  <a:pt x="2855" y="11"/>
                </a:lnTo>
                <a:lnTo>
                  <a:pt x="2859" y="7"/>
                </a:lnTo>
                <a:lnTo>
                  <a:pt x="2863" y="4"/>
                </a:lnTo>
                <a:lnTo>
                  <a:pt x="2867" y="2"/>
                </a:lnTo>
                <a:lnTo>
                  <a:pt x="2872" y="0"/>
                </a:lnTo>
                <a:lnTo>
                  <a:pt x="2877" y="0"/>
                </a:lnTo>
                <a:lnTo>
                  <a:pt x="2883" y="0"/>
                </a:lnTo>
                <a:lnTo>
                  <a:pt x="2887" y="2"/>
                </a:lnTo>
                <a:lnTo>
                  <a:pt x="2892" y="4"/>
                </a:lnTo>
                <a:lnTo>
                  <a:pt x="2896" y="7"/>
                </a:lnTo>
                <a:lnTo>
                  <a:pt x="2900" y="11"/>
                </a:lnTo>
                <a:lnTo>
                  <a:pt x="2902" y="15"/>
                </a:lnTo>
                <a:lnTo>
                  <a:pt x="2903" y="20"/>
                </a:lnTo>
                <a:lnTo>
                  <a:pt x="2904" y="25"/>
                </a:lnTo>
                <a:lnTo>
                  <a:pt x="2903" y="30"/>
                </a:lnTo>
                <a:lnTo>
                  <a:pt x="2902" y="34"/>
                </a:lnTo>
                <a:lnTo>
                  <a:pt x="2900" y="38"/>
                </a:lnTo>
                <a:lnTo>
                  <a:pt x="2896" y="42"/>
                </a:lnTo>
                <a:lnTo>
                  <a:pt x="2892" y="45"/>
                </a:lnTo>
                <a:lnTo>
                  <a:pt x="2887" y="48"/>
                </a:lnTo>
                <a:lnTo>
                  <a:pt x="2883" y="49"/>
                </a:lnTo>
                <a:lnTo>
                  <a:pt x="2877" y="50"/>
                </a:lnTo>
                <a:close/>
                <a:moveTo>
                  <a:pt x="2853" y="72"/>
                </a:moveTo>
                <a:lnTo>
                  <a:pt x="2902" y="72"/>
                </a:lnTo>
                <a:lnTo>
                  <a:pt x="2902" y="249"/>
                </a:lnTo>
                <a:lnTo>
                  <a:pt x="2853" y="249"/>
                </a:lnTo>
                <a:lnTo>
                  <a:pt x="2853" y="72"/>
                </a:lnTo>
                <a:close/>
                <a:moveTo>
                  <a:pt x="3023" y="253"/>
                </a:moveTo>
                <a:lnTo>
                  <a:pt x="3010" y="252"/>
                </a:lnTo>
                <a:lnTo>
                  <a:pt x="3003" y="251"/>
                </a:lnTo>
                <a:lnTo>
                  <a:pt x="2998" y="250"/>
                </a:lnTo>
                <a:lnTo>
                  <a:pt x="2986" y="246"/>
                </a:lnTo>
                <a:lnTo>
                  <a:pt x="2980" y="244"/>
                </a:lnTo>
                <a:lnTo>
                  <a:pt x="2975" y="241"/>
                </a:lnTo>
                <a:lnTo>
                  <a:pt x="2966" y="235"/>
                </a:lnTo>
                <a:lnTo>
                  <a:pt x="2962" y="231"/>
                </a:lnTo>
                <a:lnTo>
                  <a:pt x="2958" y="227"/>
                </a:lnTo>
                <a:lnTo>
                  <a:pt x="2951" y="219"/>
                </a:lnTo>
                <a:lnTo>
                  <a:pt x="2948" y="214"/>
                </a:lnTo>
                <a:lnTo>
                  <a:pt x="2945" y="209"/>
                </a:lnTo>
                <a:lnTo>
                  <a:pt x="2940" y="198"/>
                </a:lnTo>
                <a:lnTo>
                  <a:pt x="2939" y="193"/>
                </a:lnTo>
                <a:lnTo>
                  <a:pt x="2937" y="187"/>
                </a:lnTo>
                <a:lnTo>
                  <a:pt x="2936" y="181"/>
                </a:lnTo>
                <a:lnTo>
                  <a:pt x="2935" y="175"/>
                </a:lnTo>
                <a:lnTo>
                  <a:pt x="2935" y="168"/>
                </a:lnTo>
                <a:lnTo>
                  <a:pt x="2935" y="161"/>
                </a:lnTo>
                <a:lnTo>
                  <a:pt x="2935" y="155"/>
                </a:lnTo>
                <a:lnTo>
                  <a:pt x="2935" y="148"/>
                </a:lnTo>
                <a:lnTo>
                  <a:pt x="2936" y="142"/>
                </a:lnTo>
                <a:lnTo>
                  <a:pt x="2937" y="136"/>
                </a:lnTo>
                <a:lnTo>
                  <a:pt x="2940" y="124"/>
                </a:lnTo>
                <a:lnTo>
                  <a:pt x="2943" y="119"/>
                </a:lnTo>
                <a:lnTo>
                  <a:pt x="2945" y="114"/>
                </a:lnTo>
                <a:lnTo>
                  <a:pt x="2951" y="104"/>
                </a:lnTo>
                <a:lnTo>
                  <a:pt x="2954" y="99"/>
                </a:lnTo>
                <a:lnTo>
                  <a:pt x="2958" y="95"/>
                </a:lnTo>
                <a:lnTo>
                  <a:pt x="2962" y="91"/>
                </a:lnTo>
                <a:lnTo>
                  <a:pt x="2966" y="88"/>
                </a:lnTo>
                <a:lnTo>
                  <a:pt x="2970" y="85"/>
                </a:lnTo>
                <a:lnTo>
                  <a:pt x="2975" y="82"/>
                </a:lnTo>
                <a:lnTo>
                  <a:pt x="2980" y="79"/>
                </a:lnTo>
                <a:lnTo>
                  <a:pt x="2986" y="77"/>
                </a:lnTo>
                <a:lnTo>
                  <a:pt x="2992" y="75"/>
                </a:lnTo>
                <a:lnTo>
                  <a:pt x="2998" y="73"/>
                </a:lnTo>
                <a:lnTo>
                  <a:pt x="3003" y="72"/>
                </a:lnTo>
                <a:lnTo>
                  <a:pt x="3010" y="71"/>
                </a:lnTo>
                <a:lnTo>
                  <a:pt x="3023" y="70"/>
                </a:lnTo>
                <a:lnTo>
                  <a:pt x="3035" y="71"/>
                </a:lnTo>
                <a:lnTo>
                  <a:pt x="3042" y="72"/>
                </a:lnTo>
                <a:lnTo>
                  <a:pt x="3047" y="73"/>
                </a:lnTo>
                <a:lnTo>
                  <a:pt x="3059" y="77"/>
                </a:lnTo>
                <a:lnTo>
                  <a:pt x="3064" y="79"/>
                </a:lnTo>
                <a:lnTo>
                  <a:pt x="3069" y="82"/>
                </a:lnTo>
                <a:lnTo>
                  <a:pt x="3078" y="88"/>
                </a:lnTo>
                <a:lnTo>
                  <a:pt x="3082" y="91"/>
                </a:lnTo>
                <a:lnTo>
                  <a:pt x="3086" y="95"/>
                </a:lnTo>
                <a:lnTo>
                  <a:pt x="3093" y="104"/>
                </a:lnTo>
                <a:lnTo>
                  <a:pt x="3096" y="109"/>
                </a:lnTo>
                <a:lnTo>
                  <a:pt x="3099" y="114"/>
                </a:lnTo>
                <a:lnTo>
                  <a:pt x="3104" y="124"/>
                </a:lnTo>
                <a:lnTo>
                  <a:pt x="3105" y="130"/>
                </a:lnTo>
                <a:lnTo>
                  <a:pt x="3107" y="136"/>
                </a:lnTo>
                <a:lnTo>
                  <a:pt x="3108" y="142"/>
                </a:lnTo>
                <a:lnTo>
                  <a:pt x="3109" y="148"/>
                </a:lnTo>
                <a:lnTo>
                  <a:pt x="3109" y="155"/>
                </a:lnTo>
                <a:lnTo>
                  <a:pt x="3109" y="161"/>
                </a:lnTo>
                <a:lnTo>
                  <a:pt x="3109" y="168"/>
                </a:lnTo>
                <a:lnTo>
                  <a:pt x="3109" y="175"/>
                </a:lnTo>
                <a:lnTo>
                  <a:pt x="3108" y="181"/>
                </a:lnTo>
                <a:lnTo>
                  <a:pt x="3107" y="187"/>
                </a:lnTo>
                <a:lnTo>
                  <a:pt x="3104" y="198"/>
                </a:lnTo>
                <a:lnTo>
                  <a:pt x="3101" y="204"/>
                </a:lnTo>
                <a:lnTo>
                  <a:pt x="3099" y="209"/>
                </a:lnTo>
                <a:lnTo>
                  <a:pt x="3093" y="219"/>
                </a:lnTo>
                <a:lnTo>
                  <a:pt x="3090" y="223"/>
                </a:lnTo>
                <a:lnTo>
                  <a:pt x="3086" y="227"/>
                </a:lnTo>
                <a:lnTo>
                  <a:pt x="3082" y="231"/>
                </a:lnTo>
                <a:lnTo>
                  <a:pt x="3078" y="235"/>
                </a:lnTo>
                <a:lnTo>
                  <a:pt x="3074" y="238"/>
                </a:lnTo>
                <a:lnTo>
                  <a:pt x="3069" y="241"/>
                </a:lnTo>
                <a:lnTo>
                  <a:pt x="3064" y="244"/>
                </a:lnTo>
                <a:lnTo>
                  <a:pt x="3059" y="246"/>
                </a:lnTo>
                <a:lnTo>
                  <a:pt x="3053" y="248"/>
                </a:lnTo>
                <a:lnTo>
                  <a:pt x="3047" y="250"/>
                </a:lnTo>
                <a:lnTo>
                  <a:pt x="3042" y="251"/>
                </a:lnTo>
                <a:lnTo>
                  <a:pt x="3035" y="252"/>
                </a:lnTo>
                <a:lnTo>
                  <a:pt x="3023" y="253"/>
                </a:lnTo>
                <a:close/>
                <a:moveTo>
                  <a:pt x="3023" y="215"/>
                </a:moveTo>
                <a:lnTo>
                  <a:pt x="3027" y="214"/>
                </a:lnTo>
                <a:lnTo>
                  <a:pt x="3031" y="214"/>
                </a:lnTo>
                <a:lnTo>
                  <a:pt x="3035" y="212"/>
                </a:lnTo>
                <a:lnTo>
                  <a:pt x="3039" y="211"/>
                </a:lnTo>
                <a:lnTo>
                  <a:pt x="3042" y="209"/>
                </a:lnTo>
                <a:lnTo>
                  <a:pt x="3045" y="206"/>
                </a:lnTo>
                <a:lnTo>
                  <a:pt x="3048" y="203"/>
                </a:lnTo>
                <a:lnTo>
                  <a:pt x="3050" y="199"/>
                </a:lnTo>
                <a:lnTo>
                  <a:pt x="3052" y="195"/>
                </a:lnTo>
                <a:lnTo>
                  <a:pt x="3054" y="191"/>
                </a:lnTo>
                <a:lnTo>
                  <a:pt x="3056" y="187"/>
                </a:lnTo>
                <a:lnTo>
                  <a:pt x="3057" y="182"/>
                </a:lnTo>
                <a:lnTo>
                  <a:pt x="3059" y="172"/>
                </a:lnTo>
                <a:lnTo>
                  <a:pt x="3060" y="167"/>
                </a:lnTo>
                <a:lnTo>
                  <a:pt x="3060" y="161"/>
                </a:lnTo>
                <a:lnTo>
                  <a:pt x="3059" y="150"/>
                </a:lnTo>
                <a:lnTo>
                  <a:pt x="3057" y="140"/>
                </a:lnTo>
                <a:lnTo>
                  <a:pt x="3056" y="135"/>
                </a:lnTo>
                <a:lnTo>
                  <a:pt x="3054" y="131"/>
                </a:lnTo>
                <a:lnTo>
                  <a:pt x="3050" y="123"/>
                </a:lnTo>
                <a:lnTo>
                  <a:pt x="3048" y="119"/>
                </a:lnTo>
                <a:lnTo>
                  <a:pt x="3045" y="116"/>
                </a:lnTo>
                <a:lnTo>
                  <a:pt x="3042" y="113"/>
                </a:lnTo>
                <a:lnTo>
                  <a:pt x="3039" y="111"/>
                </a:lnTo>
                <a:lnTo>
                  <a:pt x="3035" y="110"/>
                </a:lnTo>
                <a:lnTo>
                  <a:pt x="3031" y="108"/>
                </a:lnTo>
                <a:lnTo>
                  <a:pt x="3027" y="108"/>
                </a:lnTo>
                <a:lnTo>
                  <a:pt x="3023" y="107"/>
                </a:lnTo>
                <a:lnTo>
                  <a:pt x="3018" y="108"/>
                </a:lnTo>
                <a:lnTo>
                  <a:pt x="3014" y="108"/>
                </a:lnTo>
                <a:lnTo>
                  <a:pt x="3010" y="110"/>
                </a:lnTo>
                <a:lnTo>
                  <a:pt x="3006" y="111"/>
                </a:lnTo>
                <a:lnTo>
                  <a:pt x="3003" y="113"/>
                </a:lnTo>
                <a:lnTo>
                  <a:pt x="3000" y="116"/>
                </a:lnTo>
                <a:lnTo>
                  <a:pt x="2997" y="119"/>
                </a:lnTo>
                <a:lnTo>
                  <a:pt x="2995" y="123"/>
                </a:lnTo>
                <a:lnTo>
                  <a:pt x="2991" y="131"/>
                </a:lnTo>
                <a:lnTo>
                  <a:pt x="2989" y="135"/>
                </a:lnTo>
                <a:lnTo>
                  <a:pt x="2988" y="140"/>
                </a:lnTo>
                <a:lnTo>
                  <a:pt x="2987" y="145"/>
                </a:lnTo>
                <a:lnTo>
                  <a:pt x="2986" y="150"/>
                </a:lnTo>
                <a:lnTo>
                  <a:pt x="2986" y="155"/>
                </a:lnTo>
                <a:lnTo>
                  <a:pt x="2985" y="161"/>
                </a:lnTo>
                <a:lnTo>
                  <a:pt x="2986" y="172"/>
                </a:lnTo>
                <a:lnTo>
                  <a:pt x="2988" y="182"/>
                </a:lnTo>
                <a:lnTo>
                  <a:pt x="2989" y="187"/>
                </a:lnTo>
                <a:lnTo>
                  <a:pt x="2991" y="191"/>
                </a:lnTo>
                <a:lnTo>
                  <a:pt x="2993" y="195"/>
                </a:lnTo>
                <a:lnTo>
                  <a:pt x="2995" y="199"/>
                </a:lnTo>
                <a:lnTo>
                  <a:pt x="2997" y="203"/>
                </a:lnTo>
                <a:lnTo>
                  <a:pt x="3000" y="206"/>
                </a:lnTo>
                <a:lnTo>
                  <a:pt x="3003" y="209"/>
                </a:lnTo>
                <a:lnTo>
                  <a:pt x="3006" y="211"/>
                </a:lnTo>
                <a:lnTo>
                  <a:pt x="3010" y="212"/>
                </a:lnTo>
                <a:lnTo>
                  <a:pt x="3014" y="214"/>
                </a:lnTo>
                <a:lnTo>
                  <a:pt x="3018" y="214"/>
                </a:lnTo>
                <a:lnTo>
                  <a:pt x="3023" y="215"/>
                </a:lnTo>
                <a:close/>
                <a:moveTo>
                  <a:pt x="3142" y="315"/>
                </a:moveTo>
                <a:lnTo>
                  <a:pt x="3142" y="72"/>
                </a:lnTo>
                <a:lnTo>
                  <a:pt x="3191" y="72"/>
                </a:lnTo>
                <a:lnTo>
                  <a:pt x="3191" y="102"/>
                </a:lnTo>
                <a:lnTo>
                  <a:pt x="3197" y="95"/>
                </a:lnTo>
                <a:lnTo>
                  <a:pt x="3202" y="87"/>
                </a:lnTo>
                <a:lnTo>
                  <a:pt x="3206" y="84"/>
                </a:lnTo>
                <a:lnTo>
                  <a:pt x="3209" y="81"/>
                </a:lnTo>
                <a:lnTo>
                  <a:pt x="3214" y="78"/>
                </a:lnTo>
                <a:lnTo>
                  <a:pt x="3218" y="75"/>
                </a:lnTo>
                <a:lnTo>
                  <a:pt x="3224" y="73"/>
                </a:lnTo>
                <a:lnTo>
                  <a:pt x="3227" y="72"/>
                </a:lnTo>
                <a:lnTo>
                  <a:pt x="3230" y="71"/>
                </a:lnTo>
                <a:lnTo>
                  <a:pt x="3236" y="70"/>
                </a:lnTo>
                <a:lnTo>
                  <a:pt x="3243" y="70"/>
                </a:lnTo>
                <a:lnTo>
                  <a:pt x="3253" y="71"/>
                </a:lnTo>
                <a:lnTo>
                  <a:pt x="3257" y="71"/>
                </a:lnTo>
                <a:lnTo>
                  <a:pt x="3262" y="73"/>
                </a:lnTo>
                <a:lnTo>
                  <a:pt x="3266" y="74"/>
                </a:lnTo>
                <a:lnTo>
                  <a:pt x="3270" y="76"/>
                </a:lnTo>
                <a:lnTo>
                  <a:pt x="3279" y="80"/>
                </a:lnTo>
                <a:lnTo>
                  <a:pt x="3283" y="83"/>
                </a:lnTo>
                <a:lnTo>
                  <a:pt x="3286" y="86"/>
                </a:lnTo>
                <a:lnTo>
                  <a:pt x="3290" y="89"/>
                </a:lnTo>
                <a:lnTo>
                  <a:pt x="3293" y="93"/>
                </a:lnTo>
                <a:lnTo>
                  <a:pt x="3297" y="97"/>
                </a:lnTo>
                <a:lnTo>
                  <a:pt x="3299" y="101"/>
                </a:lnTo>
                <a:lnTo>
                  <a:pt x="3302" y="106"/>
                </a:lnTo>
                <a:lnTo>
                  <a:pt x="3305" y="110"/>
                </a:lnTo>
                <a:lnTo>
                  <a:pt x="3307" y="116"/>
                </a:lnTo>
                <a:lnTo>
                  <a:pt x="3309" y="121"/>
                </a:lnTo>
                <a:lnTo>
                  <a:pt x="3311" y="127"/>
                </a:lnTo>
                <a:lnTo>
                  <a:pt x="3312" y="133"/>
                </a:lnTo>
                <a:lnTo>
                  <a:pt x="3313" y="140"/>
                </a:lnTo>
                <a:lnTo>
                  <a:pt x="3314" y="146"/>
                </a:lnTo>
                <a:lnTo>
                  <a:pt x="3314" y="154"/>
                </a:lnTo>
                <a:lnTo>
                  <a:pt x="3315" y="161"/>
                </a:lnTo>
                <a:lnTo>
                  <a:pt x="3314" y="175"/>
                </a:lnTo>
                <a:lnTo>
                  <a:pt x="3312" y="188"/>
                </a:lnTo>
                <a:lnTo>
                  <a:pt x="3311" y="194"/>
                </a:lnTo>
                <a:lnTo>
                  <a:pt x="3309" y="200"/>
                </a:lnTo>
                <a:lnTo>
                  <a:pt x="3307" y="206"/>
                </a:lnTo>
                <a:lnTo>
                  <a:pt x="3305" y="211"/>
                </a:lnTo>
                <a:lnTo>
                  <a:pt x="3303" y="216"/>
                </a:lnTo>
                <a:lnTo>
                  <a:pt x="3300" y="220"/>
                </a:lnTo>
                <a:lnTo>
                  <a:pt x="3297" y="225"/>
                </a:lnTo>
                <a:lnTo>
                  <a:pt x="3294" y="229"/>
                </a:lnTo>
                <a:lnTo>
                  <a:pt x="3287" y="236"/>
                </a:lnTo>
                <a:lnTo>
                  <a:pt x="3283" y="239"/>
                </a:lnTo>
                <a:lnTo>
                  <a:pt x="3279" y="242"/>
                </a:lnTo>
                <a:lnTo>
                  <a:pt x="3271" y="246"/>
                </a:lnTo>
                <a:lnTo>
                  <a:pt x="3267" y="248"/>
                </a:lnTo>
                <a:lnTo>
                  <a:pt x="3262" y="249"/>
                </a:lnTo>
                <a:lnTo>
                  <a:pt x="3253" y="251"/>
                </a:lnTo>
                <a:lnTo>
                  <a:pt x="3243" y="252"/>
                </a:lnTo>
                <a:lnTo>
                  <a:pt x="3236" y="252"/>
                </a:lnTo>
                <a:lnTo>
                  <a:pt x="3230" y="251"/>
                </a:lnTo>
                <a:lnTo>
                  <a:pt x="3224" y="249"/>
                </a:lnTo>
                <a:lnTo>
                  <a:pt x="3219" y="247"/>
                </a:lnTo>
                <a:lnTo>
                  <a:pt x="3214" y="245"/>
                </a:lnTo>
                <a:lnTo>
                  <a:pt x="3210" y="242"/>
                </a:lnTo>
                <a:lnTo>
                  <a:pt x="3208" y="240"/>
                </a:lnTo>
                <a:lnTo>
                  <a:pt x="3206" y="239"/>
                </a:lnTo>
                <a:lnTo>
                  <a:pt x="3203" y="235"/>
                </a:lnTo>
                <a:lnTo>
                  <a:pt x="3200" y="232"/>
                </a:lnTo>
                <a:lnTo>
                  <a:pt x="3197" y="228"/>
                </a:lnTo>
                <a:lnTo>
                  <a:pt x="3193" y="221"/>
                </a:lnTo>
                <a:lnTo>
                  <a:pt x="3191" y="315"/>
                </a:lnTo>
                <a:lnTo>
                  <a:pt x="3142" y="315"/>
                </a:lnTo>
                <a:close/>
                <a:moveTo>
                  <a:pt x="3190" y="161"/>
                </a:moveTo>
                <a:lnTo>
                  <a:pt x="3191" y="172"/>
                </a:lnTo>
                <a:lnTo>
                  <a:pt x="3193" y="182"/>
                </a:lnTo>
                <a:lnTo>
                  <a:pt x="3194" y="187"/>
                </a:lnTo>
                <a:lnTo>
                  <a:pt x="3196" y="191"/>
                </a:lnTo>
                <a:lnTo>
                  <a:pt x="3198" y="195"/>
                </a:lnTo>
                <a:lnTo>
                  <a:pt x="3200" y="199"/>
                </a:lnTo>
                <a:lnTo>
                  <a:pt x="3205" y="205"/>
                </a:lnTo>
                <a:lnTo>
                  <a:pt x="3208" y="207"/>
                </a:lnTo>
                <a:lnTo>
                  <a:pt x="3212" y="209"/>
                </a:lnTo>
                <a:lnTo>
                  <a:pt x="3215" y="211"/>
                </a:lnTo>
                <a:lnTo>
                  <a:pt x="3219" y="212"/>
                </a:lnTo>
                <a:lnTo>
                  <a:pt x="3223" y="213"/>
                </a:lnTo>
                <a:lnTo>
                  <a:pt x="3227" y="213"/>
                </a:lnTo>
                <a:lnTo>
                  <a:pt x="3232" y="213"/>
                </a:lnTo>
                <a:lnTo>
                  <a:pt x="3236" y="212"/>
                </a:lnTo>
                <a:lnTo>
                  <a:pt x="3240" y="211"/>
                </a:lnTo>
                <a:lnTo>
                  <a:pt x="3243" y="209"/>
                </a:lnTo>
                <a:lnTo>
                  <a:pt x="3247" y="207"/>
                </a:lnTo>
                <a:lnTo>
                  <a:pt x="3250" y="205"/>
                </a:lnTo>
                <a:lnTo>
                  <a:pt x="3253" y="202"/>
                </a:lnTo>
                <a:lnTo>
                  <a:pt x="3255" y="198"/>
                </a:lnTo>
                <a:lnTo>
                  <a:pt x="3259" y="191"/>
                </a:lnTo>
                <a:lnTo>
                  <a:pt x="3261" y="186"/>
                </a:lnTo>
                <a:lnTo>
                  <a:pt x="3262" y="182"/>
                </a:lnTo>
                <a:lnTo>
                  <a:pt x="3263" y="177"/>
                </a:lnTo>
                <a:lnTo>
                  <a:pt x="3264" y="172"/>
                </a:lnTo>
                <a:lnTo>
                  <a:pt x="3264" y="166"/>
                </a:lnTo>
                <a:lnTo>
                  <a:pt x="3265" y="161"/>
                </a:lnTo>
                <a:lnTo>
                  <a:pt x="3264" y="150"/>
                </a:lnTo>
                <a:lnTo>
                  <a:pt x="3262" y="140"/>
                </a:lnTo>
                <a:lnTo>
                  <a:pt x="3261" y="135"/>
                </a:lnTo>
                <a:lnTo>
                  <a:pt x="3259" y="131"/>
                </a:lnTo>
                <a:lnTo>
                  <a:pt x="3257" y="127"/>
                </a:lnTo>
                <a:lnTo>
                  <a:pt x="3255" y="123"/>
                </a:lnTo>
                <a:lnTo>
                  <a:pt x="3253" y="120"/>
                </a:lnTo>
                <a:lnTo>
                  <a:pt x="3250" y="117"/>
                </a:lnTo>
                <a:lnTo>
                  <a:pt x="3247" y="115"/>
                </a:lnTo>
                <a:lnTo>
                  <a:pt x="3243" y="113"/>
                </a:lnTo>
                <a:lnTo>
                  <a:pt x="3240" y="111"/>
                </a:lnTo>
                <a:lnTo>
                  <a:pt x="3236" y="110"/>
                </a:lnTo>
                <a:lnTo>
                  <a:pt x="3232" y="109"/>
                </a:lnTo>
                <a:lnTo>
                  <a:pt x="3227" y="109"/>
                </a:lnTo>
                <a:lnTo>
                  <a:pt x="3219" y="110"/>
                </a:lnTo>
                <a:lnTo>
                  <a:pt x="3215" y="111"/>
                </a:lnTo>
                <a:lnTo>
                  <a:pt x="3212" y="113"/>
                </a:lnTo>
                <a:lnTo>
                  <a:pt x="3208" y="115"/>
                </a:lnTo>
                <a:lnTo>
                  <a:pt x="3205" y="117"/>
                </a:lnTo>
                <a:lnTo>
                  <a:pt x="3202" y="120"/>
                </a:lnTo>
                <a:lnTo>
                  <a:pt x="3200" y="123"/>
                </a:lnTo>
                <a:lnTo>
                  <a:pt x="3196" y="131"/>
                </a:lnTo>
                <a:lnTo>
                  <a:pt x="3194" y="135"/>
                </a:lnTo>
                <a:lnTo>
                  <a:pt x="3193" y="139"/>
                </a:lnTo>
                <a:lnTo>
                  <a:pt x="3192" y="144"/>
                </a:lnTo>
                <a:lnTo>
                  <a:pt x="3191" y="150"/>
                </a:lnTo>
                <a:lnTo>
                  <a:pt x="3190" y="155"/>
                </a:lnTo>
                <a:lnTo>
                  <a:pt x="3190" y="161"/>
                </a:lnTo>
                <a:close/>
                <a:moveTo>
                  <a:pt x="3373" y="50"/>
                </a:moveTo>
                <a:lnTo>
                  <a:pt x="3368" y="49"/>
                </a:lnTo>
                <a:lnTo>
                  <a:pt x="3363" y="48"/>
                </a:lnTo>
                <a:lnTo>
                  <a:pt x="3358" y="45"/>
                </a:lnTo>
                <a:lnTo>
                  <a:pt x="3354" y="42"/>
                </a:lnTo>
                <a:lnTo>
                  <a:pt x="3351" y="38"/>
                </a:lnTo>
                <a:lnTo>
                  <a:pt x="3348" y="34"/>
                </a:lnTo>
                <a:lnTo>
                  <a:pt x="3347" y="30"/>
                </a:lnTo>
                <a:lnTo>
                  <a:pt x="3346" y="25"/>
                </a:lnTo>
                <a:lnTo>
                  <a:pt x="3347" y="20"/>
                </a:lnTo>
                <a:lnTo>
                  <a:pt x="3348" y="15"/>
                </a:lnTo>
                <a:lnTo>
                  <a:pt x="3351" y="11"/>
                </a:lnTo>
                <a:lnTo>
                  <a:pt x="3354" y="7"/>
                </a:lnTo>
                <a:lnTo>
                  <a:pt x="3358" y="4"/>
                </a:lnTo>
                <a:lnTo>
                  <a:pt x="3363" y="2"/>
                </a:lnTo>
                <a:lnTo>
                  <a:pt x="3368" y="0"/>
                </a:lnTo>
                <a:lnTo>
                  <a:pt x="3373" y="0"/>
                </a:lnTo>
                <a:lnTo>
                  <a:pt x="3378" y="0"/>
                </a:lnTo>
                <a:lnTo>
                  <a:pt x="3383" y="2"/>
                </a:lnTo>
                <a:lnTo>
                  <a:pt x="3387" y="4"/>
                </a:lnTo>
                <a:lnTo>
                  <a:pt x="3392" y="7"/>
                </a:lnTo>
                <a:lnTo>
                  <a:pt x="3395" y="11"/>
                </a:lnTo>
                <a:lnTo>
                  <a:pt x="3397" y="15"/>
                </a:lnTo>
                <a:lnTo>
                  <a:pt x="3399" y="20"/>
                </a:lnTo>
                <a:lnTo>
                  <a:pt x="3399" y="25"/>
                </a:lnTo>
                <a:lnTo>
                  <a:pt x="3399" y="30"/>
                </a:lnTo>
                <a:lnTo>
                  <a:pt x="3397" y="34"/>
                </a:lnTo>
                <a:lnTo>
                  <a:pt x="3395" y="38"/>
                </a:lnTo>
                <a:lnTo>
                  <a:pt x="3392" y="42"/>
                </a:lnTo>
                <a:lnTo>
                  <a:pt x="3387" y="45"/>
                </a:lnTo>
                <a:lnTo>
                  <a:pt x="3383" y="48"/>
                </a:lnTo>
                <a:lnTo>
                  <a:pt x="3378" y="49"/>
                </a:lnTo>
                <a:lnTo>
                  <a:pt x="3373" y="50"/>
                </a:lnTo>
                <a:close/>
                <a:moveTo>
                  <a:pt x="3348" y="72"/>
                </a:moveTo>
                <a:lnTo>
                  <a:pt x="3397" y="72"/>
                </a:lnTo>
                <a:lnTo>
                  <a:pt x="3397" y="249"/>
                </a:lnTo>
                <a:lnTo>
                  <a:pt x="3348" y="249"/>
                </a:lnTo>
                <a:lnTo>
                  <a:pt x="3348" y="72"/>
                </a:lnTo>
                <a:close/>
                <a:moveTo>
                  <a:pt x="3585" y="123"/>
                </a:moveTo>
                <a:lnTo>
                  <a:pt x="3540" y="126"/>
                </a:lnTo>
                <a:lnTo>
                  <a:pt x="3539" y="121"/>
                </a:lnTo>
                <a:lnTo>
                  <a:pt x="3537" y="118"/>
                </a:lnTo>
                <a:lnTo>
                  <a:pt x="3534" y="114"/>
                </a:lnTo>
                <a:lnTo>
                  <a:pt x="3531" y="111"/>
                </a:lnTo>
                <a:lnTo>
                  <a:pt x="3527" y="108"/>
                </a:lnTo>
                <a:lnTo>
                  <a:pt x="3522" y="106"/>
                </a:lnTo>
                <a:lnTo>
                  <a:pt x="3516" y="105"/>
                </a:lnTo>
                <a:lnTo>
                  <a:pt x="3510" y="105"/>
                </a:lnTo>
                <a:lnTo>
                  <a:pt x="3505" y="105"/>
                </a:lnTo>
                <a:lnTo>
                  <a:pt x="3500" y="106"/>
                </a:lnTo>
                <a:lnTo>
                  <a:pt x="3495" y="108"/>
                </a:lnTo>
                <a:lnTo>
                  <a:pt x="3491" y="110"/>
                </a:lnTo>
                <a:lnTo>
                  <a:pt x="3488" y="112"/>
                </a:lnTo>
                <a:lnTo>
                  <a:pt x="3485" y="115"/>
                </a:lnTo>
                <a:lnTo>
                  <a:pt x="3484" y="119"/>
                </a:lnTo>
                <a:lnTo>
                  <a:pt x="3483" y="122"/>
                </a:lnTo>
                <a:lnTo>
                  <a:pt x="3484" y="125"/>
                </a:lnTo>
                <a:lnTo>
                  <a:pt x="3485" y="128"/>
                </a:lnTo>
                <a:lnTo>
                  <a:pt x="3486" y="131"/>
                </a:lnTo>
                <a:lnTo>
                  <a:pt x="3488" y="133"/>
                </a:lnTo>
                <a:lnTo>
                  <a:pt x="3491" y="135"/>
                </a:lnTo>
                <a:lnTo>
                  <a:pt x="3495" y="137"/>
                </a:lnTo>
                <a:lnTo>
                  <a:pt x="3500" y="139"/>
                </a:lnTo>
                <a:lnTo>
                  <a:pt x="3506" y="140"/>
                </a:lnTo>
                <a:lnTo>
                  <a:pt x="3538" y="146"/>
                </a:lnTo>
                <a:lnTo>
                  <a:pt x="3544" y="148"/>
                </a:lnTo>
                <a:lnTo>
                  <a:pt x="3550" y="150"/>
                </a:lnTo>
                <a:lnTo>
                  <a:pt x="3555" y="151"/>
                </a:lnTo>
                <a:lnTo>
                  <a:pt x="3560" y="153"/>
                </a:lnTo>
                <a:lnTo>
                  <a:pt x="3569" y="158"/>
                </a:lnTo>
                <a:lnTo>
                  <a:pt x="3576" y="164"/>
                </a:lnTo>
                <a:lnTo>
                  <a:pt x="3579" y="167"/>
                </a:lnTo>
                <a:lnTo>
                  <a:pt x="3582" y="170"/>
                </a:lnTo>
                <a:lnTo>
                  <a:pt x="3584" y="174"/>
                </a:lnTo>
                <a:lnTo>
                  <a:pt x="3586" y="177"/>
                </a:lnTo>
                <a:lnTo>
                  <a:pt x="3588" y="185"/>
                </a:lnTo>
                <a:lnTo>
                  <a:pt x="3589" y="190"/>
                </a:lnTo>
                <a:lnTo>
                  <a:pt x="3589" y="194"/>
                </a:lnTo>
                <a:lnTo>
                  <a:pt x="3589" y="199"/>
                </a:lnTo>
                <a:lnTo>
                  <a:pt x="3588" y="203"/>
                </a:lnTo>
                <a:lnTo>
                  <a:pt x="3587" y="207"/>
                </a:lnTo>
                <a:lnTo>
                  <a:pt x="3586" y="211"/>
                </a:lnTo>
                <a:lnTo>
                  <a:pt x="3585" y="214"/>
                </a:lnTo>
                <a:lnTo>
                  <a:pt x="3583" y="218"/>
                </a:lnTo>
                <a:lnTo>
                  <a:pt x="3581" y="221"/>
                </a:lnTo>
                <a:lnTo>
                  <a:pt x="3579" y="225"/>
                </a:lnTo>
                <a:lnTo>
                  <a:pt x="3573" y="231"/>
                </a:lnTo>
                <a:lnTo>
                  <a:pt x="3567" y="236"/>
                </a:lnTo>
                <a:lnTo>
                  <a:pt x="3559" y="241"/>
                </a:lnTo>
                <a:lnTo>
                  <a:pt x="3551" y="245"/>
                </a:lnTo>
                <a:lnTo>
                  <a:pt x="3542" y="248"/>
                </a:lnTo>
                <a:lnTo>
                  <a:pt x="3532" y="251"/>
                </a:lnTo>
                <a:lnTo>
                  <a:pt x="3521" y="252"/>
                </a:lnTo>
                <a:lnTo>
                  <a:pt x="3510" y="253"/>
                </a:lnTo>
                <a:lnTo>
                  <a:pt x="3502" y="252"/>
                </a:lnTo>
                <a:lnTo>
                  <a:pt x="3494" y="252"/>
                </a:lnTo>
                <a:lnTo>
                  <a:pt x="3486" y="250"/>
                </a:lnTo>
                <a:lnTo>
                  <a:pt x="3479" y="249"/>
                </a:lnTo>
                <a:lnTo>
                  <a:pt x="3472" y="247"/>
                </a:lnTo>
                <a:lnTo>
                  <a:pt x="3466" y="244"/>
                </a:lnTo>
                <a:lnTo>
                  <a:pt x="3460" y="241"/>
                </a:lnTo>
                <a:lnTo>
                  <a:pt x="3454" y="238"/>
                </a:lnTo>
                <a:lnTo>
                  <a:pt x="3449" y="234"/>
                </a:lnTo>
                <a:lnTo>
                  <a:pt x="3445" y="230"/>
                </a:lnTo>
                <a:lnTo>
                  <a:pt x="3441" y="225"/>
                </a:lnTo>
                <a:lnTo>
                  <a:pt x="3437" y="221"/>
                </a:lnTo>
                <a:lnTo>
                  <a:pt x="3434" y="215"/>
                </a:lnTo>
                <a:lnTo>
                  <a:pt x="3432" y="210"/>
                </a:lnTo>
                <a:lnTo>
                  <a:pt x="3430" y="204"/>
                </a:lnTo>
                <a:lnTo>
                  <a:pt x="3429" y="198"/>
                </a:lnTo>
                <a:lnTo>
                  <a:pt x="3478" y="195"/>
                </a:lnTo>
                <a:lnTo>
                  <a:pt x="3480" y="200"/>
                </a:lnTo>
                <a:lnTo>
                  <a:pt x="3482" y="205"/>
                </a:lnTo>
                <a:lnTo>
                  <a:pt x="3485" y="209"/>
                </a:lnTo>
                <a:lnTo>
                  <a:pt x="3489" y="212"/>
                </a:lnTo>
                <a:lnTo>
                  <a:pt x="3493" y="214"/>
                </a:lnTo>
                <a:lnTo>
                  <a:pt x="3498" y="216"/>
                </a:lnTo>
                <a:lnTo>
                  <a:pt x="3504" y="217"/>
                </a:lnTo>
                <a:lnTo>
                  <a:pt x="3510" y="217"/>
                </a:lnTo>
                <a:lnTo>
                  <a:pt x="3516" y="217"/>
                </a:lnTo>
                <a:lnTo>
                  <a:pt x="3522" y="216"/>
                </a:lnTo>
                <a:lnTo>
                  <a:pt x="3527" y="214"/>
                </a:lnTo>
                <a:lnTo>
                  <a:pt x="3529" y="213"/>
                </a:lnTo>
                <a:lnTo>
                  <a:pt x="3531" y="212"/>
                </a:lnTo>
                <a:lnTo>
                  <a:pt x="3535" y="209"/>
                </a:lnTo>
                <a:lnTo>
                  <a:pt x="3537" y="206"/>
                </a:lnTo>
                <a:lnTo>
                  <a:pt x="3538" y="205"/>
                </a:lnTo>
                <a:lnTo>
                  <a:pt x="3539" y="203"/>
                </a:lnTo>
                <a:lnTo>
                  <a:pt x="3539" y="199"/>
                </a:lnTo>
                <a:lnTo>
                  <a:pt x="3539" y="196"/>
                </a:lnTo>
                <a:lnTo>
                  <a:pt x="3538" y="193"/>
                </a:lnTo>
                <a:lnTo>
                  <a:pt x="3536" y="191"/>
                </a:lnTo>
                <a:lnTo>
                  <a:pt x="3533" y="188"/>
                </a:lnTo>
                <a:lnTo>
                  <a:pt x="3530" y="186"/>
                </a:lnTo>
                <a:lnTo>
                  <a:pt x="3526" y="184"/>
                </a:lnTo>
                <a:lnTo>
                  <a:pt x="3522" y="183"/>
                </a:lnTo>
                <a:lnTo>
                  <a:pt x="3516" y="182"/>
                </a:lnTo>
                <a:lnTo>
                  <a:pt x="3486" y="176"/>
                </a:lnTo>
                <a:lnTo>
                  <a:pt x="3480" y="174"/>
                </a:lnTo>
                <a:lnTo>
                  <a:pt x="3474" y="173"/>
                </a:lnTo>
                <a:lnTo>
                  <a:pt x="3463" y="169"/>
                </a:lnTo>
                <a:lnTo>
                  <a:pt x="3459" y="166"/>
                </a:lnTo>
                <a:lnTo>
                  <a:pt x="3455" y="164"/>
                </a:lnTo>
                <a:lnTo>
                  <a:pt x="3451" y="161"/>
                </a:lnTo>
                <a:lnTo>
                  <a:pt x="3447" y="158"/>
                </a:lnTo>
                <a:lnTo>
                  <a:pt x="3444" y="155"/>
                </a:lnTo>
                <a:lnTo>
                  <a:pt x="3442" y="151"/>
                </a:lnTo>
                <a:lnTo>
                  <a:pt x="3440" y="147"/>
                </a:lnTo>
                <a:lnTo>
                  <a:pt x="3437" y="143"/>
                </a:lnTo>
                <a:lnTo>
                  <a:pt x="3435" y="139"/>
                </a:lnTo>
                <a:lnTo>
                  <a:pt x="3434" y="135"/>
                </a:lnTo>
                <a:lnTo>
                  <a:pt x="3434" y="130"/>
                </a:lnTo>
                <a:lnTo>
                  <a:pt x="3434" y="125"/>
                </a:lnTo>
                <a:lnTo>
                  <a:pt x="3434" y="119"/>
                </a:lnTo>
                <a:lnTo>
                  <a:pt x="3435" y="113"/>
                </a:lnTo>
                <a:lnTo>
                  <a:pt x="3437" y="107"/>
                </a:lnTo>
                <a:lnTo>
                  <a:pt x="3440" y="102"/>
                </a:lnTo>
                <a:lnTo>
                  <a:pt x="3443" y="97"/>
                </a:lnTo>
                <a:lnTo>
                  <a:pt x="3446" y="93"/>
                </a:lnTo>
                <a:lnTo>
                  <a:pt x="3450" y="89"/>
                </a:lnTo>
                <a:lnTo>
                  <a:pt x="3455" y="85"/>
                </a:lnTo>
                <a:lnTo>
                  <a:pt x="3460" y="81"/>
                </a:lnTo>
                <a:lnTo>
                  <a:pt x="3466" y="78"/>
                </a:lnTo>
                <a:lnTo>
                  <a:pt x="3472" y="76"/>
                </a:lnTo>
                <a:lnTo>
                  <a:pt x="3479" y="74"/>
                </a:lnTo>
                <a:lnTo>
                  <a:pt x="3482" y="73"/>
                </a:lnTo>
                <a:lnTo>
                  <a:pt x="3486" y="72"/>
                </a:lnTo>
                <a:lnTo>
                  <a:pt x="3493" y="71"/>
                </a:lnTo>
                <a:lnTo>
                  <a:pt x="3501" y="70"/>
                </a:lnTo>
                <a:lnTo>
                  <a:pt x="3510" y="70"/>
                </a:lnTo>
                <a:lnTo>
                  <a:pt x="3518" y="70"/>
                </a:lnTo>
                <a:lnTo>
                  <a:pt x="3525" y="71"/>
                </a:lnTo>
                <a:lnTo>
                  <a:pt x="3533" y="72"/>
                </a:lnTo>
                <a:lnTo>
                  <a:pt x="3540" y="74"/>
                </a:lnTo>
                <a:lnTo>
                  <a:pt x="3546" y="76"/>
                </a:lnTo>
                <a:lnTo>
                  <a:pt x="3552" y="78"/>
                </a:lnTo>
                <a:lnTo>
                  <a:pt x="3557" y="81"/>
                </a:lnTo>
                <a:lnTo>
                  <a:pt x="3562" y="84"/>
                </a:lnTo>
                <a:lnTo>
                  <a:pt x="3567" y="88"/>
                </a:lnTo>
                <a:lnTo>
                  <a:pt x="3571" y="92"/>
                </a:lnTo>
                <a:lnTo>
                  <a:pt x="3575" y="96"/>
                </a:lnTo>
                <a:lnTo>
                  <a:pt x="3578" y="101"/>
                </a:lnTo>
                <a:lnTo>
                  <a:pt x="3580" y="106"/>
                </a:lnTo>
                <a:lnTo>
                  <a:pt x="3582" y="111"/>
                </a:lnTo>
                <a:lnTo>
                  <a:pt x="3584" y="117"/>
                </a:lnTo>
                <a:lnTo>
                  <a:pt x="3585" y="123"/>
                </a:lnTo>
                <a:close/>
                <a:moveTo>
                  <a:pt x="3714" y="72"/>
                </a:moveTo>
                <a:lnTo>
                  <a:pt x="3714" y="109"/>
                </a:lnTo>
                <a:lnTo>
                  <a:pt x="3680" y="109"/>
                </a:lnTo>
                <a:lnTo>
                  <a:pt x="3680" y="195"/>
                </a:lnTo>
                <a:lnTo>
                  <a:pt x="3681" y="199"/>
                </a:lnTo>
                <a:lnTo>
                  <a:pt x="3682" y="203"/>
                </a:lnTo>
                <a:lnTo>
                  <a:pt x="3682" y="205"/>
                </a:lnTo>
                <a:lnTo>
                  <a:pt x="3683" y="206"/>
                </a:lnTo>
                <a:lnTo>
                  <a:pt x="3685" y="208"/>
                </a:lnTo>
                <a:lnTo>
                  <a:pt x="3687" y="210"/>
                </a:lnTo>
                <a:lnTo>
                  <a:pt x="3690" y="211"/>
                </a:lnTo>
                <a:lnTo>
                  <a:pt x="3693" y="212"/>
                </a:lnTo>
                <a:lnTo>
                  <a:pt x="3697" y="212"/>
                </a:lnTo>
                <a:lnTo>
                  <a:pt x="3704" y="211"/>
                </a:lnTo>
                <a:lnTo>
                  <a:pt x="3709" y="210"/>
                </a:lnTo>
                <a:lnTo>
                  <a:pt x="3717" y="247"/>
                </a:lnTo>
                <a:lnTo>
                  <a:pt x="3707" y="250"/>
                </a:lnTo>
                <a:lnTo>
                  <a:pt x="3699" y="251"/>
                </a:lnTo>
                <a:lnTo>
                  <a:pt x="3690" y="252"/>
                </a:lnTo>
                <a:lnTo>
                  <a:pt x="3684" y="252"/>
                </a:lnTo>
                <a:lnTo>
                  <a:pt x="3678" y="251"/>
                </a:lnTo>
                <a:lnTo>
                  <a:pt x="3672" y="250"/>
                </a:lnTo>
                <a:lnTo>
                  <a:pt x="3666" y="249"/>
                </a:lnTo>
                <a:lnTo>
                  <a:pt x="3661" y="248"/>
                </a:lnTo>
                <a:lnTo>
                  <a:pt x="3656" y="245"/>
                </a:lnTo>
                <a:lnTo>
                  <a:pt x="3652" y="243"/>
                </a:lnTo>
                <a:lnTo>
                  <a:pt x="3647" y="240"/>
                </a:lnTo>
                <a:lnTo>
                  <a:pt x="3644" y="237"/>
                </a:lnTo>
                <a:lnTo>
                  <a:pt x="3640" y="233"/>
                </a:lnTo>
                <a:lnTo>
                  <a:pt x="3638" y="229"/>
                </a:lnTo>
                <a:lnTo>
                  <a:pt x="3635" y="224"/>
                </a:lnTo>
                <a:lnTo>
                  <a:pt x="3634" y="219"/>
                </a:lnTo>
                <a:lnTo>
                  <a:pt x="3632" y="213"/>
                </a:lnTo>
                <a:lnTo>
                  <a:pt x="3632" y="208"/>
                </a:lnTo>
                <a:lnTo>
                  <a:pt x="3631" y="201"/>
                </a:lnTo>
                <a:lnTo>
                  <a:pt x="3631" y="109"/>
                </a:lnTo>
                <a:lnTo>
                  <a:pt x="3607" y="109"/>
                </a:lnTo>
                <a:lnTo>
                  <a:pt x="3607" y="72"/>
                </a:lnTo>
                <a:lnTo>
                  <a:pt x="3631" y="72"/>
                </a:lnTo>
                <a:lnTo>
                  <a:pt x="3631" y="30"/>
                </a:lnTo>
                <a:lnTo>
                  <a:pt x="3680" y="30"/>
                </a:lnTo>
                <a:lnTo>
                  <a:pt x="3680" y="72"/>
                </a:lnTo>
                <a:lnTo>
                  <a:pt x="3714" y="72"/>
                </a:lnTo>
                <a:close/>
                <a:moveTo>
                  <a:pt x="3821" y="253"/>
                </a:moveTo>
                <a:lnTo>
                  <a:pt x="3808" y="252"/>
                </a:lnTo>
                <a:lnTo>
                  <a:pt x="3801" y="251"/>
                </a:lnTo>
                <a:lnTo>
                  <a:pt x="3796" y="250"/>
                </a:lnTo>
                <a:lnTo>
                  <a:pt x="3784" y="246"/>
                </a:lnTo>
                <a:lnTo>
                  <a:pt x="3779" y="244"/>
                </a:lnTo>
                <a:lnTo>
                  <a:pt x="3774" y="241"/>
                </a:lnTo>
                <a:lnTo>
                  <a:pt x="3765" y="235"/>
                </a:lnTo>
                <a:lnTo>
                  <a:pt x="3761" y="231"/>
                </a:lnTo>
                <a:lnTo>
                  <a:pt x="3757" y="227"/>
                </a:lnTo>
                <a:lnTo>
                  <a:pt x="3750" y="219"/>
                </a:lnTo>
                <a:lnTo>
                  <a:pt x="3747" y="214"/>
                </a:lnTo>
                <a:lnTo>
                  <a:pt x="3744" y="209"/>
                </a:lnTo>
                <a:lnTo>
                  <a:pt x="3740" y="198"/>
                </a:lnTo>
                <a:lnTo>
                  <a:pt x="3738" y="193"/>
                </a:lnTo>
                <a:lnTo>
                  <a:pt x="3736" y="187"/>
                </a:lnTo>
                <a:lnTo>
                  <a:pt x="3735" y="181"/>
                </a:lnTo>
                <a:lnTo>
                  <a:pt x="3734" y="175"/>
                </a:lnTo>
                <a:lnTo>
                  <a:pt x="3734" y="168"/>
                </a:lnTo>
                <a:lnTo>
                  <a:pt x="3734" y="161"/>
                </a:lnTo>
                <a:lnTo>
                  <a:pt x="3734" y="155"/>
                </a:lnTo>
                <a:lnTo>
                  <a:pt x="3734" y="148"/>
                </a:lnTo>
                <a:lnTo>
                  <a:pt x="3735" y="142"/>
                </a:lnTo>
                <a:lnTo>
                  <a:pt x="3736" y="136"/>
                </a:lnTo>
                <a:lnTo>
                  <a:pt x="3740" y="124"/>
                </a:lnTo>
                <a:lnTo>
                  <a:pt x="3742" y="119"/>
                </a:lnTo>
                <a:lnTo>
                  <a:pt x="3744" y="114"/>
                </a:lnTo>
                <a:lnTo>
                  <a:pt x="3750" y="104"/>
                </a:lnTo>
                <a:lnTo>
                  <a:pt x="3753" y="99"/>
                </a:lnTo>
                <a:lnTo>
                  <a:pt x="3757" y="95"/>
                </a:lnTo>
                <a:lnTo>
                  <a:pt x="3761" y="91"/>
                </a:lnTo>
                <a:lnTo>
                  <a:pt x="3765" y="88"/>
                </a:lnTo>
                <a:lnTo>
                  <a:pt x="3770" y="85"/>
                </a:lnTo>
                <a:lnTo>
                  <a:pt x="3774" y="82"/>
                </a:lnTo>
                <a:lnTo>
                  <a:pt x="3779" y="79"/>
                </a:lnTo>
                <a:lnTo>
                  <a:pt x="3784" y="77"/>
                </a:lnTo>
                <a:lnTo>
                  <a:pt x="3790" y="75"/>
                </a:lnTo>
                <a:lnTo>
                  <a:pt x="3796" y="73"/>
                </a:lnTo>
                <a:lnTo>
                  <a:pt x="3801" y="72"/>
                </a:lnTo>
                <a:lnTo>
                  <a:pt x="3808" y="71"/>
                </a:lnTo>
                <a:lnTo>
                  <a:pt x="3821" y="70"/>
                </a:lnTo>
                <a:lnTo>
                  <a:pt x="3834" y="71"/>
                </a:lnTo>
                <a:lnTo>
                  <a:pt x="3840" y="72"/>
                </a:lnTo>
                <a:lnTo>
                  <a:pt x="3846" y="73"/>
                </a:lnTo>
                <a:lnTo>
                  <a:pt x="3857" y="77"/>
                </a:lnTo>
                <a:lnTo>
                  <a:pt x="3862" y="79"/>
                </a:lnTo>
                <a:lnTo>
                  <a:pt x="3867" y="82"/>
                </a:lnTo>
                <a:lnTo>
                  <a:pt x="3876" y="88"/>
                </a:lnTo>
                <a:lnTo>
                  <a:pt x="3880" y="91"/>
                </a:lnTo>
                <a:lnTo>
                  <a:pt x="3884" y="95"/>
                </a:lnTo>
                <a:lnTo>
                  <a:pt x="3891" y="104"/>
                </a:lnTo>
                <a:lnTo>
                  <a:pt x="3894" y="109"/>
                </a:lnTo>
                <a:lnTo>
                  <a:pt x="3897" y="114"/>
                </a:lnTo>
                <a:lnTo>
                  <a:pt x="3903" y="124"/>
                </a:lnTo>
                <a:lnTo>
                  <a:pt x="3904" y="130"/>
                </a:lnTo>
                <a:lnTo>
                  <a:pt x="3906" y="136"/>
                </a:lnTo>
                <a:lnTo>
                  <a:pt x="3907" y="142"/>
                </a:lnTo>
                <a:lnTo>
                  <a:pt x="3908" y="148"/>
                </a:lnTo>
                <a:lnTo>
                  <a:pt x="3908" y="155"/>
                </a:lnTo>
                <a:lnTo>
                  <a:pt x="3909" y="161"/>
                </a:lnTo>
                <a:lnTo>
                  <a:pt x="3908" y="168"/>
                </a:lnTo>
                <a:lnTo>
                  <a:pt x="3908" y="175"/>
                </a:lnTo>
                <a:lnTo>
                  <a:pt x="3907" y="181"/>
                </a:lnTo>
                <a:lnTo>
                  <a:pt x="3906" y="187"/>
                </a:lnTo>
                <a:lnTo>
                  <a:pt x="3903" y="198"/>
                </a:lnTo>
                <a:lnTo>
                  <a:pt x="3900" y="204"/>
                </a:lnTo>
                <a:lnTo>
                  <a:pt x="3897" y="209"/>
                </a:lnTo>
                <a:lnTo>
                  <a:pt x="3891" y="219"/>
                </a:lnTo>
                <a:lnTo>
                  <a:pt x="3888" y="223"/>
                </a:lnTo>
                <a:lnTo>
                  <a:pt x="3884" y="227"/>
                </a:lnTo>
                <a:lnTo>
                  <a:pt x="3880" y="231"/>
                </a:lnTo>
                <a:lnTo>
                  <a:pt x="3876" y="235"/>
                </a:lnTo>
                <a:lnTo>
                  <a:pt x="3872" y="238"/>
                </a:lnTo>
                <a:lnTo>
                  <a:pt x="3867" y="241"/>
                </a:lnTo>
                <a:lnTo>
                  <a:pt x="3862" y="244"/>
                </a:lnTo>
                <a:lnTo>
                  <a:pt x="3857" y="246"/>
                </a:lnTo>
                <a:lnTo>
                  <a:pt x="3851" y="248"/>
                </a:lnTo>
                <a:lnTo>
                  <a:pt x="3846" y="250"/>
                </a:lnTo>
                <a:lnTo>
                  <a:pt x="3840" y="251"/>
                </a:lnTo>
                <a:lnTo>
                  <a:pt x="3834" y="252"/>
                </a:lnTo>
                <a:lnTo>
                  <a:pt x="3821" y="253"/>
                </a:lnTo>
                <a:close/>
                <a:moveTo>
                  <a:pt x="3821" y="215"/>
                </a:moveTo>
                <a:lnTo>
                  <a:pt x="3825" y="214"/>
                </a:lnTo>
                <a:lnTo>
                  <a:pt x="3829" y="214"/>
                </a:lnTo>
                <a:lnTo>
                  <a:pt x="3833" y="212"/>
                </a:lnTo>
                <a:lnTo>
                  <a:pt x="3837" y="211"/>
                </a:lnTo>
                <a:lnTo>
                  <a:pt x="3840" y="209"/>
                </a:lnTo>
                <a:lnTo>
                  <a:pt x="3843" y="206"/>
                </a:lnTo>
                <a:lnTo>
                  <a:pt x="3846" y="203"/>
                </a:lnTo>
                <a:lnTo>
                  <a:pt x="3848" y="199"/>
                </a:lnTo>
                <a:lnTo>
                  <a:pt x="3851" y="195"/>
                </a:lnTo>
                <a:lnTo>
                  <a:pt x="3852" y="191"/>
                </a:lnTo>
                <a:lnTo>
                  <a:pt x="3854" y="187"/>
                </a:lnTo>
                <a:lnTo>
                  <a:pt x="3855" y="182"/>
                </a:lnTo>
                <a:lnTo>
                  <a:pt x="3857" y="172"/>
                </a:lnTo>
                <a:lnTo>
                  <a:pt x="3858" y="167"/>
                </a:lnTo>
                <a:lnTo>
                  <a:pt x="3858" y="161"/>
                </a:lnTo>
                <a:lnTo>
                  <a:pt x="3857" y="150"/>
                </a:lnTo>
                <a:lnTo>
                  <a:pt x="3855" y="140"/>
                </a:lnTo>
                <a:lnTo>
                  <a:pt x="3854" y="135"/>
                </a:lnTo>
                <a:lnTo>
                  <a:pt x="3852" y="131"/>
                </a:lnTo>
                <a:lnTo>
                  <a:pt x="3848" y="123"/>
                </a:lnTo>
                <a:lnTo>
                  <a:pt x="3846" y="119"/>
                </a:lnTo>
                <a:lnTo>
                  <a:pt x="3843" y="116"/>
                </a:lnTo>
                <a:lnTo>
                  <a:pt x="3840" y="113"/>
                </a:lnTo>
                <a:lnTo>
                  <a:pt x="3837" y="111"/>
                </a:lnTo>
                <a:lnTo>
                  <a:pt x="3833" y="110"/>
                </a:lnTo>
                <a:lnTo>
                  <a:pt x="3829" y="108"/>
                </a:lnTo>
                <a:lnTo>
                  <a:pt x="3825" y="108"/>
                </a:lnTo>
                <a:lnTo>
                  <a:pt x="3821" y="107"/>
                </a:lnTo>
                <a:lnTo>
                  <a:pt x="3816" y="108"/>
                </a:lnTo>
                <a:lnTo>
                  <a:pt x="3812" y="108"/>
                </a:lnTo>
                <a:lnTo>
                  <a:pt x="3808" y="110"/>
                </a:lnTo>
                <a:lnTo>
                  <a:pt x="3805" y="111"/>
                </a:lnTo>
                <a:lnTo>
                  <a:pt x="3801" y="113"/>
                </a:lnTo>
                <a:lnTo>
                  <a:pt x="3798" y="116"/>
                </a:lnTo>
                <a:lnTo>
                  <a:pt x="3795" y="119"/>
                </a:lnTo>
                <a:lnTo>
                  <a:pt x="3793" y="123"/>
                </a:lnTo>
                <a:lnTo>
                  <a:pt x="3789" y="131"/>
                </a:lnTo>
                <a:lnTo>
                  <a:pt x="3787" y="135"/>
                </a:lnTo>
                <a:lnTo>
                  <a:pt x="3786" y="140"/>
                </a:lnTo>
                <a:lnTo>
                  <a:pt x="3785" y="145"/>
                </a:lnTo>
                <a:lnTo>
                  <a:pt x="3784" y="150"/>
                </a:lnTo>
                <a:lnTo>
                  <a:pt x="3784" y="155"/>
                </a:lnTo>
                <a:lnTo>
                  <a:pt x="3783" y="161"/>
                </a:lnTo>
                <a:lnTo>
                  <a:pt x="3784" y="172"/>
                </a:lnTo>
                <a:lnTo>
                  <a:pt x="3786" y="182"/>
                </a:lnTo>
                <a:lnTo>
                  <a:pt x="3787" y="187"/>
                </a:lnTo>
                <a:lnTo>
                  <a:pt x="3789" y="191"/>
                </a:lnTo>
                <a:lnTo>
                  <a:pt x="3791" y="195"/>
                </a:lnTo>
                <a:lnTo>
                  <a:pt x="3793" y="199"/>
                </a:lnTo>
                <a:lnTo>
                  <a:pt x="3795" y="203"/>
                </a:lnTo>
                <a:lnTo>
                  <a:pt x="3798" y="206"/>
                </a:lnTo>
                <a:lnTo>
                  <a:pt x="3801" y="209"/>
                </a:lnTo>
                <a:lnTo>
                  <a:pt x="3805" y="211"/>
                </a:lnTo>
                <a:lnTo>
                  <a:pt x="3808" y="212"/>
                </a:lnTo>
                <a:lnTo>
                  <a:pt x="3812" y="214"/>
                </a:lnTo>
                <a:lnTo>
                  <a:pt x="3816" y="214"/>
                </a:lnTo>
                <a:lnTo>
                  <a:pt x="3821" y="215"/>
                </a:lnTo>
                <a:close/>
                <a:moveTo>
                  <a:pt x="1623" y="930"/>
                </a:moveTo>
                <a:lnTo>
                  <a:pt x="1569" y="930"/>
                </a:lnTo>
                <a:lnTo>
                  <a:pt x="1651" y="694"/>
                </a:lnTo>
                <a:lnTo>
                  <a:pt x="1715" y="694"/>
                </a:lnTo>
                <a:lnTo>
                  <a:pt x="1797" y="930"/>
                </a:lnTo>
                <a:lnTo>
                  <a:pt x="1743" y="930"/>
                </a:lnTo>
                <a:lnTo>
                  <a:pt x="1726" y="876"/>
                </a:lnTo>
                <a:lnTo>
                  <a:pt x="1641" y="876"/>
                </a:lnTo>
                <a:lnTo>
                  <a:pt x="1623" y="930"/>
                </a:lnTo>
                <a:close/>
                <a:moveTo>
                  <a:pt x="1653" y="837"/>
                </a:moveTo>
                <a:lnTo>
                  <a:pt x="1713" y="837"/>
                </a:lnTo>
                <a:lnTo>
                  <a:pt x="1684" y="748"/>
                </a:lnTo>
                <a:lnTo>
                  <a:pt x="1653" y="837"/>
                </a:lnTo>
                <a:close/>
                <a:moveTo>
                  <a:pt x="1874" y="933"/>
                </a:moveTo>
                <a:lnTo>
                  <a:pt x="1867" y="933"/>
                </a:lnTo>
                <a:lnTo>
                  <a:pt x="1861" y="932"/>
                </a:lnTo>
                <a:lnTo>
                  <a:pt x="1856" y="931"/>
                </a:lnTo>
                <a:lnTo>
                  <a:pt x="1850" y="930"/>
                </a:lnTo>
                <a:lnTo>
                  <a:pt x="1845" y="928"/>
                </a:lnTo>
                <a:lnTo>
                  <a:pt x="1840" y="926"/>
                </a:lnTo>
                <a:lnTo>
                  <a:pt x="1836" y="923"/>
                </a:lnTo>
                <a:lnTo>
                  <a:pt x="1832" y="920"/>
                </a:lnTo>
                <a:lnTo>
                  <a:pt x="1828" y="916"/>
                </a:lnTo>
                <a:lnTo>
                  <a:pt x="1824" y="913"/>
                </a:lnTo>
                <a:lnTo>
                  <a:pt x="1821" y="908"/>
                </a:lnTo>
                <a:lnTo>
                  <a:pt x="1820" y="906"/>
                </a:lnTo>
                <a:lnTo>
                  <a:pt x="1819" y="903"/>
                </a:lnTo>
                <a:lnTo>
                  <a:pt x="1817" y="898"/>
                </a:lnTo>
                <a:lnTo>
                  <a:pt x="1816" y="893"/>
                </a:lnTo>
                <a:lnTo>
                  <a:pt x="1815" y="887"/>
                </a:lnTo>
                <a:lnTo>
                  <a:pt x="1815" y="880"/>
                </a:lnTo>
                <a:lnTo>
                  <a:pt x="1815" y="871"/>
                </a:lnTo>
                <a:lnTo>
                  <a:pt x="1817" y="863"/>
                </a:lnTo>
                <a:lnTo>
                  <a:pt x="1818" y="859"/>
                </a:lnTo>
                <a:lnTo>
                  <a:pt x="1820" y="856"/>
                </a:lnTo>
                <a:lnTo>
                  <a:pt x="1824" y="849"/>
                </a:lnTo>
                <a:lnTo>
                  <a:pt x="1827" y="847"/>
                </a:lnTo>
                <a:lnTo>
                  <a:pt x="1829" y="844"/>
                </a:lnTo>
                <a:lnTo>
                  <a:pt x="1832" y="842"/>
                </a:lnTo>
                <a:lnTo>
                  <a:pt x="1835" y="840"/>
                </a:lnTo>
                <a:lnTo>
                  <a:pt x="1838" y="838"/>
                </a:lnTo>
                <a:lnTo>
                  <a:pt x="1841" y="836"/>
                </a:lnTo>
                <a:lnTo>
                  <a:pt x="1845" y="834"/>
                </a:lnTo>
                <a:lnTo>
                  <a:pt x="1849" y="833"/>
                </a:lnTo>
                <a:lnTo>
                  <a:pt x="1856" y="831"/>
                </a:lnTo>
                <a:lnTo>
                  <a:pt x="1864" y="829"/>
                </a:lnTo>
                <a:lnTo>
                  <a:pt x="1873" y="827"/>
                </a:lnTo>
                <a:lnTo>
                  <a:pt x="1881" y="826"/>
                </a:lnTo>
                <a:lnTo>
                  <a:pt x="1901" y="824"/>
                </a:lnTo>
                <a:lnTo>
                  <a:pt x="1908" y="822"/>
                </a:lnTo>
                <a:lnTo>
                  <a:pt x="1914" y="821"/>
                </a:lnTo>
                <a:lnTo>
                  <a:pt x="1918" y="820"/>
                </a:lnTo>
                <a:lnTo>
                  <a:pt x="1920" y="818"/>
                </a:lnTo>
                <a:lnTo>
                  <a:pt x="1922" y="817"/>
                </a:lnTo>
                <a:lnTo>
                  <a:pt x="1923" y="816"/>
                </a:lnTo>
                <a:lnTo>
                  <a:pt x="1923" y="814"/>
                </a:lnTo>
                <a:lnTo>
                  <a:pt x="1924" y="812"/>
                </a:lnTo>
                <a:lnTo>
                  <a:pt x="1924" y="810"/>
                </a:lnTo>
                <a:lnTo>
                  <a:pt x="1924" y="805"/>
                </a:lnTo>
                <a:lnTo>
                  <a:pt x="1922" y="800"/>
                </a:lnTo>
                <a:lnTo>
                  <a:pt x="1921" y="798"/>
                </a:lnTo>
                <a:lnTo>
                  <a:pt x="1920" y="796"/>
                </a:lnTo>
                <a:lnTo>
                  <a:pt x="1919" y="794"/>
                </a:lnTo>
                <a:lnTo>
                  <a:pt x="1917" y="793"/>
                </a:lnTo>
                <a:lnTo>
                  <a:pt x="1913" y="790"/>
                </a:lnTo>
                <a:lnTo>
                  <a:pt x="1909" y="788"/>
                </a:lnTo>
                <a:lnTo>
                  <a:pt x="1904" y="787"/>
                </a:lnTo>
                <a:lnTo>
                  <a:pt x="1898" y="787"/>
                </a:lnTo>
                <a:lnTo>
                  <a:pt x="1892" y="787"/>
                </a:lnTo>
                <a:lnTo>
                  <a:pt x="1886" y="788"/>
                </a:lnTo>
                <a:lnTo>
                  <a:pt x="1881" y="790"/>
                </a:lnTo>
                <a:lnTo>
                  <a:pt x="1877" y="792"/>
                </a:lnTo>
                <a:lnTo>
                  <a:pt x="1873" y="795"/>
                </a:lnTo>
                <a:lnTo>
                  <a:pt x="1870" y="799"/>
                </a:lnTo>
                <a:lnTo>
                  <a:pt x="1868" y="803"/>
                </a:lnTo>
                <a:lnTo>
                  <a:pt x="1867" y="805"/>
                </a:lnTo>
                <a:lnTo>
                  <a:pt x="1866" y="807"/>
                </a:lnTo>
                <a:lnTo>
                  <a:pt x="1821" y="803"/>
                </a:lnTo>
                <a:lnTo>
                  <a:pt x="1823" y="797"/>
                </a:lnTo>
                <a:lnTo>
                  <a:pt x="1825" y="792"/>
                </a:lnTo>
                <a:lnTo>
                  <a:pt x="1827" y="787"/>
                </a:lnTo>
                <a:lnTo>
                  <a:pt x="1830" y="782"/>
                </a:lnTo>
                <a:lnTo>
                  <a:pt x="1833" y="777"/>
                </a:lnTo>
                <a:lnTo>
                  <a:pt x="1837" y="773"/>
                </a:lnTo>
                <a:lnTo>
                  <a:pt x="1841" y="769"/>
                </a:lnTo>
                <a:lnTo>
                  <a:pt x="1846" y="765"/>
                </a:lnTo>
                <a:lnTo>
                  <a:pt x="1851" y="762"/>
                </a:lnTo>
                <a:lnTo>
                  <a:pt x="1857" y="759"/>
                </a:lnTo>
                <a:lnTo>
                  <a:pt x="1863" y="756"/>
                </a:lnTo>
                <a:lnTo>
                  <a:pt x="1869" y="754"/>
                </a:lnTo>
                <a:lnTo>
                  <a:pt x="1876" y="753"/>
                </a:lnTo>
                <a:lnTo>
                  <a:pt x="1883" y="752"/>
                </a:lnTo>
                <a:lnTo>
                  <a:pt x="1890" y="751"/>
                </a:lnTo>
                <a:lnTo>
                  <a:pt x="1898" y="751"/>
                </a:lnTo>
                <a:lnTo>
                  <a:pt x="1908" y="751"/>
                </a:lnTo>
                <a:lnTo>
                  <a:pt x="1917" y="752"/>
                </a:lnTo>
                <a:lnTo>
                  <a:pt x="1926" y="754"/>
                </a:lnTo>
                <a:lnTo>
                  <a:pt x="1935" y="757"/>
                </a:lnTo>
                <a:lnTo>
                  <a:pt x="1943" y="761"/>
                </a:lnTo>
                <a:lnTo>
                  <a:pt x="1947" y="763"/>
                </a:lnTo>
                <a:lnTo>
                  <a:pt x="1950" y="765"/>
                </a:lnTo>
                <a:lnTo>
                  <a:pt x="1957" y="770"/>
                </a:lnTo>
                <a:lnTo>
                  <a:pt x="1963" y="776"/>
                </a:lnTo>
                <a:lnTo>
                  <a:pt x="1965" y="780"/>
                </a:lnTo>
                <a:lnTo>
                  <a:pt x="1967" y="784"/>
                </a:lnTo>
                <a:lnTo>
                  <a:pt x="1969" y="787"/>
                </a:lnTo>
                <a:lnTo>
                  <a:pt x="1970" y="792"/>
                </a:lnTo>
                <a:lnTo>
                  <a:pt x="1972" y="796"/>
                </a:lnTo>
                <a:lnTo>
                  <a:pt x="1972" y="801"/>
                </a:lnTo>
                <a:lnTo>
                  <a:pt x="1973" y="806"/>
                </a:lnTo>
                <a:lnTo>
                  <a:pt x="1973" y="811"/>
                </a:lnTo>
                <a:lnTo>
                  <a:pt x="1973" y="930"/>
                </a:lnTo>
                <a:lnTo>
                  <a:pt x="1927" y="930"/>
                </a:lnTo>
                <a:lnTo>
                  <a:pt x="1927" y="905"/>
                </a:lnTo>
                <a:lnTo>
                  <a:pt x="1922" y="911"/>
                </a:lnTo>
                <a:lnTo>
                  <a:pt x="1917" y="917"/>
                </a:lnTo>
                <a:lnTo>
                  <a:pt x="1912" y="921"/>
                </a:lnTo>
                <a:lnTo>
                  <a:pt x="1906" y="925"/>
                </a:lnTo>
                <a:lnTo>
                  <a:pt x="1899" y="929"/>
                </a:lnTo>
                <a:lnTo>
                  <a:pt x="1891" y="931"/>
                </a:lnTo>
                <a:lnTo>
                  <a:pt x="1887" y="932"/>
                </a:lnTo>
                <a:lnTo>
                  <a:pt x="1883" y="933"/>
                </a:lnTo>
                <a:lnTo>
                  <a:pt x="1874" y="933"/>
                </a:lnTo>
                <a:close/>
                <a:moveTo>
                  <a:pt x="1888" y="899"/>
                </a:moveTo>
                <a:lnTo>
                  <a:pt x="1895" y="899"/>
                </a:lnTo>
                <a:lnTo>
                  <a:pt x="1902" y="897"/>
                </a:lnTo>
                <a:lnTo>
                  <a:pt x="1905" y="896"/>
                </a:lnTo>
                <a:lnTo>
                  <a:pt x="1908" y="894"/>
                </a:lnTo>
                <a:lnTo>
                  <a:pt x="1914" y="890"/>
                </a:lnTo>
                <a:lnTo>
                  <a:pt x="1916" y="888"/>
                </a:lnTo>
                <a:lnTo>
                  <a:pt x="1919" y="885"/>
                </a:lnTo>
                <a:lnTo>
                  <a:pt x="1922" y="879"/>
                </a:lnTo>
                <a:lnTo>
                  <a:pt x="1924" y="873"/>
                </a:lnTo>
                <a:lnTo>
                  <a:pt x="1924" y="870"/>
                </a:lnTo>
                <a:lnTo>
                  <a:pt x="1924" y="867"/>
                </a:lnTo>
                <a:lnTo>
                  <a:pt x="1924" y="848"/>
                </a:lnTo>
                <a:lnTo>
                  <a:pt x="1921" y="850"/>
                </a:lnTo>
                <a:lnTo>
                  <a:pt x="1915" y="851"/>
                </a:lnTo>
                <a:lnTo>
                  <a:pt x="1903" y="854"/>
                </a:lnTo>
                <a:lnTo>
                  <a:pt x="1890" y="856"/>
                </a:lnTo>
                <a:lnTo>
                  <a:pt x="1884" y="857"/>
                </a:lnTo>
                <a:lnTo>
                  <a:pt x="1879" y="859"/>
                </a:lnTo>
                <a:lnTo>
                  <a:pt x="1874" y="861"/>
                </a:lnTo>
                <a:lnTo>
                  <a:pt x="1870" y="863"/>
                </a:lnTo>
                <a:lnTo>
                  <a:pt x="1866" y="866"/>
                </a:lnTo>
                <a:lnTo>
                  <a:pt x="1864" y="870"/>
                </a:lnTo>
                <a:lnTo>
                  <a:pt x="1863" y="872"/>
                </a:lnTo>
                <a:lnTo>
                  <a:pt x="1862" y="874"/>
                </a:lnTo>
                <a:lnTo>
                  <a:pt x="1862" y="879"/>
                </a:lnTo>
                <a:lnTo>
                  <a:pt x="1862" y="884"/>
                </a:lnTo>
                <a:lnTo>
                  <a:pt x="1863" y="888"/>
                </a:lnTo>
                <a:lnTo>
                  <a:pt x="1865" y="890"/>
                </a:lnTo>
                <a:lnTo>
                  <a:pt x="1866" y="891"/>
                </a:lnTo>
                <a:lnTo>
                  <a:pt x="1869" y="894"/>
                </a:lnTo>
                <a:lnTo>
                  <a:pt x="1873" y="896"/>
                </a:lnTo>
                <a:lnTo>
                  <a:pt x="1875" y="897"/>
                </a:lnTo>
                <a:lnTo>
                  <a:pt x="1877" y="898"/>
                </a:lnTo>
                <a:lnTo>
                  <a:pt x="1882" y="899"/>
                </a:lnTo>
                <a:lnTo>
                  <a:pt x="1888" y="899"/>
                </a:lnTo>
                <a:close/>
                <a:moveTo>
                  <a:pt x="2063" y="930"/>
                </a:moveTo>
                <a:lnTo>
                  <a:pt x="2013" y="930"/>
                </a:lnTo>
                <a:lnTo>
                  <a:pt x="2013" y="694"/>
                </a:lnTo>
                <a:lnTo>
                  <a:pt x="2063" y="694"/>
                </a:lnTo>
                <a:lnTo>
                  <a:pt x="2063" y="930"/>
                </a:lnTo>
                <a:close/>
                <a:moveTo>
                  <a:pt x="2197" y="753"/>
                </a:moveTo>
                <a:lnTo>
                  <a:pt x="2197" y="790"/>
                </a:lnTo>
                <a:lnTo>
                  <a:pt x="2164" y="790"/>
                </a:lnTo>
                <a:lnTo>
                  <a:pt x="2164" y="876"/>
                </a:lnTo>
                <a:lnTo>
                  <a:pt x="2164" y="880"/>
                </a:lnTo>
                <a:lnTo>
                  <a:pt x="2165" y="884"/>
                </a:lnTo>
                <a:lnTo>
                  <a:pt x="2166" y="886"/>
                </a:lnTo>
                <a:lnTo>
                  <a:pt x="2167" y="887"/>
                </a:lnTo>
                <a:lnTo>
                  <a:pt x="2169" y="889"/>
                </a:lnTo>
                <a:lnTo>
                  <a:pt x="2171" y="891"/>
                </a:lnTo>
                <a:lnTo>
                  <a:pt x="2174" y="892"/>
                </a:lnTo>
                <a:lnTo>
                  <a:pt x="2177" y="893"/>
                </a:lnTo>
                <a:lnTo>
                  <a:pt x="2181" y="893"/>
                </a:lnTo>
                <a:lnTo>
                  <a:pt x="2188" y="892"/>
                </a:lnTo>
                <a:lnTo>
                  <a:pt x="2193" y="891"/>
                </a:lnTo>
                <a:lnTo>
                  <a:pt x="2201" y="928"/>
                </a:lnTo>
                <a:lnTo>
                  <a:pt x="2190" y="930"/>
                </a:lnTo>
                <a:lnTo>
                  <a:pt x="2183" y="932"/>
                </a:lnTo>
                <a:lnTo>
                  <a:pt x="2174" y="932"/>
                </a:lnTo>
                <a:lnTo>
                  <a:pt x="2168" y="932"/>
                </a:lnTo>
                <a:lnTo>
                  <a:pt x="2161" y="932"/>
                </a:lnTo>
                <a:lnTo>
                  <a:pt x="2156" y="931"/>
                </a:lnTo>
                <a:lnTo>
                  <a:pt x="2150" y="930"/>
                </a:lnTo>
                <a:lnTo>
                  <a:pt x="2145" y="928"/>
                </a:lnTo>
                <a:lnTo>
                  <a:pt x="2140" y="926"/>
                </a:lnTo>
                <a:lnTo>
                  <a:pt x="2135" y="924"/>
                </a:lnTo>
                <a:lnTo>
                  <a:pt x="2131" y="921"/>
                </a:lnTo>
                <a:lnTo>
                  <a:pt x="2127" y="917"/>
                </a:lnTo>
                <a:lnTo>
                  <a:pt x="2124" y="914"/>
                </a:lnTo>
                <a:lnTo>
                  <a:pt x="2121" y="909"/>
                </a:lnTo>
                <a:lnTo>
                  <a:pt x="2119" y="905"/>
                </a:lnTo>
                <a:lnTo>
                  <a:pt x="2117" y="900"/>
                </a:lnTo>
                <a:lnTo>
                  <a:pt x="2116" y="894"/>
                </a:lnTo>
                <a:lnTo>
                  <a:pt x="2115" y="888"/>
                </a:lnTo>
                <a:lnTo>
                  <a:pt x="2115" y="882"/>
                </a:lnTo>
                <a:lnTo>
                  <a:pt x="2115" y="790"/>
                </a:lnTo>
                <a:lnTo>
                  <a:pt x="2091" y="790"/>
                </a:lnTo>
                <a:lnTo>
                  <a:pt x="2091" y="753"/>
                </a:lnTo>
                <a:lnTo>
                  <a:pt x="2115" y="753"/>
                </a:lnTo>
                <a:lnTo>
                  <a:pt x="2115" y="711"/>
                </a:lnTo>
                <a:lnTo>
                  <a:pt x="2164" y="711"/>
                </a:lnTo>
                <a:lnTo>
                  <a:pt x="2164" y="753"/>
                </a:lnTo>
                <a:lnTo>
                  <a:pt x="2197" y="753"/>
                </a:lnTo>
                <a:close/>
                <a:moveTo>
                  <a:pt x="2304" y="933"/>
                </a:moveTo>
                <a:lnTo>
                  <a:pt x="2291" y="933"/>
                </a:lnTo>
                <a:lnTo>
                  <a:pt x="2285" y="932"/>
                </a:lnTo>
                <a:lnTo>
                  <a:pt x="2279" y="930"/>
                </a:lnTo>
                <a:lnTo>
                  <a:pt x="2268" y="927"/>
                </a:lnTo>
                <a:lnTo>
                  <a:pt x="2263" y="925"/>
                </a:lnTo>
                <a:lnTo>
                  <a:pt x="2258" y="922"/>
                </a:lnTo>
                <a:lnTo>
                  <a:pt x="2249" y="916"/>
                </a:lnTo>
                <a:lnTo>
                  <a:pt x="2245" y="912"/>
                </a:lnTo>
                <a:lnTo>
                  <a:pt x="2241" y="908"/>
                </a:lnTo>
                <a:lnTo>
                  <a:pt x="2234" y="900"/>
                </a:lnTo>
                <a:lnTo>
                  <a:pt x="2231" y="895"/>
                </a:lnTo>
                <a:lnTo>
                  <a:pt x="2228" y="890"/>
                </a:lnTo>
                <a:lnTo>
                  <a:pt x="2223" y="879"/>
                </a:lnTo>
                <a:lnTo>
                  <a:pt x="2221" y="874"/>
                </a:lnTo>
                <a:lnTo>
                  <a:pt x="2220" y="868"/>
                </a:lnTo>
                <a:lnTo>
                  <a:pt x="2219" y="862"/>
                </a:lnTo>
                <a:lnTo>
                  <a:pt x="2218" y="855"/>
                </a:lnTo>
                <a:lnTo>
                  <a:pt x="2218" y="849"/>
                </a:lnTo>
                <a:lnTo>
                  <a:pt x="2217" y="842"/>
                </a:lnTo>
                <a:lnTo>
                  <a:pt x="2218" y="835"/>
                </a:lnTo>
                <a:lnTo>
                  <a:pt x="2218" y="829"/>
                </a:lnTo>
                <a:lnTo>
                  <a:pt x="2219" y="823"/>
                </a:lnTo>
                <a:lnTo>
                  <a:pt x="2220" y="816"/>
                </a:lnTo>
                <a:lnTo>
                  <a:pt x="2223" y="805"/>
                </a:lnTo>
                <a:lnTo>
                  <a:pt x="2225" y="799"/>
                </a:lnTo>
                <a:lnTo>
                  <a:pt x="2228" y="794"/>
                </a:lnTo>
                <a:lnTo>
                  <a:pt x="2234" y="785"/>
                </a:lnTo>
                <a:lnTo>
                  <a:pt x="2237" y="780"/>
                </a:lnTo>
                <a:lnTo>
                  <a:pt x="2241" y="776"/>
                </a:lnTo>
                <a:lnTo>
                  <a:pt x="2245" y="772"/>
                </a:lnTo>
                <a:lnTo>
                  <a:pt x="2249" y="769"/>
                </a:lnTo>
                <a:lnTo>
                  <a:pt x="2253" y="765"/>
                </a:lnTo>
                <a:lnTo>
                  <a:pt x="2258" y="762"/>
                </a:lnTo>
                <a:lnTo>
                  <a:pt x="2263" y="760"/>
                </a:lnTo>
                <a:lnTo>
                  <a:pt x="2268" y="757"/>
                </a:lnTo>
                <a:lnTo>
                  <a:pt x="2274" y="755"/>
                </a:lnTo>
                <a:lnTo>
                  <a:pt x="2279" y="754"/>
                </a:lnTo>
                <a:lnTo>
                  <a:pt x="2285" y="752"/>
                </a:lnTo>
                <a:lnTo>
                  <a:pt x="2291" y="752"/>
                </a:lnTo>
                <a:lnTo>
                  <a:pt x="2304" y="751"/>
                </a:lnTo>
                <a:lnTo>
                  <a:pt x="2317" y="752"/>
                </a:lnTo>
                <a:lnTo>
                  <a:pt x="2323" y="752"/>
                </a:lnTo>
                <a:lnTo>
                  <a:pt x="2329" y="754"/>
                </a:lnTo>
                <a:lnTo>
                  <a:pt x="2340" y="757"/>
                </a:lnTo>
                <a:lnTo>
                  <a:pt x="2346" y="760"/>
                </a:lnTo>
                <a:lnTo>
                  <a:pt x="2351" y="762"/>
                </a:lnTo>
                <a:lnTo>
                  <a:pt x="2360" y="769"/>
                </a:lnTo>
                <a:lnTo>
                  <a:pt x="2364" y="772"/>
                </a:lnTo>
                <a:lnTo>
                  <a:pt x="2368" y="776"/>
                </a:lnTo>
                <a:lnTo>
                  <a:pt x="2375" y="785"/>
                </a:lnTo>
                <a:lnTo>
                  <a:pt x="2378" y="789"/>
                </a:lnTo>
                <a:lnTo>
                  <a:pt x="2381" y="794"/>
                </a:lnTo>
                <a:lnTo>
                  <a:pt x="2385" y="805"/>
                </a:lnTo>
                <a:lnTo>
                  <a:pt x="2387" y="811"/>
                </a:lnTo>
                <a:lnTo>
                  <a:pt x="2389" y="816"/>
                </a:lnTo>
                <a:lnTo>
                  <a:pt x="2390" y="823"/>
                </a:lnTo>
                <a:lnTo>
                  <a:pt x="2391" y="829"/>
                </a:lnTo>
                <a:lnTo>
                  <a:pt x="2391" y="835"/>
                </a:lnTo>
                <a:lnTo>
                  <a:pt x="2391" y="842"/>
                </a:lnTo>
                <a:lnTo>
                  <a:pt x="2391" y="849"/>
                </a:lnTo>
                <a:lnTo>
                  <a:pt x="2391" y="855"/>
                </a:lnTo>
                <a:lnTo>
                  <a:pt x="2390" y="862"/>
                </a:lnTo>
                <a:lnTo>
                  <a:pt x="2389" y="868"/>
                </a:lnTo>
                <a:lnTo>
                  <a:pt x="2385" y="879"/>
                </a:lnTo>
                <a:lnTo>
                  <a:pt x="2383" y="885"/>
                </a:lnTo>
                <a:lnTo>
                  <a:pt x="2381" y="890"/>
                </a:lnTo>
                <a:lnTo>
                  <a:pt x="2375" y="900"/>
                </a:lnTo>
                <a:lnTo>
                  <a:pt x="2372" y="904"/>
                </a:lnTo>
                <a:lnTo>
                  <a:pt x="2368" y="908"/>
                </a:lnTo>
                <a:lnTo>
                  <a:pt x="2364" y="912"/>
                </a:lnTo>
                <a:lnTo>
                  <a:pt x="2360" y="916"/>
                </a:lnTo>
                <a:lnTo>
                  <a:pt x="2355" y="919"/>
                </a:lnTo>
                <a:lnTo>
                  <a:pt x="2351" y="922"/>
                </a:lnTo>
                <a:lnTo>
                  <a:pt x="2346" y="925"/>
                </a:lnTo>
                <a:lnTo>
                  <a:pt x="2340" y="927"/>
                </a:lnTo>
                <a:lnTo>
                  <a:pt x="2335" y="929"/>
                </a:lnTo>
                <a:lnTo>
                  <a:pt x="2329" y="930"/>
                </a:lnTo>
                <a:lnTo>
                  <a:pt x="2323" y="932"/>
                </a:lnTo>
                <a:lnTo>
                  <a:pt x="2317" y="933"/>
                </a:lnTo>
                <a:lnTo>
                  <a:pt x="2304" y="933"/>
                </a:lnTo>
                <a:close/>
                <a:moveTo>
                  <a:pt x="2305" y="895"/>
                </a:moveTo>
                <a:lnTo>
                  <a:pt x="2309" y="895"/>
                </a:lnTo>
                <a:lnTo>
                  <a:pt x="2313" y="894"/>
                </a:lnTo>
                <a:lnTo>
                  <a:pt x="2317" y="893"/>
                </a:lnTo>
                <a:lnTo>
                  <a:pt x="2321" y="892"/>
                </a:lnTo>
                <a:lnTo>
                  <a:pt x="2324" y="889"/>
                </a:lnTo>
                <a:lnTo>
                  <a:pt x="2327" y="887"/>
                </a:lnTo>
                <a:lnTo>
                  <a:pt x="2330" y="884"/>
                </a:lnTo>
                <a:lnTo>
                  <a:pt x="2332" y="880"/>
                </a:lnTo>
                <a:lnTo>
                  <a:pt x="2334" y="876"/>
                </a:lnTo>
                <a:lnTo>
                  <a:pt x="2336" y="872"/>
                </a:lnTo>
                <a:lnTo>
                  <a:pt x="2338" y="868"/>
                </a:lnTo>
                <a:lnTo>
                  <a:pt x="2339" y="863"/>
                </a:lnTo>
                <a:lnTo>
                  <a:pt x="2341" y="853"/>
                </a:lnTo>
                <a:lnTo>
                  <a:pt x="2341" y="847"/>
                </a:lnTo>
                <a:lnTo>
                  <a:pt x="2342" y="842"/>
                </a:lnTo>
                <a:lnTo>
                  <a:pt x="2341" y="831"/>
                </a:lnTo>
                <a:lnTo>
                  <a:pt x="2339" y="821"/>
                </a:lnTo>
                <a:lnTo>
                  <a:pt x="2338" y="816"/>
                </a:lnTo>
                <a:lnTo>
                  <a:pt x="2336" y="812"/>
                </a:lnTo>
                <a:lnTo>
                  <a:pt x="2332" y="803"/>
                </a:lnTo>
                <a:lnTo>
                  <a:pt x="2330" y="800"/>
                </a:lnTo>
                <a:lnTo>
                  <a:pt x="2327" y="797"/>
                </a:lnTo>
                <a:lnTo>
                  <a:pt x="2324" y="794"/>
                </a:lnTo>
                <a:lnTo>
                  <a:pt x="2321" y="792"/>
                </a:lnTo>
                <a:lnTo>
                  <a:pt x="2317" y="790"/>
                </a:lnTo>
                <a:lnTo>
                  <a:pt x="2313" y="789"/>
                </a:lnTo>
                <a:lnTo>
                  <a:pt x="2309" y="788"/>
                </a:lnTo>
                <a:lnTo>
                  <a:pt x="2305" y="788"/>
                </a:lnTo>
                <a:lnTo>
                  <a:pt x="2300" y="788"/>
                </a:lnTo>
                <a:lnTo>
                  <a:pt x="2296" y="789"/>
                </a:lnTo>
                <a:lnTo>
                  <a:pt x="2292" y="790"/>
                </a:lnTo>
                <a:lnTo>
                  <a:pt x="2288" y="792"/>
                </a:lnTo>
                <a:lnTo>
                  <a:pt x="2285" y="794"/>
                </a:lnTo>
                <a:lnTo>
                  <a:pt x="2282" y="797"/>
                </a:lnTo>
                <a:lnTo>
                  <a:pt x="2279" y="800"/>
                </a:lnTo>
                <a:lnTo>
                  <a:pt x="2277" y="803"/>
                </a:lnTo>
                <a:lnTo>
                  <a:pt x="2272" y="812"/>
                </a:lnTo>
                <a:lnTo>
                  <a:pt x="2271" y="816"/>
                </a:lnTo>
                <a:lnTo>
                  <a:pt x="2270" y="821"/>
                </a:lnTo>
                <a:lnTo>
                  <a:pt x="2269" y="826"/>
                </a:lnTo>
                <a:lnTo>
                  <a:pt x="2268" y="831"/>
                </a:lnTo>
                <a:lnTo>
                  <a:pt x="2267" y="836"/>
                </a:lnTo>
                <a:lnTo>
                  <a:pt x="2267" y="842"/>
                </a:lnTo>
                <a:lnTo>
                  <a:pt x="2268" y="853"/>
                </a:lnTo>
                <a:lnTo>
                  <a:pt x="2270" y="863"/>
                </a:lnTo>
                <a:lnTo>
                  <a:pt x="2271" y="868"/>
                </a:lnTo>
                <a:lnTo>
                  <a:pt x="2272" y="872"/>
                </a:lnTo>
                <a:lnTo>
                  <a:pt x="2274" y="876"/>
                </a:lnTo>
                <a:lnTo>
                  <a:pt x="2277" y="880"/>
                </a:lnTo>
                <a:lnTo>
                  <a:pt x="2279" y="884"/>
                </a:lnTo>
                <a:lnTo>
                  <a:pt x="2282" y="887"/>
                </a:lnTo>
                <a:lnTo>
                  <a:pt x="2285" y="889"/>
                </a:lnTo>
                <a:lnTo>
                  <a:pt x="2288" y="892"/>
                </a:lnTo>
                <a:lnTo>
                  <a:pt x="2292" y="893"/>
                </a:lnTo>
                <a:lnTo>
                  <a:pt x="2296" y="894"/>
                </a:lnTo>
                <a:lnTo>
                  <a:pt x="2300" y="895"/>
                </a:lnTo>
                <a:lnTo>
                  <a:pt x="2305" y="895"/>
                </a:lnTo>
                <a:close/>
                <a:moveTo>
                  <a:pt x="2646" y="694"/>
                </a:moveTo>
                <a:lnTo>
                  <a:pt x="2696" y="694"/>
                </a:lnTo>
                <a:lnTo>
                  <a:pt x="2696" y="847"/>
                </a:lnTo>
                <a:lnTo>
                  <a:pt x="2696" y="854"/>
                </a:lnTo>
                <a:lnTo>
                  <a:pt x="2695" y="860"/>
                </a:lnTo>
                <a:lnTo>
                  <a:pt x="2694" y="866"/>
                </a:lnTo>
                <a:lnTo>
                  <a:pt x="2693" y="871"/>
                </a:lnTo>
                <a:lnTo>
                  <a:pt x="2691" y="877"/>
                </a:lnTo>
                <a:lnTo>
                  <a:pt x="2689" y="882"/>
                </a:lnTo>
                <a:lnTo>
                  <a:pt x="2686" y="887"/>
                </a:lnTo>
                <a:lnTo>
                  <a:pt x="2684" y="892"/>
                </a:lnTo>
                <a:lnTo>
                  <a:pt x="2680" y="897"/>
                </a:lnTo>
                <a:lnTo>
                  <a:pt x="2677" y="901"/>
                </a:lnTo>
                <a:lnTo>
                  <a:pt x="2673" y="906"/>
                </a:lnTo>
                <a:lnTo>
                  <a:pt x="2669" y="910"/>
                </a:lnTo>
                <a:lnTo>
                  <a:pt x="2664" y="913"/>
                </a:lnTo>
                <a:lnTo>
                  <a:pt x="2660" y="917"/>
                </a:lnTo>
                <a:lnTo>
                  <a:pt x="2655" y="920"/>
                </a:lnTo>
                <a:lnTo>
                  <a:pt x="2649" y="922"/>
                </a:lnTo>
                <a:lnTo>
                  <a:pt x="2638" y="927"/>
                </a:lnTo>
                <a:lnTo>
                  <a:pt x="2632" y="929"/>
                </a:lnTo>
                <a:lnTo>
                  <a:pt x="2626" y="930"/>
                </a:lnTo>
                <a:lnTo>
                  <a:pt x="2619" y="932"/>
                </a:lnTo>
                <a:lnTo>
                  <a:pt x="2612" y="932"/>
                </a:lnTo>
                <a:lnTo>
                  <a:pt x="2605" y="933"/>
                </a:lnTo>
                <a:lnTo>
                  <a:pt x="2598" y="933"/>
                </a:lnTo>
                <a:lnTo>
                  <a:pt x="2591" y="933"/>
                </a:lnTo>
                <a:lnTo>
                  <a:pt x="2584" y="932"/>
                </a:lnTo>
                <a:lnTo>
                  <a:pt x="2577" y="932"/>
                </a:lnTo>
                <a:lnTo>
                  <a:pt x="2571" y="930"/>
                </a:lnTo>
                <a:lnTo>
                  <a:pt x="2558" y="927"/>
                </a:lnTo>
                <a:lnTo>
                  <a:pt x="2552" y="925"/>
                </a:lnTo>
                <a:lnTo>
                  <a:pt x="2547" y="922"/>
                </a:lnTo>
                <a:lnTo>
                  <a:pt x="2541" y="920"/>
                </a:lnTo>
                <a:lnTo>
                  <a:pt x="2536" y="917"/>
                </a:lnTo>
                <a:lnTo>
                  <a:pt x="2527" y="910"/>
                </a:lnTo>
                <a:lnTo>
                  <a:pt x="2518" y="901"/>
                </a:lnTo>
                <a:lnTo>
                  <a:pt x="2515" y="897"/>
                </a:lnTo>
                <a:lnTo>
                  <a:pt x="2512" y="892"/>
                </a:lnTo>
                <a:lnTo>
                  <a:pt x="2509" y="887"/>
                </a:lnTo>
                <a:lnTo>
                  <a:pt x="2506" y="882"/>
                </a:lnTo>
                <a:lnTo>
                  <a:pt x="2504" y="877"/>
                </a:lnTo>
                <a:lnTo>
                  <a:pt x="2502" y="871"/>
                </a:lnTo>
                <a:lnTo>
                  <a:pt x="2501" y="866"/>
                </a:lnTo>
                <a:lnTo>
                  <a:pt x="2500" y="860"/>
                </a:lnTo>
                <a:lnTo>
                  <a:pt x="2500" y="854"/>
                </a:lnTo>
                <a:lnTo>
                  <a:pt x="2499" y="847"/>
                </a:lnTo>
                <a:lnTo>
                  <a:pt x="2499" y="694"/>
                </a:lnTo>
                <a:lnTo>
                  <a:pt x="2550" y="694"/>
                </a:lnTo>
                <a:lnTo>
                  <a:pt x="2550" y="843"/>
                </a:lnTo>
                <a:lnTo>
                  <a:pt x="2551" y="853"/>
                </a:lnTo>
                <a:lnTo>
                  <a:pt x="2552" y="857"/>
                </a:lnTo>
                <a:lnTo>
                  <a:pt x="2553" y="861"/>
                </a:lnTo>
                <a:lnTo>
                  <a:pt x="2555" y="865"/>
                </a:lnTo>
                <a:lnTo>
                  <a:pt x="2558" y="869"/>
                </a:lnTo>
                <a:lnTo>
                  <a:pt x="2560" y="873"/>
                </a:lnTo>
                <a:lnTo>
                  <a:pt x="2563" y="876"/>
                </a:lnTo>
                <a:lnTo>
                  <a:pt x="2567" y="879"/>
                </a:lnTo>
                <a:lnTo>
                  <a:pt x="2570" y="882"/>
                </a:lnTo>
                <a:lnTo>
                  <a:pt x="2574" y="884"/>
                </a:lnTo>
                <a:lnTo>
                  <a:pt x="2579" y="886"/>
                </a:lnTo>
                <a:lnTo>
                  <a:pt x="2583" y="887"/>
                </a:lnTo>
                <a:lnTo>
                  <a:pt x="2588" y="889"/>
                </a:lnTo>
                <a:lnTo>
                  <a:pt x="2598" y="889"/>
                </a:lnTo>
                <a:lnTo>
                  <a:pt x="2608" y="889"/>
                </a:lnTo>
                <a:lnTo>
                  <a:pt x="2613" y="887"/>
                </a:lnTo>
                <a:lnTo>
                  <a:pt x="2618" y="886"/>
                </a:lnTo>
                <a:lnTo>
                  <a:pt x="2622" y="884"/>
                </a:lnTo>
                <a:lnTo>
                  <a:pt x="2626" y="882"/>
                </a:lnTo>
                <a:lnTo>
                  <a:pt x="2629" y="879"/>
                </a:lnTo>
                <a:lnTo>
                  <a:pt x="2633" y="876"/>
                </a:lnTo>
                <a:lnTo>
                  <a:pt x="2636" y="873"/>
                </a:lnTo>
                <a:lnTo>
                  <a:pt x="2639" y="869"/>
                </a:lnTo>
                <a:lnTo>
                  <a:pt x="2641" y="865"/>
                </a:lnTo>
                <a:lnTo>
                  <a:pt x="2643" y="861"/>
                </a:lnTo>
                <a:lnTo>
                  <a:pt x="2644" y="857"/>
                </a:lnTo>
                <a:lnTo>
                  <a:pt x="2645" y="853"/>
                </a:lnTo>
                <a:lnTo>
                  <a:pt x="2646" y="848"/>
                </a:lnTo>
                <a:lnTo>
                  <a:pt x="2646" y="843"/>
                </a:lnTo>
                <a:lnTo>
                  <a:pt x="2646" y="694"/>
                </a:lnTo>
                <a:close/>
                <a:moveTo>
                  <a:pt x="2788" y="828"/>
                </a:moveTo>
                <a:lnTo>
                  <a:pt x="2788" y="930"/>
                </a:lnTo>
                <a:lnTo>
                  <a:pt x="2739" y="930"/>
                </a:lnTo>
                <a:lnTo>
                  <a:pt x="2739" y="753"/>
                </a:lnTo>
                <a:lnTo>
                  <a:pt x="2786" y="753"/>
                </a:lnTo>
                <a:lnTo>
                  <a:pt x="2786" y="784"/>
                </a:lnTo>
                <a:lnTo>
                  <a:pt x="2790" y="777"/>
                </a:lnTo>
                <a:lnTo>
                  <a:pt x="2796" y="770"/>
                </a:lnTo>
                <a:lnTo>
                  <a:pt x="2801" y="765"/>
                </a:lnTo>
                <a:lnTo>
                  <a:pt x="2808" y="760"/>
                </a:lnTo>
                <a:lnTo>
                  <a:pt x="2815" y="756"/>
                </a:lnTo>
                <a:lnTo>
                  <a:pt x="2819" y="754"/>
                </a:lnTo>
                <a:lnTo>
                  <a:pt x="2823" y="753"/>
                </a:lnTo>
                <a:lnTo>
                  <a:pt x="2832" y="751"/>
                </a:lnTo>
                <a:lnTo>
                  <a:pt x="2836" y="751"/>
                </a:lnTo>
                <a:lnTo>
                  <a:pt x="2841" y="751"/>
                </a:lnTo>
                <a:lnTo>
                  <a:pt x="2848" y="751"/>
                </a:lnTo>
                <a:lnTo>
                  <a:pt x="2854" y="752"/>
                </a:lnTo>
                <a:lnTo>
                  <a:pt x="2860" y="753"/>
                </a:lnTo>
                <a:lnTo>
                  <a:pt x="2866" y="755"/>
                </a:lnTo>
                <a:lnTo>
                  <a:pt x="2871" y="758"/>
                </a:lnTo>
                <a:lnTo>
                  <a:pt x="2876" y="761"/>
                </a:lnTo>
                <a:lnTo>
                  <a:pt x="2881" y="764"/>
                </a:lnTo>
                <a:lnTo>
                  <a:pt x="2885" y="769"/>
                </a:lnTo>
                <a:lnTo>
                  <a:pt x="2889" y="773"/>
                </a:lnTo>
                <a:lnTo>
                  <a:pt x="2893" y="778"/>
                </a:lnTo>
                <a:lnTo>
                  <a:pt x="2895" y="784"/>
                </a:lnTo>
                <a:lnTo>
                  <a:pt x="2897" y="787"/>
                </a:lnTo>
                <a:lnTo>
                  <a:pt x="2898" y="790"/>
                </a:lnTo>
                <a:lnTo>
                  <a:pt x="2900" y="796"/>
                </a:lnTo>
                <a:lnTo>
                  <a:pt x="2901" y="803"/>
                </a:lnTo>
                <a:lnTo>
                  <a:pt x="2902" y="810"/>
                </a:lnTo>
                <a:lnTo>
                  <a:pt x="2902" y="817"/>
                </a:lnTo>
                <a:lnTo>
                  <a:pt x="2902" y="930"/>
                </a:lnTo>
                <a:lnTo>
                  <a:pt x="2853" y="930"/>
                </a:lnTo>
                <a:lnTo>
                  <a:pt x="2853" y="826"/>
                </a:lnTo>
                <a:lnTo>
                  <a:pt x="2853" y="818"/>
                </a:lnTo>
                <a:lnTo>
                  <a:pt x="2852" y="815"/>
                </a:lnTo>
                <a:lnTo>
                  <a:pt x="2851" y="812"/>
                </a:lnTo>
                <a:lnTo>
                  <a:pt x="2848" y="806"/>
                </a:lnTo>
                <a:lnTo>
                  <a:pt x="2847" y="803"/>
                </a:lnTo>
                <a:lnTo>
                  <a:pt x="2845" y="801"/>
                </a:lnTo>
                <a:lnTo>
                  <a:pt x="2840" y="797"/>
                </a:lnTo>
                <a:lnTo>
                  <a:pt x="2837" y="795"/>
                </a:lnTo>
                <a:lnTo>
                  <a:pt x="2835" y="794"/>
                </a:lnTo>
                <a:lnTo>
                  <a:pt x="2829" y="792"/>
                </a:lnTo>
                <a:lnTo>
                  <a:pt x="2825" y="792"/>
                </a:lnTo>
                <a:lnTo>
                  <a:pt x="2822" y="792"/>
                </a:lnTo>
                <a:lnTo>
                  <a:pt x="2814" y="792"/>
                </a:lnTo>
                <a:lnTo>
                  <a:pt x="2808" y="794"/>
                </a:lnTo>
                <a:lnTo>
                  <a:pt x="2805" y="795"/>
                </a:lnTo>
                <a:lnTo>
                  <a:pt x="2802" y="797"/>
                </a:lnTo>
                <a:lnTo>
                  <a:pt x="2800" y="799"/>
                </a:lnTo>
                <a:lnTo>
                  <a:pt x="2797" y="801"/>
                </a:lnTo>
                <a:lnTo>
                  <a:pt x="2795" y="804"/>
                </a:lnTo>
                <a:lnTo>
                  <a:pt x="2793" y="806"/>
                </a:lnTo>
                <a:lnTo>
                  <a:pt x="2792" y="809"/>
                </a:lnTo>
                <a:lnTo>
                  <a:pt x="2790" y="812"/>
                </a:lnTo>
                <a:lnTo>
                  <a:pt x="2789" y="820"/>
                </a:lnTo>
                <a:lnTo>
                  <a:pt x="2788" y="824"/>
                </a:lnTo>
                <a:lnTo>
                  <a:pt x="2788" y="828"/>
                </a:lnTo>
                <a:close/>
                <a:moveTo>
                  <a:pt x="2966" y="730"/>
                </a:moveTo>
                <a:lnTo>
                  <a:pt x="2961" y="730"/>
                </a:lnTo>
                <a:lnTo>
                  <a:pt x="2956" y="729"/>
                </a:lnTo>
                <a:lnTo>
                  <a:pt x="2952" y="726"/>
                </a:lnTo>
                <a:lnTo>
                  <a:pt x="2948" y="723"/>
                </a:lnTo>
                <a:lnTo>
                  <a:pt x="2944" y="719"/>
                </a:lnTo>
                <a:lnTo>
                  <a:pt x="2942" y="715"/>
                </a:lnTo>
                <a:lnTo>
                  <a:pt x="2940" y="710"/>
                </a:lnTo>
                <a:lnTo>
                  <a:pt x="2940" y="705"/>
                </a:lnTo>
                <a:lnTo>
                  <a:pt x="2940" y="701"/>
                </a:lnTo>
                <a:lnTo>
                  <a:pt x="2942" y="696"/>
                </a:lnTo>
                <a:lnTo>
                  <a:pt x="2944" y="692"/>
                </a:lnTo>
                <a:lnTo>
                  <a:pt x="2948" y="688"/>
                </a:lnTo>
                <a:lnTo>
                  <a:pt x="2952" y="685"/>
                </a:lnTo>
                <a:lnTo>
                  <a:pt x="2956" y="683"/>
                </a:lnTo>
                <a:lnTo>
                  <a:pt x="2961" y="681"/>
                </a:lnTo>
                <a:lnTo>
                  <a:pt x="2966" y="681"/>
                </a:lnTo>
                <a:lnTo>
                  <a:pt x="2972" y="681"/>
                </a:lnTo>
                <a:lnTo>
                  <a:pt x="2977" y="683"/>
                </a:lnTo>
                <a:lnTo>
                  <a:pt x="2982" y="685"/>
                </a:lnTo>
                <a:lnTo>
                  <a:pt x="2986" y="688"/>
                </a:lnTo>
                <a:lnTo>
                  <a:pt x="2990" y="692"/>
                </a:lnTo>
                <a:lnTo>
                  <a:pt x="2992" y="696"/>
                </a:lnTo>
                <a:lnTo>
                  <a:pt x="2994" y="701"/>
                </a:lnTo>
                <a:lnTo>
                  <a:pt x="2994" y="705"/>
                </a:lnTo>
                <a:lnTo>
                  <a:pt x="2994" y="710"/>
                </a:lnTo>
                <a:lnTo>
                  <a:pt x="2992" y="715"/>
                </a:lnTo>
                <a:lnTo>
                  <a:pt x="2990" y="719"/>
                </a:lnTo>
                <a:lnTo>
                  <a:pt x="2986" y="723"/>
                </a:lnTo>
                <a:lnTo>
                  <a:pt x="2982" y="726"/>
                </a:lnTo>
                <a:lnTo>
                  <a:pt x="2977" y="729"/>
                </a:lnTo>
                <a:lnTo>
                  <a:pt x="2972" y="730"/>
                </a:lnTo>
                <a:lnTo>
                  <a:pt x="2966" y="730"/>
                </a:lnTo>
                <a:close/>
                <a:moveTo>
                  <a:pt x="2942" y="753"/>
                </a:moveTo>
                <a:lnTo>
                  <a:pt x="2992" y="753"/>
                </a:lnTo>
                <a:lnTo>
                  <a:pt x="2992" y="930"/>
                </a:lnTo>
                <a:lnTo>
                  <a:pt x="2942" y="930"/>
                </a:lnTo>
                <a:lnTo>
                  <a:pt x="2942" y="753"/>
                </a:lnTo>
                <a:close/>
                <a:moveTo>
                  <a:pt x="3195" y="753"/>
                </a:moveTo>
                <a:lnTo>
                  <a:pt x="3134" y="930"/>
                </a:lnTo>
                <a:lnTo>
                  <a:pt x="3078" y="930"/>
                </a:lnTo>
                <a:lnTo>
                  <a:pt x="3017" y="753"/>
                </a:lnTo>
                <a:lnTo>
                  <a:pt x="3068" y="753"/>
                </a:lnTo>
                <a:lnTo>
                  <a:pt x="3105" y="880"/>
                </a:lnTo>
                <a:lnTo>
                  <a:pt x="3143" y="753"/>
                </a:lnTo>
                <a:lnTo>
                  <a:pt x="3195" y="753"/>
                </a:lnTo>
                <a:close/>
                <a:moveTo>
                  <a:pt x="3294" y="933"/>
                </a:moveTo>
                <a:lnTo>
                  <a:pt x="3287" y="933"/>
                </a:lnTo>
                <a:lnTo>
                  <a:pt x="3280" y="933"/>
                </a:lnTo>
                <a:lnTo>
                  <a:pt x="3268" y="931"/>
                </a:lnTo>
                <a:lnTo>
                  <a:pt x="3263" y="929"/>
                </a:lnTo>
                <a:lnTo>
                  <a:pt x="3257" y="927"/>
                </a:lnTo>
                <a:lnTo>
                  <a:pt x="3247" y="922"/>
                </a:lnTo>
                <a:lnTo>
                  <a:pt x="3242" y="919"/>
                </a:lnTo>
                <a:lnTo>
                  <a:pt x="3237" y="916"/>
                </a:lnTo>
                <a:lnTo>
                  <a:pt x="3233" y="913"/>
                </a:lnTo>
                <a:lnTo>
                  <a:pt x="3229" y="909"/>
                </a:lnTo>
                <a:lnTo>
                  <a:pt x="3222" y="900"/>
                </a:lnTo>
                <a:lnTo>
                  <a:pt x="3219" y="896"/>
                </a:lnTo>
                <a:lnTo>
                  <a:pt x="3216" y="891"/>
                </a:lnTo>
                <a:lnTo>
                  <a:pt x="3212" y="880"/>
                </a:lnTo>
                <a:lnTo>
                  <a:pt x="3210" y="874"/>
                </a:lnTo>
                <a:lnTo>
                  <a:pt x="3209" y="868"/>
                </a:lnTo>
                <a:lnTo>
                  <a:pt x="3207" y="862"/>
                </a:lnTo>
                <a:lnTo>
                  <a:pt x="3207" y="856"/>
                </a:lnTo>
                <a:lnTo>
                  <a:pt x="3206" y="849"/>
                </a:lnTo>
                <a:lnTo>
                  <a:pt x="3206" y="842"/>
                </a:lnTo>
                <a:lnTo>
                  <a:pt x="3206" y="836"/>
                </a:lnTo>
                <a:lnTo>
                  <a:pt x="3207" y="829"/>
                </a:lnTo>
                <a:lnTo>
                  <a:pt x="3207" y="823"/>
                </a:lnTo>
                <a:lnTo>
                  <a:pt x="3209" y="817"/>
                </a:lnTo>
                <a:lnTo>
                  <a:pt x="3212" y="805"/>
                </a:lnTo>
                <a:lnTo>
                  <a:pt x="3214" y="800"/>
                </a:lnTo>
                <a:lnTo>
                  <a:pt x="3216" y="794"/>
                </a:lnTo>
                <a:lnTo>
                  <a:pt x="3222" y="785"/>
                </a:lnTo>
                <a:lnTo>
                  <a:pt x="3226" y="780"/>
                </a:lnTo>
                <a:lnTo>
                  <a:pt x="3229" y="776"/>
                </a:lnTo>
                <a:lnTo>
                  <a:pt x="3233" y="772"/>
                </a:lnTo>
                <a:lnTo>
                  <a:pt x="3237" y="769"/>
                </a:lnTo>
                <a:lnTo>
                  <a:pt x="3246" y="762"/>
                </a:lnTo>
                <a:lnTo>
                  <a:pt x="3251" y="760"/>
                </a:lnTo>
                <a:lnTo>
                  <a:pt x="3256" y="757"/>
                </a:lnTo>
                <a:lnTo>
                  <a:pt x="3262" y="755"/>
                </a:lnTo>
                <a:lnTo>
                  <a:pt x="3267" y="754"/>
                </a:lnTo>
                <a:lnTo>
                  <a:pt x="3273" y="752"/>
                </a:lnTo>
                <a:lnTo>
                  <a:pt x="3279" y="752"/>
                </a:lnTo>
                <a:lnTo>
                  <a:pt x="3292" y="751"/>
                </a:lnTo>
                <a:lnTo>
                  <a:pt x="3303" y="751"/>
                </a:lnTo>
                <a:lnTo>
                  <a:pt x="3314" y="753"/>
                </a:lnTo>
                <a:lnTo>
                  <a:pt x="3319" y="755"/>
                </a:lnTo>
                <a:lnTo>
                  <a:pt x="3324" y="756"/>
                </a:lnTo>
                <a:lnTo>
                  <a:pt x="3334" y="761"/>
                </a:lnTo>
                <a:lnTo>
                  <a:pt x="3343" y="766"/>
                </a:lnTo>
                <a:lnTo>
                  <a:pt x="3347" y="770"/>
                </a:lnTo>
                <a:lnTo>
                  <a:pt x="3351" y="773"/>
                </a:lnTo>
                <a:lnTo>
                  <a:pt x="3358" y="781"/>
                </a:lnTo>
                <a:lnTo>
                  <a:pt x="3361" y="786"/>
                </a:lnTo>
                <a:lnTo>
                  <a:pt x="3364" y="791"/>
                </a:lnTo>
                <a:lnTo>
                  <a:pt x="3366" y="796"/>
                </a:lnTo>
                <a:lnTo>
                  <a:pt x="3368" y="801"/>
                </a:lnTo>
                <a:lnTo>
                  <a:pt x="3370" y="807"/>
                </a:lnTo>
                <a:lnTo>
                  <a:pt x="3372" y="813"/>
                </a:lnTo>
                <a:lnTo>
                  <a:pt x="3373" y="819"/>
                </a:lnTo>
                <a:lnTo>
                  <a:pt x="3374" y="826"/>
                </a:lnTo>
                <a:lnTo>
                  <a:pt x="3374" y="833"/>
                </a:lnTo>
                <a:lnTo>
                  <a:pt x="3375" y="841"/>
                </a:lnTo>
                <a:lnTo>
                  <a:pt x="3375" y="854"/>
                </a:lnTo>
                <a:lnTo>
                  <a:pt x="3254" y="854"/>
                </a:lnTo>
                <a:lnTo>
                  <a:pt x="3254" y="859"/>
                </a:lnTo>
                <a:lnTo>
                  <a:pt x="3255" y="863"/>
                </a:lnTo>
                <a:lnTo>
                  <a:pt x="3256" y="868"/>
                </a:lnTo>
                <a:lnTo>
                  <a:pt x="3257" y="872"/>
                </a:lnTo>
                <a:lnTo>
                  <a:pt x="3260" y="879"/>
                </a:lnTo>
                <a:lnTo>
                  <a:pt x="3263" y="882"/>
                </a:lnTo>
                <a:lnTo>
                  <a:pt x="3265" y="885"/>
                </a:lnTo>
                <a:lnTo>
                  <a:pt x="3268" y="888"/>
                </a:lnTo>
                <a:lnTo>
                  <a:pt x="3271" y="890"/>
                </a:lnTo>
                <a:lnTo>
                  <a:pt x="3274" y="892"/>
                </a:lnTo>
                <a:lnTo>
                  <a:pt x="3278" y="894"/>
                </a:lnTo>
                <a:lnTo>
                  <a:pt x="3282" y="895"/>
                </a:lnTo>
                <a:lnTo>
                  <a:pt x="3286" y="896"/>
                </a:lnTo>
                <a:lnTo>
                  <a:pt x="3294" y="897"/>
                </a:lnTo>
                <a:lnTo>
                  <a:pt x="3300" y="896"/>
                </a:lnTo>
                <a:lnTo>
                  <a:pt x="3306" y="895"/>
                </a:lnTo>
                <a:lnTo>
                  <a:pt x="3311" y="894"/>
                </a:lnTo>
                <a:lnTo>
                  <a:pt x="3316" y="892"/>
                </a:lnTo>
                <a:lnTo>
                  <a:pt x="3318" y="890"/>
                </a:lnTo>
                <a:lnTo>
                  <a:pt x="3320" y="889"/>
                </a:lnTo>
                <a:lnTo>
                  <a:pt x="3323" y="885"/>
                </a:lnTo>
                <a:lnTo>
                  <a:pt x="3326" y="881"/>
                </a:lnTo>
                <a:lnTo>
                  <a:pt x="3328" y="876"/>
                </a:lnTo>
                <a:lnTo>
                  <a:pt x="3374" y="879"/>
                </a:lnTo>
                <a:lnTo>
                  <a:pt x="3372" y="885"/>
                </a:lnTo>
                <a:lnTo>
                  <a:pt x="3370" y="891"/>
                </a:lnTo>
                <a:lnTo>
                  <a:pt x="3367" y="896"/>
                </a:lnTo>
                <a:lnTo>
                  <a:pt x="3364" y="901"/>
                </a:lnTo>
                <a:lnTo>
                  <a:pt x="3361" y="906"/>
                </a:lnTo>
                <a:lnTo>
                  <a:pt x="3357" y="911"/>
                </a:lnTo>
                <a:lnTo>
                  <a:pt x="3352" y="915"/>
                </a:lnTo>
                <a:lnTo>
                  <a:pt x="3347" y="919"/>
                </a:lnTo>
                <a:lnTo>
                  <a:pt x="3342" y="922"/>
                </a:lnTo>
                <a:lnTo>
                  <a:pt x="3336" y="925"/>
                </a:lnTo>
                <a:lnTo>
                  <a:pt x="3330" y="928"/>
                </a:lnTo>
                <a:lnTo>
                  <a:pt x="3323" y="930"/>
                </a:lnTo>
                <a:lnTo>
                  <a:pt x="3320" y="930"/>
                </a:lnTo>
                <a:lnTo>
                  <a:pt x="3316" y="931"/>
                </a:lnTo>
                <a:lnTo>
                  <a:pt x="3309" y="932"/>
                </a:lnTo>
                <a:lnTo>
                  <a:pt x="3302" y="933"/>
                </a:lnTo>
                <a:lnTo>
                  <a:pt x="3294" y="933"/>
                </a:lnTo>
                <a:close/>
                <a:moveTo>
                  <a:pt x="3254" y="824"/>
                </a:moveTo>
                <a:lnTo>
                  <a:pt x="3329" y="824"/>
                </a:lnTo>
                <a:lnTo>
                  <a:pt x="3328" y="820"/>
                </a:lnTo>
                <a:lnTo>
                  <a:pt x="3328" y="816"/>
                </a:lnTo>
                <a:lnTo>
                  <a:pt x="3327" y="813"/>
                </a:lnTo>
                <a:lnTo>
                  <a:pt x="3326" y="809"/>
                </a:lnTo>
                <a:lnTo>
                  <a:pt x="3324" y="806"/>
                </a:lnTo>
                <a:lnTo>
                  <a:pt x="3323" y="803"/>
                </a:lnTo>
                <a:lnTo>
                  <a:pt x="3321" y="800"/>
                </a:lnTo>
                <a:lnTo>
                  <a:pt x="3318" y="798"/>
                </a:lnTo>
                <a:lnTo>
                  <a:pt x="3313" y="793"/>
                </a:lnTo>
                <a:lnTo>
                  <a:pt x="3307" y="790"/>
                </a:lnTo>
                <a:lnTo>
                  <a:pt x="3300" y="788"/>
                </a:lnTo>
                <a:lnTo>
                  <a:pt x="3292" y="787"/>
                </a:lnTo>
                <a:lnTo>
                  <a:pt x="3285" y="788"/>
                </a:lnTo>
                <a:lnTo>
                  <a:pt x="3281" y="789"/>
                </a:lnTo>
                <a:lnTo>
                  <a:pt x="3278" y="790"/>
                </a:lnTo>
                <a:lnTo>
                  <a:pt x="3271" y="793"/>
                </a:lnTo>
                <a:lnTo>
                  <a:pt x="3268" y="796"/>
                </a:lnTo>
                <a:lnTo>
                  <a:pt x="3266" y="798"/>
                </a:lnTo>
                <a:lnTo>
                  <a:pt x="3261" y="804"/>
                </a:lnTo>
                <a:lnTo>
                  <a:pt x="3258" y="810"/>
                </a:lnTo>
                <a:lnTo>
                  <a:pt x="3256" y="813"/>
                </a:lnTo>
                <a:lnTo>
                  <a:pt x="3255" y="816"/>
                </a:lnTo>
                <a:lnTo>
                  <a:pt x="3254" y="824"/>
                </a:lnTo>
                <a:close/>
                <a:moveTo>
                  <a:pt x="3409" y="930"/>
                </a:moveTo>
                <a:lnTo>
                  <a:pt x="3409" y="753"/>
                </a:lnTo>
                <a:lnTo>
                  <a:pt x="3457" y="753"/>
                </a:lnTo>
                <a:lnTo>
                  <a:pt x="3457" y="784"/>
                </a:lnTo>
                <a:lnTo>
                  <a:pt x="3461" y="776"/>
                </a:lnTo>
                <a:lnTo>
                  <a:pt x="3465" y="769"/>
                </a:lnTo>
                <a:lnTo>
                  <a:pt x="3470" y="764"/>
                </a:lnTo>
                <a:lnTo>
                  <a:pt x="3475" y="759"/>
                </a:lnTo>
                <a:lnTo>
                  <a:pt x="3478" y="757"/>
                </a:lnTo>
                <a:lnTo>
                  <a:pt x="3481" y="755"/>
                </a:lnTo>
                <a:lnTo>
                  <a:pt x="3487" y="753"/>
                </a:lnTo>
                <a:lnTo>
                  <a:pt x="3494" y="751"/>
                </a:lnTo>
                <a:lnTo>
                  <a:pt x="3501" y="751"/>
                </a:lnTo>
                <a:lnTo>
                  <a:pt x="3509" y="751"/>
                </a:lnTo>
                <a:lnTo>
                  <a:pt x="3517" y="752"/>
                </a:lnTo>
                <a:lnTo>
                  <a:pt x="3517" y="796"/>
                </a:lnTo>
                <a:lnTo>
                  <a:pt x="3513" y="795"/>
                </a:lnTo>
                <a:lnTo>
                  <a:pt x="3507" y="794"/>
                </a:lnTo>
                <a:lnTo>
                  <a:pt x="3496" y="793"/>
                </a:lnTo>
                <a:lnTo>
                  <a:pt x="3488" y="794"/>
                </a:lnTo>
                <a:lnTo>
                  <a:pt x="3485" y="795"/>
                </a:lnTo>
                <a:lnTo>
                  <a:pt x="3481" y="796"/>
                </a:lnTo>
                <a:lnTo>
                  <a:pt x="3478" y="797"/>
                </a:lnTo>
                <a:lnTo>
                  <a:pt x="3475" y="799"/>
                </a:lnTo>
                <a:lnTo>
                  <a:pt x="3472" y="801"/>
                </a:lnTo>
                <a:lnTo>
                  <a:pt x="3469" y="803"/>
                </a:lnTo>
                <a:lnTo>
                  <a:pt x="3465" y="809"/>
                </a:lnTo>
                <a:lnTo>
                  <a:pt x="3463" y="812"/>
                </a:lnTo>
                <a:lnTo>
                  <a:pt x="3461" y="815"/>
                </a:lnTo>
                <a:lnTo>
                  <a:pt x="3460" y="818"/>
                </a:lnTo>
                <a:lnTo>
                  <a:pt x="3459" y="822"/>
                </a:lnTo>
                <a:lnTo>
                  <a:pt x="3459" y="826"/>
                </a:lnTo>
                <a:lnTo>
                  <a:pt x="3459" y="830"/>
                </a:lnTo>
                <a:lnTo>
                  <a:pt x="3459" y="930"/>
                </a:lnTo>
                <a:lnTo>
                  <a:pt x="3409" y="930"/>
                </a:lnTo>
                <a:close/>
                <a:moveTo>
                  <a:pt x="3690" y="804"/>
                </a:moveTo>
                <a:lnTo>
                  <a:pt x="3645" y="806"/>
                </a:lnTo>
                <a:lnTo>
                  <a:pt x="3644" y="802"/>
                </a:lnTo>
                <a:lnTo>
                  <a:pt x="3642" y="798"/>
                </a:lnTo>
                <a:lnTo>
                  <a:pt x="3639" y="795"/>
                </a:lnTo>
                <a:lnTo>
                  <a:pt x="3636" y="792"/>
                </a:lnTo>
                <a:lnTo>
                  <a:pt x="3632" y="789"/>
                </a:lnTo>
                <a:lnTo>
                  <a:pt x="3627" y="787"/>
                </a:lnTo>
                <a:lnTo>
                  <a:pt x="3622" y="786"/>
                </a:lnTo>
                <a:lnTo>
                  <a:pt x="3616" y="786"/>
                </a:lnTo>
                <a:lnTo>
                  <a:pt x="3610" y="786"/>
                </a:lnTo>
                <a:lnTo>
                  <a:pt x="3605" y="787"/>
                </a:lnTo>
                <a:lnTo>
                  <a:pt x="3601" y="788"/>
                </a:lnTo>
                <a:lnTo>
                  <a:pt x="3596" y="790"/>
                </a:lnTo>
                <a:lnTo>
                  <a:pt x="3593" y="793"/>
                </a:lnTo>
                <a:lnTo>
                  <a:pt x="3591" y="796"/>
                </a:lnTo>
                <a:lnTo>
                  <a:pt x="3589" y="799"/>
                </a:lnTo>
                <a:lnTo>
                  <a:pt x="3589" y="803"/>
                </a:lnTo>
                <a:lnTo>
                  <a:pt x="3589" y="806"/>
                </a:lnTo>
                <a:lnTo>
                  <a:pt x="3590" y="809"/>
                </a:lnTo>
                <a:lnTo>
                  <a:pt x="3591" y="811"/>
                </a:lnTo>
                <a:lnTo>
                  <a:pt x="3594" y="814"/>
                </a:lnTo>
                <a:lnTo>
                  <a:pt x="3597" y="816"/>
                </a:lnTo>
                <a:lnTo>
                  <a:pt x="3601" y="818"/>
                </a:lnTo>
                <a:lnTo>
                  <a:pt x="3605" y="819"/>
                </a:lnTo>
                <a:lnTo>
                  <a:pt x="3611" y="821"/>
                </a:lnTo>
                <a:lnTo>
                  <a:pt x="3643" y="827"/>
                </a:lnTo>
                <a:lnTo>
                  <a:pt x="3649" y="829"/>
                </a:lnTo>
                <a:lnTo>
                  <a:pt x="3655" y="830"/>
                </a:lnTo>
                <a:lnTo>
                  <a:pt x="3660" y="832"/>
                </a:lnTo>
                <a:lnTo>
                  <a:pt x="3665" y="834"/>
                </a:lnTo>
                <a:lnTo>
                  <a:pt x="3674" y="839"/>
                </a:lnTo>
                <a:lnTo>
                  <a:pt x="3681" y="844"/>
                </a:lnTo>
                <a:lnTo>
                  <a:pt x="3684" y="848"/>
                </a:lnTo>
                <a:lnTo>
                  <a:pt x="3687" y="851"/>
                </a:lnTo>
                <a:lnTo>
                  <a:pt x="3689" y="854"/>
                </a:lnTo>
                <a:lnTo>
                  <a:pt x="3691" y="858"/>
                </a:lnTo>
                <a:lnTo>
                  <a:pt x="3693" y="866"/>
                </a:lnTo>
                <a:lnTo>
                  <a:pt x="3694" y="870"/>
                </a:lnTo>
                <a:lnTo>
                  <a:pt x="3694" y="875"/>
                </a:lnTo>
                <a:lnTo>
                  <a:pt x="3694" y="879"/>
                </a:lnTo>
                <a:lnTo>
                  <a:pt x="3694" y="883"/>
                </a:lnTo>
                <a:lnTo>
                  <a:pt x="3693" y="888"/>
                </a:lnTo>
                <a:lnTo>
                  <a:pt x="3692" y="891"/>
                </a:lnTo>
                <a:lnTo>
                  <a:pt x="3690" y="895"/>
                </a:lnTo>
                <a:lnTo>
                  <a:pt x="3688" y="899"/>
                </a:lnTo>
                <a:lnTo>
                  <a:pt x="3686" y="902"/>
                </a:lnTo>
                <a:lnTo>
                  <a:pt x="3684" y="906"/>
                </a:lnTo>
                <a:lnTo>
                  <a:pt x="3678" y="912"/>
                </a:lnTo>
                <a:lnTo>
                  <a:pt x="3672" y="917"/>
                </a:lnTo>
                <a:lnTo>
                  <a:pt x="3664" y="922"/>
                </a:lnTo>
                <a:lnTo>
                  <a:pt x="3656" y="926"/>
                </a:lnTo>
                <a:lnTo>
                  <a:pt x="3647" y="929"/>
                </a:lnTo>
                <a:lnTo>
                  <a:pt x="3637" y="931"/>
                </a:lnTo>
                <a:lnTo>
                  <a:pt x="3627" y="933"/>
                </a:lnTo>
                <a:lnTo>
                  <a:pt x="3615" y="933"/>
                </a:lnTo>
                <a:lnTo>
                  <a:pt x="3607" y="933"/>
                </a:lnTo>
                <a:lnTo>
                  <a:pt x="3599" y="932"/>
                </a:lnTo>
                <a:lnTo>
                  <a:pt x="3591" y="931"/>
                </a:lnTo>
                <a:lnTo>
                  <a:pt x="3584" y="930"/>
                </a:lnTo>
                <a:lnTo>
                  <a:pt x="3577" y="928"/>
                </a:lnTo>
                <a:lnTo>
                  <a:pt x="3571" y="925"/>
                </a:lnTo>
                <a:lnTo>
                  <a:pt x="3565" y="922"/>
                </a:lnTo>
                <a:lnTo>
                  <a:pt x="3560" y="919"/>
                </a:lnTo>
                <a:lnTo>
                  <a:pt x="3555" y="915"/>
                </a:lnTo>
                <a:lnTo>
                  <a:pt x="3550" y="911"/>
                </a:lnTo>
                <a:lnTo>
                  <a:pt x="3546" y="906"/>
                </a:lnTo>
                <a:lnTo>
                  <a:pt x="3543" y="901"/>
                </a:lnTo>
                <a:lnTo>
                  <a:pt x="3540" y="896"/>
                </a:lnTo>
                <a:lnTo>
                  <a:pt x="3538" y="891"/>
                </a:lnTo>
                <a:lnTo>
                  <a:pt x="3536" y="885"/>
                </a:lnTo>
                <a:lnTo>
                  <a:pt x="3535" y="879"/>
                </a:lnTo>
                <a:lnTo>
                  <a:pt x="3584" y="876"/>
                </a:lnTo>
                <a:lnTo>
                  <a:pt x="3585" y="881"/>
                </a:lnTo>
                <a:lnTo>
                  <a:pt x="3587" y="886"/>
                </a:lnTo>
                <a:lnTo>
                  <a:pt x="3590" y="889"/>
                </a:lnTo>
                <a:lnTo>
                  <a:pt x="3594" y="892"/>
                </a:lnTo>
                <a:lnTo>
                  <a:pt x="3599" y="895"/>
                </a:lnTo>
                <a:lnTo>
                  <a:pt x="3604" y="897"/>
                </a:lnTo>
                <a:lnTo>
                  <a:pt x="3609" y="898"/>
                </a:lnTo>
                <a:lnTo>
                  <a:pt x="3616" y="898"/>
                </a:lnTo>
                <a:lnTo>
                  <a:pt x="3622" y="898"/>
                </a:lnTo>
                <a:lnTo>
                  <a:pt x="3627" y="897"/>
                </a:lnTo>
                <a:lnTo>
                  <a:pt x="3632" y="895"/>
                </a:lnTo>
                <a:lnTo>
                  <a:pt x="3634" y="894"/>
                </a:lnTo>
                <a:lnTo>
                  <a:pt x="3636" y="893"/>
                </a:lnTo>
                <a:lnTo>
                  <a:pt x="3640" y="890"/>
                </a:lnTo>
                <a:lnTo>
                  <a:pt x="3642" y="887"/>
                </a:lnTo>
                <a:lnTo>
                  <a:pt x="3643" y="886"/>
                </a:lnTo>
                <a:lnTo>
                  <a:pt x="3644" y="884"/>
                </a:lnTo>
                <a:lnTo>
                  <a:pt x="3644" y="880"/>
                </a:lnTo>
                <a:lnTo>
                  <a:pt x="3644" y="877"/>
                </a:lnTo>
                <a:lnTo>
                  <a:pt x="3643" y="874"/>
                </a:lnTo>
                <a:lnTo>
                  <a:pt x="3641" y="871"/>
                </a:lnTo>
                <a:lnTo>
                  <a:pt x="3639" y="869"/>
                </a:lnTo>
                <a:lnTo>
                  <a:pt x="3635" y="867"/>
                </a:lnTo>
                <a:lnTo>
                  <a:pt x="3631" y="865"/>
                </a:lnTo>
                <a:lnTo>
                  <a:pt x="3627" y="864"/>
                </a:lnTo>
                <a:lnTo>
                  <a:pt x="3622" y="862"/>
                </a:lnTo>
                <a:lnTo>
                  <a:pt x="3591" y="856"/>
                </a:lnTo>
                <a:lnTo>
                  <a:pt x="3585" y="855"/>
                </a:lnTo>
                <a:lnTo>
                  <a:pt x="3579" y="853"/>
                </a:lnTo>
                <a:lnTo>
                  <a:pt x="3569" y="849"/>
                </a:lnTo>
                <a:lnTo>
                  <a:pt x="3564" y="847"/>
                </a:lnTo>
                <a:lnTo>
                  <a:pt x="3560" y="844"/>
                </a:lnTo>
                <a:lnTo>
                  <a:pt x="3556" y="842"/>
                </a:lnTo>
                <a:lnTo>
                  <a:pt x="3553" y="839"/>
                </a:lnTo>
                <a:lnTo>
                  <a:pt x="3550" y="835"/>
                </a:lnTo>
                <a:lnTo>
                  <a:pt x="3547" y="832"/>
                </a:lnTo>
                <a:lnTo>
                  <a:pt x="3545" y="828"/>
                </a:lnTo>
                <a:lnTo>
                  <a:pt x="3543" y="824"/>
                </a:lnTo>
                <a:lnTo>
                  <a:pt x="3542" y="820"/>
                </a:lnTo>
                <a:lnTo>
                  <a:pt x="3541" y="815"/>
                </a:lnTo>
                <a:lnTo>
                  <a:pt x="3540" y="811"/>
                </a:lnTo>
                <a:lnTo>
                  <a:pt x="3540" y="806"/>
                </a:lnTo>
                <a:lnTo>
                  <a:pt x="3540" y="800"/>
                </a:lnTo>
                <a:lnTo>
                  <a:pt x="3541" y="794"/>
                </a:lnTo>
                <a:lnTo>
                  <a:pt x="3543" y="788"/>
                </a:lnTo>
                <a:lnTo>
                  <a:pt x="3545" y="783"/>
                </a:lnTo>
                <a:lnTo>
                  <a:pt x="3548" y="778"/>
                </a:lnTo>
                <a:lnTo>
                  <a:pt x="3551" y="774"/>
                </a:lnTo>
                <a:lnTo>
                  <a:pt x="3556" y="769"/>
                </a:lnTo>
                <a:lnTo>
                  <a:pt x="3560" y="766"/>
                </a:lnTo>
                <a:lnTo>
                  <a:pt x="3566" y="762"/>
                </a:lnTo>
                <a:lnTo>
                  <a:pt x="3572" y="759"/>
                </a:lnTo>
                <a:lnTo>
                  <a:pt x="3578" y="757"/>
                </a:lnTo>
                <a:lnTo>
                  <a:pt x="3584" y="754"/>
                </a:lnTo>
                <a:lnTo>
                  <a:pt x="3588" y="754"/>
                </a:lnTo>
                <a:lnTo>
                  <a:pt x="3591" y="753"/>
                </a:lnTo>
                <a:lnTo>
                  <a:pt x="3599" y="752"/>
                </a:lnTo>
                <a:lnTo>
                  <a:pt x="3607" y="751"/>
                </a:lnTo>
                <a:lnTo>
                  <a:pt x="3615" y="751"/>
                </a:lnTo>
                <a:lnTo>
                  <a:pt x="3623" y="751"/>
                </a:lnTo>
                <a:lnTo>
                  <a:pt x="3631" y="752"/>
                </a:lnTo>
                <a:lnTo>
                  <a:pt x="3638" y="753"/>
                </a:lnTo>
                <a:lnTo>
                  <a:pt x="3645" y="754"/>
                </a:lnTo>
                <a:lnTo>
                  <a:pt x="3651" y="756"/>
                </a:lnTo>
                <a:lnTo>
                  <a:pt x="3657" y="759"/>
                </a:lnTo>
                <a:lnTo>
                  <a:pt x="3663" y="762"/>
                </a:lnTo>
                <a:lnTo>
                  <a:pt x="3668" y="765"/>
                </a:lnTo>
                <a:lnTo>
                  <a:pt x="3672" y="769"/>
                </a:lnTo>
                <a:lnTo>
                  <a:pt x="3676" y="773"/>
                </a:lnTo>
                <a:lnTo>
                  <a:pt x="3680" y="777"/>
                </a:lnTo>
                <a:lnTo>
                  <a:pt x="3683" y="782"/>
                </a:lnTo>
                <a:lnTo>
                  <a:pt x="3685" y="787"/>
                </a:lnTo>
                <a:lnTo>
                  <a:pt x="3688" y="792"/>
                </a:lnTo>
                <a:lnTo>
                  <a:pt x="3689" y="798"/>
                </a:lnTo>
                <a:lnTo>
                  <a:pt x="3690" y="804"/>
                </a:lnTo>
                <a:close/>
                <a:moveTo>
                  <a:pt x="3751" y="730"/>
                </a:moveTo>
                <a:lnTo>
                  <a:pt x="3746" y="730"/>
                </a:lnTo>
                <a:lnTo>
                  <a:pt x="3741" y="729"/>
                </a:lnTo>
                <a:lnTo>
                  <a:pt x="3736" y="726"/>
                </a:lnTo>
                <a:lnTo>
                  <a:pt x="3732" y="723"/>
                </a:lnTo>
                <a:lnTo>
                  <a:pt x="3729" y="719"/>
                </a:lnTo>
                <a:lnTo>
                  <a:pt x="3726" y="715"/>
                </a:lnTo>
                <a:lnTo>
                  <a:pt x="3725" y="710"/>
                </a:lnTo>
                <a:lnTo>
                  <a:pt x="3724" y="705"/>
                </a:lnTo>
                <a:lnTo>
                  <a:pt x="3725" y="701"/>
                </a:lnTo>
                <a:lnTo>
                  <a:pt x="3726" y="696"/>
                </a:lnTo>
                <a:lnTo>
                  <a:pt x="3729" y="692"/>
                </a:lnTo>
                <a:lnTo>
                  <a:pt x="3732" y="688"/>
                </a:lnTo>
                <a:lnTo>
                  <a:pt x="3736" y="685"/>
                </a:lnTo>
                <a:lnTo>
                  <a:pt x="3741" y="683"/>
                </a:lnTo>
                <a:lnTo>
                  <a:pt x="3746" y="681"/>
                </a:lnTo>
                <a:lnTo>
                  <a:pt x="3751" y="681"/>
                </a:lnTo>
                <a:lnTo>
                  <a:pt x="3756" y="681"/>
                </a:lnTo>
                <a:lnTo>
                  <a:pt x="3761" y="683"/>
                </a:lnTo>
                <a:lnTo>
                  <a:pt x="3765" y="685"/>
                </a:lnTo>
                <a:lnTo>
                  <a:pt x="3770" y="688"/>
                </a:lnTo>
                <a:lnTo>
                  <a:pt x="3773" y="692"/>
                </a:lnTo>
                <a:lnTo>
                  <a:pt x="3775" y="696"/>
                </a:lnTo>
                <a:lnTo>
                  <a:pt x="3777" y="701"/>
                </a:lnTo>
                <a:lnTo>
                  <a:pt x="3777" y="705"/>
                </a:lnTo>
                <a:lnTo>
                  <a:pt x="3777" y="710"/>
                </a:lnTo>
                <a:lnTo>
                  <a:pt x="3775" y="715"/>
                </a:lnTo>
                <a:lnTo>
                  <a:pt x="3773" y="719"/>
                </a:lnTo>
                <a:lnTo>
                  <a:pt x="3770" y="723"/>
                </a:lnTo>
                <a:lnTo>
                  <a:pt x="3765" y="726"/>
                </a:lnTo>
                <a:lnTo>
                  <a:pt x="3761" y="729"/>
                </a:lnTo>
                <a:lnTo>
                  <a:pt x="3756" y="730"/>
                </a:lnTo>
                <a:lnTo>
                  <a:pt x="3751" y="730"/>
                </a:lnTo>
                <a:close/>
                <a:moveTo>
                  <a:pt x="3726" y="753"/>
                </a:moveTo>
                <a:lnTo>
                  <a:pt x="3775" y="753"/>
                </a:lnTo>
                <a:lnTo>
                  <a:pt x="3775" y="930"/>
                </a:lnTo>
                <a:lnTo>
                  <a:pt x="3726" y="930"/>
                </a:lnTo>
                <a:lnTo>
                  <a:pt x="3726" y="753"/>
                </a:lnTo>
                <a:close/>
                <a:moveTo>
                  <a:pt x="3908" y="753"/>
                </a:moveTo>
                <a:lnTo>
                  <a:pt x="3908" y="790"/>
                </a:lnTo>
                <a:lnTo>
                  <a:pt x="3874" y="790"/>
                </a:lnTo>
                <a:lnTo>
                  <a:pt x="3874" y="876"/>
                </a:lnTo>
                <a:lnTo>
                  <a:pt x="3874" y="880"/>
                </a:lnTo>
                <a:lnTo>
                  <a:pt x="3875" y="884"/>
                </a:lnTo>
                <a:lnTo>
                  <a:pt x="3876" y="886"/>
                </a:lnTo>
                <a:lnTo>
                  <a:pt x="3877" y="887"/>
                </a:lnTo>
                <a:lnTo>
                  <a:pt x="3879" y="889"/>
                </a:lnTo>
                <a:lnTo>
                  <a:pt x="3881" y="891"/>
                </a:lnTo>
                <a:lnTo>
                  <a:pt x="3884" y="892"/>
                </a:lnTo>
                <a:lnTo>
                  <a:pt x="3887" y="893"/>
                </a:lnTo>
                <a:lnTo>
                  <a:pt x="3891" y="893"/>
                </a:lnTo>
                <a:lnTo>
                  <a:pt x="3899" y="892"/>
                </a:lnTo>
                <a:lnTo>
                  <a:pt x="3904" y="891"/>
                </a:lnTo>
                <a:lnTo>
                  <a:pt x="3912" y="928"/>
                </a:lnTo>
                <a:lnTo>
                  <a:pt x="3901" y="930"/>
                </a:lnTo>
                <a:lnTo>
                  <a:pt x="3893" y="932"/>
                </a:lnTo>
                <a:lnTo>
                  <a:pt x="3884" y="932"/>
                </a:lnTo>
                <a:lnTo>
                  <a:pt x="3878" y="932"/>
                </a:lnTo>
                <a:lnTo>
                  <a:pt x="3871" y="932"/>
                </a:lnTo>
                <a:lnTo>
                  <a:pt x="3866" y="931"/>
                </a:lnTo>
                <a:lnTo>
                  <a:pt x="3860" y="930"/>
                </a:lnTo>
                <a:lnTo>
                  <a:pt x="3855" y="928"/>
                </a:lnTo>
                <a:lnTo>
                  <a:pt x="3850" y="926"/>
                </a:lnTo>
                <a:lnTo>
                  <a:pt x="3845" y="924"/>
                </a:lnTo>
                <a:lnTo>
                  <a:pt x="3841" y="921"/>
                </a:lnTo>
                <a:lnTo>
                  <a:pt x="3837" y="917"/>
                </a:lnTo>
                <a:lnTo>
                  <a:pt x="3834" y="914"/>
                </a:lnTo>
                <a:lnTo>
                  <a:pt x="3831" y="909"/>
                </a:lnTo>
                <a:lnTo>
                  <a:pt x="3829" y="905"/>
                </a:lnTo>
                <a:lnTo>
                  <a:pt x="3827" y="900"/>
                </a:lnTo>
                <a:lnTo>
                  <a:pt x="3826" y="894"/>
                </a:lnTo>
                <a:lnTo>
                  <a:pt x="3825" y="888"/>
                </a:lnTo>
                <a:lnTo>
                  <a:pt x="3825" y="882"/>
                </a:lnTo>
                <a:lnTo>
                  <a:pt x="3825" y="790"/>
                </a:lnTo>
                <a:lnTo>
                  <a:pt x="3801" y="790"/>
                </a:lnTo>
                <a:lnTo>
                  <a:pt x="3801" y="753"/>
                </a:lnTo>
                <a:lnTo>
                  <a:pt x="3825" y="753"/>
                </a:lnTo>
                <a:lnTo>
                  <a:pt x="3825" y="711"/>
                </a:lnTo>
                <a:lnTo>
                  <a:pt x="3874" y="711"/>
                </a:lnTo>
                <a:lnTo>
                  <a:pt x="3874" y="753"/>
                </a:lnTo>
                <a:lnTo>
                  <a:pt x="3908" y="753"/>
                </a:lnTo>
                <a:close/>
                <a:moveTo>
                  <a:pt x="3974" y="996"/>
                </a:moveTo>
                <a:lnTo>
                  <a:pt x="3965" y="996"/>
                </a:lnTo>
                <a:lnTo>
                  <a:pt x="3956" y="995"/>
                </a:lnTo>
                <a:lnTo>
                  <a:pt x="3949" y="993"/>
                </a:lnTo>
                <a:lnTo>
                  <a:pt x="3943" y="991"/>
                </a:lnTo>
                <a:lnTo>
                  <a:pt x="3954" y="954"/>
                </a:lnTo>
                <a:lnTo>
                  <a:pt x="3960" y="956"/>
                </a:lnTo>
                <a:lnTo>
                  <a:pt x="3966" y="957"/>
                </a:lnTo>
                <a:lnTo>
                  <a:pt x="3971" y="957"/>
                </a:lnTo>
                <a:lnTo>
                  <a:pt x="3976" y="957"/>
                </a:lnTo>
                <a:lnTo>
                  <a:pt x="3978" y="956"/>
                </a:lnTo>
                <a:lnTo>
                  <a:pt x="3980" y="955"/>
                </a:lnTo>
                <a:lnTo>
                  <a:pt x="3984" y="952"/>
                </a:lnTo>
                <a:lnTo>
                  <a:pt x="3987" y="948"/>
                </a:lnTo>
                <a:lnTo>
                  <a:pt x="3990" y="942"/>
                </a:lnTo>
                <a:lnTo>
                  <a:pt x="3993" y="935"/>
                </a:lnTo>
                <a:lnTo>
                  <a:pt x="3930" y="753"/>
                </a:lnTo>
                <a:lnTo>
                  <a:pt x="3981" y="753"/>
                </a:lnTo>
                <a:lnTo>
                  <a:pt x="4018" y="883"/>
                </a:lnTo>
                <a:lnTo>
                  <a:pt x="4056" y="753"/>
                </a:lnTo>
                <a:lnTo>
                  <a:pt x="4108" y="753"/>
                </a:lnTo>
                <a:lnTo>
                  <a:pt x="4040" y="949"/>
                </a:lnTo>
                <a:lnTo>
                  <a:pt x="4035" y="959"/>
                </a:lnTo>
                <a:lnTo>
                  <a:pt x="4033" y="964"/>
                </a:lnTo>
                <a:lnTo>
                  <a:pt x="4030" y="968"/>
                </a:lnTo>
                <a:lnTo>
                  <a:pt x="4024" y="976"/>
                </a:lnTo>
                <a:lnTo>
                  <a:pt x="4017" y="983"/>
                </a:lnTo>
                <a:lnTo>
                  <a:pt x="4013" y="986"/>
                </a:lnTo>
                <a:lnTo>
                  <a:pt x="4008" y="989"/>
                </a:lnTo>
                <a:lnTo>
                  <a:pt x="4003" y="991"/>
                </a:lnTo>
                <a:lnTo>
                  <a:pt x="3998" y="993"/>
                </a:lnTo>
                <a:lnTo>
                  <a:pt x="3993" y="994"/>
                </a:lnTo>
                <a:lnTo>
                  <a:pt x="3987" y="995"/>
                </a:lnTo>
                <a:lnTo>
                  <a:pt x="3980" y="996"/>
                </a:lnTo>
                <a:lnTo>
                  <a:pt x="3974" y="996"/>
                </a:lnTo>
                <a:close/>
                <a:moveTo>
                  <a:pt x="1623" y="590"/>
                </a:moveTo>
                <a:lnTo>
                  <a:pt x="1569" y="590"/>
                </a:lnTo>
                <a:lnTo>
                  <a:pt x="1651" y="354"/>
                </a:lnTo>
                <a:lnTo>
                  <a:pt x="1715" y="354"/>
                </a:lnTo>
                <a:lnTo>
                  <a:pt x="1797" y="590"/>
                </a:lnTo>
                <a:lnTo>
                  <a:pt x="1743" y="590"/>
                </a:lnTo>
                <a:lnTo>
                  <a:pt x="1726" y="536"/>
                </a:lnTo>
                <a:lnTo>
                  <a:pt x="1641" y="536"/>
                </a:lnTo>
                <a:lnTo>
                  <a:pt x="1623" y="590"/>
                </a:lnTo>
                <a:close/>
                <a:moveTo>
                  <a:pt x="1653" y="497"/>
                </a:moveTo>
                <a:lnTo>
                  <a:pt x="1713" y="497"/>
                </a:lnTo>
                <a:lnTo>
                  <a:pt x="1684" y="408"/>
                </a:lnTo>
                <a:lnTo>
                  <a:pt x="1653" y="497"/>
                </a:lnTo>
                <a:close/>
                <a:moveTo>
                  <a:pt x="1874" y="593"/>
                </a:moveTo>
                <a:lnTo>
                  <a:pt x="1867" y="593"/>
                </a:lnTo>
                <a:lnTo>
                  <a:pt x="1861" y="592"/>
                </a:lnTo>
                <a:lnTo>
                  <a:pt x="1856" y="591"/>
                </a:lnTo>
                <a:lnTo>
                  <a:pt x="1850" y="590"/>
                </a:lnTo>
                <a:lnTo>
                  <a:pt x="1845" y="588"/>
                </a:lnTo>
                <a:lnTo>
                  <a:pt x="1840" y="586"/>
                </a:lnTo>
                <a:lnTo>
                  <a:pt x="1836" y="583"/>
                </a:lnTo>
                <a:lnTo>
                  <a:pt x="1832" y="580"/>
                </a:lnTo>
                <a:lnTo>
                  <a:pt x="1828" y="576"/>
                </a:lnTo>
                <a:lnTo>
                  <a:pt x="1824" y="572"/>
                </a:lnTo>
                <a:lnTo>
                  <a:pt x="1821" y="568"/>
                </a:lnTo>
                <a:lnTo>
                  <a:pt x="1820" y="566"/>
                </a:lnTo>
                <a:lnTo>
                  <a:pt x="1819" y="563"/>
                </a:lnTo>
                <a:lnTo>
                  <a:pt x="1817" y="558"/>
                </a:lnTo>
                <a:lnTo>
                  <a:pt x="1816" y="553"/>
                </a:lnTo>
                <a:lnTo>
                  <a:pt x="1815" y="547"/>
                </a:lnTo>
                <a:lnTo>
                  <a:pt x="1815" y="540"/>
                </a:lnTo>
                <a:lnTo>
                  <a:pt x="1815" y="531"/>
                </a:lnTo>
                <a:lnTo>
                  <a:pt x="1817" y="523"/>
                </a:lnTo>
                <a:lnTo>
                  <a:pt x="1818" y="519"/>
                </a:lnTo>
                <a:lnTo>
                  <a:pt x="1820" y="515"/>
                </a:lnTo>
                <a:lnTo>
                  <a:pt x="1824" y="509"/>
                </a:lnTo>
                <a:lnTo>
                  <a:pt x="1827" y="507"/>
                </a:lnTo>
                <a:lnTo>
                  <a:pt x="1829" y="504"/>
                </a:lnTo>
                <a:lnTo>
                  <a:pt x="1832" y="502"/>
                </a:lnTo>
                <a:lnTo>
                  <a:pt x="1835" y="499"/>
                </a:lnTo>
                <a:lnTo>
                  <a:pt x="1838" y="497"/>
                </a:lnTo>
                <a:lnTo>
                  <a:pt x="1841" y="496"/>
                </a:lnTo>
                <a:lnTo>
                  <a:pt x="1845" y="494"/>
                </a:lnTo>
                <a:lnTo>
                  <a:pt x="1849" y="493"/>
                </a:lnTo>
                <a:lnTo>
                  <a:pt x="1856" y="490"/>
                </a:lnTo>
                <a:lnTo>
                  <a:pt x="1864" y="488"/>
                </a:lnTo>
                <a:lnTo>
                  <a:pt x="1873" y="487"/>
                </a:lnTo>
                <a:lnTo>
                  <a:pt x="1881" y="486"/>
                </a:lnTo>
                <a:lnTo>
                  <a:pt x="1901" y="484"/>
                </a:lnTo>
                <a:lnTo>
                  <a:pt x="1908" y="482"/>
                </a:lnTo>
                <a:lnTo>
                  <a:pt x="1914" y="481"/>
                </a:lnTo>
                <a:lnTo>
                  <a:pt x="1918" y="479"/>
                </a:lnTo>
                <a:lnTo>
                  <a:pt x="1920" y="478"/>
                </a:lnTo>
                <a:lnTo>
                  <a:pt x="1922" y="477"/>
                </a:lnTo>
                <a:lnTo>
                  <a:pt x="1923" y="476"/>
                </a:lnTo>
                <a:lnTo>
                  <a:pt x="1923" y="474"/>
                </a:lnTo>
                <a:lnTo>
                  <a:pt x="1924" y="472"/>
                </a:lnTo>
                <a:lnTo>
                  <a:pt x="1924" y="470"/>
                </a:lnTo>
                <a:lnTo>
                  <a:pt x="1924" y="464"/>
                </a:lnTo>
                <a:lnTo>
                  <a:pt x="1922" y="460"/>
                </a:lnTo>
                <a:lnTo>
                  <a:pt x="1921" y="458"/>
                </a:lnTo>
                <a:lnTo>
                  <a:pt x="1920" y="456"/>
                </a:lnTo>
                <a:lnTo>
                  <a:pt x="1919" y="454"/>
                </a:lnTo>
                <a:lnTo>
                  <a:pt x="1917" y="452"/>
                </a:lnTo>
                <a:lnTo>
                  <a:pt x="1913" y="450"/>
                </a:lnTo>
                <a:lnTo>
                  <a:pt x="1909" y="448"/>
                </a:lnTo>
                <a:lnTo>
                  <a:pt x="1904" y="447"/>
                </a:lnTo>
                <a:lnTo>
                  <a:pt x="1898" y="446"/>
                </a:lnTo>
                <a:lnTo>
                  <a:pt x="1892" y="447"/>
                </a:lnTo>
                <a:lnTo>
                  <a:pt x="1886" y="448"/>
                </a:lnTo>
                <a:lnTo>
                  <a:pt x="1881" y="450"/>
                </a:lnTo>
                <a:lnTo>
                  <a:pt x="1877" y="452"/>
                </a:lnTo>
                <a:lnTo>
                  <a:pt x="1873" y="455"/>
                </a:lnTo>
                <a:lnTo>
                  <a:pt x="1870" y="459"/>
                </a:lnTo>
                <a:lnTo>
                  <a:pt x="1868" y="463"/>
                </a:lnTo>
                <a:lnTo>
                  <a:pt x="1867" y="465"/>
                </a:lnTo>
                <a:lnTo>
                  <a:pt x="1866" y="467"/>
                </a:lnTo>
                <a:lnTo>
                  <a:pt x="1821" y="463"/>
                </a:lnTo>
                <a:lnTo>
                  <a:pt x="1823" y="457"/>
                </a:lnTo>
                <a:lnTo>
                  <a:pt x="1825" y="452"/>
                </a:lnTo>
                <a:lnTo>
                  <a:pt x="1827" y="446"/>
                </a:lnTo>
                <a:lnTo>
                  <a:pt x="1830" y="441"/>
                </a:lnTo>
                <a:lnTo>
                  <a:pt x="1833" y="437"/>
                </a:lnTo>
                <a:lnTo>
                  <a:pt x="1837" y="432"/>
                </a:lnTo>
                <a:lnTo>
                  <a:pt x="1841" y="428"/>
                </a:lnTo>
                <a:lnTo>
                  <a:pt x="1846" y="425"/>
                </a:lnTo>
                <a:lnTo>
                  <a:pt x="1851" y="421"/>
                </a:lnTo>
                <a:lnTo>
                  <a:pt x="1857" y="419"/>
                </a:lnTo>
                <a:lnTo>
                  <a:pt x="1863" y="416"/>
                </a:lnTo>
                <a:lnTo>
                  <a:pt x="1869" y="414"/>
                </a:lnTo>
                <a:lnTo>
                  <a:pt x="1876" y="413"/>
                </a:lnTo>
                <a:lnTo>
                  <a:pt x="1883" y="412"/>
                </a:lnTo>
                <a:lnTo>
                  <a:pt x="1890" y="411"/>
                </a:lnTo>
                <a:lnTo>
                  <a:pt x="1898" y="411"/>
                </a:lnTo>
                <a:lnTo>
                  <a:pt x="1908" y="411"/>
                </a:lnTo>
                <a:lnTo>
                  <a:pt x="1917" y="412"/>
                </a:lnTo>
                <a:lnTo>
                  <a:pt x="1926" y="414"/>
                </a:lnTo>
                <a:lnTo>
                  <a:pt x="1935" y="417"/>
                </a:lnTo>
                <a:lnTo>
                  <a:pt x="1943" y="420"/>
                </a:lnTo>
                <a:lnTo>
                  <a:pt x="1947" y="422"/>
                </a:lnTo>
                <a:lnTo>
                  <a:pt x="1950" y="425"/>
                </a:lnTo>
                <a:lnTo>
                  <a:pt x="1957" y="430"/>
                </a:lnTo>
                <a:lnTo>
                  <a:pt x="1963" y="436"/>
                </a:lnTo>
                <a:lnTo>
                  <a:pt x="1965" y="440"/>
                </a:lnTo>
                <a:lnTo>
                  <a:pt x="1967" y="443"/>
                </a:lnTo>
                <a:lnTo>
                  <a:pt x="1969" y="447"/>
                </a:lnTo>
                <a:lnTo>
                  <a:pt x="1970" y="451"/>
                </a:lnTo>
                <a:lnTo>
                  <a:pt x="1972" y="456"/>
                </a:lnTo>
                <a:lnTo>
                  <a:pt x="1972" y="460"/>
                </a:lnTo>
                <a:lnTo>
                  <a:pt x="1973" y="465"/>
                </a:lnTo>
                <a:lnTo>
                  <a:pt x="1973" y="470"/>
                </a:lnTo>
                <a:lnTo>
                  <a:pt x="1973" y="590"/>
                </a:lnTo>
                <a:lnTo>
                  <a:pt x="1927" y="590"/>
                </a:lnTo>
                <a:lnTo>
                  <a:pt x="1927" y="565"/>
                </a:lnTo>
                <a:lnTo>
                  <a:pt x="1922" y="571"/>
                </a:lnTo>
                <a:lnTo>
                  <a:pt x="1917" y="576"/>
                </a:lnTo>
                <a:lnTo>
                  <a:pt x="1912" y="581"/>
                </a:lnTo>
                <a:lnTo>
                  <a:pt x="1906" y="585"/>
                </a:lnTo>
                <a:lnTo>
                  <a:pt x="1899" y="589"/>
                </a:lnTo>
                <a:lnTo>
                  <a:pt x="1891" y="591"/>
                </a:lnTo>
                <a:lnTo>
                  <a:pt x="1887" y="592"/>
                </a:lnTo>
                <a:lnTo>
                  <a:pt x="1883" y="592"/>
                </a:lnTo>
                <a:lnTo>
                  <a:pt x="1874" y="593"/>
                </a:lnTo>
                <a:close/>
                <a:moveTo>
                  <a:pt x="1888" y="559"/>
                </a:moveTo>
                <a:lnTo>
                  <a:pt x="1895" y="559"/>
                </a:lnTo>
                <a:lnTo>
                  <a:pt x="1902" y="557"/>
                </a:lnTo>
                <a:lnTo>
                  <a:pt x="1905" y="556"/>
                </a:lnTo>
                <a:lnTo>
                  <a:pt x="1908" y="554"/>
                </a:lnTo>
                <a:lnTo>
                  <a:pt x="1914" y="550"/>
                </a:lnTo>
                <a:lnTo>
                  <a:pt x="1916" y="547"/>
                </a:lnTo>
                <a:lnTo>
                  <a:pt x="1919" y="545"/>
                </a:lnTo>
                <a:lnTo>
                  <a:pt x="1922" y="539"/>
                </a:lnTo>
                <a:lnTo>
                  <a:pt x="1924" y="533"/>
                </a:lnTo>
                <a:lnTo>
                  <a:pt x="1924" y="530"/>
                </a:lnTo>
                <a:lnTo>
                  <a:pt x="1924" y="527"/>
                </a:lnTo>
                <a:lnTo>
                  <a:pt x="1924" y="508"/>
                </a:lnTo>
                <a:lnTo>
                  <a:pt x="1921" y="510"/>
                </a:lnTo>
                <a:lnTo>
                  <a:pt x="1915" y="511"/>
                </a:lnTo>
                <a:lnTo>
                  <a:pt x="1903" y="514"/>
                </a:lnTo>
                <a:lnTo>
                  <a:pt x="1890" y="516"/>
                </a:lnTo>
                <a:lnTo>
                  <a:pt x="1884" y="517"/>
                </a:lnTo>
                <a:lnTo>
                  <a:pt x="1879" y="518"/>
                </a:lnTo>
                <a:lnTo>
                  <a:pt x="1874" y="520"/>
                </a:lnTo>
                <a:lnTo>
                  <a:pt x="1870" y="523"/>
                </a:lnTo>
                <a:lnTo>
                  <a:pt x="1866" y="526"/>
                </a:lnTo>
                <a:lnTo>
                  <a:pt x="1864" y="530"/>
                </a:lnTo>
                <a:lnTo>
                  <a:pt x="1863" y="532"/>
                </a:lnTo>
                <a:lnTo>
                  <a:pt x="1862" y="534"/>
                </a:lnTo>
                <a:lnTo>
                  <a:pt x="1862" y="539"/>
                </a:lnTo>
                <a:lnTo>
                  <a:pt x="1862" y="543"/>
                </a:lnTo>
                <a:lnTo>
                  <a:pt x="1863" y="548"/>
                </a:lnTo>
                <a:lnTo>
                  <a:pt x="1865" y="549"/>
                </a:lnTo>
                <a:lnTo>
                  <a:pt x="1866" y="551"/>
                </a:lnTo>
                <a:lnTo>
                  <a:pt x="1869" y="554"/>
                </a:lnTo>
                <a:lnTo>
                  <a:pt x="1873" y="556"/>
                </a:lnTo>
                <a:lnTo>
                  <a:pt x="1875" y="557"/>
                </a:lnTo>
                <a:lnTo>
                  <a:pt x="1877" y="558"/>
                </a:lnTo>
                <a:lnTo>
                  <a:pt x="1882" y="559"/>
                </a:lnTo>
                <a:lnTo>
                  <a:pt x="1888" y="559"/>
                </a:lnTo>
                <a:close/>
                <a:moveTo>
                  <a:pt x="2063" y="590"/>
                </a:moveTo>
                <a:lnTo>
                  <a:pt x="2013" y="590"/>
                </a:lnTo>
                <a:lnTo>
                  <a:pt x="2013" y="354"/>
                </a:lnTo>
                <a:lnTo>
                  <a:pt x="2063" y="354"/>
                </a:lnTo>
                <a:lnTo>
                  <a:pt x="2063" y="590"/>
                </a:lnTo>
                <a:close/>
                <a:moveTo>
                  <a:pt x="2197" y="413"/>
                </a:moveTo>
                <a:lnTo>
                  <a:pt x="2197" y="450"/>
                </a:lnTo>
                <a:lnTo>
                  <a:pt x="2164" y="450"/>
                </a:lnTo>
                <a:lnTo>
                  <a:pt x="2164" y="535"/>
                </a:lnTo>
                <a:lnTo>
                  <a:pt x="2164" y="540"/>
                </a:lnTo>
                <a:lnTo>
                  <a:pt x="2165" y="544"/>
                </a:lnTo>
                <a:lnTo>
                  <a:pt x="2166" y="545"/>
                </a:lnTo>
                <a:lnTo>
                  <a:pt x="2167" y="547"/>
                </a:lnTo>
                <a:lnTo>
                  <a:pt x="2169" y="549"/>
                </a:lnTo>
                <a:lnTo>
                  <a:pt x="2171" y="551"/>
                </a:lnTo>
                <a:lnTo>
                  <a:pt x="2174" y="552"/>
                </a:lnTo>
                <a:lnTo>
                  <a:pt x="2177" y="552"/>
                </a:lnTo>
                <a:lnTo>
                  <a:pt x="2181" y="553"/>
                </a:lnTo>
                <a:lnTo>
                  <a:pt x="2188" y="552"/>
                </a:lnTo>
                <a:lnTo>
                  <a:pt x="2193" y="551"/>
                </a:lnTo>
                <a:lnTo>
                  <a:pt x="2201" y="587"/>
                </a:lnTo>
                <a:lnTo>
                  <a:pt x="2190" y="590"/>
                </a:lnTo>
                <a:lnTo>
                  <a:pt x="2183" y="591"/>
                </a:lnTo>
                <a:lnTo>
                  <a:pt x="2174" y="592"/>
                </a:lnTo>
                <a:lnTo>
                  <a:pt x="2168" y="592"/>
                </a:lnTo>
                <a:lnTo>
                  <a:pt x="2161" y="592"/>
                </a:lnTo>
                <a:lnTo>
                  <a:pt x="2156" y="591"/>
                </a:lnTo>
                <a:lnTo>
                  <a:pt x="2150" y="590"/>
                </a:lnTo>
                <a:lnTo>
                  <a:pt x="2145" y="588"/>
                </a:lnTo>
                <a:lnTo>
                  <a:pt x="2140" y="586"/>
                </a:lnTo>
                <a:lnTo>
                  <a:pt x="2135" y="583"/>
                </a:lnTo>
                <a:lnTo>
                  <a:pt x="2131" y="581"/>
                </a:lnTo>
                <a:lnTo>
                  <a:pt x="2127" y="577"/>
                </a:lnTo>
                <a:lnTo>
                  <a:pt x="2124" y="573"/>
                </a:lnTo>
                <a:lnTo>
                  <a:pt x="2121" y="569"/>
                </a:lnTo>
                <a:lnTo>
                  <a:pt x="2119" y="564"/>
                </a:lnTo>
                <a:lnTo>
                  <a:pt x="2117" y="559"/>
                </a:lnTo>
                <a:lnTo>
                  <a:pt x="2116" y="554"/>
                </a:lnTo>
                <a:lnTo>
                  <a:pt x="2115" y="548"/>
                </a:lnTo>
                <a:lnTo>
                  <a:pt x="2115" y="542"/>
                </a:lnTo>
                <a:lnTo>
                  <a:pt x="2115" y="450"/>
                </a:lnTo>
                <a:lnTo>
                  <a:pt x="2091" y="450"/>
                </a:lnTo>
                <a:lnTo>
                  <a:pt x="2091" y="413"/>
                </a:lnTo>
                <a:lnTo>
                  <a:pt x="2115" y="413"/>
                </a:lnTo>
                <a:lnTo>
                  <a:pt x="2115" y="371"/>
                </a:lnTo>
                <a:lnTo>
                  <a:pt x="2164" y="371"/>
                </a:lnTo>
                <a:lnTo>
                  <a:pt x="2164" y="413"/>
                </a:lnTo>
                <a:lnTo>
                  <a:pt x="2197" y="413"/>
                </a:lnTo>
                <a:close/>
                <a:moveTo>
                  <a:pt x="2304" y="593"/>
                </a:moveTo>
                <a:lnTo>
                  <a:pt x="2291" y="592"/>
                </a:lnTo>
                <a:lnTo>
                  <a:pt x="2285" y="591"/>
                </a:lnTo>
                <a:lnTo>
                  <a:pt x="2279" y="590"/>
                </a:lnTo>
                <a:lnTo>
                  <a:pt x="2268" y="587"/>
                </a:lnTo>
                <a:lnTo>
                  <a:pt x="2263" y="584"/>
                </a:lnTo>
                <a:lnTo>
                  <a:pt x="2258" y="582"/>
                </a:lnTo>
                <a:lnTo>
                  <a:pt x="2249" y="575"/>
                </a:lnTo>
                <a:lnTo>
                  <a:pt x="2245" y="572"/>
                </a:lnTo>
                <a:lnTo>
                  <a:pt x="2241" y="568"/>
                </a:lnTo>
                <a:lnTo>
                  <a:pt x="2234" y="559"/>
                </a:lnTo>
                <a:lnTo>
                  <a:pt x="2231" y="555"/>
                </a:lnTo>
                <a:lnTo>
                  <a:pt x="2228" y="550"/>
                </a:lnTo>
                <a:lnTo>
                  <a:pt x="2223" y="539"/>
                </a:lnTo>
                <a:lnTo>
                  <a:pt x="2221" y="533"/>
                </a:lnTo>
                <a:lnTo>
                  <a:pt x="2220" y="527"/>
                </a:lnTo>
                <a:lnTo>
                  <a:pt x="2219" y="521"/>
                </a:lnTo>
                <a:lnTo>
                  <a:pt x="2218" y="515"/>
                </a:lnTo>
                <a:lnTo>
                  <a:pt x="2218" y="509"/>
                </a:lnTo>
                <a:lnTo>
                  <a:pt x="2217" y="502"/>
                </a:lnTo>
                <a:lnTo>
                  <a:pt x="2218" y="495"/>
                </a:lnTo>
                <a:lnTo>
                  <a:pt x="2218" y="489"/>
                </a:lnTo>
                <a:lnTo>
                  <a:pt x="2219" y="482"/>
                </a:lnTo>
                <a:lnTo>
                  <a:pt x="2220" y="476"/>
                </a:lnTo>
                <a:lnTo>
                  <a:pt x="2223" y="465"/>
                </a:lnTo>
                <a:lnTo>
                  <a:pt x="2225" y="459"/>
                </a:lnTo>
                <a:lnTo>
                  <a:pt x="2228" y="454"/>
                </a:lnTo>
                <a:lnTo>
                  <a:pt x="2234" y="444"/>
                </a:lnTo>
                <a:lnTo>
                  <a:pt x="2237" y="440"/>
                </a:lnTo>
                <a:lnTo>
                  <a:pt x="2241" y="436"/>
                </a:lnTo>
                <a:lnTo>
                  <a:pt x="2245" y="432"/>
                </a:lnTo>
                <a:lnTo>
                  <a:pt x="2249" y="428"/>
                </a:lnTo>
                <a:lnTo>
                  <a:pt x="2253" y="425"/>
                </a:lnTo>
                <a:lnTo>
                  <a:pt x="2258" y="422"/>
                </a:lnTo>
                <a:lnTo>
                  <a:pt x="2263" y="419"/>
                </a:lnTo>
                <a:lnTo>
                  <a:pt x="2268" y="417"/>
                </a:lnTo>
                <a:lnTo>
                  <a:pt x="2274" y="415"/>
                </a:lnTo>
                <a:lnTo>
                  <a:pt x="2279" y="413"/>
                </a:lnTo>
                <a:lnTo>
                  <a:pt x="2285" y="412"/>
                </a:lnTo>
                <a:lnTo>
                  <a:pt x="2291" y="411"/>
                </a:lnTo>
                <a:lnTo>
                  <a:pt x="2304" y="411"/>
                </a:lnTo>
                <a:lnTo>
                  <a:pt x="2317" y="411"/>
                </a:lnTo>
                <a:lnTo>
                  <a:pt x="2323" y="412"/>
                </a:lnTo>
                <a:lnTo>
                  <a:pt x="2329" y="413"/>
                </a:lnTo>
                <a:lnTo>
                  <a:pt x="2340" y="417"/>
                </a:lnTo>
                <a:lnTo>
                  <a:pt x="2346" y="419"/>
                </a:lnTo>
                <a:lnTo>
                  <a:pt x="2351" y="422"/>
                </a:lnTo>
                <a:lnTo>
                  <a:pt x="2360" y="428"/>
                </a:lnTo>
                <a:lnTo>
                  <a:pt x="2364" y="432"/>
                </a:lnTo>
                <a:lnTo>
                  <a:pt x="2368" y="436"/>
                </a:lnTo>
                <a:lnTo>
                  <a:pt x="2375" y="444"/>
                </a:lnTo>
                <a:lnTo>
                  <a:pt x="2378" y="449"/>
                </a:lnTo>
                <a:lnTo>
                  <a:pt x="2381" y="454"/>
                </a:lnTo>
                <a:lnTo>
                  <a:pt x="2385" y="465"/>
                </a:lnTo>
                <a:lnTo>
                  <a:pt x="2387" y="470"/>
                </a:lnTo>
                <a:lnTo>
                  <a:pt x="2389" y="476"/>
                </a:lnTo>
                <a:lnTo>
                  <a:pt x="2390" y="482"/>
                </a:lnTo>
                <a:lnTo>
                  <a:pt x="2391" y="489"/>
                </a:lnTo>
                <a:lnTo>
                  <a:pt x="2391" y="495"/>
                </a:lnTo>
                <a:lnTo>
                  <a:pt x="2391" y="502"/>
                </a:lnTo>
                <a:lnTo>
                  <a:pt x="2391" y="509"/>
                </a:lnTo>
                <a:lnTo>
                  <a:pt x="2391" y="515"/>
                </a:lnTo>
                <a:lnTo>
                  <a:pt x="2390" y="521"/>
                </a:lnTo>
                <a:lnTo>
                  <a:pt x="2389" y="527"/>
                </a:lnTo>
                <a:lnTo>
                  <a:pt x="2385" y="539"/>
                </a:lnTo>
                <a:lnTo>
                  <a:pt x="2383" y="544"/>
                </a:lnTo>
                <a:lnTo>
                  <a:pt x="2381" y="550"/>
                </a:lnTo>
                <a:lnTo>
                  <a:pt x="2375" y="559"/>
                </a:lnTo>
                <a:lnTo>
                  <a:pt x="2372" y="564"/>
                </a:lnTo>
                <a:lnTo>
                  <a:pt x="2368" y="568"/>
                </a:lnTo>
                <a:lnTo>
                  <a:pt x="2364" y="572"/>
                </a:lnTo>
                <a:lnTo>
                  <a:pt x="2360" y="575"/>
                </a:lnTo>
                <a:lnTo>
                  <a:pt x="2355" y="579"/>
                </a:lnTo>
                <a:lnTo>
                  <a:pt x="2351" y="582"/>
                </a:lnTo>
                <a:lnTo>
                  <a:pt x="2346" y="584"/>
                </a:lnTo>
                <a:lnTo>
                  <a:pt x="2340" y="587"/>
                </a:lnTo>
                <a:lnTo>
                  <a:pt x="2335" y="589"/>
                </a:lnTo>
                <a:lnTo>
                  <a:pt x="2329" y="590"/>
                </a:lnTo>
                <a:lnTo>
                  <a:pt x="2323" y="591"/>
                </a:lnTo>
                <a:lnTo>
                  <a:pt x="2317" y="592"/>
                </a:lnTo>
                <a:lnTo>
                  <a:pt x="2304" y="593"/>
                </a:lnTo>
                <a:close/>
                <a:moveTo>
                  <a:pt x="2305" y="555"/>
                </a:moveTo>
                <a:lnTo>
                  <a:pt x="2309" y="555"/>
                </a:lnTo>
                <a:lnTo>
                  <a:pt x="2313" y="554"/>
                </a:lnTo>
                <a:lnTo>
                  <a:pt x="2317" y="553"/>
                </a:lnTo>
                <a:lnTo>
                  <a:pt x="2321" y="551"/>
                </a:lnTo>
                <a:lnTo>
                  <a:pt x="2324" y="549"/>
                </a:lnTo>
                <a:lnTo>
                  <a:pt x="2327" y="547"/>
                </a:lnTo>
                <a:lnTo>
                  <a:pt x="2330" y="544"/>
                </a:lnTo>
                <a:lnTo>
                  <a:pt x="2332" y="540"/>
                </a:lnTo>
                <a:lnTo>
                  <a:pt x="2334" y="536"/>
                </a:lnTo>
                <a:lnTo>
                  <a:pt x="2336" y="532"/>
                </a:lnTo>
                <a:lnTo>
                  <a:pt x="2338" y="527"/>
                </a:lnTo>
                <a:lnTo>
                  <a:pt x="2339" y="523"/>
                </a:lnTo>
                <a:lnTo>
                  <a:pt x="2341" y="513"/>
                </a:lnTo>
                <a:lnTo>
                  <a:pt x="2341" y="507"/>
                </a:lnTo>
                <a:lnTo>
                  <a:pt x="2342" y="502"/>
                </a:lnTo>
                <a:lnTo>
                  <a:pt x="2341" y="491"/>
                </a:lnTo>
                <a:lnTo>
                  <a:pt x="2339" y="480"/>
                </a:lnTo>
                <a:lnTo>
                  <a:pt x="2338" y="476"/>
                </a:lnTo>
                <a:lnTo>
                  <a:pt x="2336" y="471"/>
                </a:lnTo>
                <a:lnTo>
                  <a:pt x="2332" y="463"/>
                </a:lnTo>
                <a:lnTo>
                  <a:pt x="2330" y="460"/>
                </a:lnTo>
                <a:lnTo>
                  <a:pt x="2327" y="457"/>
                </a:lnTo>
                <a:lnTo>
                  <a:pt x="2324" y="454"/>
                </a:lnTo>
                <a:lnTo>
                  <a:pt x="2321" y="452"/>
                </a:lnTo>
                <a:lnTo>
                  <a:pt x="2317" y="450"/>
                </a:lnTo>
                <a:lnTo>
                  <a:pt x="2313" y="449"/>
                </a:lnTo>
                <a:lnTo>
                  <a:pt x="2309" y="448"/>
                </a:lnTo>
                <a:lnTo>
                  <a:pt x="2305" y="448"/>
                </a:lnTo>
                <a:lnTo>
                  <a:pt x="2300" y="448"/>
                </a:lnTo>
                <a:lnTo>
                  <a:pt x="2296" y="449"/>
                </a:lnTo>
                <a:lnTo>
                  <a:pt x="2292" y="450"/>
                </a:lnTo>
                <a:lnTo>
                  <a:pt x="2288" y="452"/>
                </a:lnTo>
                <a:lnTo>
                  <a:pt x="2285" y="454"/>
                </a:lnTo>
                <a:lnTo>
                  <a:pt x="2282" y="457"/>
                </a:lnTo>
                <a:lnTo>
                  <a:pt x="2279" y="460"/>
                </a:lnTo>
                <a:lnTo>
                  <a:pt x="2277" y="463"/>
                </a:lnTo>
                <a:lnTo>
                  <a:pt x="2272" y="471"/>
                </a:lnTo>
                <a:lnTo>
                  <a:pt x="2271" y="476"/>
                </a:lnTo>
                <a:lnTo>
                  <a:pt x="2270" y="480"/>
                </a:lnTo>
                <a:lnTo>
                  <a:pt x="2269" y="485"/>
                </a:lnTo>
                <a:lnTo>
                  <a:pt x="2268" y="491"/>
                </a:lnTo>
                <a:lnTo>
                  <a:pt x="2267" y="496"/>
                </a:lnTo>
                <a:lnTo>
                  <a:pt x="2267" y="502"/>
                </a:lnTo>
                <a:lnTo>
                  <a:pt x="2268" y="513"/>
                </a:lnTo>
                <a:lnTo>
                  <a:pt x="2270" y="523"/>
                </a:lnTo>
                <a:lnTo>
                  <a:pt x="2271" y="527"/>
                </a:lnTo>
                <a:lnTo>
                  <a:pt x="2272" y="532"/>
                </a:lnTo>
                <a:lnTo>
                  <a:pt x="2274" y="536"/>
                </a:lnTo>
                <a:lnTo>
                  <a:pt x="2277" y="540"/>
                </a:lnTo>
                <a:lnTo>
                  <a:pt x="2279" y="544"/>
                </a:lnTo>
                <a:lnTo>
                  <a:pt x="2282" y="547"/>
                </a:lnTo>
                <a:lnTo>
                  <a:pt x="2285" y="549"/>
                </a:lnTo>
                <a:lnTo>
                  <a:pt x="2288" y="551"/>
                </a:lnTo>
                <a:lnTo>
                  <a:pt x="2292" y="553"/>
                </a:lnTo>
                <a:lnTo>
                  <a:pt x="2296" y="554"/>
                </a:lnTo>
                <a:lnTo>
                  <a:pt x="2300" y="555"/>
                </a:lnTo>
                <a:lnTo>
                  <a:pt x="2305" y="555"/>
                </a:lnTo>
                <a:close/>
                <a:moveTo>
                  <a:pt x="2539" y="512"/>
                </a:moveTo>
                <a:lnTo>
                  <a:pt x="2430" y="512"/>
                </a:lnTo>
                <a:lnTo>
                  <a:pt x="2430" y="473"/>
                </a:lnTo>
                <a:lnTo>
                  <a:pt x="2539" y="473"/>
                </a:lnTo>
                <a:lnTo>
                  <a:pt x="2539" y="512"/>
                </a:lnTo>
                <a:close/>
                <a:moveTo>
                  <a:pt x="2695" y="514"/>
                </a:moveTo>
                <a:lnTo>
                  <a:pt x="2695" y="413"/>
                </a:lnTo>
                <a:lnTo>
                  <a:pt x="2744" y="413"/>
                </a:lnTo>
                <a:lnTo>
                  <a:pt x="2744" y="590"/>
                </a:lnTo>
                <a:lnTo>
                  <a:pt x="2697" y="590"/>
                </a:lnTo>
                <a:lnTo>
                  <a:pt x="2697" y="558"/>
                </a:lnTo>
                <a:lnTo>
                  <a:pt x="2693" y="565"/>
                </a:lnTo>
                <a:lnTo>
                  <a:pt x="2688" y="572"/>
                </a:lnTo>
                <a:lnTo>
                  <a:pt x="2682" y="577"/>
                </a:lnTo>
                <a:lnTo>
                  <a:pt x="2675" y="583"/>
                </a:lnTo>
                <a:lnTo>
                  <a:pt x="2672" y="585"/>
                </a:lnTo>
                <a:lnTo>
                  <a:pt x="2668" y="587"/>
                </a:lnTo>
                <a:lnTo>
                  <a:pt x="2666" y="588"/>
                </a:lnTo>
                <a:lnTo>
                  <a:pt x="2664" y="588"/>
                </a:lnTo>
                <a:lnTo>
                  <a:pt x="2660" y="590"/>
                </a:lnTo>
                <a:lnTo>
                  <a:pt x="2651" y="591"/>
                </a:lnTo>
                <a:lnTo>
                  <a:pt x="2647" y="592"/>
                </a:lnTo>
                <a:lnTo>
                  <a:pt x="2642" y="592"/>
                </a:lnTo>
                <a:lnTo>
                  <a:pt x="2635" y="592"/>
                </a:lnTo>
                <a:lnTo>
                  <a:pt x="2629" y="591"/>
                </a:lnTo>
                <a:lnTo>
                  <a:pt x="2623" y="589"/>
                </a:lnTo>
                <a:lnTo>
                  <a:pt x="2618" y="588"/>
                </a:lnTo>
                <a:lnTo>
                  <a:pt x="2612" y="585"/>
                </a:lnTo>
                <a:lnTo>
                  <a:pt x="2607" y="582"/>
                </a:lnTo>
                <a:lnTo>
                  <a:pt x="2603" y="578"/>
                </a:lnTo>
                <a:lnTo>
                  <a:pt x="2598" y="574"/>
                </a:lnTo>
                <a:lnTo>
                  <a:pt x="2596" y="572"/>
                </a:lnTo>
                <a:lnTo>
                  <a:pt x="2595" y="570"/>
                </a:lnTo>
                <a:lnTo>
                  <a:pt x="2591" y="564"/>
                </a:lnTo>
                <a:lnTo>
                  <a:pt x="2588" y="559"/>
                </a:lnTo>
                <a:lnTo>
                  <a:pt x="2587" y="556"/>
                </a:lnTo>
                <a:lnTo>
                  <a:pt x="2586" y="553"/>
                </a:lnTo>
                <a:lnTo>
                  <a:pt x="2584" y="547"/>
                </a:lnTo>
                <a:lnTo>
                  <a:pt x="2583" y="540"/>
                </a:lnTo>
                <a:lnTo>
                  <a:pt x="2582" y="533"/>
                </a:lnTo>
                <a:lnTo>
                  <a:pt x="2582" y="525"/>
                </a:lnTo>
                <a:lnTo>
                  <a:pt x="2582" y="413"/>
                </a:lnTo>
                <a:lnTo>
                  <a:pt x="2631" y="413"/>
                </a:lnTo>
                <a:lnTo>
                  <a:pt x="2631" y="517"/>
                </a:lnTo>
                <a:lnTo>
                  <a:pt x="2631" y="524"/>
                </a:lnTo>
                <a:lnTo>
                  <a:pt x="2633" y="531"/>
                </a:lnTo>
                <a:lnTo>
                  <a:pt x="2636" y="536"/>
                </a:lnTo>
                <a:lnTo>
                  <a:pt x="2637" y="539"/>
                </a:lnTo>
                <a:lnTo>
                  <a:pt x="2639" y="541"/>
                </a:lnTo>
                <a:lnTo>
                  <a:pt x="2644" y="545"/>
                </a:lnTo>
                <a:lnTo>
                  <a:pt x="2646" y="547"/>
                </a:lnTo>
                <a:lnTo>
                  <a:pt x="2649" y="548"/>
                </a:lnTo>
                <a:lnTo>
                  <a:pt x="2655" y="550"/>
                </a:lnTo>
                <a:lnTo>
                  <a:pt x="2658" y="550"/>
                </a:lnTo>
                <a:lnTo>
                  <a:pt x="2661" y="551"/>
                </a:lnTo>
                <a:lnTo>
                  <a:pt x="2668" y="550"/>
                </a:lnTo>
                <a:lnTo>
                  <a:pt x="2674" y="548"/>
                </a:lnTo>
                <a:lnTo>
                  <a:pt x="2680" y="545"/>
                </a:lnTo>
                <a:lnTo>
                  <a:pt x="2685" y="541"/>
                </a:lnTo>
                <a:lnTo>
                  <a:pt x="2687" y="539"/>
                </a:lnTo>
                <a:lnTo>
                  <a:pt x="2689" y="536"/>
                </a:lnTo>
                <a:lnTo>
                  <a:pt x="2693" y="530"/>
                </a:lnTo>
                <a:lnTo>
                  <a:pt x="2695" y="523"/>
                </a:lnTo>
                <a:lnTo>
                  <a:pt x="2695" y="519"/>
                </a:lnTo>
                <a:lnTo>
                  <a:pt x="2695" y="514"/>
                </a:lnTo>
                <a:close/>
                <a:moveTo>
                  <a:pt x="2834" y="487"/>
                </a:moveTo>
                <a:lnTo>
                  <a:pt x="2834" y="590"/>
                </a:lnTo>
                <a:lnTo>
                  <a:pt x="2785" y="590"/>
                </a:lnTo>
                <a:lnTo>
                  <a:pt x="2785" y="413"/>
                </a:lnTo>
                <a:lnTo>
                  <a:pt x="2832" y="413"/>
                </a:lnTo>
                <a:lnTo>
                  <a:pt x="2832" y="444"/>
                </a:lnTo>
                <a:lnTo>
                  <a:pt x="2837" y="437"/>
                </a:lnTo>
                <a:lnTo>
                  <a:pt x="2842" y="430"/>
                </a:lnTo>
                <a:lnTo>
                  <a:pt x="2847" y="425"/>
                </a:lnTo>
                <a:lnTo>
                  <a:pt x="2854" y="420"/>
                </a:lnTo>
                <a:lnTo>
                  <a:pt x="2861" y="416"/>
                </a:lnTo>
                <a:lnTo>
                  <a:pt x="2865" y="414"/>
                </a:lnTo>
                <a:lnTo>
                  <a:pt x="2869" y="413"/>
                </a:lnTo>
                <a:lnTo>
                  <a:pt x="2878" y="411"/>
                </a:lnTo>
                <a:lnTo>
                  <a:pt x="2882" y="411"/>
                </a:lnTo>
                <a:lnTo>
                  <a:pt x="2887" y="411"/>
                </a:lnTo>
                <a:lnTo>
                  <a:pt x="2894" y="411"/>
                </a:lnTo>
                <a:lnTo>
                  <a:pt x="2900" y="412"/>
                </a:lnTo>
                <a:lnTo>
                  <a:pt x="2906" y="413"/>
                </a:lnTo>
                <a:lnTo>
                  <a:pt x="2912" y="415"/>
                </a:lnTo>
                <a:lnTo>
                  <a:pt x="2917" y="418"/>
                </a:lnTo>
                <a:lnTo>
                  <a:pt x="2922" y="421"/>
                </a:lnTo>
                <a:lnTo>
                  <a:pt x="2927" y="424"/>
                </a:lnTo>
                <a:lnTo>
                  <a:pt x="2932" y="428"/>
                </a:lnTo>
                <a:lnTo>
                  <a:pt x="2935" y="433"/>
                </a:lnTo>
                <a:lnTo>
                  <a:pt x="2939" y="438"/>
                </a:lnTo>
                <a:lnTo>
                  <a:pt x="2942" y="444"/>
                </a:lnTo>
                <a:lnTo>
                  <a:pt x="2943" y="446"/>
                </a:lnTo>
                <a:lnTo>
                  <a:pt x="2944" y="449"/>
                </a:lnTo>
                <a:lnTo>
                  <a:pt x="2946" y="456"/>
                </a:lnTo>
                <a:lnTo>
                  <a:pt x="2947" y="462"/>
                </a:lnTo>
                <a:lnTo>
                  <a:pt x="2948" y="470"/>
                </a:lnTo>
                <a:lnTo>
                  <a:pt x="2948" y="477"/>
                </a:lnTo>
                <a:lnTo>
                  <a:pt x="2948" y="590"/>
                </a:lnTo>
                <a:lnTo>
                  <a:pt x="2899" y="590"/>
                </a:lnTo>
                <a:lnTo>
                  <a:pt x="2899" y="486"/>
                </a:lnTo>
                <a:lnTo>
                  <a:pt x="2899" y="478"/>
                </a:lnTo>
                <a:lnTo>
                  <a:pt x="2898" y="475"/>
                </a:lnTo>
                <a:lnTo>
                  <a:pt x="2897" y="471"/>
                </a:lnTo>
                <a:lnTo>
                  <a:pt x="2895" y="466"/>
                </a:lnTo>
                <a:lnTo>
                  <a:pt x="2893" y="463"/>
                </a:lnTo>
                <a:lnTo>
                  <a:pt x="2891" y="461"/>
                </a:lnTo>
                <a:lnTo>
                  <a:pt x="2886" y="457"/>
                </a:lnTo>
                <a:lnTo>
                  <a:pt x="2884" y="455"/>
                </a:lnTo>
                <a:lnTo>
                  <a:pt x="2881" y="454"/>
                </a:lnTo>
                <a:lnTo>
                  <a:pt x="2875" y="452"/>
                </a:lnTo>
                <a:lnTo>
                  <a:pt x="2871" y="451"/>
                </a:lnTo>
                <a:lnTo>
                  <a:pt x="2868" y="451"/>
                </a:lnTo>
                <a:lnTo>
                  <a:pt x="2861" y="452"/>
                </a:lnTo>
                <a:lnTo>
                  <a:pt x="2854" y="454"/>
                </a:lnTo>
                <a:lnTo>
                  <a:pt x="2851" y="455"/>
                </a:lnTo>
                <a:lnTo>
                  <a:pt x="2849" y="457"/>
                </a:lnTo>
                <a:lnTo>
                  <a:pt x="2846" y="459"/>
                </a:lnTo>
                <a:lnTo>
                  <a:pt x="2844" y="461"/>
                </a:lnTo>
                <a:lnTo>
                  <a:pt x="2842" y="463"/>
                </a:lnTo>
                <a:lnTo>
                  <a:pt x="2840" y="466"/>
                </a:lnTo>
                <a:lnTo>
                  <a:pt x="2838" y="469"/>
                </a:lnTo>
                <a:lnTo>
                  <a:pt x="2837" y="472"/>
                </a:lnTo>
                <a:lnTo>
                  <a:pt x="2835" y="479"/>
                </a:lnTo>
                <a:lnTo>
                  <a:pt x="2834" y="483"/>
                </a:lnTo>
                <a:lnTo>
                  <a:pt x="2834" y="487"/>
                </a:lnTo>
                <a:close/>
                <a:moveTo>
                  <a:pt x="3014" y="390"/>
                </a:moveTo>
                <a:lnTo>
                  <a:pt x="3008" y="390"/>
                </a:lnTo>
                <a:lnTo>
                  <a:pt x="3004" y="388"/>
                </a:lnTo>
                <a:lnTo>
                  <a:pt x="2999" y="386"/>
                </a:lnTo>
                <a:lnTo>
                  <a:pt x="2995" y="383"/>
                </a:lnTo>
                <a:lnTo>
                  <a:pt x="2992" y="379"/>
                </a:lnTo>
                <a:lnTo>
                  <a:pt x="2989" y="375"/>
                </a:lnTo>
                <a:lnTo>
                  <a:pt x="2988" y="370"/>
                </a:lnTo>
                <a:lnTo>
                  <a:pt x="2987" y="365"/>
                </a:lnTo>
                <a:lnTo>
                  <a:pt x="2988" y="360"/>
                </a:lnTo>
                <a:lnTo>
                  <a:pt x="2989" y="356"/>
                </a:lnTo>
                <a:lnTo>
                  <a:pt x="2992" y="352"/>
                </a:lnTo>
                <a:lnTo>
                  <a:pt x="2995" y="348"/>
                </a:lnTo>
                <a:lnTo>
                  <a:pt x="2999" y="345"/>
                </a:lnTo>
                <a:lnTo>
                  <a:pt x="3004" y="342"/>
                </a:lnTo>
                <a:lnTo>
                  <a:pt x="3008" y="341"/>
                </a:lnTo>
                <a:lnTo>
                  <a:pt x="3014" y="341"/>
                </a:lnTo>
                <a:lnTo>
                  <a:pt x="3019" y="341"/>
                </a:lnTo>
                <a:lnTo>
                  <a:pt x="3024" y="342"/>
                </a:lnTo>
                <a:lnTo>
                  <a:pt x="3028" y="345"/>
                </a:lnTo>
                <a:lnTo>
                  <a:pt x="3032" y="348"/>
                </a:lnTo>
                <a:lnTo>
                  <a:pt x="3036" y="352"/>
                </a:lnTo>
                <a:lnTo>
                  <a:pt x="3038" y="356"/>
                </a:lnTo>
                <a:lnTo>
                  <a:pt x="3040" y="360"/>
                </a:lnTo>
                <a:lnTo>
                  <a:pt x="3040" y="365"/>
                </a:lnTo>
                <a:lnTo>
                  <a:pt x="3040" y="370"/>
                </a:lnTo>
                <a:lnTo>
                  <a:pt x="3038" y="375"/>
                </a:lnTo>
                <a:lnTo>
                  <a:pt x="3036" y="379"/>
                </a:lnTo>
                <a:lnTo>
                  <a:pt x="3032" y="383"/>
                </a:lnTo>
                <a:lnTo>
                  <a:pt x="3028" y="386"/>
                </a:lnTo>
                <a:lnTo>
                  <a:pt x="3024" y="388"/>
                </a:lnTo>
                <a:lnTo>
                  <a:pt x="3019" y="390"/>
                </a:lnTo>
                <a:lnTo>
                  <a:pt x="3014" y="390"/>
                </a:lnTo>
                <a:close/>
                <a:moveTo>
                  <a:pt x="2989" y="413"/>
                </a:moveTo>
                <a:lnTo>
                  <a:pt x="3038" y="413"/>
                </a:lnTo>
                <a:lnTo>
                  <a:pt x="3038" y="590"/>
                </a:lnTo>
                <a:lnTo>
                  <a:pt x="2989" y="590"/>
                </a:lnTo>
                <a:lnTo>
                  <a:pt x="2989" y="413"/>
                </a:lnTo>
                <a:close/>
                <a:moveTo>
                  <a:pt x="3242" y="413"/>
                </a:moveTo>
                <a:lnTo>
                  <a:pt x="3180" y="590"/>
                </a:lnTo>
                <a:lnTo>
                  <a:pt x="3125" y="590"/>
                </a:lnTo>
                <a:lnTo>
                  <a:pt x="3063" y="413"/>
                </a:lnTo>
                <a:lnTo>
                  <a:pt x="3115" y="413"/>
                </a:lnTo>
                <a:lnTo>
                  <a:pt x="3151" y="539"/>
                </a:lnTo>
                <a:lnTo>
                  <a:pt x="3190" y="413"/>
                </a:lnTo>
                <a:lnTo>
                  <a:pt x="3242" y="413"/>
                </a:lnTo>
                <a:close/>
                <a:moveTo>
                  <a:pt x="3340" y="593"/>
                </a:moveTo>
                <a:lnTo>
                  <a:pt x="3333" y="593"/>
                </a:lnTo>
                <a:lnTo>
                  <a:pt x="3327" y="592"/>
                </a:lnTo>
                <a:lnTo>
                  <a:pt x="3315" y="590"/>
                </a:lnTo>
                <a:lnTo>
                  <a:pt x="3309" y="589"/>
                </a:lnTo>
                <a:lnTo>
                  <a:pt x="3303" y="587"/>
                </a:lnTo>
                <a:lnTo>
                  <a:pt x="3293" y="582"/>
                </a:lnTo>
                <a:lnTo>
                  <a:pt x="3288" y="579"/>
                </a:lnTo>
                <a:lnTo>
                  <a:pt x="3284" y="576"/>
                </a:lnTo>
                <a:lnTo>
                  <a:pt x="3279" y="572"/>
                </a:lnTo>
                <a:lnTo>
                  <a:pt x="3276" y="569"/>
                </a:lnTo>
                <a:lnTo>
                  <a:pt x="3269" y="560"/>
                </a:lnTo>
                <a:lnTo>
                  <a:pt x="3266" y="555"/>
                </a:lnTo>
                <a:lnTo>
                  <a:pt x="3263" y="550"/>
                </a:lnTo>
                <a:lnTo>
                  <a:pt x="3258" y="540"/>
                </a:lnTo>
                <a:lnTo>
                  <a:pt x="3256" y="534"/>
                </a:lnTo>
                <a:lnTo>
                  <a:pt x="3255" y="528"/>
                </a:lnTo>
                <a:lnTo>
                  <a:pt x="3254" y="522"/>
                </a:lnTo>
                <a:lnTo>
                  <a:pt x="3253" y="516"/>
                </a:lnTo>
                <a:lnTo>
                  <a:pt x="3252" y="509"/>
                </a:lnTo>
                <a:lnTo>
                  <a:pt x="3252" y="502"/>
                </a:lnTo>
                <a:lnTo>
                  <a:pt x="3252" y="495"/>
                </a:lnTo>
                <a:lnTo>
                  <a:pt x="3253" y="489"/>
                </a:lnTo>
                <a:lnTo>
                  <a:pt x="3254" y="483"/>
                </a:lnTo>
                <a:lnTo>
                  <a:pt x="3255" y="477"/>
                </a:lnTo>
                <a:lnTo>
                  <a:pt x="3258" y="465"/>
                </a:lnTo>
                <a:lnTo>
                  <a:pt x="3260" y="459"/>
                </a:lnTo>
                <a:lnTo>
                  <a:pt x="3263" y="454"/>
                </a:lnTo>
                <a:lnTo>
                  <a:pt x="3269" y="445"/>
                </a:lnTo>
                <a:lnTo>
                  <a:pt x="3272" y="440"/>
                </a:lnTo>
                <a:lnTo>
                  <a:pt x="3275" y="436"/>
                </a:lnTo>
                <a:lnTo>
                  <a:pt x="3279" y="432"/>
                </a:lnTo>
                <a:lnTo>
                  <a:pt x="3283" y="428"/>
                </a:lnTo>
                <a:lnTo>
                  <a:pt x="3293" y="422"/>
                </a:lnTo>
                <a:lnTo>
                  <a:pt x="3297" y="419"/>
                </a:lnTo>
                <a:lnTo>
                  <a:pt x="3303" y="417"/>
                </a:lnTo>
                <a:lnTo>
                  <a:pt x="3308" y="415"/>
                </a:lnTo>
                <a:lnTo>
                  <a:pt x="3314" y="413"/>
                </a:lnTo>
                <a:lnTo>
                  <a:pt x="3319" y="412"/>
                </a:lnTo>
                <a:lnTo>
                  <a:pt x="3325" y="411"/>
                </a:lnTo>
                <a:lnTo>
                  <a:pt x="3338" y="411"/>
                </a:lnTo>
                <a:lnTo>
                  <a:pt x="3349" y="411"/>
                </a:lnTo>
                <a:lnTo>
                  <a:pt x="3360" y="413"/>
                </a:lnTo>
                <a:lnTo>
                  <a:pt x="3365" y="414"/>
                </a:lnTo>
                <a:lnTo>
                  <a:pt x="3370" y="416"/>
                </a:lnTo>
                <a:lnTo>
                  <a:pt x="3380" y="421"/>
                </a:lnTo>
                <a:lnTo>
                  <a:pt x="3389" y="426"/>
                </a:lnTo>
                <a:lnTo>
                  <a:pt x="3393" y="429"/>
                </a:lnTo>
                <a:lnTo>
                  <a:pt x="3397" y="433"/>
                </a:lnTo>
                <a:lnTo>
                  <a:pt x="3404" y="441"/>
                </a:lnTo>
                <a:lnTo>
                  <a:pt x="3407" y="446"/>
                </a:lnTo>
                <a:lnTo>
                  <a:pt x="3410" y="450"/>
                </a:lnTo>
                <a:lnTo>
                  <a:pt x="3412" y="456"/>
                </a:lnTo>
                <a:lnTo>
                  <a:pt x="3415" y="461"/>
                </a:lnTo>
                <a:lnTo>
                  <a:pt x="3417" y="467"/>
                </a:lnTo>
                <a:lnTo>
                  <a:pt x="3418" y="473"/>
                </a:lnTo>
                <a:lnTo>
                  <a:pt x="3419" y="479"/>
                </a:lnTo>
                <a:lnTo>
                  <a:pt x="3420" y="486"/>
                </a:lnTo>
                <a:lnTo>
                  <a:pt x="3421" y="493"/>
                </a:lnTo>
                <a:lnTo>
                  <a:pt x="3421" y="500"/>
                </a:lnTo>
                <a:lnTo>
                  <a:pt x="3421" y="514"/>
                </a:lnTo>
                <a:lnTo>
                  <a:pt x="3301" y="514"/>
                </a:lnTo>
                <a:lnTo>
                  <a:pt x="3301" y="519"/>
                </a:lnTo>
                <a:lnTo>
                  <a:pt x="3301" y="523"/>
                </a:lnTo>
                <a:lnTo>
                  <a:pt x="3302" y="528"/>
                </a:lnTo>
                <a:lnTo>
                  <a:pt x="3303" y="532"/>
                </a:lnTo>
                <a:lnTo>
                  <a:pt x="3307" y="539"/>
                </a:lnTo>
                <a:lnTo>
                  <a:pt x="3309" y="542"/>
                </a:lnTo>
                <a:lnTo>
                  <a:pt x="3311" y="545"/>
                </a:lnTo>
                <a:lnTo>
                  <a:pt x="3314" y="548"/>
                </a:lnTo>
                <a:lnTo>
                  <a:pt x="3317" y="550"/>
                </a:lnTo>
                <a:lnTo>
                  <a:pt x="3321" y="552"/>
                </a:lnTo>
                <a:lnTo>
                  <a:pt x="3324" y="554"/>
                </a:lnTo>
                <a:lnTo>
                  <a:pt x="3328" y="555"/>
                </a:lnTo>
                <a:lnTo>
                  <a:pt x="3332" y="556"/>
                </a:lnTo>
                <a:lnTo>
                  <a:pt x="3341" y="557"/>
                </a:lnTo>
                <a:lnTo>
                  <a:pt x="3347" y="556"/>
                </a:lnTo>
                <a:lnTo>
                  <a:pt x="3352" y="555"/>
                </a:lnTo>
                <a:lnTo>
                  <a:pt x="3357" y="554"/>
                </a:lnTo>
                <a:lnTo>
                  <a:pt x="3362" y="551"/>
                </a:lnTo>
                <a:lnTo>
                  <a:pt x="3364" y="550"/>
                </a:lnTo>
                <a:lnTo>
                  <a:pt x="3366" y="548"/>
                </a:lnTo>
                <a:lnTo>
                  <a:pt x="3370" y="545"/>
                </a:lnTo>
                <a:lnTo>
                  <a:pt x="3372" y="541"/>
                </a:lnTo>
                <a:lnTo>
                  <a:pt x="3375" y="536"/>
                </a:lnTo>
                <a:lnTo>
                  <a:pt x="3420" y="539"/>
                </a:lnTo>
                <a:lnTo>
                  <a:pt x="3418" y="545"/>
                </a:lnTo>
                <a:lnTo>
                  <a:pt x="3416" y="551"/>
                </a:lnTo>
                <a:lnTo>
                  <a:pt x="3414" y="556"/>
                </a:lnTo>
                <a:lnTo>
                  <a:pt x="3411" y="561"/>
                </a:lnTo>
                <a:lnTo>
                  <a:pt x="3407" y="566"/>
                </a:lnTo>
                <a:lnTo>
                  <a:pt x="3403" y="570"/>
                </a:lnTo>
                <a:lnTo>
                  <a:pt x="3399" y="575"/>
                </a:lnTo>
                <a:lnTo>
                  <a:pt x="3394" y="578"/>
                </a:lnTo>
                <a:lnTo>
                  <a:pt x="3388" y="582"/>
                </a:lnTo>
                <a:lnTo>
                  <a:pt x="3382" y="585"/>
                </a:lnTo>
                <a:lnTo>
                  <a:pt x="3376" y="587"/>
                </a:lnTo>
                <a:lnTo>
                  <a:pt x="3370" y="589"/>
                </a:lnTo>
                <a:lnTo>
                  <a:pt x="3366" y="590"/>
                </a:lnTo>
                <a:lnTo>
                  <a:pt x="3363" y="591"/>
                </a:lnTo>
                <a:lnTo>
                  <a:pt x="3355" y="592"/>
                </a:lnTo>
                <a:lnTo>
                  <a:pt x="3348" y="593"/>
                </a:lnTo>
                <a:lnTo>
                  <a:pt x="3340" y="593"/>
                </a:lnTo>
                <a:close/>
                <a:moveTo>
                  <a:pt x="3301" y="483"/>
                </a:moveTo>
                <a:lnTo>
                  <a:pt x="3375" y="483"/>
                </a:lnTo>
                <a:lnTo>
                  <a:pt x="3375" y="480"/>
                </a:lnTo>
                <a:lnTo>
                  <a:pt x="3374" y="476"/>
                </a:lnTo>
                <a:lnTo>
                  <a:pt x="3373" y="472"/>
                </a:lnTo>
                <a:lnTo>
                  <a:pt x="3372" y="469"/>
                </a:lnTo>
                <a:lnTo>
                  <a:pt x="3371" y="466"/>
                </a:lnTo>
                <a:lnTo>
                  <a:pt x="3369" y="463"/>
                </a:lnTo>
                <a:lnTo>
                  <a:pt x="3367" y="460"/>
                </a:lnTo>
                <a:lnTo>
                  <a:pt x="3365" y="457"/>
                </a:lnTo>
                <a:lnTo>
                  <a:pt x="3359" y="453"/>
                </a:lnTo>
                <a:lnTo>
                  <a:pt x="3353" y="450"/>
                </a:lnTo>
                <a:lnTo>
                  <a:pt x="3346" y="448"/>
                </a:lnTo>
                <a:lnTo>
                  <a:pt x="3339" y="447"/>
                </a:lnTo>
                <a:lnTo>
                  <a:pt x="3331" y="448"/>
                </a:lnTo>
                <a:lnTo>
                  <a:pt x="3327" y="449"/>
                </a:lnTo>
                <a:lnTo>
                  <a:pt x="3324" y="450"/>
                </a:lnTo>
                <a:lnTo>
                  <a:pt x="3317" y="453"/>
                </a:lnTo>
                <a:lnTo>
                  <a:pt x="3315" y="455"/>
                </a:lnTo>
                <a:lnTo>
                  <a:pt x="3312" y="458"/>
                </a:lnTo>
                <a:lnTo>
                  <a:pt x="3307" y="463"/>
                </a:lnTo>
                <a:lnTo>
                  <a:pt x="3304" y="470"/>
                </a:lnTo>
                <a:lnTo>
                  <a:pt x="3303" y="473"/>
                </a:lnTo>
                <a:lnTo>
                  <a:pt x="3302" y="476"/>
                </a:lnTo>
                <a:lnTo>
                  <a:pt x="3301" y="483"/>
                </a:lnTo>
                <a:close/>
                <a:moveTo>
                  <a:pt x="3456" y="590"/>
                </a:moveTo>
                <a:lnTo>
                  <a:pt x="3456" y="413"/>
                </a:lnTo>
                <a:lnTo>
                  <a:pt x="3503" y="413"/>
                </a:lnTo>
                <a:lnTo>
                  <a:pt x="3503" y="444"/>
                </a:lnTo>
                <a:lnTo>
                  <a:pt x="3507" y="436"/>
                </a:lnTo>
                <a:lnTo>
                  <a:pt x="3511" y="429"/>
                </a:lnTo>
                <a:lnTo>
                  <a:pt x="3516" y="424"/>
                </a:lnTo>
                <a:lnTo>
                  <a:pt x="3521" y="419"/>
                </a:lnTo>
                <a:lnTo>
                  <a:pt x="3524" y="417"/>
                </a:lnTo>
                <a:lnTo>
                  <a:pt x="3527" y="415"/>
                </a:lnTo>
                <a:lnTo>
                  <a:pt x="3534" y="413"/>
                </a:lnTo>
                <a:lnTo>
                  <a:pt x="3540" y="411"/>
                </a:lnTo>
                <a:lnTo>
                  <a:pt x="3548" y="410"/>
                </a:lnTo>
                <a:lnTo>
                  <a:pt x="3556" y="411"/>
                </a:lnTo>
                <a:lnTo>
                  <a:pt x="3563" y="412"/>
                </a:lnTo>
                <a:lnTo>
                  <a:pt x="3563" y="456"/>
                </a:lnTo>
                <a:lnTo>
                  <a:pt x="3559" y="455"/>
                </a:lnTo>
                <a:lnTo>
                  <a:pt x="3554" y="454"/>
                </a:lnTo>
                <a:lnTo>
                  <a:pt x="3542" y="453"/>
                </a:lnTo>
                <a:lnTo>
                  <a:pt x="3535" y="454"/>
                </a:lnTo>
                <a:lnTo>
                  <a:pt x="3531" y="454"/>
                </a:lnTo>
                <a:lnTo>
                  <a:pt x="3528" y="456"/>
                </a:lnTo>
                <a:lnTo>
                  <a:pt x="3524" y="457"/>
                </a:lnTo>
                <a:lnTo>
                  <a:pt x="3521" y="459"/>
                </a:lnTo>
                <a:lnTo>
                  <a:pt x="3518" y="461"/>
                </a:lnTo>
                <a:lnTo>
                  <a:pt x="3515" y="463"/>
                </a:lnTo>
                <a:lnTo>
                  <a:pt x="3511" y="469"/>
                </a:lnTo>
                <a:lnTo>
                  <a:pt x="3509" y="472"/>
                </a:lnTo>
                <a:lnTo>
                  <a:pt x="3508" y="475"/>
                </a:lnTo>
                <a:lnTo>
                  <a:pt x="3506" y="478"/>
                </a:lnTo>
                <a:lnTo>
                  <a:pt x="3506" y="482"/>
                </a:lnTo>
                <a:lnTo>
                  <a:pt x="3505" y="486"/>
                </a:lnTo>
                <a:lnTo>
                  <a:pt x="3505" y="490"/>
                </a:lnTo>
                <a:lnTo>
                  <a:pt x="3505" y="590"/>
                </a:lnTo>
                <a:lnTo>
                  <a:pt x="3456" y="590"/>
                </a:lnTo>
                <a:close/>
                <a:moveTo>
                  <a:pt x="3736" y="463"/>
                </a:moveTo>
                <a:lnTo>
                  <a:pt x="3692" y="466"/>
                </a:lnTo>
                <a:lnTo>
                  <a:pt x="3690" y="462"/>
                </a:lnTo>
                <a:lnTo>
                  <a:pt x="3688" y="458"/>
                </a:lnTo>
                <a:lnTo>
                  <a:pt x="3686" y="455"/>
                </a:lnTo>
                <a:lnTo>
                  <a:pt x="3682" y="451"/>
                </a:lnTo>
                <a:lnTo>
                  <a:pt x="3678" y="449"/>
                </a:lnTo>
                <a:lnTo>
                  <a:pt x="3673" y="447"/>
                </a:lnTo>
                <a:lnTo>
                  <a:pt x="3668" y="446"/>
                </a:lnTo>
                <a:lnTo>
                  <a:pt x="3662" y="445"/>
                </a:lnTo>
                <a:lnTo>
                  <a:pt x="3656" y="446"/>
                </a:lnTo>
                <a:lnTo>
                  <a:pt x="3651" y="447"/>
                </a:lnTo>
                <a:lnTo>
                  <a:pt x="3647" y="448"/>
                </a:lnTo>
                <a:lnTo>
                  <a:pt x="3643" y="450"/>
                </a:lnTo>
                <a:lnTo>
                  <a:pt x="3639" y="453"/>
                </a:lnTo>
                <a:lnTo>
                  <a:pt x="3637" y="456"/>
                </a:lnTo>
                <a:lnTo>
                  <a:pt x="3635" y="459"/>
                </a:lnTo>
                <a:lnTo>
                  <a:pt x="3635" y="463"/>
                </a:lnTo>
                <a:lnTo>
                  <a:pt x="3635" y="466"/>
                </a:lnTo>
                <a:lnTo>
                  <a:pt x="3636" y="469"/>
                </a:lnTo>
                <a:lnTo>
                  <a:pt x="3638" y="471"/>
                </a:lnTo>
                <a:lnTo>
                  <a:pt x="3640" y="474"/>
                </a:lnTo>
                <a:lnTo>
                  <a:pt x="3643" y="476"/>
                </a:lnTo>
                <a:lnTo>
                  <a:pt x="3647" y="478"/>
                </a:lnTo>
                <a:lnTo>
                  <a:pt x="3652" y="479"/>
                </a:lnTo>
                <a:lnTo>
                  <a:pt x="3657" y="481"/>
                </a:lnTo>
                <a:lnTo>
                  <a:pt x="3689" y="487"/>
                </a:lnTo>
                <a:lnTo>
                  <a:pt x="3696" y="488"/>
                </a:lnTo>
                <a:lnTo>
                  <a:pt x="3701" y="490"/>
                </a:lnTo>
                <a:lnTo>
                  <a:pt x="3707" y="492"/>
                </a:lnTo>
                <a:lnTo>
                  <a:pt x="3712" y="494"/>
                </a:lnTo>
                <a:lnTo>
                  <a:pt x="3720" y="499"/>
                </a:lnTo>
                <a:lnTo>
                  <a:pt x="3728" y="504"/>
                </a:lnTo>
                <a:lnTo>
                  <a:pt x="3731" y="507"/>
                </a:lnTo>
                <a:lnTo>
                  <a:pt x="3733" y="511"/>
                </a:lnTo>
                <a:lnTo>
                  <a:pt x="3735" y="514"/>
                </a:lnTo>
                <a:lnTo>
                  <a:pt x="3737" y="518"/>
                </a:lnTo>
                <a:lnTo>
                  <a:pt x="3740" y="526"/>
                </a:lnTo>
                <a:lnTo>
                  <a:pt x="3740" y="530"/>
                </a:lnTo>
                <a:lnTo>
                  <a:pt x="3740" y="535"/>
                </a:lnTo>
                <a:lnTo>
                  <a:pt x="3740" y="539"/>
                </a:lnTo>
                <a:lnTo>
                  <a:pt x="3740" y="543"/>
                </a:lnTo>
                <a:lnTo>
                  <a:pt x="3739" y="547"/>
                </a:lnTo>
                <a:lnTo>
                  <a:pt x="3738" y="551"/>
                </a:lnTo>
                <a:lnTo>
                  <a:pt x="3736" y="555"/>
                </a:lnTo>
                <a:lnTo>
                  <a:pt x="3735" y="559"/>
                </a:lnTo>
                <a:lnTo>
                  <a:pt x="3733" y="562"/>
                </a:lnTo>
                <a:lnTo>
                  <a:pt x="3730" y="565"/>
                </a:lnTo>
                <a:lnTo>
                  <a:pt x="3725" y="572"/>
                </a:lnTo>
                <a:lnTo>
                  <a:pt x="3718" y="577"/>
                </a:lnTo>
                <a:lnTo>
                  <a:pt x="3711" y="582"/>
                </a:lnTo>
                <a:lnTo>
                  <a:pt x="3702" y="586"/>
                </a:lnTo>
                <a:lnTo>
                  <a:pt x="3693" y="589"/>
                </a:lnTo>
                <a:lnTo>
                  <a:pt x="3683" y="591"/>
                </a:lnTo>
                <a:lnTo>
                  <a:pt x="3673" y="593"/>
                </a:lnTo>
                <a:lnTo>
                  <a:pt x="3662" y="593"/>
                </a:lnTo>
                <a:lnTo>
                  <a:pt x="3653" y="593"/>
                </a:lnTo>
                <a:lnTo>
                  <a:pt x="3645" y="592"/>
                </a:lnTo>
                <a:lnTo>
                  <a:pt x="3637" y="591"/>
                </a:lnTo>
                <a:lnTo>
                  <a:pt x="3630" y="589"/>
                </a:lnTo>
                <a:lnTo>
                  <a:pt x="3623" y="587"/>
                </a:lnTo>
                <a:lnTo>
                  <a:pt x="3617" y="585"/>
                </a:lnTo>
                <a:lnTo>
                  <a:pt x="3611" y="582"/>
                </a:lnTo>
                <a:lnTo>
                  <a:pt x="3606" y="578"/>
                </a:lnTo>
                <a:lnTo>
                  <a:pt x="3601" y="575"/>
                </a:lnTo>
                <a:lnTo>
                  <a:pt x="3596" y="570"/>
                </a:lnTo>
                <a:lnTo>
                  <a:pt x="3593" y="566"/>
                </a:lnTo>
                <a:lnTo>
                  <a:pt x="3589" y="561"/>
                </a:lnTo>
                <a:lnTo>
                  <a:pt x="3587" y="556"/>
                </a:lnTo>
                <a:lnTo>
                  <a:pt x="3584" y="550"/>
                </a:lnTo>
                <a:lnTo>
                  <a:pt x="3583" y="545"/>
                </a:lnTo>
                <a:lnTo>
                  <a:pt x="3582" y="538"/>
                </a:lnTo>
                <a:lnTo>
                  <a:pt x="3630" y="536"/>
                </a:lnTo>
                <a:lnTo>
                  <a:pt x="3631" y="541"/>
                </a:lnTo>
                <a:lnTo>
                  <a:pt x="3634" y="545"/>
                </a:lnTo>
                <a:lnTo>
                  <a:pt x="3637" y="549"/>
                </a:lnTo>
                <a:lnTo>
                  <a:pt x="3640" y="552"/>
                </a:lnTo>
                <a:lnTo>
                  <a:pt x="3645" y="555"/>
                </a:lnTo>
                <a:lnTo>
                  <a:pt x="3650" y="556"/>
                </a:lnTo>
                <a:lnTo>
                  <a:pt x="3656" y="557"/>
                </a:lnTo>
                <a:lnTo>
                  <a:pt x="3662" y="558"/>
                </a:lnTo>
                <a:lnTo>
                  <a:pt x="3668" y="557"/>
                </a:lnTo>
                <a:lnTo>
                  <a:pt x="3673" y="557"/>
                </a:lnTo>
                <a:lnTo>
                  <a:pt x="3678" y="555"/>
                </a:lnTo>
                <a:lnTo>
                  <a:pt x="3681" y="554"/>
                </a:lnTo>
                <a:lnTo>
                  <a:pt x="3683" y="553"/>
                </a:lnTo>
                <a:lnTo>
                  <a:pt x="3686" y="550"/>
                </a:lnTo>
                <a:lnTo>
                  <a:pt x="3689" y="547"/>
                </a:lnTo>
                <a:lnTo>
                  <a:pt x="3689" y="545"/>
                </a:lnTo>
                <a:lnTo>
                  <a:pt x="3690" y="544"/>
                </a:lnTo>
                <a:lnTo>
                  <a:pt x="3691" y="540"/>
                </a:lnTo>
                <a:lnTo>
                  <a:pt x="3690" y="537"/>
                </a:lnTo>
                <a:lnTo>
                  <a:pt x="3689" y="534"/>
                </a:lnTo>
                <a:lnTo>
                  <a:pt x="3687" y="531"/>
                </a:lnTo>
                <a:lnTo>
                  <a:pt x="3685" y="529"/>
                </a:lnTo>
                <a:lnTo>
                  <a:pt x="3682" y="527"/>
                </a:lnTo>
                <a:lnTo>
                  <a:pt x="3678" y="525"/>
                </a:lnTo>
                <a:lnTo>
                  <a:pt x="3673" y="523"/>
                </a:lnTo>
                <a:lnTo>
                  <a:pt x="3668" y="522"/>
                </a:lnTo>
                <a:lnTo>
                  <a:pt x="3637" y="516"/>
                </a:lnTo>
                <a:lnTo>
                  <a:pt x="3631" y="515"/>
                </a:lnTo>
                <a:lnTo>
                  <a:pt x="3625" y="513"/>
                </a:lnTo>
                <a:lnTo>
                  <a:pt x="3615" y="509"/>
                </a:lnTo>
                <a:lnTo>
                  <a:pt x="3610" y="507"/>
                </a:lnTo>
                <a:lnTo>
                  <a:pt x="3606" y="504"/>
                </a:lnTo>
                <a:lnTo>
                  <a:pt x="3602" y="501"/>
                </a:lnTo>
                <a:lnTo>
                  <a:pt x="3599" y="498"/>
                </a:lnTo>
                <a:lnTo>
                  <a:pt x="3596" y="495"/>
                </a:lnTo>
                <a:lnTo>
                  <a:pt x="3593" y="492"/>
                </a:lnTo>
                <a:lnTo>
                  <a:pt x="3591" y="488"/>
                </a:lnTo>
                <a:lnTo>
                  <a:pt x="3589" y="484"/>
                </a:lnTo>
                <a:lnTo>
                  <a:pt x="3588" y="480"/>
                </a:lnTo>
                <a:lnTo>
                  <a:pt x="3587" y="475"/>
                </a:lnTo>
                <a:lnTo>
                  <a:pt x="3586" y="471"/>
                </a:lnTo>
                <a:lnTo>
                  <a:pt x="3586" y="466"/>
                </a:lnTo>
                <a:lnTo>
                  <a:pt x="3587" y="459"/>
                </a:lnTo>
                <a:lnTo>
                  <a:pt x="3587" y="454"/>
                </a:lnTo>
                <a:lnTo>
                  <a:pt x="3589" y="448"/>
                </a:lnTo>
                <a:lnTo>
                  <a:pt x="3591" y="443"/>
                </a:lnTo>
                <a:lnTo>
                  <a:pt x="3594" y="438"/>
                </a:lnTo>
                <a:lnTo>
                  <a:pt x="3598" y="433"/>
                </a:lnTo>
                <a:lnTo>
                  <a:pt x="3602" y="429"/>
                </a:lnTo>
                <a:lnTo>
                  <a:pt x="3607" y="425"/>
                </a:lnTo>
                <a:lnTo>
                  <a:pt x="3612" y="422"/>
                </a:lnTo>
                <a:lnTo>
                  <a:pt x="3618" y="419"/>
                </a:lnTo>
                <a:lnTo>
                  <a:pt x="3624" y="416"/>
                </a:lnTo>
                <a:lnTo>
                  <a:pt x="3631" y="414"/>
                </a:lnTo>
                <a:lnTo>
                  <a:pt x="3634" y="413"/>
                </a:lnTo>
                <a:lnTo>
                  <a:pt x="3638" y="413"/>
                </a:lnTo>
                <a:lnTo>
                  <a:pt x="3645" y="412"/>
                </a:lnTo>
                <a:lnTo>
                  <a:pt x="3653" y="411"/>
                </a:lnTo>
                <a:lnTo>
                  <a:pt x="3661" y="411"/>
                </a:lnTo>
                <a:lnTo>
                  <a:pt x="3669" y="411"/>
                </a:lnTo>
                <a:lnTo>
                  <a:pt x="3677" y="412"/>
                </a:lnTo>
                <a:lnTo>
                  <a:pt x="3684" y="413"/>
                </a:lnTo>
                <a:lnTo>
                  <a:pt x="3691" y="414"/>
                </a:lnTo>
                <a:lnTo>
                  <a:pt x="3697" y="416"/>
                </a:lnTo>
                <a:lnTo>
                  <a:pt x="3703" y="419"/>
                </a:lnTo>
                <a:lnTo>
                  <a:pt x="3709" y="421"/>
                </a:lnTo>
                <a:lnTo>
                  <a:pt x="3714" y="425"/>
                </a:lnTo>
                <a:lnTo>
                  <a:pt x="3718" y="428"/>
                </a:lnTo>
                <a:lnTo>
                  <a:pt x="3723" y="432"/>
                </a:lnTo>
                <a:lnTo>
                  <a:pt x="3726" y="437"/>
                </a:lnTo>
                <a:lnTo>
                  <a:pt x="3728" y="439"/>
                </a:lnTo>
                <a:lnTo>
                  <a:pt x="3729" y="441"/>
                </a:lnTo>
                <a:lnTo>
                  <a:pt x="3732" y="446"/>
                </a:lnTo>
                <a:lnTo>
                  <a:pt x="3734" y="452"/>
                </a:lnTo>
                <a:lnTo>
                  <a:pt x="3735" y="457"/>
                </a:lnTo>
                <a:lnTo>
                  <a:pt x="3736" y="463"/>
                </a:lnTo>
                <a:close/>
                <a:moveTo>
                  <a:pt x="3797" y="390"/>
                </a:moveTo>
                <a:lnTo>
                  <a:pt x="3792" y="390"/>
                </a:lnTo>
                <a:lnTo>
                  <a:pt x="3787" y="388"/>
                </a:lnTo>
                <a:lnTo>
                  <a:pt x="3783" y="386"/>
                </a:lnTo>
                <a:lnTo>
                  <a:pt x="3778" y="383"/>
                </a:lnTo>
                <a:lnTo>
                  <a:pt x="3775" y="379"/>
                </a:lnTo>
                <a:lnTo>
                  <a:pt x="3773" y="375"/>
                </a:lnTo>
                <a:lnTo>
                  <a:pt x="3771" y="370"/>
                </a:lnTo>
                <a:lnTo>
                  <a:pt x="3771" y="365"/>
                </a:lnTo>
                <a:lnTo>
                  <a:pt x="3771" y="360"/>
                </a:lnTo>
                <a:lnTo>
                  <a:pt x="3773" y="356"/>
                </a:lnTo>
                <a:lnTo>
                  <a:pt x="3775" y="352"/>
                </a:lnTo>
                <a:lnTo>
                  <a:pt x="3778" y="348"/>
                </a:lnTo>
                <a:lnTo>
                  <a:pt x="3783" y="345"/>
                </a:lnTo>
                <a:lnTo>
                  <a:pt x="3787" y="342"/>
                </a:lnTo>
                <a:lnTo>
                  <a:pt x="3792" y="341"/>
                </a:lnTo>
                <a:lnTo>
                  <a:pt x="3797" y="341"/>
                </a:lnTo>
                <a:lnTo>
                  <a:pt x="3802" y="341"/>
                </a:lnTo>
                <a:lnTo>
                  <a:pt x="3807" y="342"/>
                </a:lnTo>
                <a:lnTo>
                  <a:pt x="3812" y="345"/>
                </a:lnTo>
                <a:lnTo>
                  <a:pt x="3816" y="348"/>
                </a:lnTo>
                <a:lnTo>
                  <a:pt x="3819" y="352"/>
                </a:lnTo>
                <a:lnTo>
                  <a:pt x="3822" y="356"/>
                </a:lnTo>
                <a:lnTo>
                  <a:pt x="3823" y="360"/>
                </a:lnTo>
                <a:lnTo>
                  <a:pt x="3824" y="365"/>
                </a:lnTo>
                <a:lnTo>
                  <a:pt x="3823" y="370"/>
                </a:lnTo>
                <a:lnTo>
                  <a:pt x="3822" y="375"/>
                </a:lnTo>
                <a:lnTo>
                  <a:pt x="3819" y="379"/>
                </a:lnTo>
                <a:lnTo>
                  <a:pt x="3816" y="383"/>
                </a:lnTo>
                <a:lnTo>
                  <a:pt x="3812" y="386"/>
                </a:lnTo>
                <a:lnTo>
                  <a:pt x="3807" y="388"/>
                </a:lnTo>
                <a:lnTo>
                  <a:pt x="3802" y="390"/>
                </a:lnTo>
                <a:lnTo>
                  <a:pt x="3797" y="390"/>
                </a:lnTo>
                <a:close/>
                <a:moveTo>
                  <a:pt x="3772" y="413"/>
                </a:moveTo>
                <a:lnTo>
                  <a:pt x="3822" y="413"/>
                </a:lnTo>
                <a:lnTo>
                  <a:pt x="3822" y="590"/>
                </a:lnTo>
                <a:lnTo>
                  <a:pt x="3772" y="590"/>
                </a:lnTo>
                <a:lnTo>
                  <a:pt x="3772" y="413"/>
                </a:lnTo>
                <a:close/>
                <a:moveTo>
                  <a:pt x="3955" y="413"/>
                </a:moveTo>
                <a:lnTo>
                  <a:pt x="3955" y="450"/>
                </a:lnTo>
                <a:lnTo>
                  <a:pt x="3921" y="450"/>
                </a:lnTo>
                <a:lnTo>
                  <a:pt x="3921" y="535"/>
                </a:lnTo>
                <a:lnTo>
                  <a:pt x="3922" y="540"/>
                </a:lnTo>
                <a:lnTo>
                  <a:pt x="3923" y="544"/>
                </a:lnTo>
                <a:lnTo>
                  <a:pt x="3923" y="545"/>
                </a:lnTo>
                <a:lnTo>
                  <a:pt x="3924" y="547"/>
                </a:lnTo>
                <a:lnTo>
                  <a:pt x="3926" y="549"/>
                </a:lnTo>
                <a:lnTo>
                  <a:pt x="3929" y="551"/>
                </a:lnTo>
                <a:lnTo>
                  <a:pt x="3931" y="552"/>
                </a:lnTo>
                <a:lnTo>
                  <a:pt x="3935" y="552"/>
                </a:lnTo>
                <a:lnTo>
                  <a:pt x="3938" y="553"/>
                </a:lnTo>
                <a:lnTo>
                  <a:pt x="3945" y="552"/>
                </a:lnTo>
                <a:lnTo>
                  <a:pt x="3950" y="551"/>
                </a:lnTo>
                <a:lnTo>
                  <a:pt x="3958" y="587"/>
                </a:lnTo>
                <a:lnTo>
                  <a:pt x="3948" y="590"/>
                </a:lnTo>
                <a:lnTo>
                  <a:pt x="3940" y="591"/>
                </a:lnTo>
                <a:lnTo>
                  <a:pt x="3931" y="592"/>
                </a:lnTo>
                <a:lnTo>
                  <a:pt x="3925" y="592"/>
                </a:lnTo>
                <a:lnTo>
                  <a:pt x="3919" y="592"/>
                </a:lnTo>
                <a:lnTo>
                  <a:pt x="3913" y="591"/>
                </a:lnTo>
                <a:lnTo>
                  <a:pt x="3907" y="590"/>
                </a:lnTo>
                <a:lnTo>
                  <a:pt x="3902" y="588"/>
                </a:lnTo>
                <a:lnTo>
                  <a:pt x="3896" y="586"/>
                </a:lnTo>
                <a:lnTo>
                  <a:pt x="3892" y="583"/>
                </a:lnTo>
                <a:lnTo>
                  <a:pt x="3887" y="581"/>
                </a:lnTo>
                <a:lnTo>
                  <a:pt x="3884" y="577"/>
                </a:lnTo>
                <a:lnTo>
                  <a:pt x="3880" y="573"/>
                </a:lnTo>
                <a:lnTo>
                  <a:pt x="3878" y="569"/>
                </a:lnTo>
                <a:lnTo>
                  <a:pt x="3875" y="564"/>
                </a:lnTo>
                <a:lnTo>
                  <a:pt x="3874" y="559"/>
                </a:lnTo>
                <a:lnTo>
                  <a:pt x="3872" y="554"/>
                </a:lnTo>
                <a:lnTo>
                  <a:pt x="3872" y="548"/>
                </a:lnTo>
                <a:lnTo>
                  <a:pt x="3871" y="542"/>
                </a:lnTo>
                <a:lnTo>
                  <a:pt x="3871" y="450"/>
                </a:lnTo>
                <a:lnTo>
                  <a:pt x="3847" y="450"/>
                </a:lnTo>
                <a:lnTo>
                  <a:pt x="3847" y="413"/>
                </a:lnTo>
                <a:lnTo>
                  <a:pt x="3871" y="413"/>
                </a:lnTo>
                <a:lnTo>
                  <a:pt x="3871" y="371"/>
                </a:lnTo>
                <a:lnTo>
                  <a:pt x="3921" y="371"/>
                </a:lnTo>
                <a:lnTo>
                  <a:pt x="3921" y="413"/>
                </a:lnTo>
                <a:lnTo>
                  <a:pt x="3955" y="413"/>
                </a:lnTo>
                <a:close/>
                <a:moveTo>
                  <a:pt x="4062" y="593"/>
                </a:moveTo>
                <a:lnTo>
                  <a:pt x="4056" y="593"/>
                </a:lnTo>
                <a:lnTo>
                  <a:pt x="4049" y="592"/>
                </a:lnTo>
                <a:lnTo>
                  <a:pt x="4037" y="590"/>
                </a:lnTo>
                <a:lnTo>
                  <a:pt x="4031" y="589"/>
                </a:lnTo>
                <a:lnTo>
                  <a:pt x="4026" y="587"/>
                </a:lnTo>
                <a:lnTo>
                  <a:pt x="4015" y="582"/>
                </a:lnTo>
                <a:lnTo>
                  <a:pt x="4011" y="579"/>
                </a:lnTo>
                <a:lnTo>
                  <a:pt x="4006" y="576"/>
                </a:lnTo>
                <a:lnTo>
                  <a:pt x="4002" y="572"/>
                </a:lnTo>
                <a:lnTo>
                  <a:pt x="3998" y="569"/>
                </a:lnTo>
                <a:lnTo>
                  <a:pt x="3991" y="560"/>
                </a:lnTo>
                <a:lnTo>
                  <a:pt x="3988" y="555"/>
                </a:lnTo>
                <a:lnTo>
                  <a:pt x="3985" y="550"/>
                </a:lnTo>
                <a:lnTo>
                  <a:pt x="3981" y="540"/>
                </a:lnTo>
                <a:lnTo>
                  <a:pt x="3979" y="534"/>
                </a:lnTo>
                <a:lnTo>
                  <a:pt x="3977" y="528"/>
                </a:lnTo>
                <a:lnTo>
                  <a:pt x="3976" y="522"/>
                </a:lnTo>
                <a:lnTo>
                  <a:pt x="3975" y="516"/>
                </a:lnTo>
                <a:lnTo>
                  <a:pt x="3975" y="509"/>
                </a:lnTo>
                <a:lnTo>
                  <a:pt x="3975" y="502"/>
                </a:lnTo>
                <a:lnTo>
                  <a:pt x="3975" y="495"/>
                </a:lnTo>
                <a:lnTo>
                  <a:pt x="3975" y="489"/>
                </a:lnTo>
                <a:lnTo>
                  <a:pt x="3976" y="483"/>
                </a:lnTo>
                <a:lnTo>
                  <a:pt x="3977" y="477"/>
                </a:lnTo>
                <a:lnTo>
                  <a:pt x="3981" y="465"/>
                </a:lnTo>
                <a:lnTo>
                  <a:pt x="3983" y="459"/>
                </a:lnTo>
                <a:lnTo>
                  <a:pt x="3985" y="454"/>
                </a:lnTo>
                <a:lnTo>
                  <a:pt x="3991" y="445"/>
                </a:lnTo>
                <a:lnTo>
                  <a:pt x="3994" y="440"/>
                </a:lnTo>
                <a:lnTo>
                  <a:pt x="3998" y="436"/>
                </a:lnTo>
                <a:lnTo>
                  <a:pt x="4002" y="432"/>
                </a:lnTo>
                <a:lnTo>
                  <a:pt x="4006" y="428"/>
                </a:lnTo>
                <a:lnTo>
                  <a:pt x="4015" y="422"/>
                </a:lnTo>
                <a:lnTo>
                  <a:pt x="4020" y="419"/>
                </a:lnTo>
                <a:lnTo>
                  <a:pt x="4025" y="417"/>
                </a:lnTo>
                <a:lnTo>
                  <a:pt x="4030" y="415"/>
                </a:lnTo>
                <a:lnTo>
                  <a:pt x="4036" y="413"/>
                </a:lnTo>
                <a:lnTo>
                  <a:pt x="4042" y="412"/>
                </a:lnTo>
                <a:lnTo>
                  <a:pt x="4048" y="411"/>
                </a:lnTo>
                <a:lnTo>
                  <a:pt x="4060" y="411"/>
                </a:lnTo>
                <a:lnTo>
                  <a:pt x="4072" y="411"/>
                </a:lnTo>
                <a:lnTo>
                  <a:pt x="4083" y="413"/>
                </a:lnTo>
                <a:lnTo>
                  <a:pt x="4088" y="414"/>
                </a:lnTo>
                <a:lnTo>
                  <a:pt x="4093" y="416"/>
                </a:lnTo>
                <a:lnTo>
                  <a:pt x="4103" y="421"/>
                </a:lnTo>
                <a:lnTo>
                  <a:pt x="4111" y="426"/>
                </a:lnTo>
                <a:lnTo>
                  <a:pt x="4116" y="429"/>
                </a:lnTo>
                <a:lnTo>
                  <a:pt x="4119" y="433"/>
                </a:lnTo>
                <a:lnTo>
                  <a:pt x="4126" y="441"/>
                </a:lnTo>
                <a:lnTo>
                  <a:pt x="4129" y="446"/>
                </a:lnTo>
                <a:lnTo>
                  <a:pt x="4132" y="450"/>
                </a:lnTo>
                <a:lnTo>
                  <a:pt x="4135" y="456"/>
                </a:lnTo>
                <a:lnTo>
                  <a:pt x="4137" y="461"/>
                </a:lnTo>
                <a:lnTo>
                  <a:pt x="4139" y="467"/>
                </a:lnTo>
                <a:lnTo>
                  <a:pt x="4141" y="473"/>
                </a:lnTo>
                <a:lnTo>
                  <a:pt x="4142" y="479"/>
                </a:lnTo>
                <a:lnTo>
                  <a:pt x="4143" y="486"/>
                </a:lnTo>
                <a:lnTo>
                  <a:pt x="4143" y="493"/>
                </a:lnTo>
                <a:lnTo>
                  <a:pt x="4143" y="500"/>
                </a:lnTo>
                <a:lnTo>
                  <a:pt x="4143" y="514"/>
                </a:lnTo>
                <a:lnTo>
                  <a:pt x="4023" y="514"/>
                </a:lnTo>
                <a:lnTo>
                  <a:pt x="4023" y="519"/>
                </a:lnTo>
                <a:lnTo>
                  <a:pt x="4024" y="523"/>
                </a:lnTo>
                <a:lnTo>
                  <a:pt x="4026" y="532"/>
                </a:lnTo>
                <a:lnTo>
                  <a:pt x="4027" y="535"/>
                </a:lnTo>
                <a:lnTo>
                  <a:pt x="4029" y="539"/>
                </a:lnTo>
                <a:lnTo>
                  <a:pt x="4031" y="542"/>
                </a:lnTo>
                <a:lnTo>
                  <a:pt x="4034" y="545"/>
                </a:lnTo>
                <a:lnTo>
                  <a:pt x="4037" y="548"/>
                </a:lnTo>
                <a:lnTo>
                  <a:pt x="4040" y="550"/>
                </a:lnTo>
                <a:lnTo>
                  <a:pt x="4043" y="552"/>
                </a:lnTo>
                <a:lnTo>
                  <a:pt x="4047" y="554"/>
                </a:lnTo>
                <a:lnTo>
                  <a:pt x="4050" y="555"/>
                </a:lnTo>
                <a:lnTo>
                  <a:pt x="4054" y="556"/>
                </a:lnTo>
                <a:lnTo>
                  <a:pt x="4063" y="557"/>
                </a:lnTo>
                <a:lnTo>
                  <a:pt x="4069" y="556"/>
                </a:lnTo>
                <a:lnTo>
                  <a:pt x="4075" y="555"/>
                </a:lnTo>
                <a:lnTo>
                  <a:pt x="4080" y="554"/>
                </a:lnTo>
                <a:lnTo>
                  <a:pt x="4084" y="551"/>
                </a:lnTo>
                <a:lnTo>
                  <a:pt x="4087" y="550"/>
                </a:lnTo>
                <a:lnTo>
                  <a:pt x="4089" y="548"/>
                </a:lnTo>
                <a:lnTo>
                  <a:pt x="4092" y="545"/>
                </a:lnTo>
                <a:lnTo>
                  <a:pt x="4095" y="541"/>
                </a:lnTo>
                <a:lnTo>
                  <a:pt x="4097" y="536"/>
                </a:lnTo>
                <a:lnTo>
                  <a:pt x="4142" y="539"/>
                </a:lnTo>
                <a:lnTo>
                  <a:pt x="4141" y="545"/>
                </a:lnTo>
                <a:lnTo>
                  <a:pt x="4139" y="551"/>
                </a:lnTo>
                <a:lnTo>
                  <a:pt x="4136" y="556"/>
                </a:lnTo>
                <a:lnTo>
                  <a:pt x="4133" y="561"/>
                </a:lnTo>
                <a:lnTo>
                  <a:pt x="4130" y="566"/>
                </a:lnTo>
                <a:lnTo>
                  <a:pt x="4126" y="570"/>
                </a:lnTo>
                <a:lnTo>
                  <a:pt x="4121" y="575"/>
                </a:lnTo>
                <a:lnTo>
                  <a:pt x="4116" y="578"/>
                </a:lnTo>
                <a:lnTo>
                  <a:pt x="4111" y="582"/>
                </a:lnTo>
                <a:lnTo>
                  <a:pt x="4105" y="585"/>
                </a:lnTo>
                <a:lnTo>
                  <a:pt x="4099" y="587"/>
                </a:lnTo>
                <a:lnTo>
                  <a:pt x="4092" y="589"/>
                </a:lnTo>
                <a:lnTo>
                  <a:pt x="4089" y="590"/>
                </a:lnTo>
                <a:lnTo>
                  <a:pt x="4085" y="591"/>
                </a:lnTo>
                <a:lnTo>
                  <a:pt x="4078" y="592"/>
                </a:lnTo>
                <a:lnTo>
                  <a:pt x="4070" y="593"/>
                </a:lnTo>
                <a:lnTo>
                  <a:pt x="4062" y="593"/>
                </a:lnTo>
                <a:close/>
                <a:moveTo>
                  <a:pt x="4023" y="483"/>
                </a:moveTo>
                <a:lnTo>
                  <a:pt x="4097" y="483"/>
                </a:lnTo>
                <a:lnTo>
                  <a:pt x="4097" y="480"/>
                </a:lnTo>
                <a:lnTo>
                  <a:pt x="4097" y="476"/>
                </a:lnTo>
                <a:lnTo>
                  <a:pt x="4096" y="472"/>
                </a:lnTo>
                <a:lnTo>
                  <a:pt x="4095" y="469"/>
                </a:lnTo>
                <a:lnTo>
                  <a:pt x="4093" y="466"/>
                </a:lnTo>
                <a:lnTo>
                  <a:pt x="4092" y="463"/>
                </a:lnTo>
                <a:lnTo>
                  <a:pt x="4089" y="460"/>
                </a:lnTo>
                <a:lnTo>
                  <a:pt x="4087" y="457"/>
                </a:lnTo>
                <a:lnTo>
                  <a:pt x="4082" y="453"/>
                </a:lnTo>
                <a:lnTo>
                  <a:pt x="4076" y="450"/>
                </a:lnTo>
                <a:lnTo>
                  <a:pt x="4069" y="448"/>
                </a:lnTo>
                <a:lnTo>
                  <a:pt x="4061" y="447"/>
                </a:lnTo>
                <a:lnTo>
                  <a:pt x="4053" y="448"/>
                </a:lnTo>
                <a:lnTo>
                  <a:pt x="4050" y="449"/>
                </a:lnTo>
                <a:lnTo>
                  <a:pt x="4046" y="450"/>
                </a:lnTo>
                <a:lnTo>
                  <a:pt x="4040" y="453"/>
                </a:lnTo>
                <a:lnTo>
                  <a:pt x="4037" y="455"/>
                </a:lnTo>
                <a:lnTo>
                  <a:pt x="4034" y="458"/>
                </a:lnTo>
                <a:lnTo>
                  <a:pt x="4030" y="463"/>
                </a:lnTo>
                <a:lnTo>
                  <a:pt x="4026" y="470"/>
                </a:lnTo>
                <a:lnTo>
                  <a:pt x="4025" y="473"/>
                </a:lnTo>
                <a:lnTo>
                  <a:pt x="4024" y="476"/>
                </a:lnTo>
                <a:lnTo>
                  <a:pt x="4023" y="483"/>
                </a:lnTo>
                <a:close/>
                <a:moveTo>
                  <a:pt x="4267" y="413"/>
                </a:moveTo>
                <a:lnTo>
                  <a:pt x="4267" y="450"/>
                </a:lnTo>
                <a:lnTo>
                  <a:pt x="4234" y="450"/>
                </a:lnTo>
                <a:lnTo>
                  <a:pt x="4234" y="535"/>
                </a:lnTo>
                <a:lnTo>
                  <a:pt x="4234" y="540"/>
                </a:lnTo>
                <a:lnTo>
                  <a:pt x="4235" y="544"/>
                </a:lnTo>
                <a:lnTo>
                  <a:pt x="4236" y="545"/>
                </a:lnTo>
                <a:lnTo>
                  <a:pt x="4236" y="547"/>
                </a:lnTo>
                <a:lnTo>
                  <a:pt x="4238" y="549"/>
                </a:lnTo>
                <a:lnTo>
                  <a:pt x="4241" y="551"/>
                </a:lnTo>
                <a:lnTo>
                  <a:pt x="4244" y="552"/>
                </a:lnTo>
                <a:lnTo>
                  <a:pt x="4247" y="552"/>
                </a:lnTo>
                <a:lnTo>
                  <a:pt x="4250" y="553"/>
                </a:lnTo>
                <a:lnTo>
                  <a:pt x="4257" y="552"/>
                </a:lnTo>
                <a:lnTo>
                  <a:pt x="4263" y="551"/>
                </a:lnTo>
                <a:lnTo>
                  <a:pt x="4270" y="587"/>
                </a:lnTo>
                <a:lnTo>
                  <a:pt x="4260" y="590"/>
                </a:lnTo>
                <a:lnTo>
                  <a:pt x="4253" y="591"/>
                </a:lnTo>
                <a:lnTo>
                  <a:pt x="4244" y="592"/>
                </a:lnTo>
                <a:lnTo>
                  <a:pt x="4237" y="592"/>
                </a:lnTo>
                <a:lnTo>
                  <a:pt x="4231" y="592"/>
                </a:lnTo>
                <a:lnTo>
                  <a:pt x="4225" y="591"/>
                </a:lnTo>
                <a:lnTo>
                  <a:pt x="4220" y="590"/>
                </a:lnTo>
                <a:lnTo>
                  <a:pt x="4214" y="588"/>
                </a:lnTo>
                <a:lnTo>
                  <a:pt x="4210" y="586"/>
                </a:lnTo>
                <a:lnTo>
                  <a:pt x="4205" y="583"/>
                </a:lnTo>
                <a:lnTo>
                  <a:pt x="4201" y="581"/>
                </a:lnTo>
                <a:lnTo>
                  <a:pt x="4197" y="577"/>
                </a:lnTo>
                <a:lnTo>
                  <a:pt x="4194" y="573"/>
                </a:lnTo>
                <a:lnTo>
                  <a:pt x="4191" y="569"/>
                </a:lnTo>
                <a:lnTo>
                  <a:pt x="4189" y="564"/>
                </a:lnTo>
                <a:lnTo>
                  <a:pt x="4187" y="559"/>
                </a:lnTo>
                <a:lnTo>
                  <a:pt x="4186" y="554"/>
                </a:lnTo>
                <a:lnTo>
                  <a:pt x="4185" y="548"/>
                </a:lnTo>
                <a:lnTo>
                  <a:pt x="4185" y="542"/>
                </a:lnTo>
                <a:lnTo>
                  <a:pt x="4185" y="450"/>
                </a:lnTo>
                <a:lnTo>
                  <a:pt x="4161" y="450"/>
                </a:lnTo>
                <a:lnTo>
                  <a:pt x="4161" y="413"/>
                </a:lnTo>
                <a:lnTo>
                  <a:pt x="4185" y="413"/>
                </a:lnTo>
                <a:lnTo>
                  <a:pt x="4185" y="371"/>
                </a:lnTo>
                <a:lnTo>
                  <a:pt x="4234" y="371"/>
                </a:lnTo>
                <a:lnTo>
                  <a:pt x="4234" y="413"/>
                </a:lnTo>
                <a:lnTo>
                  <a:pt x="4267" y="413"/>
                </a:lnTo>
                <a:close/>
                <a:moveTo>
                  <a:pt x="4376" y="593"/>
                </a:moveTo>
                <a:lnTo>
                  <a:pt x="4369" y="593"/>
                </a:lnTo>
                <a:lnTo>
                  <a:pt x="4363" y="592"/>
                </a:lnTo>
                <a:lnTo>
                  <a:pt x="4349" y="590"/>
                </a:lnTo>
                <a:lnTo>
                  <a:pt x="4344" y="589"/>
                </a:lnTo>
                <a:lnTo>
                  <a:pt x="4338" y="587"/>
                </a:lnTo>
                <a:lnTo>
                  <a:pt x="4328" y="582"/>
                </a:lnTo>
                <a:lnTo>
                  <a:pt x="4323" y="579"/>
                </a:lnTo>
                <a:lnTo>
                  <a:pt x="4319" y="576"/>
                </a:lnTo>
                <a:lnTo>
                  <a:pt x="4314" y="572"/>
                </a:lnTo>
                <a:lnTo>
                  <a:pt x="4310" y="569"/>
                </a:lnTo>
                <a:lnTo>
                  <a:pt x="4303" y="560"/>
                </a:lnTo>
                <a:lnTo>
                  <a:pt x="4300" y="555"/>
                </a:lnTo>
                <a:lnTo>
                  <a:pt x="4298" y="550"/>
                </a:lnTo>
                <a:lnTo>
                  <a:pt x="4293" y="540"/>
                </a:lnTo>
                <a:lnTo>
                  <a:pt x="4291" y="534"/>
                </a:lnTo>
                <a:lnTo>
                  <a:pt x="4290" y="528"/>
                </a:lnTo>
                <a:lnTo>
                  <a:pt x="4289" y="522"/>
                </a:lnTo>
                <a:lnTo>
                  <a:pt x="4288" y="516"/>
                </a:lnTo>
                <a:lnTo>
                  <a:pt x="4287" y="509"/>
                </a:lnTo>
                <a:lnTo>
                  <a:pt x="4287" y="502"/>
                </a:lnTo>
                <a:lnTo>
                  <a:pt x="4287" y="495"/>
                </a:lnTo>
                <a:lnTo>
                  <a:pt x="4288" y="489"/>
                </a:lnTo>
                <a:lnTo>
                  <a:pt x="4289" y="483"/>
                </a:lnTo>
                <a:lnTo>
                  <a:pt x="4290" y="477"/>
                </a:lnTo>
                <a:lnTo>
                  <a:pt x="4293" y="465"/>
                </a:lnTo>
                <a:lnTo>
                  <a:pt x="4295" y="459"/>
                </a:lnTo>
                <a:lnTo>
                  <a:pt x="4298" y="454"/>
                </a:lnTo>
                <a:lnTo>
                  <a:pt x="4303" y="445"/>
                </a:lnTo>
                <a:lnTo>
                  <a:pt x="4307" y="440"/>
                </a:lnTo>
                <a:lnTo>
                  <a:pt x="4310" y="436"/>
                </a:lnTo>
                <a:lnTo>
                  <a:pt x="4314" y="432"/>
                </a:lnTo>
                <a:lnTo>
                  <a:pt x="4318" y="428"/>
                </a:lnTo>
                <a:lnTo>
                  <a:pt x="4327" y="422"/>
                </a:lnTo>
                <a:lnTo>
                  <a:pt x="4332" y="419"/>
                </a:lnTo>
                <a:lnTo>
                  <a:pt x="4338" y="417"/>
                </a:lnTo>
                <a:lnTo>
                  <a:pt x="4343" y="415"/>
                </a:lnTo>
                <a:lnTo>
                  <a:pt x="4348" y="413"/>
                </a:lnTo>
                <a:lnTo>
                  <a:pt x="4354" y="412"/>
                </a:lnTo>
                <a:lnTo>
                  <a:pt x="4361" y="411"/>
                </a:lnTo>
                <a:lnTo>
                  <a:pt x="4374" y="411"/>
                </a:lnTo>
                <a:lnTo>
                  <a:pt x="4385" y="411"/>
                </a:lnTo>
                <a:lnTo>
                  <a:pt x="4396" y="413"/>
                </a:lnTo>
                <a:lnTo>
                  <a:pt x="4401" y="414"/>
                </a:lnTo>
                <a:lnTo>
                  <a:pt x="4406" y="416"/>
                </a:lnTo>
                <a:lnTo>
                  <a:pt x="4416" y="421"/>
                </a:lnTo>
                <a:lnTo>
                  <a:pt x="4425" y="426"/>
                </a:lnTo>
                <a:lnTo>
                  <a:pt x="4429" y="429"/>
                </a:lnTo>
                <a:lnTo>
                  <a:pt x="4433" y="433"/>
                </a:lnTo>
                <a:lnTo>
                  <a:pt x="4440" y="441"/>
                </a:lnTo>
                <a:lnTo>
                  <a:pt x="4443" y="446"/>
                </a:lnTo>
                <a:lnTo>
                  <a:pt x="4446" y="450"/>
                </a:lnTo>
                <a:lnTo>
                  <a:pt x="4448" y="456"/>
                </a:lnTo>
                <a:lnTo>
                  <a:pt x="4451" y="461"/>
                </a:lnTo>
                <a:lnTo>
                  <a:pt x="4453" y="467"/>
                </a:lnTo>
                <a:lnTo>
                  <a:pt x="4454" y="473"/>
                </a:lnTo>
                <a:lnTo>
                  <a:pt x="4455" y="479"/>
                </a:lnTo>
                <a:lnTo>
                  <a:pt x="4456" y="486"/>
                </a:lnTo>
                <a:lnTo>
                  <a:pt x="4457" y="493"/>
                </a:lnTo>
                <a:lnTo>
                  <a:pt x="4457" y="500"/>
                </a:lnTo>
                <a:lnTo>
                  <a:pt x="4457" y="514"/>
                </a:lnTo>
                <a:lnTo>
                  <a:pt x="4335" y="514"/>
                </a:lnTo>
                <a:lnTo>
                  <a:pt x="4336" y="519"/>
                </a:lnTo>
                <a:lnTo>
                  <a:pt x="4336" y="523"/>
                </a:lnTo>
                <a:lnTo>
                  <a:pt x="4338" y="532"/>
                </a:lnTo>
                <a:lnTo>
                  <a:pt x="4342" y="539"/>
                </a:lnTo>
                <a:lnTo>
                  <a:pt x="4344" y="542"/>
                </a:lnTo>
                <a:lnTo>
                  <a:pt x="4346" y="545"/>
                </a:lnTo>
                <a:lnTo>
                  <a:pt x="4349" y="548"/>
                </a:lnTo>
                <a:lnTo>
                  <a:pt x="4352" y="550"/>
                </a:lnTo>
                <a:lnTo>
                  <a:pt x="4355" y="552"/>
                </a:lnTo>
                <a:lnTo>
                  <a:pt x="4360" y="554"/>
                </a:lnTo>
                <a:lnTo>
                  <a:pt x="4364" y="555"/>
                </a:lnTo>
                <a:lnTo>
                  <a:pt x="4368" y="556"/>
                </a:lnTo>
                <a:lnTo>
                  <a:pt x="4377" y="557"/>
                </a:lnTo>
                <a:lnTo>
                  <a:pt x="4382" y="556"/>
                </a:lnTo>
                <a:lnTo>
                  <a:pt x="4388" y="555"/>
                </a:lnTo>
                <a:lnTo>
                  <a:pt x="4393" y="554"/>
                </a:lnTo>
                <a:lnTo>
                  <a:pt x="4398" y="551"/>
                </a:lnTo>
                <a:lnTo>
                  <a:pt x="4400" y="550"/>
                </a:lnTo>
                <a:lnTo>
                  <a:pt x="4402" y="548"/>
                </a:lnTo>
                <a:lnTo>
                  <a:pt x="4405" y="545"/>
                </a:lnTo>
                <a:lnTo>
                  <a:pt x="4408" y="541"/>
                </a:lnTo>
                <a:lnTo>
                  <a:pt x="4410" y="536"/>
                </a:lnTo>
                <a:lnTo>
                  <a:pt x="4456" y="539"/>
                </a:lnTo>
                <a:lnTo>
                  <a:pt x="4454" y="545"/>
                </a:lnTo>
                <a:lnTo>
                  <a:pt x="4452" y="551"/>
                </a:lnTo>
                <a:lnTo>
                  <a:pt x="4450" y="556"/>
                </a:lnTo>
                <a:lnTo>
                  <a:pt x="4447" y="561"/>
                </a:lnTo>
                <a:lnTo>
                  <a:pt x="4443" y="566"/>
                </a:lnTo>
                <a:lnTo>
                  <a:pt x="4439" y="570"/>
                </a:lnTo>
                <a:lnTo>
                  <a:pt x="4435" y="575"/>
                </a:lnTo>
                <a:lnTo>
                  <a:pt x="4430" y="578"/>
                </a:lnTo>
                <a:lnTo>
                  <a:pt x="4424" y="582"/>
                </a:lnTo>
                <a:lnTo>
                  <a:pt x="4418" y="585"/>
                </a:lnTo>
                <a:lnTo>
                  <a:pt x="4412" y="587"/>
                </a:lnTo>
                <a:lnTo>
                  <a:pt x="4406" y="589"/>
                </a:lnTo>
                <a:lnTo>
                  <a:pt x="4402" y="590"/>
                </a:lnTo>
                <a:lnTo>
                  <a:pt x="4399" y="591"/>
                </a:lnTo>
                <a:lnTo>
                  <a:pt x="4391" y="592"/>
                </a:lnTo>
                <a:lnTo>
                  <a:pt x="4384" y="593"/>
                </a:lnTo>
                <a:lnTo>
                  <a:pt x="4376" y="593"/>
                </a:lnTo>
                <a:close/>
                <a:moveTo>
                  <a:pt x="4335" y="483"/>
                </a:moveTo>
                <a:lnTo>
                  <a:pt x="4411" y="483"/>
                </a:lnTo>
                <a:lnTo>
                  <a:pt x="4411" y="480"/>
                </a:lnTo>
                <a:lnTo>
                  <a:pt x="4410" y="476"/>
                </a:lnTo>
                <a:lnTo>
                  <a:pt x="4409" y="472"/>
                </a:lnTo>
                <a:lnTo>
                  <a:pt x="4408" y="469"/>
                </a:lnTo>
                <a:lnTo>
                  <a:pt x="4407" y="466"/>
                </a:lnTo>
                <a:lnTo>
                  <a:pt x="4405" y="463"/>
                </a:lnTo>
                <a:lnTo>
                  <a:pt x="4403" y="460"/>
                </a:lnTo>
                <a:lnTo>
                  <a:pt x="4401" y="457"/>
                </a:lnTo>
                <a:lnTo>
                  <a:pt x="4395" y="453"/>
                </a:lnTo>
                <a:lnTo>
                  <a:pt x="4389" y="450"/>
                </a:lnTo>
                <a:lnTo>
                  <a:pt x="4382" y="448"/>
                </a:lnTo>
                <a:lnTo>
                  <a:pt x="4375" y="447"/>
                </a:lnTo>
                <a:lnTo>
                  <a:pt x="4367" y="448"/>
                </a:lnTo>
                <a:lnTo>
                  <a:pt x="4363" y="449"/>
                </a:lnTo>
                <a:lnTo>
                  <a:pt x="4360" y="450"/>
                </a:lnTo>
                <a:lnTo>
                  <a:pt x="4352" y="453"/>
                </a:lnTo>
                <a:lnTo>
                  <a:pt x="4349" y="455"/>
                </a:lnTo>
                <a:lnTo>
                  <a:pt x="4347" y="458"/>
                </a:lnTo>
                <a:lnTo>
                  <a:pt x="4342" y="463"/>
                </a:lnTo>
                <a:lnTo>
                  <a:pt x="4339" y="470"/>
                </a:lnTo>
                <a:lnTo>
                  <a:pt x="4337" y="473"/>
                </a:lnTo>
                <a:lnTo>
                  <a:pt x="4336" y="476"/>
                </a:lnTo>
                <a:lnTo>
                  <a:pt x="4335" y="483"/>
                </a:lnTo>
                <a:close/>
                <a:moveTo>
                  <a:pt x="4580" y="413"/>
                </a:moveTo>
                <a:lnTo>
                  <a:pt x="4580" y="450"/>
                </a:lnTo>
                <a:lnTo>
                  <a:pt x="4547" y="450"/>
                </a:lnTo>
                <a:lnTo>
                  <a:pt x="4547" y="535"/>
                </a:lnTo>
                <a:lnTo>
                  <a:pt x="4548" y="540"/>
                </a:lnTo>
                <a:lnTo>
                  <a:pt x="4548" y="544"/>
                </a:lnTo>
                <a:lnTo>
                  <a:pt x="4549" y="545"/>
                </a:lnTo>
                <a:lnTo>
                  <a:pt x="4550" y="547"/>
                </a:lnTo>
                <a:lnTo>
                  <a:pt x="4552" y="549"/>
                </a:lnTo>
                <a:lnTo>
                  <a:pt x="4554" y="551"/>
                </a:lnTo>
                <a:lnTo>
                  <a:pt x="4557" y="552"/>
                </a:lnTo>
                <a:lnTo>
                  <a:pt x="4560" y="552"/>
                </a:lnTo>
                <a:lnTo>
                  <a:pt x="4564" y="553"/>
                </a:lnTo>
                <a:lnTo>
                  <a:pt x="4571" y="552"/>
                </a:lnTo>
                <a:lnTo>
                  <a:pt x="4576" y="551"/>
                </a:lnTo>
                <a:lnTo>
                  <a:pt x="4584" y="587"/>
                </a:lnTo>
                <a:lnTo>
                  <a:pt x="4573" y="590"/>
                </a:lnTo>
                <a:lnTo>
                  <a:pt x="4566" y="591"/>
                </a:lnTo>
                <a:lnTo>
                  <a:pt x="4557" y="592"/>
                </a:lnTo>
                <a:lnTo>
                  <a:pt x="4551" y="592"/>
                </a:lnTo>
                <a:lnTo>
                  <a:pt x="4544" y="592"/>
                </a:lnTo>
                <a:lnTo>
                  <a:pt x="4539" y="591"/>
                </a:lnTo>
                <a:lnTo>
                  <a:pt x="4533" y="590"/>
                </a:lnTo>
                <a:lnTo>
                  <a:pt x="4528" y="588"/>
                </a:lnTo>
                <a:lnTo>
                  <a:pt x="4523" y="586"/>
                </a:lnTo>
                <a:lnTo>
                  <a:pt x="4518" y="583"/>
                </a:lnTo>
                <a:lnTo>
                  <a:pt x="4514" y="581"/>
                </a:lnTo>
                <a:lnTo>
                  <a:pt x="4510" y="577"/>
                </a:lnTo>
                <a:lnTo>
                  <a:pt x="4507" y="573"/>
                </a:lnTo>
                <a:lnTo>
                  <a:pt x="4504" y="569"/>
                </a:lnTo>
                <a:lnTo>
                  <a:pt x="4502" y="564"/>
                </a:lnTo>
                <a:lnTo>
                  <a:pt x="4500" y="559"/>
                </a:lnTo>
                <a:lnTo>
                  <a:pt x="4499" y="554"/>
                </a:lnTo>
                <a:lnTo>
                  <a:pt x="4498" y="548"/>
                </a:lnTo>
                <a:lnTo>
                  <a:pt x="4498" y="542"/>
                </a:lnTo>
                <a:lnTo>
                  <a:pt x="4498" y="450"/>
                </a:lnTo>
                <a:lnTo>
                  <a:pt x="4474" y="450"/>
                </a:lnTo>
                <a:lnTo>
                  <a:pt x="4474" y="413"/>
                </a:lnTo>
                <a:lnTo>
                  <a:pt x="4498" y="413"/>
                </a:lnTo>
                <a:lnTo>
                  <a:pt x="4498" y="371"/>
                </a:lnTo>
                <a:lnTo>
                  <a:pt x="4547" y="371"/>
                </a:lnTo>
                <a:lnTo>
                  <a:pt x="4547" y="413"/>
                </a:lnTo>
                <a:lnTo>
                  <a:pt x="4580" y="413"/>
                </a:lnTo>
                <a:close/>
                <a:moveTo>
                  <a:pt x="578" y="585"/>
                </a:moveTo>
                <a:lnTo>
                  <a:pt x="465" y="257"/>
                </a:lnTo>
                <a:lnTo>
                  <a:pt x="352" y="585"/>
                </a:lnTo>
                <a:lnTo>
                  <a:pt x="578" y="585"/>
                </a:lnTo>
                <a:close/>
                <a:moveTo>
                  <a:pt x="930" y="930"/>
                </a:moveTo>
                <a:lnTo>
                  <a:pt x="699" y="930"/>
                </a:lnTo>
                <a:lnTo>
                  <a:pt x="642" y="768"/>
                </a:lnTo>
                <a:lnTo>
                  <a:pt x="288" y="768"/>
                </a:lnTo>
                <a:lnTo>
                  <a:pt x="232" y="930"/>
                </a:lnTo>
                <a:lnTo>
                  <a:pt x="0" y="930"/>
                </a:lnTo>
                <a:lnTo>
                  <a:pt x="162" y="471"/>
                </a:lnTo>
                <a:lnTo>
                  <a:pt x="326" y="12"/>
                </a:lnTo>
                <a:lnTo>
                  <a:pt x="603" y="12"/>
                </a:lnTo>
                <a:lnTo>
                  <a:pt x="767" y="471"/>
                </a:lnTo>
                <a:lnTo>
                  <a:pt x="930" y="930"/>
                </a:lnTo>
                <a:close/>
                <a:moveTo>
                  <a:pt x="1016" y="930"/>
                </a:moveTo>
                <a:lnTo>
                  <a:pt x="1016" y="722"/>
                </a:lnTo>
                <a:lnTo>
                  <a:pt x="1225" y="722"/>
                </a:lnTo>
                <a:lnTo>
                  <a:pt x="1225" y="930"/>
                </a:lnTo>
                <a:lnTo>
                  <a:pt x="1016" y="93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5214FC4-D5E6-4BFF-BDD7-E1A5F00F21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07368" y="2674624"/>
            <a:ext cx="396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Date Placeholder 22">
            <a:extLst>
              <a:ext uri="{FF2B5EF4-FFF2-40B4-BE49-F238E27FC236}">
                <a16:creationId xmlns:a16="http://schemas.microsoft.com/office/drawing/2014/main" id="{CA1682D5-9875-6DFE-B1FA-F20EE1301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EE52C-9E06-4E02-8127-1255946ED61A}" type="datetime1">
              <a:rPr lang="fi-FI" smtClean="0"/>
              <a:t>8.5.2025</a:t>
            </a:fld>
            <a:endParaRPr lang="fi-FI" dirty="0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807BD9D2-D4DB-4F42-21C0-76A363F74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Footer Placeholder 23">
            <a:extLst>
              <a:ext uri="{FF2B5EF4-FFF2-40B4-BE49-F238E27FC236}">
                <a16:creationId xmlns:a16="http://schemas.microsoft.com/office/drawing/2014/main" id="{FCC3E25D-5FFA-8583-6320-58A891113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71664" y="6309320"/>
            <a:ext cx="7128792" cy="143869"/>
          </a:xfrm>
        </p:spPr>
        <p:txBody>
          <a:bodyPr/>
          <a:lstStyle/>
          <a:p>
            <a:endParaRPr lang="fi-FI" dirty="0"/>
          </a:p>
        </p:txBody>
      </p:sp>
      <p:pic>
        <p:nvPicPr>
          <p:cNvPr id="8" name="Picture 7">
            <a:hlinkClick r:id="rId2"/>
            <a:extLst>
              <a:ext uri="{FF2B5EF4-FFF2-40B4-BE49-F238E27FC236}">
                <a16:creationId xmlns:a16="http://schemas.microsoft.com/office/drawing/2014/main" id="{F108979D-2C35-8DF7-C967-157BD0DD7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9456" y="6093296"/>
            <a:ext cx="360000" cy="360000"/>
          </a:xfrm>
          <a:prstGeom prst="rect">
            <a:avLst/>
          </a:prstGeom>
        </p:spPr>
      </p:pic>
      <p:pic>
        <p:nvPicPr>
          <p:cNvPr id="9" name="Picture 8">
            <a:hlinkClick r:id="rId2"/>
            <a:extLst>
              <a:ext uri="{FF2B5EF4-FFF2-40B4-BE49-F238E27FC236}">
                <a16:creationId xmlns:a16="http://schemas.microsoft.com/office/drawing/2014/main" id="{C1BC6918-6C5B-C3AF-A51B-FB591F80B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7988" y="6093296"/>
            <a:ext cx="360000" cy="360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C85E044-ACE3-4A12-B709-E06CC826CC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71696" y="6093296"/>
            <a:ext cx="1799968" cy="36004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en-GB" sz="800" dirty="0">
                <a:solidFill>
                  <a:schemeClr val="tx1"/>
                </a:solidFill>
                <a:effectLst/>
              </a:rPr>
              <a:t>Content is available under</a:t>
            </a:r>
          </a:p>
          <a:p>
            <a:pPr algn="l"/>
            <a:r>
              <a:rPr lang="en-GB" sz="800" dirty="0">
                <a:solidFill>
                  <a:schemeClr val="tx1"/>
                </a:solidFill>
                <a:effectLst/>
              </a:rPr>
              <a:t>CC BY 4.0 unless otherwise stated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83EA7968-9906-90DD-0C99-D5655D7F7AB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7989" y="4869160"/>
            <a:ext cx="9792468" cy="276999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800"/>
            </a:lvl1pPr>
            <a:lvl2pPr marL="0" indent="0">
              <a:spcBef>
                <a:spcPts val="0"/>
              </a:spcBef>
              <a:buFontTx/>
              <a:buNone/>
              <a:defRPr sz="1800"/>
            </a:lvl2pPr>
            <a:lvl3pPr marL="0" indent="0">
              <a:spcBef>
                <a:spcPts val="0"/>
              </a:spcBef>
              <a:buFontTx/>
              <a:buNone/>
              <a:defRPr sz="1800"/>
            </a:lvl3pPr>
            <a:lvl4pPr marL="0" indent="0">
              <a:spcBef>
                <a:spcPts val="0"/>
              </a:spcBef>
              <a:buFontTx/>
              <a:buNone/>
              <a:defRPr sz="1800"/>
            </a:lvl4pPr>
            <a:lvl5pPr marL="0" indent="0">
              <a:spcBef>
                <a:spcPts val="0"/>
              </a:spcBef>
              <a:buFontTx/>
              <a:buNone/>
              <a:defRPr sz="1800"/>
            </a:lvl5pPr>
            <a:lvl6pPr marL="0" indent="0">
              <a:spcBef>
                <a:spcPts val="0"/>
              </a:spcBef>
              <a:buFontTx/>
              <a:buNone/>
              <a:defRPr sz="1800"/>
            </a:lvl6pPr>
            <a:lvl7pPr marL="0" indent="0">
              <a:spcBef>
                <a:spcPts val="0"/>
              </a:spcBef>
              <a:buFontTx/>
              <a:buNone/>
              <a:defRPr sz="1800"/>
            </a:lvl7pPr>
            <a:lvl8pPr marL="0" indent="0">
              <a:spcBef>
                <a:spcPts val="0"/>
              </a:spcBef>
              <a:buFontTx/>
              <a:buNone/>
              <a:defRPr sz="1800"/>
            </a:lvl8pPr>
            <a:lvl9pPr marL="0" indent="0">
              <a:spcBef>
                <a:spcPts val="0"/>
              </a:spcBef>
              <a:buFontTx/>
              <a:buNone/>
              <a:defRPr sz="1800"/>
            </a:lvl9pPr>
          </a:lstStyle>
          <a:p>
            <a:pPr lvl="0"/>
            <a:r>
              <a:rPr lang="en-US" dirty="0"/>
              <a:t>Presenter Name / Date / Place</a:t>
            </a:r>
          </a:p>
        </p:txBody>
      </p:sp>
    </p:spTree>
    <p:extLst>
      <p:ext uri="{BB962C8B-B14F-4D97-AF65-F5344CB8AC3E}">
        <p14:creationId xmlns:p14="http://schemas.microsoft.com/office/powerpoint/2010/main" val="5965264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Picture 3 Re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A2F443A1-A369-99FA-DAC7-9F6B92627CC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3429000"/>
          </a:xfrm>
          <a:solidFill>
            <a:schemeClr val="bg2"/>
          </a:solidFill>
        </p:spPr>
        <p:txBody>
          <a:bodyPr vert="horz" lIns="0" tIns="0" rIns="0" bIns="0" rtlCol="0" anchor="t" anchorCtr="0">
            <a:noAutofit/>
          </a:bodyPr>
          <a:lstStyle>
            <a:lvl1pPr>
              <a:defRPr lang="fi-FI" sz="1200" noProof="1"/>
            </a:lvl1pPr>
          </a:lstStyle>
          <a:p>
            <a:pPr marR="0" lvl="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i-FI" noProof="1"/>
              <a:t>Click icon to add image</a:t>
            </a:r>
            <a:br>
              <a:rPr lang="fi-FI" noProof="1"/>
            </a:br>
            <a:r>
              <a:rPr lang="fi-FI" noProof="1"/>
              <a:t>Fit the image to frame by choosing:</a:t>
            </a:r>
            <a:br>
              <a:rPr lang="fi-FI" noProof="1"/>
            </a:br>
            <a:r>
              <a:rPr lang="fi-FI" noProof="1"/>
              <a:t>crop&gt;fit / rajaa&gt;sovita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B56FBF-088F-1B9C-4741-7B63EF764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404813"/>
            <a:ext cx="5327973" cy="415498"/>
          </a:xfrm>
        </p:spPr>
        <p:txBody>
          <a:bodyPr>
            <a:spAutoFit/>
          </a:bodyPr>
          <a:lstStyle>
            <a:lvl1pPr>
              <a:defRPr sz="3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C9DCEB1-9C2B-0120-BA93-9B57D41B94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0" y="3429000"/>
            <a:ext cx="6096000" cy="3429000"/>
          </a:xfrm>
          <a:solidFill>
            <a:schemeClr val="accent2"/>
          </a:solidFill>
        </p:spPr>
        <p:txBody>
          <a:bodyPr lIns="360000" tIns="360000" rIns="360000" bIns="360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reeform 5">
            <a:extLst>
              <a:ext uri="{FF2B5EF4-FFF2-40B4-BE49-F238E27FC236}">
                <a16:creationId xmlns:a16="http://schemas.microsoft.com/office/drawing/2014/main" id="{F7FF4B69-C798-C3F1-7188-B925B03733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7988" y="6165304"/>
            <a:ext cx="385958" cy="288000"/>
          </a:xfrm>
          <a:custGeom>
            <a:avLst/>
            <a:gdLst>
              <a:gd name="T0" fmla="*/ 1576 w 1576"/>
              <a:gd name="T1" fmla="*/ 408 h 1176"/>
              <a:gd name="T2" fmla="*/ 1507 w 1576"/>
              <a:gd name="T3" fmla="*/ 815 h 1176"/>
              <a:gd name="T4" fmla="*/ 1350 w 1576"/>
              <a:gd name="T5" fmla="*/ 815 h 1176"/>
              <a:gd name="T6" fmla="*/ 1293 w 1576"/>
              <a:gd name="T7" fmla="*/ 408 h 1176"/>
              <a:gd name="T8" fmla="*/ 1293 w 1576"/>
              <a:gd name="T9" fmla="*/ 0 h 1176"/>
              <a:gd name="T10" fmla="*/ 1576 w 1576"/>
              <a:gd name="T11" fmla="*/ 0 h 1176"/>
              <a:gd name="T12" fmla="*/ 1576 w 1576"/>
              <a:gd name="T13" fmla="*/ 408 h 1176"/>
              <a:gd name="T14" fmla="*/ 740 w 1576"/>
              <a:gd name="T15" fmla="*/ 733 h 1176"/>
              <a:gd name="T16" fmla="*/ 595 w 1576"/>
              <a:gd name="T17" fmla="*/ 315 h 1176"/>
              <a:gd name="T18" fmla="*/ 450 w 1576"/>
              <a:gd name="T19" fmla="*/ 733 h 1176"/>
              <a:gd name="T20" fmla="*/ 740 w 1576"/>
              <a:gd name="T21" fmla="*/ 733 h 1176"/>
              <a:gd name="T22" fmla="*/ 1190 w 1576"/>
              <a:gd name="T23" fmla="*/ 1176 h 1176"/>
              <a:gd name="T24" fmla="*/ 893 w 1576"/>
              <a:gd name="T25" fmla="*/ 1176 h 1176"/>
              <a:gd name="T26" fmla="*/ 822 w 1576"/>
              <a:gd name="T27" fmla="*/ 968 h 1176"/>
              <a:gd name="T28" fmla="*/ 368 w 1576"/>
              <a:gd name="T29" fmla="*/ 968 h 1176"/>
              <a:gd name="T30" fmla="*/ 296 w 1576"/>
              <a:gd name="T31" fmla="*/ 1176 h 1176"/>
              <a:gd name="T32" fmla="*/ 0 w 1576"/>
              <a:gd name="T33" fmla="*/ 1176 h 1176"/>
              <a:gd name="T34" fmla="*/ 209 w 1576"/>
              <a:gd name="T35" fmla="*/ 588 h 1176"/>
              <a:gd name="T36" fmla="*/ 418 w 1576"/>
              <a:gd name="T37" fmla="*/ 0 h 1176"/>
              <a:gd name="T38" fmla="*/ 773 w 1576"/>
              <a:gd name="T39" fmla="*/ 0 h 1176"/>
              <a:gd name="T40" fmla="*/ 981 w 1576"/>
              <a:gd name="T41" fmla="*/ 588 h 1176"/>
              <a:gd name="T42" fmla="*/ 1190 w 1576"/>
              <a:gd name="T43" fmla="*/ 1176 h 1176"/>
              <a:gd name="T44" fmla="*/ 1301 w 1576"/>
              <a:gd name="T45" fmla="*/ 1176 h 1176"/>
              <a:gd name="T46" fmla="*/ 1301 w 1576"/>
              <a:gd name="T47" fmla="*/ 910 h 1176"/>
              <a:gd name="T48" fmla="*/ 1568 w 1576"/>
              <a:gd name="T49" fmla="*/ 910 h 1176"/>
              <a:gd name="T50" fmla="*/ 1568 w 1576"/>
              <a:gd name="T51" fmla="*/ 1176 h 1176"/>
              <a:gd name="T52" fmla="*/ 1301 w 1576"/>
              <a:gd name="T53" fmla="*/ 1176 h 1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76" h="1176">
                <a:moveTo>
                  <a:pt x="1576" y="408"/>
                </a:moveTo>
                <a:lnTo>
                  <a:pt x="1507" y="815"/>
                </a:lnTo>
                <a:lnTo>
                  <a:pt x="1350" y="815"/>
                </a:lnTo>
                <a:lnTo>
                  <a:pt x="1293" y="408"/>
                </a:lnTo>
                <a:lnTo>
                  <a:pt x="1293" y="0"/>
                </a:lnTo>
                <a:lnTo>
                  <a:pt x="1576" y="0"/>
                </a:lnTo>
                <a:lnTo>
                  <a:pt x="1576" y="408"/>
                </a:lnTo>
                <a:close/>
                <a:moveTo>
                  <a:pt x="740" y="733"/>
                </a:moveTo>
                <a:lnTo>
                  <a:pt x="595" y="315"/>
                </a:lnTo>
                <a:lnTo>
                  <a:pt x="450" y="733"/>
                </a:lnTo>
                <a:lnTo>
                  <a:pt x="740" y="733"/>
                </a:lnTo>
                <a:close/>
                <a:moveTo>
                  <a:pt x="1190" y="1176"/>
                </a:moveTo>
                <a:lnTo>
                  <a:pt x="893" y="1176"/>
                </a:lnTo>
                <a:lnTo>
                  <a:pt x="822" y="968"/>
                </a:lnTo>
                <a:lnTo>
                  <a:pt x="368" y="968"/>
                </a:lnTo>
                <a:lnTo>
                  <a:pt x="296" y="1176"/>
                </a:lnTo>
                <a:lnTo>
                  <a:pt x="0" y="1176"/>
                </a:lnTo>
                <a:lnTo>
                  <a:pt x="209" y="588"/>
                </a:lnTo>
                <a:lnTo>
                  <a:pt x="418" y="0"/>
                </a:lnTo>
                <a:lnTo>
                  <a:pt x="773" y="0"/>
                </a:lnTo>
                <a:lnTo>
                  <a:pt x="981" y="588"/>
                </a:lnTo>
                <a:lnTo>
                  <a:pt x="1190" y="1176"/>
                </a:lnTo>
                <a:close/>
                <a:moveTo>
                  <a:pt x="1301" y="1176"/>
                </a:moveTo>
                <a:lnTo>
                  <a:pt x="1301" y="910"/>
                </a:lnTo>
                <a:lnTo>
                  <a:pt x="1568" y="910"/>
                </a:lnTo>
                <a:lnTo>
                  <a:pt x="1568" y="1176"/>
                </a:lnTo>
                <a:lnTo>
                  <a:pt x="1301" y="11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E26E52-F01E-BC81-F222-7E4621B6277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18B24D6-225C-438B-9C73-85BA01452FEB}" type="datetime1">
              <a:rPr lang="fi-FI" smtClean="0"/>
              <a:t>8.5.2025</a:t>
            </a:fld>
            <a:endParaRPr lang="fi-FI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1C7057D4-C8D8-E41D-29C3-A43C0026CE8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29318E7-B01A-6A00-49C8-15BE06F4491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7256150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Picture 3 Yello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A2F443A1-A369-99FA-DAC7-9F6B92627CC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3429000"/>
          </a:xfrm>
          <a:solidFill>
            <a:schemeClr val="bg2"/>
          </a:solidFill>
        </p:spPr>
        <p:txBody>
          <a:bodyPr vert="horz" lIns="0" tIns="0" rIns="0" bIns="0" rtlCol="0" anchor="t" anchorCtr="0">
            <a:noAutofit/>
          </a:bodyPr>
          <a:lstStyle>
            <a:lvl1pPr>
              <a:defRPr lang="fi-FI" sz="1200" noProof="1"/>
            </a:lvl1pPr>
          </a:lstStyle>
          <a:p>
            <a:pPr marR="0" lvl="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i-FI" noProof="1"/>
              <a:t>Click icon to add image</a:t>
            </a:r>
            <a:br>
              <a:rPr lang="fi-FI" noProof="1"/>
            </a:br>
            <a:r>
              <a:rPr lang="fi-FI" noProof="1"/>
              <a:t>Fit the image to frame by choosing:</a:t>
            </a:r>
            <a:br>
              <a:rPr lang="fi-FI" noProof="1"/>
            </a:br>
            <a:r>
              <a:rPr lang="fi-FI" noProof="1"/>
              <a:t>crop&gt;fit / rajaa&gt;sovita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B56FBF-088F-1B9C-4741-7B63EF764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404813"/>
            <a:ext cx="5327973" cy="415498"/>
          </a:xfrm>
        </p:spPr>
        <p:txBody>
          <a:bodyPr>
            <a:spAutoFit/>
          </a:bodyPr>
          <a:lstStyle>
            <a:lvl1pPr>
              <a:defRPr sz="3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C9DCEB1-9C2B-0120-BA93-9B57D41B94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0" y="3429000"/>
            <a:ext cx="6096000" cy="3429000"/>
          </a:xfrm>
          <a:solidFill>
            <a:schemeClr val="accent1"/>
          </a:solidFill>
        </p:spPr>
        <p:txBody>
          <a:bodyPr lIns="360000" tIns="360000" rIns="360000" bIns="360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reeform 5">
            <a:extLst>
              <a:ext uri="{FF2B5EF4-FFF2-40B4-BE49-F238E27FC236}">
                <a16:creationId xmlns:a16="http://schemas.microsoft.com/office/drawing/2014/main" id="{F7FF4B69-C798-C3F1-7188-B925B03733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7988" y="6165304"/>
            <a:ext cx="385958" cy="288000"/>
          </a:xfrm>
          <a:custGeom>
            <a:avLst/>
            <a:gdLst>
              <a:gd name="T0" fmla="*/ 1576 w 1576"/>
              <a:gd name="T1" fmla="*/ 408 h 1176"/>
              <a:gd name="T2" fmla="*/ 1507 w 1576"/>
              <a:gd name="T3" fmla="*/ 815 h 1176"/>
              <a:gd name="T4" fmla="*/ 1350 w 1576"/>
              <a:gd name="T5" fmla="*/ 815 h 1176"/>
              <a:gd name="T6" fmla="*/ 1293 w 1576"/>
              <a:gd name="T7" fmla="*/ 408 h 1176"/>
              <a:gd name="T8" fmla="*/ 1293 w 1576"/>
              <a:gd name="T9" fmla="*/ 0 h 1176"/>
              <a:gd name="T10" fmla="*/ 1576 w 1576"/>
              <a:gd name="T11" fmla="*/ 0 h 1176"/>
              <a:gd name="T12" fmla="*/ 1576 w 1576"/>
              <a:gd name="T13" fmla="*/ 408 h 1176"/>
              <a:gd name="T14" fmla="*/ 740 w 1576"/>
              <a:gd name="T15" fmla="*/ 733 h 1176"/>
              <a:gd name="T16" fmla="*/ 595 w 1576"/>
              <a:gd name="T17" fmla="*/ 315 h 1176"/>
              <a:gd name="T18" fmla="*/ 450 w 1576"/>
              <a:gd name="T19" fmla="*/ 733 h 1176"/>
              <a:gd name="T20" fmla="*/ 740 w 1576"/>
              <a:gd name="T21" fmla="*/ 733 h 1176"/>
              <a:gd name="T22" fmla="*/ 1190 w 1576"/>
              <a:gd name="T23" fmla="*/ 1176 h 1176"/>
              <a:gd name="T24" fmla="*/ 893 w 1576"/>
              <a:gd name="T25" fmla="*/ 1176 h 1176"/>
              <a:gd name="T26" fmla="*/ 822 w 1576"/>
              <a:gd name="T27" fmla="*/ 968 h 1176"/>
              <a:gd name="T28" fmla="*/ 368 w 1576"/>
              <a:gd name="T29" fmla="*/ 968 h 1176"/>
              <a:gd name="T30" fmla="*/ 296 w 1576"/>
              <a:gd name="T31" fmla="*/ 1176 h 1176"/>
              <a:gd name="T32" fmla="*/ 0 w 1576"/>
              <a:gd name="T33" fmla="*/ 1176 h 1176"/>
              <a:gd name="T34" fmla="*/ 209 w 1576"/>
              <a:gd name="T35" fmla="*/ 588 h 1176"/>
              <a:gd name="T36" fmla="*/ 418 w 1576"/>
              <a:gd name="T37" fmla="*/ 0 h 1176"/>
              <a:gd name="T38" fmla="*/ 773 w 1576"/>
              <a:gd name="T39" fmla="*/ 0 h 1176"/>
              <a:gd name="T40" fmla="*/ 981 w 1576"/>
              <a:gd name="T41" fmla="*/ 588 h 1176"/>
              <a:gd name="T42" fmla="*/ 1190 w 1576"/>
              <a:gd name="T43" fmla="*/ 1176 h 1176"/>
              <a:gd name="T44" fmla="*/ 1301 w 1576"/>
              <a:gd name="T45" fmla="*/ 1176 h 1176"/>
              <a:gd name="T46" fmla="*/ 1301 w 1576"/>
              <a:gd name="T47" fmla="*/ 910 h 1176"/>
              <a:gd name="T48" fmla="*/ 1568 w 1576"/>
              <a:gd name="T49" fmla="*/ 910 h 1176"/>
              <a:gd name="T50" fmla="*/ 1568 w 1576"/>
              <a:gd name="T51" fmla="*/ 1176 h 1176"/>
              <a:gd name="T52" fmla="*/ 1301 w 1576"/>
              <a:gd name="T53" fmla="*/ 1176 h 1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76" h="1176">
                <a:moveTo>
                  <a:pt x="1576" y="408"/>
                </a:moveTo>
                <a:lnTo>
                  <a:pt x="1507" y="815"/>
                </a:lnTo>
                <a:lnTo>
                  <a:pt x="1350" y="815"/>
                </a:lnTo>
                <a:lnTo>
                  <a:pt x="1293" y="408"/>
                </a:lnTo>
                <a:lnTo>
                  <a:pt x="1293" y="0"/>
                </a:lnTo>
                <a:lnTo>
                  <a:pt x="1576" y="0"/>
                </a:lnTo>
                <a:lnTo>
                  <a:pt x="1576" y="408"/>
                </a:lnTo>
                <a:close/>
                <a:moveTo>
                  <a:pt x="740" y="733"/>
                </a:moveTo>
                <a:lnTo>
                  <a:pt x="595" y="315"/>
                </a:lnTo>
                <a:lnTo>
                  <a:pt x="450" y="733"/>
                </a:lnTo>
                <a:lnTo>
                  <a:pt x="740" y="733"/>
                </a:lnTo>
                <a:close/>
                <a:moveTo>
                  <a:pt x="1190" y="1176"/>
                </a:moveTo>
                <a:lnTo>
                  <a:pt x="893" y="1176"/>
                </a:lnTo>
                <a:lnTo>
                  <a:pt x="822" y="968"/>
                </a:lnTo>
                <a:lnTo>
                  <a:pt x="368" y="968"/>
                </a:lnTo>
                <a:lnTo>
                  <a:pt x="296" y="1176"/>
                </a:lnTo>
                <a:lnTo>
                  <a:pt x="0" y="1176"/>
                </a:lnTo>
                <a:lnTo>
                  <a:pt x="209" y="588"/>
                </a:lnTo>
                <a:lnTo>
                  <a:pt x="418" y="0"/>
                </a:lnTo>
                <a:lnTo>
                  <a:pt x="773" y="0"/>
                </a:lnTo>
                <a:lnTo>
                  <a:pt x="981" y="588"/>
                </a:lnTo>
                <a:lnTo>
                  <a:pt x="1190" y="1176"/>
                </a:lnTo>
                <a:close/>
                <a:moveTo>
                  <a:pt x="1301" y="1176"/>
                </a:moveTo>
                <a:lnTo>
                  <a:pt x="1301" y="910"/>
                </a:lnTo>
                <a:lnTo>
                  <a:pt x="1568" y="910"/>
                </a:lnTo>
                <a:lnTo>
                  <a:pt x="1568" y="1176"/>
                </a:lnTo>
                <a:lnTo>
                  <a:pt x="1301" y="11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B89FBD-DF44-BB8B-9867-383C65A5BB24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8E8A63E-1279-4B24-8B51-13CB96A8745B}" type="datetime1">
              <a:rPr lang="fi-FI" smtClean="0"/>
              <a:t>8.5.2025</a:t>
            </a:fld>
            <a:endParaRPr lang="fi-FI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79603E4-4E8F-7DE5-DBF4-3D80A204C03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85C845B-33B8-3089-1820-F8375F1F31A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3258410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A2F443A1-A369-99FA-DAC7-9F6B92627CC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 vert="horz" lIns="0" tIns="0" rIns="0" bIns="0" rtlCol="0" anchor="t" anchorCtr="0">
            <a:noAutofit/>
          </a:bodyPr>
          <a:lstStyle>
            <a:lvl1pPr>
              <a:defRPr lang="fi-FI" sz="1200" noProof="1"/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fi-FI" noProof="1"/>
              <a:t>Click icon to add image, Fit the image to frame by choosing: crop&gt;fit / rajaa&gt;sovita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B56FBF-088F-1B9C-4741-7B63EF764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404813"/>
            <a:ext cx="5327973" cy="415498"/>
          </a:xfrm>
        </p:spPr>
        <p:txBody>
          <a:bodyPr>
            <a:spAutoFit/>
          </a:bodyPr>
          <a:lstStyle>
            <a:lvl1pPr>
              <a:defRPr sz="3000" baseline="0"/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3C31FA69-E208-B16D-749C-C889E904FF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7988" y="6165336"/>
            <a:ext cx="385200" cy="288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B1E97D-067B-6A56-E3C1-E0B0E8237E33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9A0E1B14-5FAD-4728-B6F7-3C24CEE5BF4A}" type="datetime1">
              <a:rPr lang="fi-FI" smtClean="0"/>
              <a:t>8.5.2025</a:t>
            </a:fld>
            <a:endParaRPr lang="fi-FI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DD562FA-3522-5D86-6B5D-D46C31407CA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035D3F8-519A-BD10-B212-14EA8C3C6B26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0933410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icture Ne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A2F443A1-A369-99FA-DAC7-9F6B92627CC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 vert="horz" lIns="0" tIns="0" rIns="0" bIns="0" rtlCol="0" anchor="t" anchorCtr="0">
            <a:noAutofit/>
          </a:bodyPr>
          <a:lstStyle>
            <a:lvl1pPr>
              <a:defRPr lang="fi-FI" sz="1200" noProof="1"/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fi-FI" noProof="1"/>
              <a:t>Click icon to add image, Fit the image to frame by choosing: crop&gt;fit / rajaa&gt;sovita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B56FBF-088F-1B9C-4741-7B63EF764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404813"/>
            <a:ext cx="5327973" cy="415498"/>
          </a:xfrm>
        </p:spPr>
        <p:txBody>
          <a:bodyPr>
            <a:spAutoFit/>
          </a:bodyPr>
          <a:lstStyle>
            <a:lvl1pPr>
              <a:defRPr sz="3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3C31FA69-E208-B16D-749C-C889E904FF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7988" y="6165336"/>
            <a:ext cx="385200" cy="288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08E6FE-529C-6F82-E69C-32498ED04633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3E221B3-DF53-4B90-9863-FDE648642654}" type="datetime1">
              <a:rPr lang="fi-FI" smtClean="0"/>
              <a:t>8.5.2025</a:t>
            </a:fld>
            <a:endParaRPr lang="fi-FI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28CC8F0-0CF6-102F-F83A-926998C03342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5F946C-BD14-D558-2FBC-9358BC12A7B5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01140D-C14F-41CA-99FC-0EF83E8DA40A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2610579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56FBF-088F-1B9C-4741-7B63EF764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6DE99E-677A-4DE5-3484-E9ADD6471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7C5E8-F8E2-4AC9-A312-DA4BC489321B}" type="datetime1">
              <a:rPr lang="fi-FI" smtClean="0"/>
              <a:t>8.5.2025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F29C55-0F2E-2EEA-823A-D1C128A53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A8C97D-1A4E-B0F4-839E-4F69C9742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11E4B692-D8EE-2089-7427-A5399BE66F38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07988" y="1844674"/>
            <a:ext cx="2016119" cy="1296293"/>
          </a:xfrm>
        </p:spPr>
        <p:txBody>
          <a:bodyPr anchor="t" anchorCtr="0"/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#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DFA5604-DFA9-5599-E5FB-95F12FB285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07988" y="3284538"/>
            <a:ext cx="2015604" cy="2592387"/>
          </a:xfrm>
        </p:spPr>
        <p:txBody>
          <a:bodyPr/>
          <a:lstStyle>
            <a:lvl1pPr>
              <a:defRPr sz="1000"/>
            </a:lvl1pPr>
            <a:lvl2pPr marL="182563" indent="-182563">
              <a:defRPr sz="1000"/>
            </a:lvl2pPr>
            <a:lvl3pPr marL="355600" indent="-173038">
              <a:defRPr sz="1000"/>
            </a:lvl3pPr>
            <a:lvl4pPr marL="539750" indent="-184150">
              <a:defRPr sz="1000"/>
            </a:lvl4pPr>
            <a:lvl5pPr marL="722313" indent="-182563">
              <a:defRPr sz="1000"/>
            </a:lvl5pPr>
            <a:lvl6pPr marL="895350" indent="-173038">
              <a:defRPr sz="1000"/>
            </a:lvl6pPr>
            <a:lvl7pPr marL="1077913" indent="-182563">
              <a:defRPr sz="1000"/>
            </a:lvl7pPr>
            <a:lvl8pPr marL="1250950" indent="-173038">
              <a:defRPr sz="1000"/>
            </a:lvl8pPr>
            <a:lvl9pPr marL="1433513" indent="-182563"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3827A3A4-CC58-367B-E36F-7AC44E8EC4DB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2711607" y="1844674"/>
            <a:ext cx="2088765" cy="1296293"/>
          </a:xfrm>
        </p:spPr>
        <p:txBody>
          <a:bodyPr anchor="t" anchorCtr="0"/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#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B6A71658-2640-5820-00C0-A497E0475D02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5087880" y="1844674"/>
            <a:ext cx="2016738" cy="1296293"/>
          </a:xfrm>
        </p:spPr>
        <p:txBody>
          <a:bodyPr anchor="t" anchorCtr="0"/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#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E507729F-3FC3-227F-5A8B-85517FBB16B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7392126" y="1844674"/>
            <a:ext cx="2088765" cy="1296293"/>
          </a:xfrm>
        </p:spPr>
        <p:txBody>
          <a:bodyPr anchor="t" anchorCtr="0"/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#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2B959ACE-C45A-F672-6EF3-2497A285A008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9768409" y="1844674"/>
            <a:ext cx="2016120" cy="1296293"/>
          </a:xfrm>
        </p:spPr>
        <p:txBody>
          <a:bodyPr anchor="t" anchorCtr="0"/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#</a:t>
            </a:r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D9D79536-3D7F-7D6F-2BE3-5C618CB120D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711624" y="3284538"/>
            <a:ext cx="2088232" cy="2592387"/>
          </a:xfrm>
        </p:spPr>
        <p:txBody>
          <a:bodyPr/>
          <a:lstStyle>
            <a:lvl1pPr>
              <a:defRPr sz="1000"/>
            </a:lvl1pPr>
            <a:lvl2pPr marL="182563" indent="-182563">
              <a:defRPr sz="1000"/>
            </a:lvl2pPr>
            <a:lvl3pPr marL="355600" indent="-173038">
              <a:defRPr sz="1000"/>
            </a:lvl3pPr>
            <a:lvl4pPr marL="539750" indent="-184150">
              <a:defRPr sz="1000"/>
            </a:lvl4pPr>
            <a:lvl5pPr marL="722313" indent="-182563">
              <a:defRPr sz="1000"/>
            </a:lvl5pPr>
            <a:lvl6pPr marL="895350" indent="-173038">
              <a:defRPr sz="1000"/>
            </a:lvl6pPr>
            <a:lvl7pPr marL="1077913" indent="-182563">
              <a:defRPr sz="1000"/>
            </a:lvl7pPr>
            <a:lvl8pPr marL="1250950" indent="-173038">
              <a:defRPr sz="1000"/>
            </a:lvl8pPr>
            <a:lvl9pPr marL="1433513" indent="-182563"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27" name="Text Placeholder 12">
            <a:extLst>
              <a:ext uri="{FF2B5EF4-FFF2-40B4-BE49-F238E27FC236}">
                <a16:creationId xmlns:a16="http://schemas.microsoft.com/office/drawing/2014/main" id="{E9B545D8-3555-6CE3-D8FD-D2E749B189F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088198" y="3284538"/>
            <a:ext cx="2015604" cy="2592387"/>
          </a:xfrm>
        </p:spPr>
        <p:txBody>
          <a:bodyPr/>
          <a:lstStyle>
            <a:lvl1pPr>
              <a:defRPr sz="1000"/>
            </a:lvl1pPr>
            <a:lvl2pPr marL="182563" indent="-182563">
              <a:defRPr sz="1000"/>
            </a:lvl2pPr>
            <a:lvl3pPr marL="355600" indent="-173038">
              <a:defRPr sz="1000"/>
            </a:lvl3pPr>
            <a:lvl4pPr marL="539750" indent="-184150">
              <a:defRPr sz="1000"/>
            </a:lvl4pPr>
            <a:lvl5pPr marL="722313" indent="-182563">
              <a:defRPr sz="1000"/>
            </a:lvl5pPr>
            <a:lvl6pPr marL="895350" indent="-173038">
              <a:defRPr sz="1000"/>
            </a:lvl6pPr>
            <a:lvl7pPr marL="1077913" indent="-182563">
              <a:defRPr sz="1000"/>
            </a:lvl7pPr>
            <a:lvl8pPr marL="1250950" indent="-173038">
              <a:defRPr sz="1000"/>
            </a:lvl8pPr>
            <a:lvl9pPr marL="1433513" indent="-182563"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28" name="Text Placeholder 12">
            <a:extLst>
              <a:ext uri="{FF2B5EF4-FFF2-40B4-BE49-F238E27FC236}">
                <a16:creationId xmlns:a16="http://schemas.microsoft.com/office/drawing/2014/main" id="{6DB34C07-D845-0A71-7110-873D3E54FE6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392144" y="3284538"/>
            <a:ext cx="2088232" cy="2592387"/>
          </a:xfrm>
        </p:spPr>
        <p:txBody>
          <a:bodyPr/>
          <a:lstStyle>
            <a:lvl1pPr>
              <a:defRPr sz="1000"/>
            </a:lvl1pPr>
            <a:lvl2pPr marL="182563" indent="-182563">
              <a:defRPr sz="1000"/>
            </a:lvl2pPr>
            <a:lvl3pPr marL="355600" indent="-173038">
              <a:defRPr sz="1000"/>
            </a:lvl3pPr>
            <a:lvl4pPr marL="539750" indent="-184150">
              <a:defRPr sz="1000"/>
            </a:lvl4pPr>
            <a:lvl5pPr marL="722313" indent="-182563">
              <a:defRPr sz="1000"/>
            </a:lvl5pPr>
            <a:lvl6pPr marL="895350" indent="-173038">
              <a:defRPr sz="1000"/>
            </a:lvl6pPr>
            <a:lvl7pPr marL="1077913" indent="-182563">
              <a:defRPr sz="1000"/>
            </a:lvl7pPr>
            <a:lvl8pPr marL="1250950" indent="-173038">
              <a:defRPr sz="1000"/>
            </a:lvl8pPr>
            <a:lvl9pPr marL="1433513" indent="-182563"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29" name="Text Placeholder 12">
            <a:extLst>
              <a:ext uri="{FF2B5EF4-FFF2-40B4-BE49-F238E27FC236}">
                <a16:creationId xmlns:a16="http://schemas.microsoft.com/office/drawing/2014/main" id="{812168A2-46B4-55B8-F41F-994C00D2483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769028" y="3284538"/>
            <a:ext cx="2015604" cy="2592387"/>
          </a:xfrm>
        </p:spPr>
        <p:txBody>
          <a:bodyPr/>
          <a:lstStyle>
            <a:lvl1pPr>
              <a:defRPr sz="1000"/>
            </a:lvl1pPr>
            <a:lvl2pPr marL="182563" indent="-182563">
              <a:defRPr sz="1000"/>
            </a:lvl2pPr>
            <a:lvl3pPr marL="355600" indent="-173038">
              <a:defRPr sz="1000"/>
            </a:lvl3pPr>
            <a:lvl4pPr marL="539750" indent="-184150">
              <a:defRPr sz="1000"/>
            </a:lvl4pPr>
            <a:lvl5pPr marL="722313" indent="-182563">
              <a:defRPr sz="1000"/>
            </a:lvl5pPr>
            <a:lvl6pPr marL="895350" indent="-173038">
              <a:defRPr sz="1000"/>
            </a:lvl6pPr>
            <a:lvl7pPr marL="1077913" indent="-182563">
              <a:defRPr sz="1000"/>
            </a:lvl7pPr>
            <a:lvl8pPr marL="1250950" indent="-173038">
              <a:defRPr sz="1000"/>
            </a:lvl8pPr>
            <a:lvl9pPr marL="1433513" indent="-182563"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13957001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56FBF-088F-1B9C-4741-7B63EF764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6DE99E-677A-4DE5-3484-E9ADD6471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6261A-7C95-4944-BB45-6807A0B21284}" type="datetime1">
              <a:rPr lang="fi-FI" smtClean="0"/>
              <a:t>8.5.2025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F29C55-0F2E-2EEA-823A-D1C128A53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A8C97D-1A4E-B0F4-839E-4F69C9742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t>‹#›</a:t>
            </a:fld>
            <a:endParaRPr lang="fi-FI"/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2909D46F-AC09-DECA-BACA-C1675FF98C9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07988" y="3573016"/>
            <a:ext cx="2015604" cy="2303909"/>
          </a:xfrm>
        </p:spPr>
        <p:txBody>
          <a:bodyPr/>
          <a:lstStyle>
            <a:lvl1pPr>
              <a:defRPr sz="1000"/>
            </a:lvl1pPr>
            <a:lvl2pPr marL="182563" indent="-182563">
              <a:defRPr sz="1000"/>
            </a:lvl2pPr>
            <a:lvl3pPr marL="355600" indent="-173038">
              <a:defRPr sz="1000"/>
            </a:lvl3pPr>
            <a:lvl4pPr marL="539750" indent="-184150">
              <a:defRPr sz="1000"/>
            </a:lvl4pPr>
            <a:lvl5pPr marL="722313" indent="-182563">
              <a:defRPr sz="1000"/>
            </a:lvl5pPr>
            <a:lvl6pPr marL="895350" indent="-173038">
              <a:defRPr sz="1000"/>
            </a:lvl6pPr>
            <a:lvl7pPr marL="1077913" indent="-182563">
              <a:defRPr sz="1000"/>
            </a:lvl7pPr>
            <a:lvl8pPr marL="1250950" indent="-173038">
              <a:defRPr sz="1000"/>
            </a:lvl8pPr>
            <a:lvl9pPr marL="1433513" indent="-182563"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687E3998-D801-6A68-FC17-6DEBC7159F7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711624" y="3573016"/>
            <a:ext cx="2088232" cy="2303909"/>
          </a:xfrm>
        </p:spPr>
        <p:txBody>
          <a:bodyPr/>
          <a:lstStyle>
            <a:lvl1pPr>
              <a:defRPr sz="1000"/>
            </a:lvl1pPr>
            <a:lvl2pPr marL="182563" indent="-182563">
              <a:defRPr sz="1000"/>
            </a:lvl2pPr>
            <a:lvl3pPr marL="355600" indent="-173038">
              <a:defRPr sz="1000"/>
            </a:lvl3pPr>
            <a:lvl4pPr marL="539750" indent="-184150">
              <a:defRPr sz="1000"/>
            </a:lvl4pPr>
            <a:lvl5pPr marL="722313" indent="-182563">
              <a:defRPr sz="1000"/>
            </a:lvl5pPr>
            <a:lvl6pPr marL="895350" indent="-173038">
              <a:defRPr sz="1000"/>
            </a:lvl6pPr>
            <a:lvl7pPr marL="1077913" indent="-182563">
              <a:defRPr sz="1000"/>
            </a:lvl7pPr>
            <a:lvl8pPr marL="1250950" indent="-173038">
              <a:defRPr sz="1000"/>
            </a:lvl8pPr>
            <a:lvl9pPr marL="1433513" indent="-182563"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24" name="Text Placeholder 12">
            <a:extLst>
              <a:ext uri="{FF2B5EF4-FFF2-40B4-BE49-F238E27FC236}">
                <a16:creationId xmlns:a16="http://schemas.microsoft.com/office/drawing/2014/main" id="{D97F3D4F-F6AB-ED14-9484-30FEA150613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088198" y="3573016"/>
            <a:ext cx="2015604" cy="2303909"/>
          </a:xfrm>
        </p:spPr>
        <p:txBody>
          <a:bodyPr/>
          <a:lstStyle>
            <a:lvl1pPr>
              <a:defRPr sz="1000"/>
            </a:lvl1pPr>
            <a:lvl2pPr marL="182563" indent="-182563">
              <a:defRPr sz="1000"/>
            </a:lvl2pPr>
            <a:lvl3pPr marL="355600" indent="-173038">
              <a:defRPr sz="1000"/>
            </a:lvl3pPr>
            <a:lvl4pPr marL="539750" indent="-184150">
              <a:defRPr sz="1000"/>
            </a:lvl4pPr>
            <a:lvl5pPr marL="722313" indent="-182563">
              <a:defRPr sz="1000"/>
            </a:lvl5pPr>
            <a:lvl6pPr marL="895350" indent="-173038">
              <a:defRPr sz="1000"/>
            </a:lvl6pPr>
            <a:lvl7pPr marL="1077913" indent="-182563">
              <a:defRPr sz="1000"/>
            </a:lvl7pPr>
            <a:lvl8pPr marL="1250950" indent="-173038">
              <a:defRPr sz="1000"/>
            </a:lvl8pPr>
            <a:lvl9pPr marL="1433513" indent="-182563"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25" name="Text Placeholder 12">
            <a:extLst>
              <a:ext uri="{FF2B5EF4-FFF2-40B4-BE49-F238E27FC236}">
                <a16:creationId xmlns:a16="http://schemas.microsoft.com/office/drawing/2014/main" id="{F5BB4B25-AFF9-AFEA-85BA-E387072E794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392144" y="3573016"/>
            <a:ext cx="2088232" cy="2303909"/>
          </a:xfrm>
        </p:spPr>
        <p:txBody>
          <a:bodyPr/>
          <a:lstStyle>
            <a:lvl1pPr>
              <a:defRPr sz="1000"/>
            </a:lvl1pPr>
            <a:lvl2pPr marL="182563" indent="-182563">
              <a:defRPr sz="1000"/>
            </a:lvl2pPr>
            <a:lvl3pPr marL="355600" indent="-173038">
              <a:defRPr sz="1000"/>
            </a:lvl3pPr>
            <a:lvl4pPr marL="539750" indent="-184150">
              <a:defRPr sz="1000"/>
            </a:lvl4pPr>
            <a:lvl5pPr marL="722313" indent="-182563">
              <a:defRPr sz="1000"/>
            </a:lvl5pPr>
            <a:lvl6pPr marL="895350" indent="-173038">
              <a:defRPr sz="1000"/>
            </a:lvl6pPr>
            <a:lvl7pPr marL="1077913" indent="-182563">
              <a:defRPr sz="1000"/>
            </a:lvl7pPr>
            <a:lvl8pPr marL="1250950" indent="-173038">
              <a:defRPr sz="1000"/>
            </a:lvl8pPr>
            <a:lvl9pPr marL="1433513" indent="-182563"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ADB44BCB-11F4-E11F-6050-6499858CFA4B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9769028" y="3573016"/>
            <a:ext cx="2015604" cy="2303909"/>
          </a:xfrm>
        </p:spPr>
        <p:txBody>
          <a:bodyPr/>
          <a:lstStyle>
            <a:lvl1pPr>
              <a:defRPr sz="1000"/>
            </a:lvl1pPr>
            <a:lvl2pPr marL="182563" indent="-182563">
              <a:defRPr sz="1000"/>
            </a:lvl2pPr>
            <a:lvl3pPr marL="355600" indent="-173038">
              <a:defRPr sz="1000"/>
            </a:lvl3pPr>
            <a:lvl4pPr marL="539750" indent="-184150">
              <a:defRPr sz="1000"/>
            </a:lvl4pPr>
            <a:lvl5pPr marL="722313" indent="-182563">
              <a:defRPr sz="1000"/>
            </a:lvl5pPr>
            <a:lvl6pPr marL="895350" indent="-173038">
              <a:defRPr sz="1000"/>
            </a:lvl6pPr>
            <a:lvl7pPr marL="1077913" indent="-182563">
              <a:defRPr sz="1000"/>
            </a:lvl7pPr>
            <a:lvl8pPr marL="1250950" indent="-173038">
              <a:defRPr sz="1000"/>
            </a:lvl8pPr>
            <a:lvl9pPr marL="1433513" indent="-182563"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60527BA6-8E7F-91F7-0FF5-EAFF7FBB237A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07988" y="1844673"/>
            <a:ext cx="1584000" cy="1584000"/>
          </a:xfrm>
          <a:prstGeom prst="ellipse">
            <a:avLst/>
          </a:prstGeom>
          <a:solidFill>
            <a:schemeClr val="tx1"/>
          </a:solidFill>
        </p:spPr>
        <p:txBody>
          <a:bodyPr anchor="ctr" anchorCtr="0"/>
          <a:lstStyle>
            <a:lvl1pPr marL="0" indent="0" algn="ctr"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GB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25B7FD09-6933-9B2C-E660-44271E46576A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2711607" y="1844673"/>
            <a:ext cx="1584000" cy="1584000"/>
          </a:xfrm>
          <a:prstGeom prst="ellipse">
            <a:avLst/>
          </a:prstGeom>
          <a:solidFill>
            <a:schemeClr val="tx1"/>
          </a:solidFill>
        </p:spPr>
        <p:txBody>
          <a:bodyPr anchor="ctr" anchorCtr="0"/>
          <a:lstStyle>
            <a:lvl1pPr marL="0" indent="0" algn="ctr"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GB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7E9BC9FF-8079-A9F7-940B-AD180B5C7111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5087880" y="1844673"/>
            <a:ext cx="1584000" cy="1584000"/>
          </a:xfrm>
          <a:prstGeom prst="ellipse">
            <a:avLst/>
          </a:prstGeom>
          <a:solidFill>
            <a:schemeClr val="tx1"/>
          </a:solidFill>
        </p:spPr>
        <p:txBody>
          <a:bodyPr anchor="ctr" anchorCtr="0"/>
          <a:lstStyle>
            <a:lvl1pPr marL="0" indent="0" algn="ctr"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GB" dirty="0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8BE256EA-AF3A-004E-60D5-EB46182584F3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7392126" y="1844673"/>
            <a:ext cx="1584000" cy="1584000"/>
          </a:xfrm>
          <a:prstGeom prst="ellipse">
            <a:avLst/>
          </a:prstGeom>
          <a:solidFill>
            <a:schemeClr val="tx1"/>
          </a:solidFill>
        </p:spPr>
        <p:txBody>
          <a:bodyPr anchor="ctr" anchorCtr="0"/>
          <a:lstStyle>
            <a:lvl1pPr marL="0" indent="0" algn="ctr"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GB" dirty="0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C3F0EB54-3301-1385-D27F-5E7B2877AC94}"/>
              </a:ext>
            </a:extLst>
          </p:cNvPr>
          <p:cNvSpPr>
            <a:spLocks noGrp="1"/>
          </p:cNvSpPr>
          <p:nvPr>
            <p:ph type="body" idx="22"/>
          </p:nvPr>
        </p:nvSpPr>
        <p:spPr>
          <a:xfrm>
            <a:off x="9768409" y="1844673"/>
            <a:ext cx="1584000" cy="1584000"/>
          </a:xfrm>
          <a:prstGeom prst="ellipse">
            <a:avLst/>
          </a:prstGeom>
          <a:solidFill>
            <a:schemeClr val="tx1"/>
          </a:solidFill>
        </p:spPr>
        <p:txBody>
          <a:bodyPr anchor="ctr" anchorCtr="0"/>
          <a:lstStyle>
            <a:lvl1pPr marL="0" indent="0" algn="ctr"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457289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56FBF-088F-1B9C-4741-7B63EF764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6DE99E-677A-4DE5-3484-E9ADD6471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1D551-224F-4275-99F4-007B49D96B02}" type="datetime1">
              <a:rPr lang="fi-FI" smtClean="0"/>
              <a:t>8.5.2025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F29C55-0F2E-2EEA-823A-D1C128A53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A8C97D-1A4E-B0F4-839E-4F69C9742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t>‹#›</a:t>
            </a:fld>
            <a:endParaRPr lang="fi-FI"/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2909D46F-AC09-DECA-BACA-C1675FF98C9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07988" y="3573016"/>
            <a:ext cx="2015604" cy="2303909"/>
          </a:xfrm>
        </p:spPr>
        <p:txBody>
          <a:bodyPr/>
          <a:lstStyle>
            <a:lvl1pPr>
              <a:defRPr sz="1000"/>
            </a:lvl1pPr>
            <a:lvl2pPr marL="182563" indent="-182563">
              <a:defRPr sz="1000"/>
            </a:lvl2pPr>
            <a:lvl3pPr marL="355600" indent="-173038">
              <a:defRPr sz="1000"/>
            </a:lvl3pPr>
            <a:lvl4pPr marL="539750" indent="-184150">
              <a:defRPr sz="1000"/>
            </a:lvl4pPr>
            <a:lvl5pPr marL="722313" indent="-182563">
              <a:defRPr sz="1000"/>
            </a:lvl5pPr>
            <a:lvl6pPr marL="895350" indent="-173038">
              <a:defRPr sz="1000"/>
            </a:lvl6pPr>
            <a:lvl7pPr marL="1077913" indent="-182563">
              <a:defRPr sz="1000"/>
            </a:lvl7pPr>
            <a:lvl8pPr marL="1250950" indent="-173038">
              <a:defRPr sz="1000"/>
            </a:lvl8pPr>
            <a:lvl9pPr marL="1433513" indent="-182563"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687E3998-D801-6A68-FC17-6DEBC7159F7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711624" y="3573016"/>
            <a:ext cx="2088232" cy="2303909"/>
          </a:xfrm>
        </p:spPr>
        <p:txBody>
          <a:bodyPr/>
          <a:lstStyle>
            <a:lvl1pPr>
              <a:defRPr sz="1000"/>
            </a:lvl1pPr>
            <a:lvl2pPr marL="182563" indent="-182563">
              <a:defRPr sz="1000"/>
            </a:lvl2pPr>
            <a:lvl3pPr marL="355600" indent="-173038">
              <a:defRPr sz="1000"/>
            </a:lvl3pPr>
            <a:lvl4pPr marL="539750" indent="-184150">
              <a:defRPr sz="1000"/>
            </a:lvl4pPr>
            <a:lvl5pPr marL="722313" indent="-182563">
              <a:defRPr sz="1000"/>
            </a:lvl5pPr>
            <a:lvl6pPr marL="895350" indent="-173038">
              <a:defRPr sz="1000"/>
            </a:lvl6pPr>
            <a:lvl7pPr marL="1077913" indent="-182563">
              <a:defRPr sz="1000"/>
            </a:lvl7pPr>
            <a:lvl8pPr marL="1250950" indent="-173038">
              <a:defRPr sz="1000"/>
            </a:lvl8pPr>
            <a:lvl9pPr marL="1433513" indent="-182563"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24" name="Text Placeholder 12">
            <a:extLst>
              <a:ext uri="{FF2B5EF4-FFF2-40B4-BE49-F238E27FC236}">
                <a16:creationId xmlns:a16="http://schemas.microsoft.com/office/drawing/2014/main" id="{D97F3D4F-F6AB-ED14-9484-30FEA150613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088198" y="3573016"/>
            <a:ext cx="2015604" cy="2303909"/>
          </a:xfrm>
        </p:spPr>
        <p:txBody>
          <a:bodyPr/>
          <a:lstStyle>
            <a:lvl1pPr>
              <a:defRPr sz="1000"/>
            </a:lvl1pPr>
            <a:lvl2pPr marL="182563" indent="-182563">
              <a:defRPr sz="1000"/>
            </a:lvl2pPr>
            <a:lvl3pPr marL="355600" indent="-173038">
              <a:defRPr sz="1000"/>
            </a:lvl3pPr>
            <a:lvl4pPr marL="539750" indent="-184150">
              <a:defRPr sz="1000"/>
            </a:lvl4pPr>
            <a:lvl5pPr marL="722313" indent="-182563">
              <a:defRPr sz="1000"/>
            </a:lvl5pPr>
            <a:lvl6pPr marL="895350" indent="-173038">
              <a:defRPr sz="1000"/>
            </a:lvl6pPr>
            <a:lvl7pPr marL="1077913" indent="-182563">
              <a:defRPr sz="1000"/>
            </a:lvl7pPr>
            <a:lvl8pPr marL="1250950" indent="-173038">
              <a:defRPr sz="1000"/>
            </a:lvl8pPr>
            <a:lvl9pPr marL="1433513" indent="-182563"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25" name="Text Placeholder 12">
            <a:extLst>
              <a:ext uri="{FF2B5EF4-FFF2-40B4-BE49-F238E27FC236}">
                <a16:creationId xmlns:a16="http://schemas.microsoft.com/office/drawing/2014/main" id="{F5BB4B25-AFF9-AFEA-85BA-E387072E794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392144" y="3573016"/>
            <a:ext cx="2088232" cy="2303909"/>
          </a:xfrm>
        </p:spPr>
        <p:txBody>
          <a:bodyPr/>
          <a:lstStyle>
            <a:lvl1pPr>
              <a:defRPr sz="1000"/>
            </a:lvl1pPr>
            <a:lvl2pPr marL="182563" indent="-182563">
              <a:defRPr sz="1000"/>
            </a:lvl2pPr>
            <a:lvl3pPr marL="355600" indent="-173038">
              <a:defRPr sz="1000"/>
            </a:lvl3pPr>
            <a:lvl4pPr marL="539750" indent="-184150">
              <a:defRPr sz="1000"/>
            </a:lvl4pPr>
            <a:lvl5pPr marL="722313" indent="-182563">
              <a:defRPr sz="1000"/>
            </a:lvl5pPr>
            <a:lvl6pPr marL="895350" indent="-173038">
              <a:defRPr sz="1000"/>
            </a:lvl6pPr>
            <a:lvl7pPr marL="1077913" indent="-182563">
              <a:defRPr sz="1000"/>
            </a:lvl7pPr>
            <a:lvl8pPr marL="1250950" indent="-173038">
              <a:defRPr sz="1000"/>
            </a:lvl8pPr>
            <a:lvl9pPr marL="1433513" indent="-182563"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ADB44BCB-11F4-E11F-6050-6499858CFA4B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9769028" y="3573016"/>
            <a:ext cx="2015604" cy="2303909"/>
          </a:xfrm>
        </p:spPr>
        <p:txBody>
          <a:bodyPr/>
          <a:lstStyle>
            <a:lvl1pPr>
              <a:defRPr sz="1000"/>
            </a:lvl1pPr>
            <a:lvl2pPr marL="182563" indent="-182563">
              <a:defRPr sz="1000"/>
            </a:lvl2pPr>
            <a:lvl3pPr marL="355600" indent="-173038">
              <a:defRPr sz="1000"/>
            </a:lvl3pPr>
            <a:lvl4pPr marL="539750" indent="-184150">
              <a:defRPr sz="1000"/>
            </a:lvl4pPr>
            <a:lvl5pPr marL="722313" indent="-182563">
              <a:defRPr sz="1000"/>
            </a:lvl5pPr>
            <a:lvl6pPr marL="895350" indent="-173038">
              <a:defRPr sz="1000"/>
            </a:lvl6pPr>
            <a:lvl7pPr marL="1077913" indent="-182563">
              <a:defRPr sz="1000"/>
            </a:lvl7pPr>
            <a:lvl8pPr marL="1250950" indent="-173038">
              <a:defRPr sz="1000"/>
            </a:lvl8pPr>
            <a:lvl9pPr marL="1433513" indent="-182563"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60527BA6-8E7F-91F7-0FF5-EAFF7FBB237A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07988" y="1844673"/>
            <a:ext cx="1584000" cy="1584000"/>
          </a:xfrm>
          <a:prstGeom prst="ellipse">
            <a:avLst/>
          </a:prstGeom>
          <a:solidFill>
            <a:schemeClr val="accent3"/>
          </a:solidFill>
        </p:spPr>
        <p:txBody>
          <a:bodyPr anchor="ctr" anchorCtr="0"/>
          <a:lstStyle>
            <a:lvl1pPr marL="0" indent="0" algn="ctr">
              <a:buNone/>
              <a:defRPr sz="1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GB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25B7FD09-6933-9B2C-E660-44271E46576A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2711607" y="1844673"/>
            <a:ext cx="1584000" cy="1584000"/>
          </a:xfrm>
          <a:prstGeom prst="ellipse">
            <a:avLst/>
          </a:prstGeom>
          <a:solidFill>
            <a:schemeClr val="accent3"/>
          </a:solidFill>
        </p:spPr>
        <p:txBody>
          <a:bodyPr anchor="ctr" anchorCtr="0"/>
          <a:lstStyle>
            <a:lvl1pPr marL="0" indent="0" algn="ctr">
              <a:buNone/>
              <a:defRPr sz="1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GB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7E9BC9FF-8079-A9F7-940B-AD180B5C7111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5087880" y="1844673"/>
            <a:ext cx="1584000" cy="1584000"/>
          </a:xfrm>
          <a:prstGeom prst="ellipse">
            <a:avLst/>
          </a:prstGeom>
          <a:solidFill>
            <a:schemeClr val="accent3"/>
          </a:solidFill>
        </p:spPr>
        <p:txBody>
          <a:bodyPr anchor="ctr" anchorCtr="0"/>
          <a:lstStyle>
            <a:lvl1pPr marL="0" indent="0" algn="ctr">
              <a:buNone/>
              <a:defRPr sz="1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GB" dirty="0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8BE256EA-AF3A-004E-60D5-EB46182584F3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7392126" y="1844673"/>
            <a:ext cx="1584000" cy="1584000"/>
          </a:xfrm>
          <a:prstGeom prst="ellipse">
            <a:avLst/>
          </a:prstGeom>
          <a:solidFill>
            <a:schemeClr val="accent3"/>
          </a:solidFill>
        </p:spPr>
        <p:txBody>
          <a:bodyPr anchor="ctr" anchorCtr="0"/>
          <a:lstStyle>
            <a:lvl1pPr marL="0" indent="0" algn="ctr">
              <a:buNone/>
              <a:defRPr sz="1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GB" dirty="0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C3F0EB54-3301-1385-D27F-5E7B2877AC94}"/>
              </a:ext>
            </a:extLst>
          </p:cNvPr>
          <p:cNvSpPr>
            <a:spLocks noGrp="1"/>
          </p:cNvSpPr>
          <p:nvPr>
            <p:ph type="body" idx="22"/>
          </p:nvPr>
        </p:nvSpPr>
        <p:spPr>
          <a:xfrm>
            <a:off x="9768409" y="1844673"/>
            <a:ext cx="1584000" cy="1584000"/>
          </a:xfrm>
          <a:prstGeom prst="ellipse">
            <a:avLst/>
          </a:prstGeom>
          <a:solidFill>
            <a:schemeClr val="accent3"/>
          </a:solidFill>
        </p:spPr>
        <p:txBody>
          <a:bodyPr anchor="ctr" anchorCtr="0"/>
          <a:lstStyle>
            <a:lvl1pPr marL="0" indent="0" algn="ctr">
              <a:buNone/>
              <a:defRPr sz="1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783552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56FBF-088F-1B9C-4741-7B63EF764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6DE99E-677A-4DE5-3484-E9ADD6471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707D-46A7-4EB0-836C-EDA26A1FAB33}" type="datetime1">
              <a:rPr lang="fi-FI" smtClean="0"/>
              <a:t>8.5.2025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F29C55-0F2E-2EEA-823A-D1C128A53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A8C97D-1A4E-B0F4-839E-4F69C9742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t>‹#›</a:t>
            </a:fld>
            <a:endParaRPr lang="fi-FI"/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2909D46F-AC09-DECA-BACA-C1675FF98C9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07988" y="3573016"/>
            <a:ext cx="2015604" cy="2303909"/>
          </a:xfrm>
        </p:spPr>
        <p:txBody>
          <a:bodyPr/>
          <a:lstStyle>
            <a:lvl1pPr>
              <a:defRPr sz="1000"/>
            </a:lvl1pPr>
            <a:lvl2pPr marL="182563" indent="-182563">
              <a:defRPr sz="1000"/>
            </a:lvl2pPr>
            <a:lvl3pPr marL="355600" indent="-173038">
              <a:defRPr sz="1000"/>
            </a:lvl3pPr>
            <a:lvl4pPr marL="539750" indent="-184150">
              <a:defRPr sz="1000"/>
            </a:lvl4pPr>
            <a:lvl5pPr marL="722313" indent="-182563">
              <a:defRPr sz="1000"/>
            </a:lvl5pPr>
            <a:lvl6pPr marL="895350" indent="-173038">
              <a:defRPr sz="1000"/>
            </a:lvl6pPr>
            <a:lvl7pPr marL="1077913" indent="-182563">
              <a:defRPr sz="1000"/>
            </a:lvl7pPr>
            <a:lvl8pPr marL="1250950" indent="-173038">
              <a:defRPr sz="1000"/>
            </a:lvl8pPr>
            <a:lvl9pPr marL="1433513" indent="-182563"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687E3998-D801-6A68-FC17-6DEBC7159F7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711624" y="3573016"/>
            <a:ext cx="2088232" cy="2303909"/>
          </a:xfrm>
        </p:spPr>
        <p:txBody>
          <a:bodyPr/>
          <a:lstStyle>
            <a:lvl1pPr>
              <a:defRPr sz="1000"/>
            </a:lvl1pPr>
            <a:lvl2pPr marL="182563" indent="-182563">
              <a:defRPr sz="1000"/>
            </a:lvl2pPr>
            <a:lvl3pPr marL="355600" indent="-173038">
              <a:defRPr sz="1000"/>
            </a:lvl3pPr>
            <a:lvl4pPr marL="539750" indent="-184150">
              <a:defRPr sz="1000"/>
            </a:lvl4pPr>
            <a:lvl5pPr marL="722313" indent="-182563">
              <a:defRPr sz="1000"/>
            </a:lvl5pPr>
            <a:lvl6pPr marL="895350" indent="-173038">
              <a:defRPr sz="1000"/>
            </a:lvl6pPr>
            <a:lvl7pPr marL="1077913" indent="-182563">
              <a:defRPr sz="1000"/>
            </a:lvl7pPr>
            <a:lvl8pPr marL="1250950" indent="-173038">
              <a:defRPr sz="1000"/>
            </a:lvl8pPr>
            <a:lvl9pPr marL="1433513" indent="-182563"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24" name="Text Placeholder 12">
            <a:extLst>
              <a:ext uri="{FF2B5EF4-FFF2-40B4-BE49-F238E27FC236}">
                <a16:creationId xmlns:a16="http://schemas.microsoft.com/office/drawing/2014/main" id="{D97F3D4F-F6AB-ED14-9484-30FEA150613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088198" y="3573016"/>
            <a:ext cx="2015604" cy="2303909"/>
          </a:xfrm>
        </p:spPr>
        <p:txBody>
          <a:bodyPr/>
          <a:lstStyle>
            <a:lvl1pPr>
              <a:defRPr sz="1000"/>
            </a:lvl1pPr>
            <a:lvl2pPr marL="182563" indent="-182563">
              <a:defRPr sz="1000"/>
            </a:lvl2pPr>
            <a:lvl3pPr marL="355600" indent="-173038">
              <a:defRPr sz="1000"/>
            </a:lvl3pPr>
            <a:lvl4pPr marL="539750" indent="-184150">
              <a:defRPr sz="1000"/>
            </a:lvl4pPr>
            <a:lvl5pPr marL="722313" indent="-182563">
              <a:defRPr sz="1000"/>
            </a:lvl5pPr>
            <a:lvl6pPr marL="895350" indent="-173038">
              <a:defRPr sz="1000"/>
            </a:lvl6pPr>
            <a:lvl7pPr marL="1077913" indent="-182563">
              <a:defRPr sz="1000"/>
            </a:lvl7pPr>
            <a:lvl8pPr marL="1250950" indent="-173038">
              <a:defRPr sz="1000"/>
            </a:lvl8pPr>
            <a:lvl9pPr marL="1433513" indent="-182563"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25" name="Text Placeholder 12">
            <a:extLst>
              <a:ext uri="{FF2B5EF4-FFF2-40B4-BE49-F238E27FC236}">
                <a16:creationId xmlns:a16="http://schemas.microsoft.com/office/drawing/2014/main" id="{F5BB4B25-AFF9-AFEA-85BA-E387072E794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392144" y="3573016"/>
            <a:ext cx="2088232" cy="2303909"/>
          </a:xfrm>
        </p:spPr>
        <p:txBody>
          <a:bodyPr/>
          <a:lstStyle>
            <a:lvl1pPr>
              <a:defRPr sz="1000"/>
            </a:lvl1pPr>
            <a:lvl2pPr marL="182563" indent="-182563">
              <a:defRPr sz="1000"/>
            </a:lvl2pPr>
            <a:lvl3pPr marL="355600" indent="-173038">
              <a:defRPr sz="1000"/>
            </a:lvl3pPr>
            <a:lvl4pPr marL="539750" indent="-184150">
              <a:defRPr sz="1000"/>
            </a:lvl4pPr>
            <a:lvl5pPr marL="722313" indent="-182563">
              <a:defRPr sz="1000"/>
            </a:lvl5pPr>
            <a:lvl6pPr marL="895350" indent="-173038">
              <a:defRPr sz="1000"/>
            </a:lvl6pPr>
            <a:lvl7pPr marL="1077913" indent="-182563">
              <a:defRPr sz="1000"/>
            </a:lvl7pPr>
            <a:lvl8pPr marL="1250950" indent="-173038">
              <a:defRPr sz="1000"/>
            </a:lvl8pPr>
            <a:lvl9pPr marL="1433513" indent="-182563"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ADB44BCB-11F4-E11F-6050-6499858CFA4B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9769028" y="3573016"/>
            <a:ext cx="2015604" cy="2303909"/>
          </a:xfrm>
        </p:spPr>
        <p:txBody>
          <a:bodyPr/>
          <a:lstStyle>
            <a:lvl1pPr>
              <a:defRPr sz="1000"/>
            </a:lvl1pPr>
            <a:lvl2pPr marL="182563" indent="-182563">
              <a:defRPr sz="1000"/>
            </a:lvl2pPr>
            <a:lvl3pPr marL="355600" indent="-173038">
              <a:defRPr sz="1000"/>
            </a:lvl3pPr>
            <a:lvl4pPr marL="539750" indent="-184150">
              <a:defRPr sz="1000"/>
            </a:lvl4pPr>
            <a:lvl5pPr marL="722313" indent="-182563">
              <a:defRPr sz="1000"/>
            </a:lvl5pPr>
            <a:lvl6pPr marL="895350" indent="-173038">
              <a:defRPr sz="1000"/>
            </a:lvl6pPr>
            <a:lvl7pPr marL="1077913" indent="-182563">
              <a:defRPr sz="1000"/>
            </a:lvl7pPr>
            <a:lvl8pPr marL="1250950" indent="-173038">
              <a:defRPr sz="1000"/>
            </a:lvl8pPr>
            <a:lvl9pPr marL="1433513" indent="-182563"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60527BA6-8E7F-91F7-0FF5-EAFF7FBB237A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07988" y="1844673"/>
            <a:ext cx="1584000" cy="1584000"/>
          </a:xfrm>
          <a:prstGeom prst="ellipse">
            <a:avLst/>
          </a:prstGeom>
          <a:solidFill>
            <a:schemeClr val="accent2"/>
          </a:solidFill>
        </p:spPr>
        <p:txBody>
          <a:bodyPr anchor="ctr" anchorCtr="0"/>
          <a:lstStyle>
            <a:lvl1pPr marL="0" indent="0" algn="ctr">
              <a:buNone/>
              <a:defRPr sz="1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GB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25B7FD09-6933-9B2C-E660-44271E46576A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2711607" y="1844673"/>
            <a:ext cx="1584000" cy="1584000"/>
          </a:xfrm>
          <a:prstGeom prst="ellipse">
            <a:avLst/>
          </a:prstGeom>
          <a:solidFill>
            <a:schemeClr val="accent2"/>
          </a:solidFill>
        </p:spPr>
        <p:txBody>
          <a:bodyPr anchor="ctr" anchorCtr="0"/>
          <a:lstStyle>
            <a:lvl1pPr marL="0" indent="0" algn="ctr">
              <a:buNone/>
              <a:defRPr sz="1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GB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7E9BC9FF-8079-A9F7-940B-AD180B5C7111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5087880" y="1844673"/>
            <a:ext cx="1584000" cy="1584000"/>
          </a:xfrm>
          <a:prstGeom prst="ellipse">
            <a:avLst/>
          </a:prstGeom>
          <a:solidFill>
            <a:schemeClr val="accent2"/>
          </a:solidFill>
        </p:spPr>
        <p:txBody>
          <a:bodyPr anchor="ctr" anchorCtr="0"/>
          <a:lstStyle>
            <a:lvl1pPr marL="0" indent="0" algn="ctr">
              <a:buNone/>
              <a:defRPr sz="1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GB" dirty="0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8BE256EA-AF3A-004E-60D5-EB46182584F3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7392126" y="1844673"/>
            <a:ext cx="1584000" cy="1584000"/>
          </a:xfrm>
          <a:prstGeom prst="ellipse">
            <a:avLst/>
          </a:prstGeom>
          <a:solidFill>
            <a:schemeClr val="accent2"/>
          </a:solidFill>
        </p:spPr>
        <p:txBody>
          <a:bodyPr anchor="ctr" anchorCtr="0"/>
          <a:lstStyle>
            <a:lvl1pPr marL="0" indent="0" algn="ctr">
              <a:buNone/>
              <a:defRPr sz="1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GB" dirty="0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C3F0EB54-3301-1385-D27F-5E7B2877AC94}"/>
              </a:ext>
            </a:extLst>
          </p:cNvPr>
          <p:cNvSpPr>
            <a:spLocks noGrp="1"/>
          </p:cNvSpPr>
          <p:nvPr>
            <p:ph type="body" idx="22"/>
          </p:nvPr>
        </p:nvSpPr>
        <p:spPr>
          <a:xfrm>
            <a:off x="9768409" y="1844673"/>
            <a:ext cx="1584000" cy="1584000"/>
          </a:xfrm>
          <a:prstGeom prst="ellipse">
            <a:avLst/>
          </a:prstGeom>
          <a:solidFill>
            <a:schemeClr val="accent2"/>
          </a:solidFill>
        </p:spPr>
        <p:txBody>
          <a:bodyPr anchor="ctr" anchorCtr="0"/>
          <a:lstStyle>
            <a:lvl1pPr marL="0" indent="0" algn="ctr">
              <a:buNone/>
              <a:defRPr sz="1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211472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56FBF-088F-1B9C-4741-7B63EF764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6DE99E-677A-4DE5-3484-E9ADD6471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B3782-270A-4206-B651-06645730FAE2}" type="datetime1">
              <a:rPr lang="fi-FI" smtClean="0"/>
              <a:t>8.5.2025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F29C55-0F2E-2EEA-823A-D1C128A53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A8C97D-1A4E-B0F4-839E-4F69C9742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t>‹#›</a:t>
            </a:fld>
            <a:endParaRPr lang="fi-FI"/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2909D46F-AC09-DECA-BACA-C1675FF98C9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07988" y="3573016"/>
            <a:ext cx="2015604" cy="2303909"/>
          </a:xfrm>
        </p:spPr>
        <p:txBody>
          <a:bodyPr/>
          <a:lstStyle>
            <a:lvl1pPr>
              <a:defRPr sz="1000"/>
            </a:lvl1pPr>
            <a:lvl2pPr marL="182563" indent="-182563">
              <a:defRPr sz="1000"/>
            </a:lvl2pPr>
            <a:lvl3pPr marL="355600" indent="-173038">
              <a:defRPr sz="1000"/>
            </a:lvl3pPr>
            <a:lvl4pPr marL="539750" indent="-184150">
              <a:defRPr sz="1000"/>
            </a:lvl4pPr>
            <a:lvl5pPr marL="722313" indent="-182563">
              <a:defRPr sz="1000"/>
            </a:lvl5pPr>
            <a:lvl6pPr marL="895350" indent="-173038">
              <a:defRPr sz="1000"/>
            </a:lvl6pPr>
            <a:lvl7pPr marL="1077913" indent="-182563">
              <a:defRPr sz="1000"/>
            </a:lvl7pPr>
            <a:lvl8pPr marL="1250950" indent="-173038">
              <a:defRPr sz="1000"/>
            </a:lvl8pPr>
            <a:lvl9pPr marL="1433513" indent="-182563"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687E3998-D801-6A68-FC17-6DEBC7159F7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711624" y="3573016"/>
            <a:ext cx="2088232" cy="2303909"/>
          </a:xfrm>
        </p:spPr>
        <p:txBody>
          <a:bodyPr/>
          <a:lstStyle>
            <a:lvl1pPr>
              <a:defRPr sz="1000"/>
            </a:lvl1pPr>
            <a:lvl2pPr marL="182563" indent="-182563">
              <a:defRPr sz="1000"/>
            </a:lvl2pPr>
            <a:lvl3pPr marL="355600" indent="-173038">
              <a:defRPr sz="1000"/>
            </a:lvl3pPr>
            <a:lvl4pPr marL="539750" indent="-184150">
              <a:defRPr sz="1000"/>
            </a:lvl4pPr>
            <a:lvl5pPr marL="722313" indent="-182563">
              <a:defRPr sz="1000"/>
            </a:lvl5pPr>
            <a:lvl6pPr marL="895350" indent="-173038">
              <a:defRPr sz="1000"/>
            </a:lvl6pPr>
            <a:lvl7pPr marL="1077913" indent="-182563">
              <a:defRPr sz="1000"/>
            </a:lvl7pPr>
            <a:lvl8pPr marL="1250950" indent="-173038">
              <a:defRPr sz="1000"/>
            </a:lvl8pPr>
            <a:lvl9pPr marL="1433513" indent="-182563"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24" name="Text Placeholder 12">
            <a:extLst>
              <a:ext uri="{FF2B5EF4-FFF2-40B4-BE49-F238E27FC236}">
                <a16:creationId xmlns:a16="http://schemas.microsoft.com/office/drawing/2014/main" id="{D97F3D4F-F6AB-ED14-9484-30FEA150613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088198" y="3573016"/>
            <a:ext cx="2015604" cy="2303909"/>
          </a:xfrm>
        </p:spPr>
        <p:txBody>
          <a:bodyPr/>
          <a:lstStyle>
            <a:lvl1pPr>
              <a:defRPr sz="1000"/>
            </a:lvl1pPr>
            <a:lvl2pPr marL="182563" indent="-182563">
              <a:defRPr sz="1000"/>
            </a:lvl2pPr>
            <a:lvl3pPr marL="355600" indent="-173038">
              <a:defRPr sz="1000"/>
            </a:lvl3pPr>
            <a:lvl4pPr marL="539750" indent="-184150">
              <a:defRPr sz="1000"/>
            </a:lvl4pPr>
            <a:lvl5pPr marL="722313" indent="-182563">
              <a:defRPr sz="1000"/>
            </a:lvl5pPr>
            <a:lvl6pPr marL="895350" indent="-173038">
              <a:defRPr sz="1000"/>
            </a:lvl6pPr>
            <a:lvl7pPr marL="1077913" indent="-182563">
              <a:defRPr sz="1000"/>
            </a:lvl7pPr>
            <a:lvl8pPr marL="1250950" indent="-173038">
              <a:defRPr sz="1000"/>
            </a:lvl8pPr>
            <a:lvl9pPr marL="1433513" indent="-182563"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25" name="Text Placeholder 12">
            <a:extLst>
              <a:ext uri="{FF2B5EF4-FFF2-40B4-BE49-F238E27FC236}">
                <a16:creationId xmlns:a16="http://schemas.microsoft.com/office/drawing/2014/main" id="{F5BB4B25-AFF9-AFEA-85BA-E387072E794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392144" y="3573016"/>
            <a:ext cx="2088232" cy="2303909"/>
          </a:xfrm>
        </p:spPr>
        <p:txBody>
          <a:bodyPr/>
          <a:lstStyle>
            <a:lvl1pPr>
              <a:defRPr sz="1000"/>
            </a:lvl1pPr>
            <a:lvl2pPr marL="182563" indent="-182563">
              <a:defRPr sz="1000"/>
            </a:lvl2pPr>
            <a:lvl3pPr marL="355600" indent="-173038">
              <a:defRPr sz="1000"/>
            </a:lvl3pPr>
            <a:lvl4pPr marL="539750" indent="-184150">
              <a:defRPr sz="1000"/>
            </a:lvl4pPr>
            <a:lvl5pPr marL="722313" indent="-182563">
              <a:defRPr sz="1000"/>
            </a:lvl5pPr>
            <a:lvl6pPr marL="895350" indent="-173038">
              <a:defRPr sz="1000"/>
            </a:lvl6pPr>
            <a:lvl7pPr marL="1077913" indent="-182563">
              <a:defRPr sz="1000"/>
            </a:lvl7pPr>
            <a:lvl8pPr marL="1250950" indent="-173038">
              <a:defRPr sz="1000"/>
            </a:lvl8pPr>
            <a:lvl9pPr marL="1433513" indent="-182563"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ADB44BCB-11F4-E11F-6050-6499858CFA4B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9769028" y="3573016"/>
            <a:ext cx="2015604" cy="2303909"/>
          </a:xfrm>
        </p:spPr>
        <p:txBody>
          <a:bodyPr/>
          <a:lstStyle>
            <a:lvl1pPr>
              <a:defRPr sz="1000"/>
            </a:lvl1pPr>
            <a:lvl2pPr marL="182563" indent="-182563">
              <a:defRPr sz="1000"/>
            </a:lvl2pPr>
            <a:lvl3pPr marL="355600" indent="-173038">
              <a:defRPr sz="1000"/>
            </a:lvl3pPr>
            <a:lvl4pPr marL="539750" indent="-184150">
              <a:defRPr sz="1000"/>
            </a:lvl4pPr>
            <a:lvl5pPr marL="722313" indent="-182563">
              <a:defRPr sz="1000"/>
            </a:lvl5pPr>
            <a:lvl6pPr marL="895350" indent="-173038">
              <a:defRPr sz="1000"/>
            </a:lvl6pPr>
            <a:lvl7pPr marL="1077913" indent="-182563">
              <a:defRPr sz="1000"/>
            </a:lvl7pPr>
            <a:lvl8pPr marL="1250950" indent="-173038">
              <a:defRPr sz="1000"/>
            </a:lvl8pPr>
            <a:lvl9pPr marL="1433513" indent="-182563"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60527BA6-8E7F-91F7-0FF5-EAFF7FBB237A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07988" y="1844673"/>
            <a:ext cx="1584000" cy="1584000"/>
          </a:xfrm>
          <a:prstGeom prst="ellipse">
            <a:avLst/>
          </a:prstGeom>
          <a:solidFill>
            <a:schemeClr val="accent1"/>
          </a:solidFill>
        </p:spPr>
        <p:txBody>
          <a:bodyPr anchor="ctr" anchorCtr="0"/>
          <a:lstStyle>
            <a:lvl1pPr marL="0" indent="0" algn="ctr">
              <a:buNone/>
              <a:defRPr sz="1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GB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25B7FD09-6933-9B2C-E660-44271E46576A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2711607" y="1844673"/>
            <a:ext cx="1584000" cy="1584000"/>
          </a:xfrm>
          <a:prstGeom prst="ellipse">
            <a:avLst/>
          </a:prstGeom>
          <a:solidFill>
            <a:schemeClr val="accent1"/>
          </a:solidFill>
        </p:spPr>
        <p:txBody>
          <a:bodyPr anchor="ctr" anchorCtr="0"/>
          <a:lstStyle>
            <a:lvl1pPr marL="0" indent="0" algn="ctr">
              <a:buNone/>
              <a:defRPr sz="1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GB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7E9BC9FF-8079-A9F7-940B-AD180B5C7111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5087880" y="1844673"/>
            <a:ext cx="1584000" cy="1584000"/>
          </a:xfrm>
          <a:prstGeom prst="ellipse">
            <a:avLst/>
          </a:prstGeom>
          <a:solidFill>
            <a:schemeClr val="accent1"/>
          </a:solidFill>
        </p:spPr>
        <p:txBody>
          <a:bodyPr anchor="ctr" anchorCtr="0"/>
          <a:lstStyle>
            <a:lvl1pPr marL="0" indent="0" algn="ctr">
              <a:buNone/>
              <a:defRPr sz="1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GB" dirty="0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8BE256EA-AF3A-004E-60D5-EB46182584F3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7392126" y="1844673"/>
            <a:ext cx="1584000" cy="1584000"/>
          </a:xfrm>
          <a:prstGeom prst="ellipse">
            <a:avLst/>
          </a:prstGeom>
          <a:solidFill>
            <a:schemeClr val="accent1"/>
          </a:solidFill>
        </p:spPr>
        <p:txBody>
          <a:bodyPr anchor="ctr" anchorCtr="0"/>
          <a:lstStyle>
            <a:lvl1pPr marL="0" indent="0" algn="ctr">
              <a:buNone/>
              <a:defRPr sz="1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GB" dirty="0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C3F0EB54-3301-1385-D27F-5E7B2877AC94}"/>
              </a:ext>
            </a:extLst>
          </p:cNvPr>
          <p:cNvSpPr>
            <a:spLocks noGrp="1"/>
          </p:cNvSpPr>
          <p:nvPr>
            <p:ph type="body" idx="22"/>
          </p:nvPr>
        </p:nvSpPr>
        <p:spPr>
          <a:xfrm>
            <a:off x="9768409" y="1844673"/>
            <a:ext cx="1584000" cy="1584000"/>
          </a:xfrm>
          <a:prstGeom prst="ellipse">
            <a:avLst/>
          </a:prstGeom>
          <a:solidFill>
            <a:schemeClr val="accent1"/>
          </a:solidFill>
        </p:spPr>
        <p:txBody>
          <a:bodyPr anchor="ctr" anchorCtr="0"/>
          <a:lstStyle>
            <a:lvl1pPr marL="0" indent="0" algn="ctr">
              <a:buNone/>
              <a:defRPr sz="1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432874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C96E9-BA5C-FE6D-29D4-7D5BDF67E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35A839-C462-B1DD-93DB-75C65FA03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D4A0A-2B19-4E02-A46E-C3733585306B}" type="datetime1">
              <a:rPr lang="fi-FI" smtClean="0"/>
              <a:t>8.5.2025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323428-9C34-BE00-F14D-566DEEC4E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C2FB49-CD3A-1DDD-E564-703C4FE25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07908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CC-BY-NC 4.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275C4-164C-69B1-48F1-6ABBCFDD46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988" y="2936557"/>
            <a:ext cx="9792468" cy="492443"/>
          </a:xfrm>
        </p:spPr>
        <p:txBody>
          <a:bodyPr anchor="b" anchorCtr="0">
            <a:spAutoFit/>
          </a:bodyPr>
          <a:lstStyle>
            <a:lvl1pPr algn="l">
              <a:lnSpc>
                <a:spcPct val="100000"/>
              </a:lnSpc>
              <a:defRPr sz="32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45A747-631B-1133-C63C-B48ADA15D1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988" y="3429000"/>
            <a:ext cx="9792468" cy="492443"/>
          </a:xfrm>
        </p:spPr>
        <p:txBody>
          <a:bodyPr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B048024D-E928-1A47-E81D-E73CEDEC7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7988" y="432000"/>
            <a:ext cx="2650987" cy="576000"/>
          </a:xfrm>
          <a:custGeom>
            <a:avLst/>
            <a:gdLst>
              <a:gd name="T0" fmla="*/ 1856 w 4584"/>
              <a:gd name="T1" fmla="*/ 150 h 996"/>
              <a:gd name="T2" fmla="*/ 1926 w 4584"/>
              <a:gd name="T3" fmla="*/ 74 h 996"/>
              <a:gd name="T4" fmla="*/ 1862 w 4584"/>
              <a:gd name="T5" fmla="*/ 198 h 996"/>
              <a:gd name="T6" fmla="*/ 2091 w 4584"/>
              <a:gd name="T7" fmla="*/ 109 h 996"/>
              <a:gd name="T8" fmla="*/ 2346 w 4584"/>
              <a:gd name="T9" fmla="*/ 79 h 996"/>
              <a:gd name="T10" fmla="*/ 2341 w 4584"/>
              <a:gd name="T11" fmla="*/ 150 h 996"/>
              <a:gd name="T12" fmla="*/ 2584 w 4584"/>
              <a:gd name="T13" fmla="*/ 274 h 996"/>
              <a:gd name="T14" fmla="*/ 2883 w 4584"/>
              <a:gd name="T15" fmla="*/ 0 h 996"/>
              <a:gd name="T16" fmla="*/ 2966 w 4584"/>
              <a:gd name="T17" fmla="*/ 88 h 996"/>
              <a:gd name="T18" fmla="*/ 3031 w 4584"/>
              <a:gd name="T19" fmla="*/ 214 h 996"/>
              <a:gd name="T20" fmla="*/ 3010 w 4584"/>
              <a:gd name="T21" fmla="*/ 212 h 996"/>
              <a:gd name="T22" fmla="*/ 3283 w 4584"/>
              <a:gd name="T23" fmla="*/ 239 h 996"/>
              <a:gd name="T24" fmla="*/ 3261 w 4584"/>
              <a:gd name="T25" fmla="*/ 135 h 996"/>
              <a:gd name="T26" fmla="*/ 3397 w 4584"/>
              <a:gd name="T27" fmla="*/ 34 h 996"/>
              <a:gd name="T28" fmla="*/ 3589 w 4584"/>
              <a:gd name="T29" fmla="*/ 199 h 996"/>
              <a:gd name="T30" fmla="*/ 3538 w 4584"/>
              <a:gd name="T31" fmla="*/ 193 h 996"/>
              <a:gd name="T32" fmla="*/ 3580 w 4584"/>
              <a:gd name="T33" fmla="*/ 106 h 996"/>
              <a:gd name="T34" fmla="*/ 3779 w 4584"/>
              <a:gd name="T35" fmla="*/ 244 h 996"/>
              <a:gd name="T36" fmla="*/ 3908 w 4584"/>
              <a:gd name="T37" fmla="*/ 148 h 996"/>
              <a:gd name="T38" fmla="*/ 3821 w 4584"/>
              <a:gd name="T39" fmla="*/ 107 h 996"/>
              <a:gd name="T40" fmla="*/ 1828 w 4584"/>
              <a:gd name="T41" fmla="*/ 916 h 996"/>
              <a:gd name="T42" fmla="*/ 1868 w 4584"/>
              <a:gd name="T43" fmla="*/ 803 h 996"/>
              <a:gd name="T44" fmla="*/ 1905 w 4584"/>
              <a:gd name="T45" fmla="*/ 896 h 996"/>
              <a:gd name="T46" fmla="*/ 2193 w 4584"/>
              <a:gd name="T47" fmla="*/ 891 h 996"/>
              <a:gd name="T48" fmla="*/ 2220 w 4584"/>
              <a:gd name="T49" fmla="*/ 816 h 996"/>
              <a:gd name="T50" fmla="*/ 2340 w 4584"/>
              <a:gd name="T51" fmla="*/ 927 h 996"/>
              <a:gd name="T52" fmla="*/ 2271 w 4584"/>
              <a:gd name="T53" fmla="*/ 868 h 996"/>
              <a:gd name="T54" fmla="*/ 2506 w 4584"/>
              <a:gd name="T55" fmla="*/ 882 h 996"/>
              <a:gd name="T56" fmla="*/ 2823 w 4584"/>
              <a:gd name="T57" fmla="*/ 753 h 996"/>
              <a:gd name="T58" fmla="*/ 2952 w 4584"/>
              <a:gd name="T59" fmla="*/ 726 h 996"/>
              <a:gd name="T60" fmla="*/ 3233 w 4584"/>
              <a:gd name="T61" fmla="*/ 913 h 996"/>
              <a:gd name="T62" fmla="*/ 3254 w 4584"/>
              <a:gd name="T63" fmla="*/ 854 h 996"/>
              <a:gd name="T64" fmla="*/ 3313 w 4584"/>
              <a:gd name="T65" fmla="*/ 793 h 996"/>
              <a:gd name="T66" fmla="*/ 3644 w 4584"/>
              <a:gd name="T67" fmla="*/ 802 h 996"/>
              <a:gd name="T68" fmla="*/ 3627 w 4584"/>
              <a:gd name="T69" fmla="*/ 933 h 996"/>
              <a:gd name="T70" fmla="*/ 3553 w 4584"/>
              <a:gd name="T71" fmla="*/ 839 h 996"/>
              <a:gd name="T72" fmla="*/ 3726 w 4584"/>
              <a:gd name="T73" fmla="*/ 696 h 996"/>
              <a:gd name="T74" fmla="*/ 3850 w 4584"/>
              <a:gd name="T75" fmla="*/ 926 h 996"/>
              <a:gd name="T76" fmla="*/ 3980 w 4584"/>
              <a:gd name="T77" fmla="*/ 996 h 996"/>
              <a:gd name="T78" fmla="*/ 1914 w 4584"/>
              <a:gd name="T79" fmla="*/ 481 h 996"/>
              <a:gd name="T80" fmla="*/ 1963 w 4584"/>
              <a:gd name="T81" fmla="*/ 436 h 996"/>
              <a:gd name="T82" fmla="*/ 1873 w 4584"/>
              <a:gd name="T83" fmla="*/ 556 h 996"/>
              <a:gd name="T84" fmla="*/ 2197 w 4584"/>
              <a:gd name="T85" fmla="*/ 413 h 996"/>
              <a:gd name="T86" fmla="*/ 2378 w 4584"/>
              <a:gd name="T87" fmla="*/ 449 h 996"/>
              <a:gd name="T88" fmla="*/ 2327 w 4584"/>
              <a:gd name="T89" fmla="*/ 457 h 996"/>
              <a:gd name="T90" fmla="*/ 2668 w 4584"/>
              <a:gd name="T91" fmla="*/ 587 h 996"/>
              <a:gd name="T92" fmla="*/ 2785 w 4584"/>
              <a:gd name="T93" fmla="*/ 413 h 996"/>
              <a:gd name="T94" fmla="*/ 2840 w 4584"/>
              <a:gd name="T95" fmla="*/ 466 h 996"/>
              <a:gd name="T96" fmla="*/ 3340 w 4584"/>
              <a:gd name="T97" fmla="*/ 593 h 996"/>
              <a:gd name="T98" fmla="*/ 3412 w 4584"/>
              <a:gd name="T99" fmla="*/ 456 h 996"/>
              <a:gd name="T100" fmla="*/ 3375 w 4584"/>
              <a:gd name="T101" fmla="*/ 483 h 996"/>
              <a:gd name="T102" fmla="*/ 3508 w 4584"/>
              <a:gd name="T103" fmla="*/ 475 h 996"/>
              <a:gd name="T104" fmla="*/ 3735 w 4584"/>
              <a:gd name="T105" fmla="*/ 559 h 996"/>
              <a:gd name="T106" fmla="*/ 3673 w 4584"/>
              <a:gd name="T107" fmla="*/ 523 h 996"/>
              <a:gd name="T108" fmla="*/ 3797 w 4584"/>
              <a:gd name="T109" fmla="*/ 390 h 996"/>
              <a:gd name="T110" fmla="*/ 3950 w 4584"/>
              <a:gd name="T111" fmla="*/ 551 h 996"/>
              <a:gd name="T112" fmla="*/ 3976 w 4584"/>
              <a:gd name="T113" fmla="*/ 483 h 996"/>
              <a:gd name="T114" fmla="*/ 4063 w 4584"/>
              <a:gd name="T115" fmla="*/ 557 h 996"/>
              <a:gd name="T116" fmla="*/ 4023 w 4584"/>
              <a:gd name="T117" fmla="*/ 483 h 996"/>
              <a:gd name="T118" fmla="*/ 4319 w 4584"/>
              <a:gd name="T119" fmla="*/ 576 h 996"/>
              <a:gd name="T120" fmla="*/ 4457 w 4584"/>
              <a:gd name="T121" fmla="*/ 514 h 996"/>
              <a:gd name="T122" fmla="*/ 4395 w 4584"/>
              <a:gd name="T123" fmla="*/ 453 h 996"/>
              <a:gd name="T124" fmla="*/ 4474 w 4584"/>
              <a:gd name="T125" fmla="*/ 413 h 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584" h="996">
                <a:moveTo>
                  <a:pt x="1232" y="330"/>
                </a:moveTo>
                <a:lnTo>
                  <a:pt x="1178" y="648"/>
                </a:lnTo>
                <a:lnTo>
                  <a:pt x="1055" y="648"/>
                </a:lnTo>
                <a:lnTo>
                  <a:pt x="1010" y="330"/>
                </a:lnTo>
                <a:lnTo>
                  <a:pt x="1010" y="12"/>
                </a:lnTo>
                <a:lnTo>
                  <a:pt x="1232" y="12"/>
                </a:lnTo>
                <a:lnTo>
                  <a:pt x="1232" y="330"/>
                </a:lnTo>
                <a:close/>
                <a:moveTo>
                  <a:pt x="1623" y="249"/>
                </a:moveTo>
                <a:lnTo>
                  <a:pt x="1569" y="249"/>
                </a:lnTo>
                <a:lnTo>
                  <a:pt x="1651" y="13"/>
                </a:lnTo>
                <a:lnTo>
                  <a:pt x="1715" y="13"/>
                </a:lnTo>
                <a:lnTo>
                  <a:pt x="1797" y="249"/>
                </a:lnTo>
                <a:lnTo>
                  <a:pt x="1743" y="249"/>
                </a:lnTo>
                <a:lnTo>
                  <a:pt x="1726" y="195"/>
                </a:lnTo>
                <a:lnTo>
                  <a:pt x="1641" y="195"/>
                </a:lnTo>
                <a:lnTo>
                  <a:pt x="1623" y="249"/>
                </a:lnTo>
                <a:close/>
                <a:moveTo>
                  <a:pt x="1653" y="156"/>
                </a:moveTo>
                <a:lnTo>
                  <a:pt x="1713" y="156"/>
                </a:lnTo>
                <a:lnTo>
                  <a:pt x="1684" y="67"/>
                </a:lnTo>
                <a:lnTo>
                  <a:pt x="1653" y="156"/>
                </a:lnTo>
                <a:close/>
                <a:moveTo>
                  <a:pt x="1874" y="252"/>
                </a:moveTo>
                <a:lnTo>
                  <a:pt x="1867" y="252"/>
                </a:lnTo>
                <a:lnTo>
                  <a:pt x="1861" y="252"/>
                </a:lnTo>
                <a:lnTo>
                  <a:pt x="1856" y="251"/>
                </a:lnTo>
                <a:lnTo>
                  <a:pt x="1850" y="249"/>
                </a:lnTo>
                <a:lnTo>
                  <a:pt x="1845" y="247"/>
                </a:lnTo>
                <a:lnTo>
                  <a:pt x="1840" y="245"/>
                </a:lnTo>
                <a:lnTo>
                  <a:pt x="1836" y="242"/>
                </a:lnTo>
                <a:lnTo>
                  <a:pt x="1832" y="239"/>
                </a:lnTo>
                <a:lnTo>
                  <a:pt x="1828" y="236"/>
                </a:lnTo>
                <a:lnTo>
                  <a:pt x="1824" y="232"/>
                </a:lnTo>
                <a:lnTo>
                  <a:pt x="1821" y="227"/>
                </a:lnTo>
                <a:lnTo>
                  <a:pt x="1820" y="225"/>
                </a:lnTo>
                <a:lnTo>
                  <a:pt x="1819" y="223"/>
                </a:lnTo>
                <a:lnTo>
                  <a:pt x="1817" y="218"/>
                </a:lnTo>
                <a:lnTo>
                  <a:pt x="1816" y="212"/>
                </a:lnTo>
                <a:lnTo>
                  <a:pt x="1815" y="206"/>
                </a:lnTo>
                <a:lnTo>
                  <a:pt x="1815" y="200"/>
                </a:lnTo>
                <a:lnTo>
                  <a:pt x="1815" y="190"/>
                </a:lnTo>
                <a:lnTo>
                  <a:pt x="1817" y="182"/>
                </a:lnTo>
                <a:lnTo>
                  <a:pt x="1818" y="178"/>
                </a:lnTo>
                <a:lnTo>
                  <a:pt x="1820" y="175"/>
                </a:lnTo>
                <a:lnTo>
                  <a:pt x="1824" y="169"/>
                </a:lnTo>
                <a:lnTo>
                  <a:pt x="1827" y="166"/>
                </a:lnTo>
                <a:lnTo>
                  <a:pt x="1829" y="163"/>
                </a:lnTo>
                <a:lnTo>
                  <a:pt x="1832" y="161"/>
                </a:lnTo>
                <a:lnTo>
                  <a:pt x="1835" y="159"/>
                </a:lnTo>
                <a:lnTo>
                  <a:pt x="1838" y="157"/>
                </a:lnTo>
                <a:lnTo>
                  <a:pt x="1841" y="155"/>
                </a:lnTo>
                <a:lnTo>
                  <a:pt x="1845" y="154"/>
                </a:lnTo>
                <a:lnTo>
                  <a:pt x="1849" y="152"/>
                </a:lnTo>
                <a:lnTo>
                  <a:pt x="1856" y="150"/>
                </a:lnTo>
                <a:lnTo>
                  <a:pt x="1864" y="148"/>
                </a:lnTo>
                <a:lnTo>
                  <a:pt x="1873" y="146"/>
                </a:lnTo>
                <a:lnTo>
                  <a:pt x="1881" y="145"/>
                </a:lnTo>
                <a:lnTo>
                  <a:pt x="1901" y="143"/>
                </a:lnTo>
                <a:lnTo>
                  <a:pt x="1908" y="142"/>
                </a:lnTo>
                <a:lnTo>
                  <a:pt x="1914" y="140"/>
                </a:lnTo>
                <a:lnTo>
                  <a:pt x="1918" y="139"/>
                </a:lnTo>
                <a:lnTo>
                  <a:pt x="1920" y="138"/>
                </a:lnTo>
                <a:lnTo>
                  <a:pt x="1922" y="136"/>
                </a:lnTo>
                <a:lnTo>
                  <a:pt x="1923" y="135"/>
                </a:lnTo>
                <a:lnTo>
                  <a:pt x="1923" y="133"/>
                </a:lnTo>
                <a:lnTo>
                  <a:pt x="1924" y="131"/>
                </a:lnTo>
                <a:lnTo>
                  <a:pt x="1924" y="129"/>
                </a:lnTo>
                <a:lnTo>
                  <a:pt x="1924" y="124"/>
                </a:lnTo>
                <a:lnTo>
                  <a:pt x="1922" y="119"/>
                </a:lnTo>
                <a:lnTo>
                  <a:pt x="1921" y="117"/>
                </a:lnTo>
                <a:lnTo>
                  <a:pt x="1920" y="115"/>
                </a:lnTo>
                <a:lnTo>
                  <a:pt x="1919" y="113"/>
                </a:lnTo>
                <a:lnTo>
                  <a:pt x="1917" y="112"/>
                </a:lnTo>
                <a:lnTo>
                  <a:pt x="1913" y="109"/>
                </a:lnTo>
                <a:lnTo>
                  <a:pt x="1909" y="107"/>
                </a:lnTo>
                <a:lnTo>
                  <a:pt x="1904" y="106"/>
                </a:lnTo>
                <a:lnTo>
                  <a:pt x="1898" y="106"/>
                </a:lnTo>
                <a:lnTo>
                  <a:pt x="1892" y="106"/>
                </a:lnTo>
                <a:lnTo>
                  <a:pt x="1886" y="107"/>
                </a:lnTo>
                <a:lnTo>
                  <a:pt x="1881" y="109"/>
                </a:lnTo>
                <a:lnTo>
                  <a:pt x="1877" y="112"/>
                </a:lnTo>
                <a:lnTo>
                  <a:pt x="1873" y="115"/>
                </a:lnTo>
                <a:lnTo>
                  <a:pt x="1870" y="118"/>
                </a:lnTo>
                <a:lnTo>
                  <a:pt x="1868" y="122"/>
                </a:lnTo>
                <a:lnTo>
                  <a:pt x="1867" y="124"/>
                </a:lnTo>
                <a:lnTo>
                  <a:pt x="1866" y="126"/>
                </a:lnTo>
                <a:lnTo>
                  <a:pt x="1821" y="123"/>
                </a:lnTo>
                <a:lnTo>
                  <a:pt x="1823" y="117"/>
                </a:lnTo>
                <a:lnTo>
                  <a:pt x="1825" y="111"/>
                </a:lnTo>
                <a:lnTo>
                  <a:pt x="1827" y="106"/>
                </a:lnTo>
                <a:lnTo>
                  <a:pt x="1830" y="101"/>
                </a:lnTo>
                <a:lnTo>
                  <a:pt x="1833" y="96"/>
                </a:lnTo>
                <a:lnTo>
                  <a:pt x="1837" y="92"/>
                </a:lnTo>
                <a:lnTo>
                  <a:pt x="1841" y="88"/>
                </a:lnTo>
                <a:lnTo>
                  <a:pt x="1846" y="84"/>
                </a:lnTo>
                <a:lnTo>
                  <a:pt x="1851" y="81"/>
                </a:lnTo>
                <a:lnTo>
                  <a:pt x="1857" y="78"/>
                </a:lnTo>
                <a:lnTo>
                  <a:pt x="1863" y="76"/>
                </a:lnTo>
                <a:lnTo>
                  <a:pt x="1869" y="74"/>
                </a:lnTo>
                <a:lnTo>
                  <a:pt x="1876" y="72"/>
                </a:lnTo>
                <a:lnTo>
                  <a:pt x="1883" y="71"/>
                </a:lnTo>
                <a:lnTo>
                  <a:pt x="1890" y="70"/>
                </a:lnTo>
                <a:lnTo>
                  <a:pt x="1898" y="70"/>
                </a:lnTo>
                <a:lnTo>
                  <a:pt x="1908" y="70"/>
                </a:lnTo>
                <a:lnTo>
                  <a:pt x="1917" y="72"/>
                </a:lnTo>
                <a:lnTo>
                  <a:pt x="1926" y="74"/>
                </a:lnTo>
                <a:lnTo>
                  <a:pt x="1935" y="76"/>
                </a:lnTo>
                <a:lnTo>
                  <a:pt x="1943" y="80"/>
                </a:lnTo>
                <a:lnTo>
                  <a:pt x="1947" y="82"/>
                </a:lnTo>
                <a:lnTo>
                  <a:pt x="1950" y="84"/>
                </a:lnTo>
                <a:lnTo>
                  <a:pt x="1957" y="90"/>
                </a:lnTo>
                <a:lnTo>
                  <a:pt x="1963" y="96"/>
                </a:lnTo>
                <a:lnTo>
                  <a:pt x="1965" y="99"/>
                </a:lnTo>
                <a:lnTo>
                  <a:pt x="1967" y="103"/>
                </a:lnTo>
                <a:lnTo>
                  <a:pt x="1969" y="107"/>
                </a:lnTo>
                <a:lnTo>
                  <a:pt x="1970" y="111"/>
                </a:lnTo>
                <a:lnTo>
                  <a:pt x="1972" y="115"/>
                </a:lnTo>
                <a:lnTo>
                  <a:pt x="1972" y="120"/>
                </a:lnTo>
                <a:lnTo>
                  <a:pt x="1973" y="125"/>
                </a:lnTo>
                <a:lnTo>
                  <a:pt x="1973" y="130"/>
                </a:lnTo>
                <a:lnTo>
                  <a:pt x="1973" y="249"/>
                </a:lnTo>
                <a:lnTo>
                  <a:pt x="1927" y="249"/>
                </a:lnTo>
                <a:lnTo>
                  <a:pt x="1927" y="225"/>
                </a:lnTo>
                <a:lnTo>
                  <a:pt x="1922" y="230"/>
                </a:lnTo>
                <a:lnTo>
                  <a:pt x="1917" y="236"/>
                </a:lnTo>
                <a:lnTo>
                  <a:pt x="1912" y="241"/>
                </a:lnTo>
                <a:lnTo>
                  <a:pt x="1906" y="245"/>
                </a:lnTo>
                <a:lnTo>
                  <a:pt x="1899" y="248"/>
                </a:lnTo>
                <a:lnTo>
                  <a:pt x="1891" y="250"/>
                </a:lnTo>
                <a:lnTo>
                  <a:pt x="1887" y="251"/>
                </a:lnTo>
                <a:lnTo>
                  <a:pt x="1883" y="252"/>
                </a:lnTo>
                <a:lnTo>
                  <a:pt x="1874" y="252"/>
                </a:lnTo>
                <a:close/>
                <a:moveTo>
                  <a:pt x="1888" y="219"/>
                </a:moveTo>
                <a:lnTo>
                  <a:pt x="1895" y="218"/>
                </a:lnTo>
                <a:lnTo>
                  <a:pt x="1902" y="216"/>
                </a:lnTo>
                <a:lnTo>
                  <a:pt x="1905" y="215"/>
                </a:lnTo>
                <a:lnTo>
                  <a:pt x="1908" y="213"/>
                </a:lnTo>
                <a:lnTo>
                  <a:pt x="1914" y="209"/>
                </a:lnTo>
                <a:lnTo>
                  <a:pt x="1916" y="207"/>
                </a:lnTo>
                <a:lnTo>
                  <a:pt x="1919" y="204"/>
                </a:lnTo>
                <a:lnTo>
                  <a:pt x="1922" y="199"/>
                </a:lnTo>
                <a:lnTo>
                  <a:pt x="1924" y="193"/>
                </a:lnTo>
                <a:lnTo>
                  <a:pt x="1924" y="189"/>
                </a:lnTo>
                <a:lnTo>
                  <a:pt x="1924" y="186"/>
                </a:lnTo>
                <a:lnTo>
                  <a:pt x="1924" y="167"/>
                </a:lnTo>
                <a:lnTo>
                  <a:pt x="1921" y="169"/>
                </a:lnTo>
                <a:lnTo>
                  <a:pt x="1915" y="171"/>
                </a:lnTo>
                <a:lnTo>
                  <a:pt x="1903" y="173"/>
                </a:lnTo>
                <a:lnTo>
                  <a:pt x="1890" y="175"/>
                </a:lnTo>
                <a:lnTo>
                  <a:pt x="1884" y="176"/>
                </a:lnTo>
                <a:lnTo>
                  <a:pt x="1879" y="178"/>
                </a:lnTo>
                <a:lnTo>
                  <a:pt x="1874" y="180"/>
                </a:lnTo>
                <a:lnTo>
                  <a:pt x="1870" y="182"/>
                </a:lnTo>
                <a:lnTo>
                  <a:pt x="1866" y="185"/>
                </a:lnTo>
                <a:lnTo>
                  <a:pt x="1864" y="189"/>
                </a:lnTo>
                <a:lnTo>
                  <a:pt x="1863" y="191"/>
                </a:lnTo>
                <a:lnTo>
                  <a:pt x="1862" y="193"/>
                </a:lnTo>
                <a:lnTo>
                  <a:pt x="1862" y="198"/>
                </a:lnTo>
                <a:lnTo>
                  <a:pt x="1862" y="203"/>
                </a:lnTo>
                <a:lnTo>
                  <a:pt x="1863" y="207"/>
                </a:lnTo>
                <a:lnTo>
                  <a:pt x="1865" y="209"/>
                </a:lnTo>
                <a:lnTo>
                  <a:pt x="1866" y="211"/>
                </a:lnTo>
                <a:lnTo>
                  <a:pt x="1869" y="213"/>
                </a:lnTo>
                <a:lnTo>
                  <a:pt x="1873" y="216"/>
                </a:lnTo>
                <a:lnTo>
                  <a:pt x="1875" y="217"/>
                </a:lnTo>
                <a:lnTo>
                  <a:pt x="1877" y="217"/>
                </a:lnTo>
                <a:lnTo>
                  <a:pt x="1882" y="218"/>
                </a:lnTo>
                <a:lnTo>
                  <a:pt x="1888" y="219"/>
                </a:lnTo>
                <a:close/>
                <a:moveTo>
                  <a:pt x="2063" y="249"/>
                </a:moveTo>
                <a:lnTo>
                  <a:pt x="2013" y="249"/>
                </a:lnTo>
                <a:lnTo>
                  <a:pt x="2013" y="13"/>
                </a:lnTo>
                <a:lnTo>
                  <a:pt x="2063" y="13"/>
                </a:lnTo>
                <a:lnTo>
                  <a:pt x="2063" y="249"/>
                </a:lnTo>
                <a:close/>
                <a:moveTo>
                  <a:pt x="2197" y="72"/>
                </a:moveTo>
                <a:lnTo>
                  <a:pt x="2197" y="109"/>
                </a:lnTo>
                <a:lnTo>
                  <a:pt x="2164" y="109"/>
                </a:lnTo>
                <a:lnTo>
                  <a:pt x="2164" y="195"/>
                </a:lnTo>
                <a:lnTo>
                  <a:pt x="2164" y="199"/>
                </a:lnTo>
                <a:lnTo>
                  <a:pt x="2165" y="203"/>
                </a:lnTo>
                <a:lnTo>
                  <a:pt x="2166" y="205"/>
                </a:lnTo>
                <a:lnTo>
                  <a:pt x="2167" y="206"/>
                </a:lnTo>
                <a:lnTo>
                  <a:pt x="2169" y="208"/>
                </a:lnTo>
                <a:lnTo>
                  <a:pt x="2171" y="210"/>
                </a:lnTo>
                <a:lnTo>
                  <a:pt x="2174" y="211"/>
                </a:lnTo>
                <a:lnTo>
                  <a:pt x="2177" y="212"/>
                </a:lnTo>
                <a:lnTo>
                  <a:pt x="2181" y="212"/>
                </a:lnTo>
                <a:lnTo>
                  <a:pt x="2188" y="211"/>
                </a:lnTo>
                <a:lnTo>
                  <a:pt x="2193" y="210"/>
                </a:lnTo>
                <a:lnTo>
                  <a:pt x="2201" y="247"/>
                </a:lnTo>
                <a:lnTo>
                  <a:pt x="2190" y="250"/>
                </a:lnTo>
                <a:lnTo>
                  <a:pt x="2183" y="251"/>
                </a:lnTo>
                <a:lnTo>
                  <a:pt x="2174" y="252"/>
                </a:lnTo>
                <a:lnTo>
                  <a:pt x="2168" y="252"/>
                </a:lnTo>
                <a:lnTo>
                  <a:pt x="2161" y="251"/>
                </a:lnTo>
                <a:lnTo>
                  <a:pt x="2156" y="250"/>
                </a:lnTo>
                <a:lnTo>
                  <a:pt x="2150" y="249"/>
                </a:lnTo>
                <a:lnTo>
                  <a:pt x="2145" y="248"/>
                </a:lnTo>
                <a:lnTo>
                  <a:pt x="2140" y="245"/>
                </a:lnTo>
                <a:lnTo>
                  <a:pt x="2135" y="243"/>
                </a:lnTo>
                <a:lnTo>
                  <a:pt x="2131" y="240"/>
                </a:lnTo>
                <a:lnTo>
                  <a:pt x="2127" y="237"/>
                </a:lnTo>
                <a:lnTo>
                  <a:pt x="2124" y="233"/>
                </a:lnTo>
                <a:lnTo>
                  <a:pt x="2121" y="229"/>
                </a:lnTo>
                <a:lnTo>
                  <a:pt x="2119" y="224"/>
                </a:lnTo>
                <a:lnTo>
                  <a:pt x="2117" y="219"/>
                </a:lnTo>
                <a:lnTo>
                  <a:pt x="2116" y="213"/>
                </a:lnTo>
                <a:lnTo>
                  <a:pt x="2115" y="208"/>
                </a:lnTo>
                <a:lnTo>
                  <a:pt x="2115" y="201"/>
                </a:lnTo>
                <a:lnTo>
                  <a:pt x="2115" y="109"/>
                </a:lnTo>
                <a:lnTo>
                  <a:pt x="2091" y="109"/>
                </a:lnTo>
                <a:lnTo>
                  <a:pt x="2091" y="72"/>
                </a:lnTo>
                <a:lnTo>
                  <a:pt x="2115" y="72"/>
                </a:lnTo>
                <a:lnTo>
                  <a:pt x="2115" y="30"/>
                </a:lnTo>
                <a:lnTo>
                  <a:pt x="2164" y="30"/>
                </a:lnTo>
                <a:lnTo>
                  <a:pt x="2164" y="72"/>
                </a:lnTo>
                <a:lnTo>
                  <a:pt x="2197" y="72"/>
                </a:lnTo>
                <a:close/>
                <a:moveTo>
                  <a:pt x="2304" y="253"/>
                </a:moveTo>
                <a:lnTo>
                  <a:pt x="2291" y="252"/>
                </a:lnTo>
                <a:lnTo>
                  <a:pt x="2285" y="251"/>
                </a:lnTo>
                <a:lnTo>
                  <a:pt x="2279" y="250"/>
                </a:lnTo>
                <a:lnTo>
                  <a:pt x="2268" y="246"/>
                </a:lnTo>
                <a:lnTo>
                  <a:pt x="2263" y="244"/>
                </a:lnTo>
                <a:lnTo>
                  <a:pt x="2258" y="241"/>
                </a:lnTo>
                <a:lnTo>
                  <a:pt x="2249" y="235"/>
                </a:lnTo>
                <a:lnTo>
                  <a:pt x="2245" y="231"/>
                </a:lnTo>
                <a:lnTo>
                  <a:pt x="2241" y="227"/>
                </a:lnTo>
                <a:lnTo>
                  <a:pt x="2234" y="219"/>
                </a:lnTo>
                <a:lnTo>
                  <a:pt x="2231" y="214"/>
                </a:lnTo>
                <a:lnTo>
                  <a:pt x="2228" y="209"/>
                </a:lnTo>
                <a:lnTo>
                  <a:pt x="2223" y="198"/>
                </a:lnTo>
                <a:lnTo>
                  <a:pt x="2221" y="193"/>
                </a:lnTo>
                <a:lnTo>
                  <a:pt x="2220" y="187"/>
                </a:lnTo>
                <a:lnTo>
                  <a:pt x="2219" y="181"/>
                </a:lnTo>
                <a:lnTo>
                  <a:pt x="2218" y="175"/>
                </a:lnTo>
                <a:lnTo>
                  <a:pt x="2218" y="168"/>
                </a:lnTo>
                <a:lnTo>
                  <a:pt x="2217" y="161"/>
                </a:lnTo>
                <a:lnTo>
                  <a:pt x="2218" y="155"/>
                </a:lnTo>
                <a:lnTo>
                  <a:pt x="2218" y="148"/>
                </a:lnTo>
                <a:lnTo>
                  <a:pt x="2219" y="142"/>
                </a:lnTo>
                <a:lnTo>
                  <a:pt x="2220" y="136"/>
                </a:lnTo>
                <a:lnTo>
                  <a:pt x="2223" y="124"/>
                </a:lnTo>
                <a:lnTo>
                  <a:pt x="2225" y="119"/>
                </a:lnTo>
                <a:lnTo>
                  <a:pt x="2228" y="114"/>
                </a:lnTo>
                <a:lnTo>
                  <a:pt x="2234" y="104"/>
                </a:lnTo>
                <a:lnTo>
                  <a:pt x="2237" y="99"/>
                </a:lnTo>
                <a:lnTo>
                  <a:pt x="2241" y="95"/>
                </a:lnTo>
                <a:lnTo>
                  <a:pt x="2245" y="91"/>
                </a:lnTo>
                <a:lnTo>
                  <a:pt x="2249" y="88"/>
                </a:lnTo>
                <a:lnTo>
                  <a:pt x="2253" y="85"/>
                </a:lnTo>
                <a:lnTo>
                  <a:pt x="2258" y="82"/>
                </a:lnTo>
                <a:lnTo>
                  <a:pt x="2263" y="79"/>
                </a:lnTo>
                <a:lnTo>
                  <a:pt x="2268" y="77"/>
                </a:lnTo>
                <a:lnTo>
                  <a:pt x="2274" y="75"/>
                </a:lnTo>
                <a:lnTo>
                  <a:pt x="2279" y="73"/>
                </a:lnTo>
                <a:lnTo>
                  <a:pt x="2285" y="72"/>
                </a:lnTo>
                <a:lnTo>
                  <a:pt x="2291" y="71"/>
                </a:lnTo>
                <a:lnTo>
                  <a:pt x="2304" y="70"/>
                </a:lnTo>
                <a:lnTo>
                  <a:pt x="2317" y="71"/>
                </a:lnTo>
                <a:lnTo>
                  <a:pt x="2323" y="72"/>
                </a:lnTo>
                <a:lnTo>
                  <a:pt x="2329" y="73"/>
                </a:lnTo>
                <a:lnTo>
                  <a:pt x="2340" y="77"/>
                </a:lnTo>
                <a:lnTo>
                  <a:pt x="2346" y="79"/>
                </a:lnTo>
                <a:lnTo>
                  <a:pt x="2351" y="82"/>
                </a:lnTo>
                <a:lnTo>
                  <a:pt x="2360" y="88"/>
                </a:lnTo>
                <a:lnTo>
                  <a:pt x="2364" y="91"/>
                </a:lnTo>
                <a:lnTo>
                  <a:pt x="2368" y="95"/>
                </a:lnTo>
                <a:lnTo>
                  <a:pt x="2375" y="104"/>
                </a:lnTo>
                <a:lnTo>
                  <a:pt x="2378" y="109"/>
                </a:lnTo>
                <a:lnTo>
                  <a:pt x="2381" y="114"/>
                </a:lnTo>
                <a:lnTo>
                  <a:pt x="2385" y="124"/>
                </a:lnTo>
                <a:lnTo>
                  <a:pt x="2387" y="130"/>
                </a:lnTo>
                <a:lnTo>
                  <a:pt x="2389" y="136"/>
                </a:lnTo>
                <a:lnTo>
                  <a:pt x="2390" y="142"/>
                </a:lnTo>
                <a:lnTo>
                  <a:pt x="2391" y="148"/>
                </a:lnTo>
                <a:lnTo>
                  <a:pt x="2391" y="155"/>
                </a:lnTo>
                <a:lnTo>
                  <a:pt x="2391" y="161"/>
                </a:lnTo>
                <a:lnTo>
                  <a:pt x="2391" y="168"/>
                </a:lnTo>
                <a:lnTo>
                  <a:pt x="2391" y="175"/>
                </a:lnTo>
                <a:lnTo>
                  <a:pt x="2390" y="181"/>
                </a:lnTo>
                <a:lnTo>
                  <a:pt x="2389" y="187"/>
                </a:lnTo>
                <a:lnTo>
                  <a:pt x="2385" y="198"/>
                </a:lnTo>
                <a:lnTo>
                  <a:pt x="2383" y="204"/>
                </a:lnTo>
                <a:lnTo>
                  <a:pt x="2381" y="209"/>
                </a:lnTo>
                <a:lnTo>
                  <a:pt x="2375" y="219"/>
                </a:lnTo>
                <a:lnTo>
                  <a:pt x="2372" y="223"/>
                </a:lnTo>
                <a:lnTo>
                  <a:pt x="2368" y="227"/>
                </a:lnTo>
                <a:lnTo>
                  <a:pt x="2364" y="231"/>
                </a:lnTo>
                <a:lnTo>
                  <a:pt x="2360" y="235"/>
                </a:lnTo>
                <a:lnTo>
                  <a:pt x="2355" y="238"/>
                </a:lnTo>
                <a:lnTo>
                  <a:pt x="2351" y="241"/>
                </a:lnTo>
                <a:lnTo>
                  <a:pt x="2346" y="244"/>
                </a:lnTo>
                <a:lnTo>
                  <a:pt x="2340" y="246"/>
                </a:lnTo>
                <a:lnTo>
                  <a:pt x="2335" y="248"/>
                </a:lnTo>
                <a:lnTo>
                  <a:pt x="2329" y="250"/>
                </a:lnTo>
                <a:lnTo>
                  <a:pt x="2323" y="251"/>
                </a:lnTo>
                <a:lnTo>
                  <a:pt x="2317" y="252"/>
                </a:lnTo>
                <a:lnTo>
                  <a:pt x="2304" y="253"/>
                </a:lnTo>
                <a:close/>
                <a:moveTo>
                  <a:pt x="2305" y="215"/>
                </a:moveTo>
                <a:lnTo>
                  <a:pt x="2309" y="214"/>
                </a:lnTo>
                <a:lnTo>
                  <a:pt x="2313" y="214"/>
                </a:lnTo>
                <a:lnTo>
                  <a:pt x="2317" y="212"/>
                </a:lnTo>
                <a:lnTo>
                  <a:pt x="2321" y="211"/>
                </a:lnTo>
                <a:lnTo>
                  <a:pt x="2324" y="209"/>
                </a:lnTo>
                <a:lnTo>
                  <a:pt x="2327" y="206"/>
                </a:lnTo>
                <a:lnTo>
                  <a:pt x="2330" y="203"/>
                </a:lnTo>
                <a:lnTo>
                  <a:pt x="2332" y="199"/>
                </a:lnTo>
                <a:lnTo>
                  <a:pt x="2334" y="195"/>
                </a:lnTo>
                <a:lnTo>
                  <a:pt x="2336" y="191"/>
                </a:lnTo>
                <a:lnTo>
                  <a:pt x="2338" y="187"/>
                </a:lnTo>
                <a:lnTo>
                  <a:pt x="2339" y="182"/>
                </a:lnTo>
                <a:lnTo>
                  <a:pt x="2341" y="172"/>
                </a:lnTo>
                <a:lnTo>
                  <a:pt x="2341" y="167"/>
                </a:lnTo>
                <a:lnTo>
                  <a:pt x="2342" y="161"/>
                </a:lnTo>
                <a:lnTo>
                  <a:pt x="2341" y="150"/>
                </a:lnTo>
                <a:lnTo>
                  <a:pt x="2339" y="140"/>
                </a:lnTo>
                <a:lnTo>
                  <a:pt x="2338" y="135"/>
                </a:lnTo>
                <a:lnTo>
                  <a:pt x="2336" y="131"/>
                </a:lnTo>
                <a:lnTo>
                  <a:pt x="2332" y="123"/>
                </a:lnTo>
                <a:lnTo>
                  <a:pt x="2330" y="119"/>
                </a:lnTo>
                <a:lnTo>
                  <a:pt x="2327" y="116"/>
                </a:lnTo>
                <a:lnTo>
                  <a:pt x="2324" y="113"/>
                </a:lnTo>
                <a:lnTo>
                  <a:pt x="2321" y="111"/>
                </a:lnTo>
                <a:lnTo>
                  <a:pt x="2317" y="110"/>
                </a:lnTo>
                <a:lnTo>
                  <a:pt x="2313" y="108"/>
                </a:lnTo>
                <a:lnTo>
                  <a:pt x="2309" y="108"/>
                </a:lnTo>
                <a:lnTo>
                  <a:pt x="2305" y="107"/>
                </a:lnTo>
                <a:lnTo>
                  <a:pt x="2300" y="108"/>
                </a:lnTo>
                <a:lnTo>
                  <a:pt x="2296" y="108"/>
                </a:lnTo>
                <a:lnTo>
                  <a:pt x="2292" y="110"/>
                </a:lnTo>
                <a:lnTo>
                  <a:pt x="2288" y="111"/>
                </a:lnTo>
                <a:lnTo>
                  <a:pt x="2285" y="113"/>
                </a:lnTo>
                <a:lnTo>
                  <a:pt x="2282" y="116"/>
                </a:lnTo>
                <a:lnTo>
                  <a:pt x="2279" y="119"/>
                </a:lnTo>
                <a:lnTo>
                  <a:pt x="2277" y="123"/>
                </a:lnTo>
                <a:lnTo>
                  <a:pt x="2272" y="131"/>
                </a:lnTo>
                <a:lnTo>
                  <a:pt x="2271" y="135"/>
                </a:lnTo>
                <a:lnTo>
                  <a:pt x="2270" y="140"/>
                </a:lnTo>
                <a:lnTo>
                  <a:pt x="2269" y="145"/>
                </a:lnTo>
                <a:lnTo>
                  <a:pt x="2268" y="150"/>
                </a:lnTo>
                <a:lnTo>
                  <a:pt x="2267" y="155"/>
                </a:lnTo>
                <a:lnTo>
                  <a:pt x="2267" y="161"/>
                </a:lnTo>
                <a:lnTo>
                  <a:pt x="2268" y="172"/>
                </a:lnTo>
                <a:lnTo>
                  <a:pt x="2270" y="182"/>
                </a:lnTo>
                <a:lnTo>
                  <a:pt x="2271" y="187"/>
                </a:lnTo>
                <a:lnTo>
                  <a:pt x="2272" y="191"/>
                </a:lnTo>
                <a:lnTo>
                  <a:pt x="2274" y="195"/>
                </a:lnTo>
                <a:lnTo>
                  <a:pt x="2277" y="199"/>
                </a:lnTo>
                <a:lnTo>
                  <a:pt x="2279" y="203"/>
                </a:lnTo>
                <a:lnTo>
                  <a:pt x="2282" y="206"/>
                </a:lnTo>
                <a:lnTo>
                  <a:pt x="2285" y="209"/>
                </a:lnTo>
                <a:lnTo>
                  <a:pt x="2288" y="211"/>
                </a:lnTo>
                <a:lnTo>
                  <a:pt x="2292" y="212"/>
                </a:lnTo>
                <a:lnTo>
                  <a:pt x="2296" y="214"/>
                </a:lnTo>
                <a:lnTo>
                  <a:pt x="2300" y="214"/>
                </a:lnTo>
                <a:lnTo>
                  <a:pt x="2305" y="215"/>
                </a:lnTo>
                <a:close/>
                <a:moveTo>
                  <a:pt x="2539" y="172"/>
                </a:moveTo>
                <a:lnTo>
                  <a:pt x="2430" y="172"/>
                </a:lnTo>
                <a:lnTo>
                  <a:pt x="2430" y="133"/>
                </a:lnTo>
                <a:lnTo>
                  <a:pt x="2539" y="133"/>
                </a:lnTo>
                <a:lnTo>
                  <a:pt x="2539" y="172"/>
                </a:lnTo>
                <a:close/>
                <a:moveTo>
                  <a:pt x="2603" y="315"/>
                </a:moveTo>
                <a:lnTo>
                  <a:pt x="2594" y="315"/>
                </a:lnTo>
                <a:lnTo>
                  <a:pt x="2586" y="314"/>
                </a:lnTo>
                <a:lnTo>
                  <a:pt x="2579" y="312"/>
                </a:lnTo>
                <a:lnTo>
                  <a:pt x="2573" y="310"/>
                </a:lnTo>
                <a:lnTo>
                  <a:pt x="2584" y="274"/>
                </a:lnTo>
                <a:lnTo>
                  <a:pt x="2590" y="275"/>
                </a:lnTo>
                <a:lnTo>
                  <a:pt x="2596" y="276"/>
                </a:lnTo>
                <a:lnTo>
                  <a:pt x="2601" y="276"/>
                </a:lnTo>
                <a:lnTo>
                  <a:pt x="2606" y="276"/>
                </a:lnTo>
                <a:lnTo>
                  <a:pt x="2608" y="275"/>
                </a:lnTo>
                <a:lnTo>
                  <a:pt x="2610" y="274"/>
                </a:lnTo>
                <a:lnTo>
                  <a:pt x="2614" y="271"/>
                </a:lnTo>
                <a:lnTo>
                  <a:pt x="2617" y="267"/>
                </a:lnTo>
                <a:lnTo>
                  <a:pt x="2620" y="262"/>
                </a:lnTo>
                <a:lnTo>
                  <a:pt x="2623" y="254"/>
                </a:lnTo>
                <a:lnTo>
                  <a:pt x="2559" y="72"/>
                </a:lnTo>
                <a:lnTo>
                  <a:pt x="2611" y="72"/>
                </a:lnTo>
                <a:lnTo>
                  <a:pt x="2647" y="202"/>
                </a:lnTo>
                <a:lnTo>
                  <a:pt x="2686" y="72"/>
                </a:lnTo>
                <a:lnTo>
                  <a:pt x="2738" y="72"/>
                </a:lnTo>
                <a:lnTo>
                  <a:pt x="2669" y="268"/>
                </a:lnTo>
                <a:lnTo>
                  <a:pt x="2665" y="278"/>
                </a:lnTo>
                <a:lnTo>
                  <a:pt x="2663" y="283"/>
                </a:lnTo>
                <a:lnTo>
                  <a:pt x="2660" y="287"/>
                </a:lnTo>
                <a:lnTo>
                  <a:pt x="2654" y="296"/>
                </a:lnTo>
                <a:lnTo>
                  <a:pt x="2646" y="302"/>
                </a:lnTo>
                <a:lnTo>
                  <a:pt x="2642" y="306"/>
                </a:lnTo>
                <a:lnTo>
                  <a:pt x="2638" y="308"/>
                </a:lnTo>
                <a:lnTo>
                  <a:pt x="2633" y="310"/>
                </a:lnTo>
                <a:lnTo>
                  <a:pt x="2628" y="312"/>
                </a:lnTo>
                <a:lnTo>
                  <a:pt x="2622" y="314"/>
                </a:lnTo>
                <a:lnTo>
                  <a:pt x="2616" y="315"/>
                </a:lnTo>
                <a:lnTo>
                  <a:pt x="2610" y="315"/>
                </a:lnTo>
                <a:lnTo>
                  <a:pt x="2603" y="315"/>
                </a:lnTo>
                <a:close/>
                <a:moveTo>
                  <a:pt x="2812" y="249"/>
                </a:moveTo>
                <a:lnTo>
                  <a:pt x="2763" y="249"/>
                </a:lnTo>
                <a:lnTo>
                  <a:pt x="2763" y="13"/>
                </a:lnTo>
                <a:lnTo>
                  <a:pt x="2812" y="13"/>
                </a:lnTo>
                <a:lnTo>
                  <a:pt x="2812" y="249"/>
                </a:lnTo>
                <a:close/>
                <a:moveTo>
                  <a:pt x="2877" y="50"/>
                </a:moveTo>
                <a:lnTo>
                  <a:pt x="2872" y="49"/>
                </a:lnTo>
                <a:lnTo>
                  <a:pt x="2867" y="48"/>
                </a:lnTo>
                <a:lnTo>
                  <a:pt x="2863" y="45"/>
                </a:lnTo>
                <a:lnTo>
                  <a:pt x="2859" y="42"/>
                </a:lnTo>
                <a:lnTo>
                  <a:pt x="2855" y="38"/>
                </a:lnTo>
                <a:lnTo>
                  <a:pt x="2853" y="34"/>
                </a:lnTo>
                <a:lnTo>
                  <a:pt x="2851" y="30"/>
                </a:lnTo>
                <a:lnTo>
                  <a:pt x="2851" y="25"/>
                </a:lnTo>
                <a:lnTo>
                  <a:pt x="2851" y="20"/>
                </a:lnTo>
                <a:lnTo>
                  <a:pt x="2853" y="15"/>
                </a:lnTo>
                <a:lnTo>
                  <a:pt x="2855" y="11"/>
                </a:lnTo>
                <a:lnTo>
                  <a:pt x="2859" y="7"/>
                </a:lnTo>
                <a:lnTo>
                  <a:pt x="2863" y="4"/>
                </a:lnTo>
                <a:lnTo>
                  <a:pt x="2867" y="2"/>
                </a:lnTo>
                <a:lnTo>
                  <a:pt x="2872" y="0"/>
                </a:lnTo>
                <a:lnTo>
                  <a:pt x="2877" y="0"/>
                </a:lnTo>
                <a:lnTo>
                  <a:pt x="2883" y="0"/>
                </a:lnTo>
                <a:lnTo>
                  <a:pt x="2887" y="2"/>
                </a:lnTo>
                <a:lnTo>
                  <a:pt x="2892" y="4"/>
                </a:lnTo>
                <a:lnTo>
                  <a:pt x="2896" y="7"/>
                </a:lnTo>
                <a:lnTo>
                  <a:pt x="2900" y="11"/>
                </a:lnTo>
                <a:lnTo>
                  <a:pt x="2902" y="15"/>
                </a:lnTo>
                <a:lnTo>
                  <a:pt x="2903" y="20"/>
                </a:lnTo>
                <a:lnTo>
                  <a:pt x="2904" y="25"/>
                </a:lnTo>
                <a:lnTo>
                  <a:pt x="2903" y="30"/>
                </a:lnTo>
                <a:lnTo>
                  <a:pt x="2902" y="34"/>
                </a:lnTo>
                <a:lnTo>
                  <a:pt x="2900" y="38"/>
                </a:lnTo>
                <a:lnTo>
                  <a:pt x="2896" y="42"/>
                </a:lnTo>
                <a:lnTo>
                  <a:pt x="2892" y="45"/>
                </a:lnTo>
                <a:lnTo>
                  <a:pt x="2887" y="48"/>
                </a:lnTo>
                <a:lnTo>
                  <a:pt x="2883" y="49"/>
                </a:lnTo>
                <a:lnTo>
                  <a:pt x="2877" y="50"/>
                </a:lnTo>
                <a:close/>
                <a:moveTo>
                  <a:pt x="2853" y="72"/>
                </a:moveTo>
                <a:lnTo>
                  <a:pt x="2902" y="72"/>
                </a:lnTo>
                <a:lnTo>
                  <a:pt x="2902" y="249"/>
                </a:lnTo>
                <a:lnTo>
                  <a:pt x="2853" y="249"/>
                </a:lnTo>
                <a:lnTo>
                  <a:pt x="2853" y="72"/>
                </a:lnTo>
                <a:close/>
                <a:moveTo>
                  <a:pt x="3023" y="253"/>
                </a:moveTo>
                <a:lnTo>
                  <a:pt x="3010" y="252"/>
                </a:lnTo>
                <a:lnTo>
                  <a:pt x="3003" y="251"/>
                </a:lnTo>
                <a:lnTo>
                  <a:pt x="2998" y="250"/>
                </a:lnTo>
                <a:lnTo>
                  <a:pt x="2986" y="246"/>
                </a:lnTo>
                <a:lnTo>
                  <a:pt x="2980" y="244"/>
                </a:lnTo>
                <a:lnTo>
                  <a:pt x="2975" y="241"/>
                </a:lnTo>
                <a:lnTo>
                  <a:pt x="2966" y="235"/>
                </a:lnTo>
                <a:lnTo>
                  <a:pt x="2962" y="231"/>
                </a:lnTo>
                <a:lnTo>
                  <a:pt x="2958" y="227"/>
                </a:lnTo>
                <a:lnTo>
                  <a:pt x="2951" y="219"/>
                </a:lnTo>
                <a:lnTo>
                  <a:pt x="2948" y="214"/>
                </a:lnTo>
                <a:lnTo>
                  <a:pt x="2945" y="209"/>
                </a:lnTo>
                <a:lnTo>
                  <a:pt x="2940" y="198"/>
                </a:lnTo>
                <a:lnTo>
                  <a:pt x="2939" y="193"/>
                </a:lnTo>
                <a:lnTo>
                  <a:pt x="2937" y="187"/>
                </a:lnTo>
                <a:lnTo>
                  <a:pt x="2936" y="181"/>
                </a:lnTo>
                <a:lnTo>
                  <a:pt x="2935" y="175"/>
                </a:lnTo>
                <a:lnTo>
                  <a:pt x="2935" y="168"/>
                </a:lnTo>
                <a:lnTo>
                  <a:pt x="2935" y="161"/>
                </a:lnTo>
                <a:lnTo>
                  <a:pt x="2935" y="155"/>
                </a:lnTo>
                <a:lnTo>
                  <a:pt x="2935" y="148"/>
                </a:lnTo>
                <a:lnTo>
                  <a:pt x="2936" y="142"/>
                </a:lnTo>
                <a:lnTo>
                  <a:pt x="2937" y="136"/>
                </a:lnTo>
                <a:lnTo>
                  <a:pt x="2940" y="124"/>
                </a:lnTo>
                <a:lnTo>
                  <a:pt x="2943" y="119"/>
                </a:lnTo>
                <a:lnTo>
                  <a:pt x="2945" y="114"/>
                </a:lnTo>
                <a:lnTo>
                  <a:pt x="2951" y="104"/>
                </a:lnTo>
                <a:lnTo>
                  <a:pt x="2954" y="99"/>
                </a:lnTo>
                <a:lnTo>
                  <a:pt x="2958" y="95"/>
                </a:lnTo>
                <a:lnTo>
                  <a:pt x="2962" y="91"/>
                </a:lnTo>
                <a:lnTo>
                  <a:pt x="2966" y="88"/>
                </a:lnTo>
                <a:lnTo>
                  <a:pt x="2970" y="85"/>
                </a:lnTo>
                <a:lnTo>
                  <a:pt x="2975" y="82"/>
                </a:lnTo>
                <a:lnTo>
                  <a:pt x="2980" y="79"/>
                </a:lnTo>
                <a:lnTo>
                  <a:pt x="2986" y="77"/>
                </a:lnTo>
                <a:lnTo>
                  <a:pt x="2992" y="75"/>
                </a:lnTo>
                <a:lnTo>
                  <a:pt x="2998" y="73"/>
                </a:lnTo>
                <a:lnTo>
                  <a:pt x="3003" y="72"/>
                </a:lnTo>
                <a:lnTo>
                  <a:pt x="3010" y="71"/>
                </a:lnTo>
                <a:lnTo>
                  <a:pt x="3023" y="70"/>
                </a:lnTo>
                <a:lnTo>
                  <a:pt x="3035" y="71"/>
                </a:lnTo>
                <a:lnTo>
                  <a:pt x="3042" y="72"/>
                </a:lnTo>
                <a:lnTo>
                  <a:pt x="3047" y="73"/>
                </a:lnTo>
                <a:lnTo>
                  <a:pt x="3059" y="77"/>
                </a:lnTo>
                <a:lnTo>
                  <a:pt x="3064" y="79"/>
                </a:lnTo>
                <a:lnTo>
                  <a:pt x="3069" y="82"/>
                </a:lnTo>
                <a:lnTo>
                  <a:pt x="3078" y="88"/>
                </a:lnTo>
                <a:lnTo>
                  <a:pt x="3082" y="91"/>
                </a:lnTo>
                <a:lnTo>
                  <a:pt x="3086" y="95"/>
                </a:lnTo>
                <a:lnTo>
                  <a:pt x="3093" y="104"/>
                </a:lnTo>
                <a:lnTo>
                  <a:pt x="3096" y="109"/>
                </a:lnTo>
                <a:lnTo>
                  <a:pt x="3099" y="114"/>
                </a:lnTo>
                <a:lnTo>
                  <a:pt x="3104" y="124"/>
                </a:lnTo>
                <a:lnTo>
                  <a:pt x="3105" y="130"/>
                </a:lnTo>
                <a:lnTo>
                  <a:pt x="3107" y="136"/>
                </a:lnTo>
                <a:lnTo>
                  <a:pt x="3108" y="142"/>
                </a:lnTo>
                <a:lnTo>
                  <a:pt x="3109" y="148"/>
                </a:lnTo>
                <a:lnTo>
                  <a:pt x="3109" y="155"/>
                </a:lnTo>
                <a:lnTo>
                  <a:pt x="3109" y="161"/>
                </a:lnTo>
                <a:lnTo>
                  <a:pt x="3109" y="168"/>
                </a:lnTo>
                <a:lnTo>
                  <a:pt x="3109" y="175"/>
                </a:lnTo>
                <a:lnTo>
                  <a:pt x="3108" y="181"/>
                </a:lnTo>
                <a:lnTo>
                  <a:pt x="3107" y="187"/>
                </a:lnTo>
                <a:lnTo>
                  <a:pt x="3104" y="198"/>
                </a:lnTo>
                <a:lnTo>
                  <a:pt x="3101" y="204"/>
                </a:lnTo>
                <a:lnTo>
                  <a:pt x="3099" y="209"/>
                </a:lnTo>
                <a:lnTo>
                  <a:pt x="3093" y="219"/>
                </a:lnTo>
                <a:lnTo>
                  <a:pt x="3090" y="223"/>
                </a:lnTo>
                <a:lnTo>
                  <a:pt x="3086" y="227"/>
                </a:lnTo>
                <a:lnTo>
                  <a:pt x="3082" y="231"/>
                </a:lnTo>
                <a:lnTo>
                  <a:pt x="3078" y="235"/>
                </a:lnTo>
                <a:lnTo>
                  <a:pt x="3074" y="238"/>
                </a:lnTo>
                <a:lnTo>
                  <a:pt x="3069" y="241"/>
                </a:lnTo>
                <a:lnTo>
                  <a:pt x="3064" y="244"/>
                </a:lnTo>
                <a:lnTo>
                  <a:pt x="3059" y="246"/>
                </a:lnTo>
                <a:lnTo>
                  <a:pt x="3053" y="248"/>
                </a:lnTo>
                <a:lnTo>
                  <a:pt x="3047" y="250"/>
                </a:lnTo>
                <a:lnTo>
                  <a:pt x="3042" y="251"/>
                </a:lnTo>
                <a:lnTo>
                  <a:pt x="3035" y="252"/>
                </a:lnTo>
                <a:lnTo>
                  <a:pt x="3023" y="253"/>
                </a:lnTo>
                <a:close/>
                <a:moveTo>
                  <a:pt x="3023" y="215"/>
                </a:moveTo>
                <a:lnTo>
                  <a:pt x="3027" y="214"/>
                </a:lnTo>
                <a:lnTo>
                  <a:pt x="3031" y="214"/>
                </a:lnTo>
                <a:lnTo>
                  <a:pt x="3035" y="212"/>
                </a:lnTo>
                <a:lnTo>
                  <a:pt x="3039" y="211"/>
                </a:lnTo>
                <a:lnTo>
                  <a:pt x="3042" y="209"/>
                </a:lnTo>
                <a:lnTo>
                  <a:pt x="3045" y="206"/>
                </a:lnTo>
                <a:lnTo>
                  <a:pt x="3048" y="203"/>
                </a:lnTo>
                <a:lnTo>
                  <a:pt x="3050" y="199"/>
                </a:lnTo>
                <a:lnTo>
                  <a:pt x="3052" y="195"/>
                </a:lnTo>
                <a:lnTo>
                  <a:pt x="3054" y="191"/>
                </a:lnTo>
                <a:lnTo>
                  <a:pt x="3056" y="187"/>
                </a:lnTo>
                <a:lnTo>
                  <a:pt x="3057" y="182"/>
                </a:lnTo>
                <a:lnTo>
                  <a:pt x="3059" y="172"/>
                </a:lnTo>
                <a:lnTo>
                  <a:pt x="3060" y="167"/>
                </a:lnTo>
                <a:lnTo>
                  <a:pt x="3060" y="161"/>
                </a:lnTo>
                <a:lnTo>
                  <a:pt x="3059" y="150"/>
                </a:lnTo>
                <a:lnTo>
                  <a:pt x="3057" y="140"/>
                </a:lnTo>
                <a:lnTo>
                  <a:pt x="3056" y="135"/>
                </a:lnTo>
                <a:lnTo>
                  <a:pt x="3054" y="131"/>
                </a:lnTo>
                <a:lnTo>
                  <a:pt x="3050" y="123"/>
                </a:lnTo>
                <a:lnTo>
                  <a:pt x="3048" y="119"/>
                </a:lnTo>
                <a:lnTo>
                  <a:pt x="3045" y="116"/>
                </a:lnTo>
                <a:lnTo>
                  <a:pt x="3042" y="113"/>
                </a:lnTo>
                <a:lnTo>
                  <a:pt x="3039" y="111"/>
                </a:lnTo>
                <a:lnTo>
                  <a:pt x="3035" y="110"/>
                </a:lnTo>
                <a:lnTo>
                  <a:pt x="3031" y="108"/>
                </a:lnTo>
                <a:lnTo>
                  <a:pt x="3027" y="108"/>
                </a:lnTo>
                <a:lnTo>
                  <a:pt x="3023" y="107"/>
                </a:lnTo>
                <a:lnTo>
                  <a:pt x="3018" y="108"/>
                </a:lnTo>
                <a:lnTo>
                  <a:pt x="3014" y="108"/>
                </a:lnTo>
                <a:lnTo>
                  <a:pt x="3010" y="110"/>
                </a:lnTo>
                <a:lnTo>
                  <a:pt x="3006" y="111"/>
                </a:lnTo>
                <a:lnTo>
                  <a:pt x="3003" y="113"/>
                </a:lnTo>
                <a:lnTo>
                  <a:pt x="3000" y="116"/>
                </a:lnTo>
                <a:lnTo>
                  <a:pt x="2997" y="119"/>
                </a:lnTo>
                <a:lnTo>
                  <a:pt x="2995" y="123"/>
                </a:lnTo>
                <a:lnTo>
                  <a:pt x="2991" y="131"/>
                </a:lnTo>
                <a:lnTo>
                  <a:pt x="2989" y="135"/>
                </a:lnTo>
                <a:lnTo>
                  <a:pt x="2988" y="140"/>
                </a:lnTo>
                <a:lnTo>
                  <a:pt x="2987" y="145"/>
                </a:lnTo>
                <a:lnTo>
                  <a:pt x="2986" y="150"/>
                </a:lnTo>
                <a:lnTo>
                  <a:pt x="2986" y="155"/>
                </a:lnTo>
                <a:lnTo>
                  <a:pt x="2985" y="161"/>
                </a:lnTo>
                <a:lnTo>
                  <a:pt x="2986" y="172"/>
                </a:lnTo>
                <a:lnTo>
                  <a:pt x="2988" y="182"/>
                </a:lnTo>
                <a:lnTo>
                  <a:pt x="2989" y="187"/>
                </a:lnTo>
                <a:lnTo>
                  <a:pt x="2991" y="191"/>
                </a:lnTo>
                <a:lnTo>
                  <a:pt x="2993" y="195"/>
                </a:lnTo>
                <a:lnTo>
                  <a:pt x="2995" y="199"/>
                </a:lnTo>
                <a:lnTo>
                  <a:pt x="2997" y="203"/>
                </a:lnTo>
                <a:lnTo>
                  <a:pt x="3000" y="206"/>
                </a:lnTo>
                <a:lnTo>
                  <a:pt x="3003" y="209"/>
                </a:lnTo>
                <a:lnTo>
                  <a:pt x="3006" y="211"/>
                </a:lnTo>
                <a:lnTo>
                  <a:pt x="3010" y="212"/>
                </a:lnTo>
                <a:lnTo>
                  <a:pt x="3014" y="214"/>
                </a:lnTo>
                <a:lnTo>
                  <a:pt x="3018" y="214"/>
                </a:lnTo>
                <a:lnTo>
                  <a:pt x="3023" y="215"/>
                </a:lnTo>
                <a:close/>
                <a:moveTo>
                  <a:pt x="3142" y="315"/>
                </a:moveTo>
                <a:lnTo>
                  <a:pt x="3142" y="72"/>
                </a:lnTo>
                <a:lnTo>
                  <a:pt x="3191" y="72"/>
                </a:lnTo>
                <a:lnTo>
                  <a:pt x="3191" y="102"/>
                </a:lnTo>
                <a:lnTo>
                  <a:pt x="3197" y="95"/>
                </a:lnTo>
                <a:lnTo>
                  <a:pt x="3202" y="87"/>
                </a:lnTo>
                <a:lnTo>
                  <a:pt x="3206" y="84"/>
                </a:lnTo>
                <a:lnTo>
                  <a:pt x="3209" y="81"/>
                </a:lnTo>
                <a:lnTo>
                  <a:pt x="3214" y="78"/>
                </a:lnTo>
                <a:lnTo>
                  <a:pt x="3218" y="75"/>
                </a:lnTo>
                <a:lnTo>
                  <a:pt x="3224" y="73"/>
                </a:lnTo>
                <a:lnTo>
                  <a:pt x="3227" y="72"/>
                </a:lnTo>
                <a:lnTo>
                  <a:pt x="3230" y="71"/>
                </a:lnTo>
                <a:lnTo>
                  <a:pt x="3236" y="70"/>
                </a:lnTo>
                <a:lnTo>
                  <a:pt x="3243" y="70"/>
                </a:lnTo>
                <a:lnTo>
                  <a:pt x="3253" y="71"/>
                </a:lnTo>
                <a:lnTo>
                  <a:pt x="3257" y="71"/>
                </a:lnTo>
                <a:lnTo>
                  <a:pt x="3262" y="73"/>
                </a:lnTo>
                <a:lnTo>
                  <a:pt x="3266" y="74"/>
                </a:lnTo>
                <a:lnTo>
                  <a:pt x="3270" y="76"/>
                </a:lnTo>
                <a:lnTo>
                  <a:pt x="3279" y="80"/>
                </a:lnTo>
                <a:lnTo>
                  <a:pt x="3283" y="83"/>
                </a:lnTo>
                <a:lnTo>
                  <a:pt x="3286" y="86"/>
                </a:lnTo>
                <a:lnTo>
                  <a:pt x="3290" y="89"/>
                </a:lnTo>
                <a:lnTo>
                  <a:pt x="3293" y="93"/>
                </a:lnTo>
                <a:lnTo>
                  <a:pt x="3297" y="97"/>
                </a:lnTo>
                <a:lnTo>
                  <a:pt x="3299" y="101"/>
                </a:lnTo>
                <a:lnTo>
                  <a:pt x="3302" y="106"/>
                </a:lnTo>
                <a:lnTo>
                  <a:pt x="3305" y="110"/>
                </a:lnTo>
                <a:lnTo>
                  <a:pt x="3307" y="116"/>
                </a:lnTo>
                <a:lnTo>
                  <a:pt x="3309" y="121"/>
                </a:lnTo>
                <a:lnTo>
                  <a:pt x="3311" y="127"/>
                </a:lnTo>
                <a:lnTo>
                  <a:pt x="3312" y="133"/>
                </a:lnTo>
                <a:lnTo>
                  <a:pt x="3313" y="140"/>
                </a:lnTo>
                <a:lnTo>
                  <a:pt x="3314" y="146"/>
                </a:lnTo>
                <a:lnTo>
                  <a:pt x="3314" y="154"/>
                </a:lnTo>
                <a:lnTo>
                  <a:pt x="3315" y="161"/>
                </a:lnTo>
                <a:lnTo>
                  <a:pt x="3314" y="175"/>
                </a:lnTo>
                <a:lnTo>
                  <a:pt x="3312" y="188"/>
                </a:lnTo>
                <a:lnTo>
                  <a:pt x="3311" y="194"/>
                </a:lnTo>
                <a:lnTo>
                  <a:pt x="3309" y="200"/>
                </a:lnTo>
                <a:lnTo>
                  <a:pt x="3307" y="206"/>
                </a:lnTo>
                <a:lnTo>
                  <a:pt x="3305" y="211"/>
                </a:lnTo>
                <a:lnTo>
                  <a:pt x="3303" y="216"/>
                </a:lnTo>
                <a:lnTo>
                  <a:pt x="3300" y="220"/>
                </a:lnTo>
                <a:lnTo>
                  <a:pt x="3297" y="225"/>
                </a:lnTo>
                <a:lnTo>
                  <a:pt x="3294" y="229"/>
                </a:lnTo>
                <a:lnTo>
                  <a:pt x="3287" y="236"/>
                </a:lnTo>
                <a:lnTo>
                  <a:pt x="3283" y="239"/>
                </a:lnTo>
                <a:lnTo>
                  <a:pt x="3279" y="242"/>
                </a:lnTo>
                <a:lnTo>
                  <a:pt x="3271" y="246"/>
                </a:lnTo>
                <a:lnTo>
                  <a:pt x="3267" y="248"/>
                </a:lnTo>
                <a:lnTo>
                  <a:pt x="3262" y="249"/>
                </a:lnTo>
                <a:lnTo>
                  <a:pt x="3253" y="251"/>
                </a:lnTo>
                <a:lnTo>
                  <a:pt x="3243" y="252"/>
                </a:lnTo>
                <a:lnTo>
                  <a:pt x="3236" y="252"/>
                </a:lnTo>
                <a:lnTo>
                  <a:pt x="3230" y="251"/>
                </a:lnTo>
                <a:lnTo>
                  <a:pt x="3224" y="249"/>
                </a:lnTo>
                <a:lnTo>
                  <a:pt x="3219" y="247"/>
                </a:lnTo>
                <a:lnTo>
                  <a:pt x="3214" y="245"/>
                </a:lnTo>
                <a:lnTo>
                  <a:pt x="3210" y="242"/>
                </a:lnTo>
                <a:lnTo>
                  <a:pt x="3208" y="240"/>
                </a:lnTo>
                <a:lnTo>
                  <a:pt x="3206" y="239"/>
                </a:lnTo>
                <a:lnTo>
                  <a:pt x="3203" y="235"/>
                </a:lnTo>
                <a:lnTo>
                  <a:pt x="3200" y="232"/>
                </a:lnTo>
                <a:lnTo>
                  <a:pt x="3197" y="228"/>
                </a:lnTo>
                <a:lnTo>
                  <a:pt x="3193" y="221"/>
                </a:lnTo>
                <a:lnTo>
                  <a:pt x="3191" y="315"/>
                </a:lnTo>
                <a:lnTo>
                  <a:pt x="3142" y="315"/>
                </a:lnTo>
                <a:close/>
                <a:moveTo>
                  <a:pt x="3190" y="161"/>
                </a:moveTo>
                <a:lnTo>
                  <a:pt x="3191" y="172"/>
                </a:lnTo>
                <a:lnTo>
                  <a:pt x="3193" y="182"/>
                </a:lnTo>
                <a:lnTo>
                  <a:pt x="3194" y="187"/>
                </a:lnTo>
                <a:lnTo>
                  <a:pt x="3196" y="191"/>
                </a:lnTo>
                <a:lnTo>
                  <a:pt x="3198" y="195"/>
                </a:lnTo>
                <a:lnTo>
                  <a:pt x="3200" y="199"/>
                </a:lnTo>
                <a:lnTo>
                  <a:pt x="3205" y="205"/>
                </a:lnTo>
                <a:lnTo>
                  <a:pt x="3208" y="207"/>
                </a:lnTo>
                <a:lnTo>
                  <a:pt x="3212" y="209"/>
                </a:lnTo>
                <a:lnTo>
                  <a:pt x="3215" y="211"/>
                </a:lnTo>
                <a:lnTo>
                  <a:pt x="3219" y="212"/>
                </a:lnTo>
                <a:lnTo>
                  <a:pt x="3223" y="213"/>
                </a:lnTo>
                <a:lnTo>
                  <a:pt x="3227" y="213"/>
                </a:lnTo>
                <a:lnTo>
                  <a:pt x="3232" y="213"/>
                </a:lnTo>
                <a:lnTo>
                  <a:pt x="3236" y="212"/>
                </a:lnTo>
                <a:lnTo>
                  <a:pt x="3240" y="211"/>
                </a:lnTo>
                <a:lnTo>
                  <a:pt x="3243" y="209"/>
                </a:lnTo>
                <a:lnTo>
                  <a:pt x="3247" y="207"/>
                </a:lnTo>
                <a:lnTo>
                  <a:pt x="3250" y="205"/>
                </a:lnTo>
                <a:lnTo>
                  <a:pt x="3253" y="202"/>
                </a:lnTo>
                <a:lnTo>
                  <a:pt x="3255" y="198"/>
                </a:lnTo>
                <a:lnTo>
                  <a:pt x="3259" y="191"/>
                </a:lnTo>
                <a:lnTo>
                  <a:pt x="3261" y="186"/>
                </a:lnTo>
                <a:lnTo>
                  <a:pt x="3262" y="182"/>
                </a:lnTo>
                <a:lnTo>
                  <a:pt x="3263" y="177"/>
                </a:lnTo>
                <a:lnTo>
                  <a:pt x="3264" y="172"/>
                </a:lnTo>
                <a:lnTo>
                  <a:pt x="3264" y="166"/>
                </a:lnTo>
                <a:lnTo>
                  <a:pt x="3265" y="161"/>
                </a:lnTo>
                <a:lnTo>
                  <a:pt x="3264" y="150"/>
                </a:lnTo>
                <a:lnTo>
                  <a:pt x="3262" y="140"/>
                </a:lnTo>
                <a:lnTo>
                  <a:pt x="3261" y="135"/>
                </a:lnTo>
                <a:lnTo>
                  <a:pt x="3259" y="131"/>
                </a:lnTo>
                <a:lnTo>
                  <a:pt x="3257" y="127"/>
                </a:lnTo>
                <a:lnTo>
                  <a:pt x="3255" y="123"/>
                </a:lnTo>
                <a:lnTo>
                  <a:pt x="3253" y="120"/>
                </a:lnTo>
                <a:lnTo>
                  <a:pt x="3250" y="117"/>
                </a:lnTo>
                <a:lnTo>
                  <a:pt x="3247" y="115"/>
                </a:lnTo>
                <a:lnTo>
                  <a:pt x="3243" y="113"/>
                </a:lnTo>
                <a:lnTo>
                  <a:pt x="3240" y="111"/>
                </a:lnTo>
                <a:lnTo>
                  <a:pt x="3236" y="110"/>
                </a:lnTo>
                <a:lnTo>
                  <a:pt x="3232" y="109"/>
                </a:lnTo>
                <a:lnTo>
                  <a:pt x="3227" y="109"/>
                </a:lnTo>
                <a:lnTo>
                  <a:pt x="3219" y="110"/>
                </a:lnTo>
                <a:lnTo>
                  <a:pt x="3215" y="111"/>
                </a:lnTo>
                <a:lnTo>
                  <a:pt x="3212" y="113"/>
                </a:lnTo>
                <a:lnTo>
                  <a:pt x="3208" y="115"/>
                </a:lnTo>
                <a:lnTo>
                  <a:pt x="3205" y="117"/>
                </a:lnTo>
                <a:lnTo>
                  <a:pt x="3202" y="120"/>
                </a:lnTo>
                <a:lnTo>
                  <a:pt x="3200" y="123"/>
                </a:lnTo>
                <a:lnTo>
                  <a:pt x="3196" y="131"/>
                </a:lnTo>
                <a:lnTo>
                  <a:pt x="3194" y="135"/>
                </a:lnTo>
                <a:lnTo>
                  <a:pt x="3193" y="139"/>
                </a:lnTo>
                <a:lnTo>
                  <a:pt x="3192" y="144"/>
                </a:lnTo>
                <a:lnTo>
                  <a:pt x="3191" y="150"/>
                </a:lnTo>
                <a:lnTo>
                  <a:pt x="3190" y="155"/>
                </a:lnTo>
                <a:lnTo>
                  <a:pt x="3190" y="161"/>
                </a:lnTo>
                <a:close/>
                <a:moveTo>
                  <a:pt x="3373" y="50"/>
                </a:moveTo>
                <a:lnTo>
                  <a:pt x="3368" y="49"/>
                </a:lnTo>
                <a:lnTo>
                  <a:pt x="3363" y="48"/>
                </a:lnTo>
                <a:lnTo>
                  <a:pt x="3358" y="45"/>
                </a:lnTo>
                <a:lnTo>
                  <a:pt x="3354" y="42"/>
                </a:lnTo>
                <a:lnTo>
                  <a:pt x="3351" y="38"/>
                </a:lnTo>
                <a:lnTo>
                  <a:pt x="3348" y="34"/>
                </a:lnTo>
                <a:lnTo>
                  <a:pt x="3347" y="30"/>
                </a:lnTo>
                <a:lnTo>
                  <a:pt x="3346" y="25"/>
                </a:lnTo>
                <a:lnTo>
                  <a:pt x="3347" y="20"/>
                </a:lnTo>
                <a:lnTo>
                  <a:pt x="3348" y="15"/>
                </a:lnTo>
                <a:lnTo>
                  <a:pt x="3351" y="11"/>
                </a:lnTo>
                <a:lnTo>
                  <a:pt x="3354" y="7"/>
                </a:lnTo>
                <a:lnTo>
                  <a:pt x="3358" y="4"/>
                </a:lnTo>
                <a:lnTo>
                  <a:pt x="3363" y="2"/>
                </a:lnTo>
                <a:lnTo>
                  <a:pt x="3368" y="0"/>
                </a:lnTo>
                <a:lnTo>
                  <a:pt x="3373" y="0"/>
                </a:lnTo>
                <a:lnTo>
                  <a:pt x="3378" y="0"/>
                </a:lnTo>
                <a:lnTo>
                  <a:pt x="3383" y="2"/>
                </a:lnTo>
                <a:lnTo>
                  <a:pt x="3387" y="4"/>
                </a:lnTo>
                <a:lnTo>
                  <a:pt x="3392" y="7"/>
                </a:lnTo>
                <a:lnTo>
                  <a:pt x="3395" y="11"/>
                </a:lnTo>
                <a:lnTo>
                  <a:pt x="3397" y="15"/>
                </a:lnTo>
                <a:lnTo>
                  <a:pt x="3399" y="20"/>
                </a:lnTo>
                <a:lnTo>
                  <a:pt x="3399" y="25"/>
                </a:lnTo>
                <a:lnTo>
                  <a:pt x="3399" y="30"/>
                </a:lnTo>
                <a:lnTo>
                  <a:pt x="3397" y="34"/>
                </a:lnTo>
                <a:lnTo>
                  <a:pt x="3395" y="38"/>
                </a:lnTo>
                <a:lnTo>
                  <a:pt x="3392" y="42"/>
                </a:lnTo>
                <a:lnTo>
                  <a:pt x="3387" y="45"/>
                </a:lnTo>
                <a:lnTo>
                  <a:pt x="3383" y="48"/>
                </a:lnTo>
                <a:lnTo>
                  <a:pt x="3378" y="49"/>
                </a:lnTo>
                <a:lnTo>
                  <a:pt x="3373" y="50"/>
                </a:lnTo>
                <a:close/>
                <a:moveTo>
                  <a:pt x="3348" y="72"/>
                </a:moveTo>
                <a:lnTo>
                  <a:pt x="3397" y="72"/>
                </a:lnTo>
                <a:lnTo>
                  <a:pt x="3397" y="249"/>
                </a:lnTo>
                <a:lnTo>
                  <a:pt x="3348" y="249"/>
                </a:lnTo>
                <a:lnTo>
                  <a:pt x="3348" y="72"/>
                </a:lnTo>
                <a:close/>
                <a:moveTo>
                  <a:pt x="3585" y="123"/>
                </a:moveTo>
                <a:lnTo>
                  <a:pt x="3540" y="126"/>
                </a:lnTo>
                <a:lnTo>
                  <a:pt x="3539" y="121"/>
                </a:lnTo>
                <a:lnTo>
                  <a:pt x="3537" y="118"/>
                </a:lnTo>
                <a:lnTo>
                  <a:pt x="3534" y="114"/>
                </a:lnTo>
                <a:lnTo>
                  <a:pt x="3531" y="111"/>
                </a:lnTo>
                <a:lnTo>
                  <a:pt x="3527" y="108"/>
                </a:lnTo>
                <a:lnTo>
                  <a:pt x="3522" y="106"/>
                </a:lnTo>
                <a:lnTo>
                  <a:pt x="3516" y="105"/>
                </a:lnTo>
                <a:lnTo>
                  <a:pt x="3510" y="105"/>
                </a:lnTo>
                <a:lnTo>
                  <a:pt x="3505" y="105"/>
                </a:lnTo>
                <a:lnTo>
                  <a:pt x="3500" y="106"/>
                </a:lnTo>
                <a:lnTo>
                  <a:pt x="3495" y="108"/>
                </a:lnTo>
                <a:lnTo>
                  <a:pt x="3491" y="110"/>
                </a:lnTo>
                <a:lnTo>
                  <a:pt x="3488" y="112"/>
                </a:lnTo>
                <a:lnTo>
                  <a:pt x="3485" y="115"/>
                </a:lnTo>
                <a:lnTo>
                  <a:pt x="3484" y="119"/>
                </a:lnTo>
                <a:lnTo>
                  <a:pt x="3483" y="122"/>
                </a:lnTo>
                <a:lnTo>
                  <a:pt x="3484" y="125"/>
                </a:lnTo>
                <a:lnTo>
                  <a:pt x="3485" y="128"/>
                </a:lnTo>
                <a:lnTo>
                  <a:pt x="3486" y="131"/>
                </a:lnTo>
                <a:lnTo>
                  <a:pt x="3488" y="133"/>
                </a:lnTo>
                <a:lnTo>
                  <a:pt x="3491" y="135"/>
                </a:lnTo>
                <a:lnTo>
                  <a:pt x="3495" y="137"/>
                </a:lnTo>
                <a:lnTo>
                  <a:pt x="3500" y="139"/>
                </a:lnTo>
                <a:lnTo>
                  <a:pt x="3506" y="140"/>
                </a:lnTo>
                <a:lnTo>
                  <a:pt x="3538" y="146"/>
                </a:lnTo>
                <a:lnTo>
                  <a:pt x="3544" y="148"/>
                </a:lnTo>
                <a:lnTo>
                  <a:pt x="3550" y="150"/>
                </a:lnTo>
                <a:lnTo>
                  <a:pt x="3555" y="151"/>
                </a:lnTo>
                <a:lnTo>
                  <a:pt x="3560" y="153"/>
                </a:lnTo>
                <a:lnTo>
                  <a:pt x="3569" y="158"/>
                </a:lnTo>
                <a:lnTo>
                  <a:pt x="3576" y="164"/>
                </a:lnTo>
                <a:lnTo>
                  <a:pt x="3579" y="167"/>
                </a:lnTo>
                <a:lnTo>
                  <a:pt x="3582" y="170"/>
                </a:lnTo>
                <a:lnTo>
                  <a:pt x="3584" y="174"/>
                </a:lnTo>
                <a:lnTo>
                  <a:pt x="3586" y="177"/>
                </a:lnTo>
                <a:lnTo>
                  <a:pt x="3588" y="185"/>
                </a:lnTo>
                <a:lnTo>
                  <a:pt x="3589" y="190"/>
                </a:lnTo>
                <a:lnTo>
                  <a:pt x="3589" y="194"/>
                </a:lnTo>
                <a:lnTo>
                  <a:pt x="3589" y="199"/>
                </a:lnTo>
                <a:lnTo>
                  <a:pt x="3588" y="203"/>
                </a:lnTo>
                <a:lnTo>
                  <a:pt x="3587" y="207"/>
                </a:lnTo>
                <a:lnTo>
                  <a:pt x="3586" y="211"/>
                </a:lnTo>
                <a:lnTo>
                  <a:pt x="3585" y="214"/>
                </a:lnTo>
                <a:lnTo>
                  <a:pt x="3583" y="218"/>
                </a:lnTo>
                <a:lnTo>
                  <a:pt x="3581" y="221"/>
                </a:lnTo>
                <a:lnTo>
                  <a:pt x="3579" y="225"/>
                </a:lnTo>
                <a:lnTo>
                  <a:pt x="3573" y="231"/>
                </a:lnTo>
                <a:lnTo>
                  <a:pt x="3567" y="236"/>
                </a:lnTo>
                <a:lnTo>
                  <a:pt x="3559" y="241"/>
                </a:lnTo>
                <a:lnTo>
                  <a:pt x="3551" y="245"/>
                </a:lnTo>
                <a:lnTo>
                  <a:pt x="3542" y="248"/>
                </a:lnTo>
                <a:lnTo>
                  <a:pt x="3532" y="251"/>
                </a:lnTo>
                <a:lnTo>
                  <a:pt x="3521" y="252"/>
                </a:lnTo>
                <a:lnTo>
                  <a:pt x="3510" y="253"/>
                </a:lnTo>
                <a:lnTo>
                  <a:pt x="3502" y="252"/>
                </a:lnTo>
                <a:lnTo>
                  <a:pt x="3494" y="252"/>
                </a:lnTo>
                <a:lnTo>
                  <a:pt x="3486" y="250"/>
                </a:lnTo>
                <a:lnTo>
                  <a:pt x="3479" y="249"/>
                </a:lnTo>
                <a:lnTo>
                  <a:pt x="3472" y="247"/>
                </a:lnTo>
                <a:lnTo>
                  <a:pt x="3466" y="244"/>
                </a:lnTo>
                <a:lnTo>
                  <a:pt x="3460" y="241"/>
                </a:lnTo>
                <a:lnTo>
                  <a:pt x="3454" y="238"/>
                </a:lnTo>
                <a:lnTo>
                  <a:pt x="3449" y="234"/>
                </a:lnTo>
                <a:lnTo>
                  <a:pt x="3445" y="230"/>
                </a:lnTo>
                <a:lnTo>
                  <a:pt x="3441" y="225"/>
                </a:lnTo>
                <a:lnTo>
                  <a:pt x="3437" y="221"/>
                </a:lnTo>
                <a:lnTo>
                  <a:pt x="3434" y="215"/>
                </a:lnTo>
                <a:lnTo>
                  <a:pt x="3432" y="210"/>
                </a:lnTo>
                <a:lnTo>
                  <a:pt x="3430" y="204"/>
                </a:lnTo>
                <a:lnTo>
                  <a:pt x="3429" y="198"/>
                </a:lnTo>
                <a:lnTo>
                  <a:pt x="3478" y="195"/>
                </a:lnTo>
                <a:lnTo>
                  <a:pt x="3480" y="200"/>
                </a:lnTo>
                <a:lnTo>
                  <a:pt x="3482" y="205"/>
                </a:lnTo>
                <a:lnTo>
                  <a:pt x="3485" y="209"/>
                </a:lnTo>
                <a:lnTo>
                  <a:pt x="3489" y="212"/>
                </a:lnTo>
                <a:lnTo>
                  <a:pt x="3493" y="214"/>
                </a:lnTo>
                <a:lnTo>
                  <a:pt x="3498" y="216"/>
                </a:lnTo>
                <a:lnTo>
                  <a:pt x="3504" y="217"/>
                </a:lnTo>
                <a:lnTo>
                  <a:pt x="3510" y="217"/>
                </a:lnTo>
                <a:lnTo>
                  <a:pt x="3516" y="217"/>
                </a:lnTo>
                <a:lnTo>
                  <a:pt x="3522" y="216"/>
                </a:lnTo>
                <a:lnTo>
                  <a:pt x="3527" y="214"/>
                </a:lnTo>
                <a:lnTo>
                  <a:pt x="3529" y="213"/>
                </a:lnTo>
                <a:lnTo>
                  <a:pt x="3531" y="212"/>
                </a:lnTo>
                <a:lnTo>
                  <a:pt x="3535" y="209"/>
                </a:lnTo>
                <a:lnTo>
                  <a:pt x="3537" y="206"/>
                </a:lnTo>
                <a:lnTo>
                  <a:pt x="3538" y="205"/>
                </a:lnTo>
                <a:lnTo>
                  <a:pt x="3539" y="203"/>
                </a:lnTo>
                <a:lnTo>
                  <a:pt x="3539" y="199"/>
                </a:lnTo>
                <a:lnTo>
                  <a:pt x="3539" y="196"/>
                </a:lnTo>
                <a:lnTo>
                  <a:pt x="3538" y="193"/>
                </a:lnTo>
                <a:lnTo>
                  <a:pt x="3536" y="191"/>
                </a:lnTo>
                <a:lnTo>
                  <a:pt x="3533" y="188"/>
                </a:lnTo>
                <a:lnTo>
                  <a:pt x="3530" y="186"/>
                </a:lnTo>
                <a:lnTo>
                  <a:pt x="3526" y="184"/>
                </a:lnTo>
                <a:lnTo>
                  <a:pt x="3522" y="183"/>
                </a:lnTo>
                <a:lnTo>
                  <a:pt x="3516" y="182"/>
                </a:lnTo>
                <a:lnTo>
                  <a:pt x="3486" y="176"/>
                </a:lnTo>
                <a:lnTo>
                  <a:pt x="3480" y="174"/>
                </a:lnTo>
                <a:lnTo>
                  <a:pt x="3474" y="173"/>
                </a:lnTo>
                <a:lnTo>
                  <a:pt x="3463" y="169"/>
                </a:lnTo>
                <a:lnTo>
                  <a:pt x="3459" y="166"/>
                </a:lnTo>
                <a:lnTo>
                  <a:pt x="3455" y="164"/>
                </a:lnTo>
                <a:lnTo>
                  <a:pt x="3451" y="161"/>
                </a:lnTo>
                <a:lnTo>
                  <a:pt x="3447" y="158"/>
                </a:lnTo>
                <a:lnTo>
                  <a:pt x="3444" y="155"/>
                </a:lnTo>
                <a:lnTo>
                  <a:pt x="3442" y="151"/>
                </a:lnTo>
                <a:lnTo>
                  <a:pt x="3440" y="147"/>
                </a:lnTo>
                <a:lnTo>
                  <a:pt x="3437" y="143"/>
                </a:lnTo>
                <a:lnTo>
                  <a:pt x="3435" y="139"/>
                </a:lnTo>
                <a:lnTo>
                  <a:pt x="3434" y="135"/>
                </a:lnTo>
                <a:lnTo>
                  <a:pt x="3434" y="130"/>
                </a:lnTo>
                <a:lnTo>
                  <a:pt x="3434" y="125"/>
                </a:lnTo>
                <a:lnTo>
                  <a:pt x="3434" y="119"/>
                </a:lnTo>
                <a:lnTo>
                  <a:pt x="3435" y="113"/>
                </a:lnTo>
                <a:lnTo>
                  <a:pt x="3437" y="107"/>
                </a:lnTo>
                <a:lnTo>
                  <a:pt x="3440" y="102"/>
                </a:lnTo>
                <a:lnTo>
                  <a:pt x="3443" y="97"/>
                </a:lnTo>
                <a:lnTo>
                  <a:pt x="3446" y="93"/>
                </a:lnTo>
                <a:lnTo>
                  <a:pt x="3450" y="89"/>
                </a:lnTo>
                <a:lnTo>
                  <a:pt x="3455" y="85"/>
                </a:lnTo>
                <a:lnTo>
                  <a:pt x="3460" y="81"/>
                </a:lnTo>
                <a:lnTo>
                  <a:pt x="3466" y="78"/>
                </a:lnTo>
                <a:lnTo>
                  <a:pt x="3472" y="76"/>
                </a:lnTo>
                <a:lnTo>
                  <a:pt x="3479" y="74"/>
                </a:lnTo>
                <a:lnTo>
                  <a:pt x="3482" y="73"/>
                </a:lnTo>
                <a:lnTo>
                  <a:pt x="3486" y="72"/>
                </a:lnTo>
                <a:lnTo>
                  <a:pt x="3493" y="71"/>
                </a:lnTo>
                <a:lnTo>
                  <a:pt x="3501" y="70"/>
                </a:lnTo>
                <a:lnTo>
                  <a:pt x="3510" y="70"/>
                </a:lnTo>
                <a:lnTo>
                  <a:pt x="3518" y="70"/>
                </a:lnTo>
                <a:lnTo>
                  <a:pt x="3525" y="71"/>
                </a:lnTo>
                <a:lnTo>
                  <a:pt x="3533" y="72"/>
                </a:lnTo>
                <a:lnTo>
                  <a:pt x="3540" y="74"/>
                </a:lnTo>
                <a:lnTo>
                  <a:pt x="3546" y="76"/>
                </a:lnTo>
                <a:lnTo>
                  <a:pt x="3552" y="78"/>
                </a:lnTo>
                <a:lnTo>
                  <a:pt x="3557" y="81"/>
                </a:lnTo>
                <a:lnTo>
                  <a:pt x="3562" y="84"/>
                </a:lnTo>
                <a:lnTo>
                  <a:pt x="3567" y="88"/>
                </a:lnTo>
                <a:lnTo>
                  <a:pt x="3571" y="92"/>
                </a:lnTo>
                <a:lnTo>
                  <a:pt x="3575" y="96"/>
                </a:lnTo>
                <a:lnTo>
                  <a:pt x="3578" y="101"/>
                </a:lnTo>
                <a:lnTo>
                  <a:pt x="3580" y="106"/>
                </a:lnTo>
                <a:lnTo>
                  <a:pt x="3582" y="111"/>
                </a:lnTo>
                <a:lnTo>
                  <a:pt x="3584" y="117"/>
                </a:lnTo>
                <a:lnTo>
                  <a:pt x="3585" y="123"/>
                </a:lnTo>
                <a:close/>
                <a:moveTo>
                  <a:pt x="3714" y="72"/>
                </a:moveTo>
                <a:lnTo>
                  <a:pt x="3714" y="109"/>
                </a:lnTo>
                <a:lnTo>
                  <a:pt x="3680" y="109"/>
                </a:lnTo>
                <a:lnTo>
                  <a:pt x="3680" y="195"/>
                </a:lnTo>
                <a:lnTo>
                  <a:pt x="3681" y="199"/>
                </a:lnTo>
                <a:lnTo>
                  <a:pt x="3682" y="203"/>
                </a:lnTo>
                <a:lnTo>
                  <a:pt x="3682" y="205"/>
                </a:lnTo>
                <a:lnTo>
                  <a:pt x="3683" y="206"/>
                </a:lnTo>
                <a:lnTo>
                  <a:pt x="3685" y="208"/>
                </a:lnTo>
                <a:lnTo>
                  <a:pt x="3687" y="210"/>
                </a:lnTo>
                <a:lnTo>
                  <a:pt x="3690" y="211"/>
                </a:lnTo>
                <a:lnTo>
                  <a:pt x="3693" y="212"/>
                </a:lnTo>
                <a:lnTo>
                  <a:pt x="3697" y="212"/>
                </a:lnTo>
                <a:lnTo>
                  <a:pt x="3704" y="211"/>
                </a:lnTo>
                <a:lnTo>
                  <a:pt x="3709" y="210"/>
                </a:lnTo>
                <a:lnTo>
                  <a:pt x="3717" y="247"/>
                </a:lnTo>
                <a:lnTo>
                  <a:pt x="3707" y="250"/>
                </a:lnTo>
                <a:lnTo>
                  <a:pt x="3699" y="251"/>
                </a:lnTo>
                <a:lnTo>
                  <a:pt x="3690" y="252"/>
                </a:lnTo>
                <a:lnTo>
                  <a:pt x="3684" y="252"/>
                </a:lnTo>
                <a:lnTo>
                  <a:pt x="3678" y="251"/>
                </a:lnTo>
                <a:lnTo>
                  <a:pt x="3672" y="250"/>
                </a:lnTo>
                <a:lnTo>
                  <a:pt x="3666" y="249"/>
                </a:lnTo>
                <a:lnTo>
                  <a:pt x="3661" y="248"/>
                </a:lnTo>
                <a:lnTo>
                  <a:pt x="3656" y="245"/>
                </a:lnTo>
                <a:lnTo>
                  <a:pt x="3652" y="243"/>
                </a:lnTo>
                <a:lnTo>
                  <a:pt x="3647" y="240"/>
                </a:lnTo>
                <a:lnTo>
                  <a:pt x="3644" y="237"/>
                </a:lnTo>
                <a:lnTo>
                  <a:pt x="3640" y="233"/>
                </a:lnTo>
                <a:lnTo>
                  <a:pt x="3638" y="229"/>
                </a:lnTo>
                <a:lnTo>
                  <a:pt x="3635" y="224"/>
                </a:lnTo>
                <a:lnTo>
                  <a:pt x="3634" y="219"/>
                </a:lnTo>
                <a:lnTo>
                  <a:pt x="3632" y="213"/>
                </a:lnTo>
                <a:lnTo>
                  <a:pt x="3632" y="208"/>
                </a:lnTo>
                <a:lnTo>
                  <a:pt x="3631" y="201"/>
                </a:lnTo>
                <a:lnTo>
                  <a:pt x="3631" y="109"/>
                </a:lnTo>
                <a:lnTo>
                  <a:pt x="3607" y="109"/>
                </a:lnTo>
                <a:lnTo>
                  <a:pt x="3607" y="72"/>
                </a:lnTo>
                <a:lnTo>
                  <a:pt x="3631" y="72"/>
                </a:lnTo>
                <a:lnTo>
                  <a:pt x="3631" y="30"/>
                </a:lnTo>
                <a:lnTo>
                  <a:pt x="3680" y="30"/>
                </a:lnTo>
                <a:lnTo>
                  <a:pt x="3680" y="72"/>
                </a:lnTo>
                <a:lnTo>
                  <a:pt x="3714" y="72"/>
                </a:lnTo>
                <a:close/>
                <a:moveTo>
                  <a:pt x="3821" y="253"/>
                </a:moveTo>
                <a:lnTo>
                  <a:pt x="3808" y="252"/>
                </a:lnTo>
                <a:lnTo>
                  <a:pt x="3801" y="251"/>
                </a:lnTo>
                <a:lnTo>
                  <a:pt x="3796" y="250"/>
                </a:lnTo>
                <a:lnTo>
                  <a:pt x="3784" y="246"/>
                </a:lnTo>
                <a:lnTo>
                  <a:pt x="3779" y="244"/>
                </a:lnTo>
                <a:lnTo>
                  <a:pt x="3774" y="241"/>
                </a:lnTo>
                <a:lnTo>
                  <a:pt x="3765" y="235"/>
                </a:lnTo>
                <a:lnTo>
                  <a:pt x="3761" y="231"/>
                </a:lnTo>
                <a:lnTo>
                  <a:pt x="3757" y="227"/>
                </a:lnTo>
                <a:lnTo>
                  <a:pt x="3750" y="219"/>
                </a:lnTo>
                <a:lnTo>
                  <a:pt x="3747" y="214"/>
                </a:lnTo>
                <a:lnTo>
                  <a:pt x="3744" y="209"/>
                </a:lnTo>
                <a:lnTo>
                  <a:pt x="3740" y="198"/>
                </a:lnTo>
                <a:lnTo>
                  <a:pt x="3738" y="193"/>
                </a:lnTo>
                <a:lnTo>
                  <a:pt x="3736" y="187"/>
                </a:lnTo>
                <a:lnTo>
                  <a:pt x="3735" y="181"/>
                </a:lnTo>
                <a:lnTo>
                  <a:pt x="3734" y="175"/>
                </a:lnTo>
                <a:lnTo>
                  <a:pt x="3734" y="168"/>
                </a:lnTo>
                <a:lnTo>
                  <a:pt x="3734" y="161"/>
                </a:lnTo>
                <a:lnTo>
                  <a:pt x="3734" y="155"/>
                </a:lnTo>
                <a:lnTo>
                  <a:pt x="3734" y="148"/>
                </a:lnTo>
                <a:lnTo>
                  <a:pt x="3735" y="142"/>
                </a:lnTo>
                <a:lnTo>
                  <a:pt x="3736" y="136"/>
                </a:lnTo>
                <a:lnTo>
                  <a:pt x="3740" y="124"/>
                </a:lnTo>
                <a:lnTo>
                  <a:pt x="3742" y="119"/>
                </a:lnTo>
                <a:lnTo>
                  <a:pt x="3744" y="114"/>
                </a:lnTo>
                <a:lnTo>
                  <a:pt x="3750" y="104"/>
                </a:lnTo>
                <a:lnTo>
                  <a:pt x="3753" y="99"/>
                </a:lnTo>
                <a:lnTo>
                  <a:pt x="3757" y="95"/>
                </a:lnTo>
                <a:lnTo>
                  <a:pt x="3761" y="91"/>
                </a:lnTo>
                <a:lnTo>
                  <a:pt x="3765" y="88"/>
                </a:lnTo>
                <a:lnTo>
                  <a:pt x="3770" y="85"/>
                </a:lnTo>
                <a:lnTo>
                  <a:pt x="3774" y="82"/>
                </a:lnTo>
                <a:lnTo>
                  <a:pt x="3779" y="79"/>
                </a:lnTo>
                <a:lnTo>
                  <a:pt x="3784" y="77"/>
                </a:lnTo>
                <a:lnTo>
                  <a:pt x="3790" y="75"/>
                </a:lnTo>
                <a:lnTo>
                  <a:pt x="3796" y="73"/>
                </a:lnTo>
                <a:lnTo>
                  <a:pt x="3801" y="72"/>
                </a:lnTo>
                <a:lnTo>
                  <a:pt x="3808" y="71"/>
                </a:lnTo>
                <a:lnTo>
                  <a:pt x="3821" y="70"/>
                </a:lnTo>
                <a:lnTo>
                  <a:pt x="3834" y="71"/>
                </a:lnTo>
                <a:lnTo>
                  <a:pt x="3840" y="72"/>
                </a:lnTo>
                <a:lnTo>
                  <a:pt x="3846" y="73"/>
                </a:lnTo>
                <a:lnTo>
                  <a:pt x="3857" y="77"/>
                </a:lnTo>
                <a:lnTo>
                  <a:pt x="3862" y="79"/>
                </a:lnTo>
                <a:lnTo>
                  <a:pt x="3867" y="82"/>
                </a:lnTo>
                <a:lnTo>
                  <a:pt x="3876" y="88"/>
                </a:lnTo>
                <a:lnTo>
                  <a:pt x="3880" y="91"/>
                </a:lnTo>
                <a:lnTo>
                  <a:pt x="3884" y="95"/>
                </a:lnTo>
                <a:lnTo>
                  <a:pt x="3891" y="104"/>
                </a:lnTo>
                <a:lnTo>
                  <a:pt x="3894" y="109"/>
                </a:lnTo>
                <a:lnTo>
                  <a:pt x="3897" y="114"/>
                </a:lnTo>
                <a:lnTo>
                  <a:pt x="3903" y="124"/>
                </a:lnTo>
                <a:lnTo>
                  <a:pt x="3904" y="130"/>
                </a:lnTo>
                <a:lnTo>
                  <a:pt x="3906" y="136"/>
                </a:lnTo>
                <a:lnTo>
                  <a:pt x="3907" y="142"/>
                </a:lnTo>
                <a:lnTo>
                  <a:pt x="3908" y="148"/>
                </a:lnTo>
                <a:lnTo>
                  <a:pt x="3908" y="155"/>
                </a:lnTo>
                <a:lnTo>
                  <a:pt x="3909" y="161"/>
                </a:lnTo>
                <a:lnTo>
                  <a:pt x="3908" y="168"/>
                </a:lnTo>
                <a:lnTo>
                  <a:pt x="3908" y="175"/>
                </a:lnTo>
                <a:lnTo>
                  <a:pt x="3907" y="181"/>
                </a:lnTo>
                <a:lnTo>
                  <a:pt x="3906" y="187"/>
                </a:lnTo>
                <a:lnTo>
                  <a:pt x="3903" y="198"/>
                </a:lnTo>
                <a:lnTo>
                  <a:pt x="3900" y="204"/>
                </a:lnTo>
                <a:lnTo>
                  <a:pt x="3897" y="209"/>
                </a:lnTo>
                <a:lnTo>
                  <a:pt x="3891" y="219"/>
                </a:lnTo>
                <a:lnTo>
                  <a:pt x="3888" y="223"/>
                </a:lnTo>
                <a:lnTo>
                  <a:pt x="3884" y="227"/>
                </a:lnTo>
                <a:lnTo>
                  <a:pt x="3880" y="231"/>
                </a:lnTo>
                <a:lnTo>
                  <a:pt x="3876" y="235"/>
                </a:lnTo>
                <a:lnTo>
                  <a:pt x="3872" y="238"/>
                </a:lnTo>
                <a:lnTo>
                  <a:pt x="3867" y="241"/>
                </a:lnTo>
                <a:lnTo>
                  <a:pt x="3862" y="244"/>
                </a:lnTo>
                <a:lnTo>
                  <a:pt x="3857" y="246"/>
                </a:lnTo>
                <a:lnTo>
                  <a:pt x="3851" y="248"/>
                </a:lnTo>
                <a:lnTo>
                  <a:pt x="3846" y="250"/>
                </a:lnTo>
                <a:lnTo>
                  <a:pt x="3840" y="251"/>
                </a:lnTo>
                <a:lnTo>
                  <a:pt x="3834" y="252"/>
                </a:lnTo>
                <a:lnTo>
                  <a:pt x="3821" y="253"/>
                </a:lnTo>
                <a:close/>
                <a:moveTo>
                  <a:pt x="3821" y="215"/>
                </a:moveTo>
                <a:lnTo>
                  <a:pt x="3825" y="214"/>
                </a:lnTo>
                <a:lnTo>
                  <a:pt x="3829" y="214"/>
                </a:lnTo>
                <a:lnTo>
                  <a:pt x="3833" y="212"/>
                </a:lnTo>
                <a:lnTo>
                  <a:pt x="3837" y="211"/>
                </a:lnTo>
                <a:lnTo>
                  <a:pt x="3840" y="209"/>
                </a:lnTo>
                <a:lnTo>
                  <a:pt x="3843" y="206"/>
                </a:lnTo>
                <a:lnTo>
                  <a:pt x="3846" y="203"/>
                </a:lnTo>
                <a:lnTo>
                  <a:pt x="3848" y="199"/>
                </a:lnTo>
                <a:lnTo>
                  <a:pt x="3851" y="195"/>
                </a:lnTo>
                <a:lnTo>
                  <a:pt x="3852" y="191"/>
                </a:lnTo>
                <a:lnTo>
                  <a:pt x="3854" y="187"/>
                </a:lnTo>
                <a:lnTo>
                  <a:pt x="3855" y="182"/>
                </a:lnTo>
                <a:lnTo>
                  <a:pt x="3857" y="172"/>
                </a:lnTo>
                <a:lnTo>
                  <a:pt x="3858" y="167"/>
                </a:lnTo>
                <a:lnTo>
                  <a:pt x="3858" y="161"/>
                </a:lnTo>
                <a:lnTo>
                  <a:pt x="3857" y="150"/>
                </a:lnTo>
                <a:lnTo>
                  <a:pt x="3855" y="140"/>
                </a:lnTo>
                <a:lnTo>
                  <a:pt x="3854" y="135"/>
                </a:lnTo>
                <a:lnTo>
                  <a:pt x="3852" y="131"/>
                </a:lnTo>
                <a:lnTo>
                  <a:pt x="3848" y="123"/>
                </a:lnTo>
                <a:lnTo>
                  <a:pt x="3846" y="119"/>
                </a:lnTo>
                <a:lnTo>
                  <a:pt x="3843" y="116"/>
                </a:lnTo>
                <a:lnTo>
                  <a:pt x="3840" y="113"/>
                </a:lnTo>
                <a:lnTo>
                  <a:pt x="3837" y="111"/>
                </a:lnTo>
                <a:lnTo>
                  <a:pt x="3833" y="110"/>
                </a:lnTo>
                <a:lnTo>
                  <a:pt x="3829" y="108"/>
                </a:lnTo>
                <a:lnTo>
                  <a:pt x="3825" y="108"/>
                </a:lnTo>
                <a:lnTo>
                  <a:pt x="3821" y="107"/>
                </a:lnTo>
                <a:lnTo>
                  <a:pt x="3816" y="108"/>
                </a:lnTo>
                <a:lnTo>
                  <a:pt x="3812" y="108"/>
                </a:lnTo>
                <a:lnTo>
                  <a:pt x="3808" y="110"/>
                </a:lnTo>
                <a:lnTo>
                  <a:pt x="3805" y="111"/>
                </a:lnTo>
                <a:lnTo>
                  <a:pt x="3801" y="113"/>
                </a:lnTo>
                <a:lnTo>
                  <a:pt x="3798" y="116"/>
                </a:lnTo>
                <a:lnTo>
                  <a:pt x="3795" y="119"/>
                </a:lnTo>
                <a:lnTo>
                  <a:pt x="3793" y="123"/>
                </a:lnTo>
                <a:lnTo>
                  <a:pt x="3789" y="131"/>
                </a:lnTo>
                <a:lnTo>
                  <a:pt x="3787" y="135"/>
                </a:lnTo>
                <a:lnTo>
                  <a:pt x="3786" y="140"/>
                </a:lnTo>
                <a:lnTo>
                  <a:pt x="3785" y="145"/>
                </a:lnTo>
                <a:lnTo>
                  <a:pt x="3784" y="150"/>
                </a:lnTo>
                <a:lnTo>
                  <a:pt x="3784" y="155"/>
                </a:lnTo>
                <a:lnTo>
                  <a:pt x="3783" y="161"/>
                </a:lnTo>
                <a:lnTo>
                  <a:pt x="3784" y="172"/>
                </a:lnTo>
                <a:lnTo>
                  <a:pt x="3786" y="182"/>
                </a:lnTo>
                <a:lnTo>
                  <a:pt x="3787" y="187"/>
                </a:lnTo>
                <a:lnTo>
                  <a:pt x="3789" y="191"/>
                </a:lnTo>
                <a:lnTo>
                  <a:pt x="3791" y="195"/>
                </a:lnTo>
                <a:lnTo>
                  <a:pt x="3793" y="199"/>
                </a:lnTo>
                <a:lnTo>
                  <a:pt x="3795" y="203"/>
                </a:lnTo>
                <a:lnTo>
                  <a:pt x="3798" y="206"/>
                </a:lnTo>
                <a:lnTo>
                  <a:pt x="3801" y="209"/>
                </a:lnTo>
                <a:lnTo>
                  <a:pt x="3805" y="211"/>
                </a:lnTo>
                <a:lnTo>
                  <a:pt x="3808" y="212"/>
                </a:lnTo>
                <a:lnTo>
                  <a:pt x="3812" y="214"/>
                </a:lnTo>
                <a:lnTo>
                  <a:pt x="3816" y="214"/>
                </a:lnTo>
                <a:lnTo>
                  <a:pt x="3821" y="215"/>
                </a:lnTo>
                <a:close/>
                <a:moveTo>
                  <a:pt x="1623" y="930"/>
                </a:moveTo>
                <a:lnTo>
                  <a:pt x="1569" y="930"/>
                </a:lnTo>
                <a:lnTo>
                  <a:pt x="1651" y="694"/>
                </a:lnTo>
                <a:lnTo>
                  <a:pt x="1715" y="694"/>
                </a:lnTo>
                <a:lnTo>
                  <a:pt x="1797" y="930"/>
                </a:lnTo>
                <a:lnTo>
                  <a:pt x="1743" y="930"/>
                </a:lnTo>
                <a:lnTo>
                  <a:pt x="1726" y="876"/>
                </a:lnTo>
                <a:lnTo>
                  <a:pt x="1641" y="876"/>
                </a:lnTo>
                <a:lnTo>
                  <a:pt x="1623" y="930"/>
                </a:lnTo>
                <a:close/>
                <a:moveTo>
                  <a:pt x="1653" y="837"/>
                </a:moveTo>
                <a:lnTo>
                  <a:pt x="1713" y="837"/>
                </a:lnTo>
                <a:lnTo>
                  <a:pt x="1684" y="748"/>
                </a:lnTo>
                <a:lnTo>
                  <a:pt x="1653" y="837"/>
                </a:lnTo>
                <a:close/>
                <a:moveTo>
                  <a:pt x="1874" y="933"/>
                </a:moveTo>
                <a:lnTo>
                  <a:pt x="1867" y="933"/>
                </a:lnTo>
                <a:lnTo>
                  <a:pt x="1861" y="932"/>
                </a:lnTo>
                <a:lnTo>
                  <a:pt x="1856" y="931"/>
                </a:lnTo>
                <a:lnTo>
                  <a:pt x="1850" y="930"/>
                </a:lnTo>
                <a:lnTo>
                  <a:pt x="1845" y="928"/>
                </a:lnTo>
                <a:lnTo>
                  <a:pt x="1840" y="926"/>
                </a:lnTo>
                <a:lnTo>
                  <a:pt x="1836" y="923"/>
                </a:lnTo>
                <a:lnTo>
                  <a:pt x="1832" y="920"/>
                </a:lnTo>
                <a:lnTo>
                  <a:pt x="1828" y="916"/>
                </a:lnTo>
                <a:lnTo>
                  <a:pt x="1824" y="913"/>
                </a:lnTo>
                <a:lnTo>
                  <a:pt x="1821" y="908"/>
                </a:lnTo>
                <a:lnTo>
                  <a:pt x="1820" y="906"/>
                </a:lnTo>
                <a:lnTo>
                  <a:pt x="1819" y="903"/>
                </a:lnTo>
                <a:lnTo>
                  <a:pt x="1817" y="898"/>
                </a:lnTo>
                <a:lnTo>
                  <a:pt x="1816" y="893"/>
                </a:lnTo>
                <a:lnTo>
                  <a:pt x="1815" y="887"/>
                </a:lnTo>
                <a:lnTo>
                  <a:pt x="1815" y="880"/>
                </a:lnTo>
                <a:lnTo>
                  <a:pt x="1815" y="871"/>
                </a:lnTo>
                <a:lnTo>
                  <a:pt x="1817" y="863"/>
                </a:lnTo>
                <a:lnTo>
                  <a:pt x="1818" y="859"/>
                </a:lnTo>
                <a:lnTo>
                  <a:pt x="1820" y="856"/>
                </a:lnTo>
                <a:lnTo>
                  <a:pt x="1824" y="849"/>
                </a:lnTo>
                <a:lnTo>
                  <a:pt x="1827" y="847"/>
                </a:lnTo>
                <a:lnTo>
                  <a:pt x="1829" y="844"/>
                </a:lnTo>
                <a:lnTo>
                  <a:pt x="1832" y="842"/>
                </a:lnTo>
                <a:lnTo>
                  <a:pt x="1835" y="840"/>
                </a:lnTo>
                <a:lnTo>
                  <a:pt x="1838" y="838"/>
                </a:lnTo>
                <a:lnTo>
                  <a:pt x="1841" y="836"/>
                </a:lnTo>
                <a:lnTo>
                  <a:pt x="1845" y="834"/>
                </a:lnTo>
                <a:lnTo>
                  <a:pt x="1849" y="833"/>
                </a:lnTo>
                <a:lnTo>
                  <a:pt x="1856" y="831"/>
                </a:lnTo>
                <a:lnTo>
                  <a:pt x="1864" y="829"/>
                </a:lnTo>
                <a:lnTo>
                  <a:pt x="1873" y="827"/>
                </a:lnTo>
                <a:lnTo>
                  <a:pt x="1881" y="826"/>
                </a:lnTo>
                <a:lnTo>
                  <a:pt x="1901" y="824"/>
                </a:lnTo>
                <a:lnTo>
                  <a:pt x="1908" y="822"/>
                </a:lnTo>
                <a:lnTo>
                  <a:pt x="1914" y="821"/>
                </a:lnTo>
                <a:lnTo>
                  <a:pt x="1918" y="820"/>
                </a:lnTo>
                <a:lnTo>
                  <a:pt x="1920" y="818"/>
                </a:lnTo>
                <a:lnTo>
                  <a:pt x="1922" y="817"/>
                </a:lnTo>
                <a:lnTo>
                  <a:pt x="1923" y="816"/>
                </a:lnTo>
                <a:lnTo>
                  <a:pt x="1923" y="814"/>
                </a:lnTo>
                <a:lnTo>
                  <a:pt x="1924" y="812"/>
                </a:lnTo>
                <a:lnTo>
                  <a:pt x="1924" y="810"/>
                </a:lnTo>
                <a:lnTo>
                  <a:pt x="1924" y="805"/>
                </a:lnTo>
                <a:lnTo>
                  <a:pt x="1922" y="800"/>
                </a:lnTo>
                <a:lnTo>
                  <a:pt x="1921" y="798"/>
                </a:lnTo>
                <a:lnTo>
                  <a:pt x="1920" y="796"/>
                </a:lnTo>
                <a:lnTo>
                  <a:pt x="1919" y="794"/>
                </a:lnTo>
                <a:lnTo>
                  <a:pt x="1917" y="793"/>
                </a:lnTo>
                <a:lnTo>
                  <a:pt x="1913" y="790"/>
                </a:lnTo>
                <a:lnTo>
                  <a:pt x="1909" y="788"/>
                </a:lnTo>
                <a:lnTo>
                  <a:pt x="1904" y="787"/>
                </a:lnTo>
                <a:lnTo>
                  <a:pt x="1898" y="787"/>
                </a:lnTo>
                <a:lnTo>
                  <a:pt x="1892" y="787"/>
                </a:lnTo>
                <a:lnTo>
                  <a:pt x="1886" y="788"/>
                </a:lnTo>
                <a:lnTo>
                  <a:pt x="1881" y="790"/>
                </a:lnTo>
                <a:lnTo>
                  <a:pt x="1877" y="792"/>
                </a:lnTo>
                <a:lnTo>
                  <a:pt x="1873" y="795"/>
                </a:lnTo>
                <a:lnTo>
                  <a:pt x="1870" y="799"/>
                </a:lnTo>
                <a:lnTo>
                  <a:pt x="1868" y="803"/>
                </a:lnTo>
                <a:lnTo>
                  <a:pt x="1867" y="805"/>
                </a:lnTo>
                <a:lnTo>
                  <a:pt x="1866" y="807"/>
                </a:lnTo>
                <a:lnTo>
                  <a:pt x="1821" y="803"/>
                </a:lnTo>
                <a:lnTo>
                  <a:pt x="1823" y="797"/>
                </a:lnTo>
                <a:lnTo>
                  <a:pt x="1825" y="792"/>
                </a:lnTo>
                <a:lnTo>
                  <a:pt x="1827" y="787"/>
                </a:lnTo>
                <a:lnTo>
                  <a:pt x="1830" y="782"/>
                </a:lnTo>
                <a:lnTo>
                  <a:pt x="1833" y="777"/>
                </a:lnTo>
                <a:lnTo>
                  <a:pt x="1837" y="773"/>
                </a:lnTo>
                <a:lnTo>
                  <a:pt x="1841" y="769"/>
                </a:lnTo>
                <a:lnTo>
                  <a:pt x="1846" y="765"/>
                </a:lnTo>
                <a:lnTo>
                  <a:pt x="1851" y="762"/>
                </a:lnTo>
                <a:lnTo>
                  <a:pt x="1857" y="759"/>
                </a:lnTo>
                <a:lnTo>
                  <a:pt x="1863" y="756"/>
                </a:lnTo>
                <a:lnTo>
                  <a:pt x="1869" y="754"/>
                </a:lnTo>
                <a:lnTo>
                  <a:pt x="1876" y="753"/>
                </a:lnTo>
                <a:lnTo>
                  <a:pt x="1883" y="752"/>
                </a:lnTo>
                <a:lnTo>
                  <a:pt x="1890" y="751"/>
                </a:lnTo>
                <a:lnTo>
                  <a:pt x="1898" y="751"/>
                </a:lnTo>
                <a:lnTo>
                  <a:pt x="1908" y="751"/>
                </a:lnTo>
                <a:lnTo>
                  <a:pt x="1917" y="752"/>
                </a:lnTo>
                <a:lnTo>
                  <a:pt x="1926" y="754"/>
                </a:lnTo>
                <a:lnTo>
                  <a:pt x="1935" y="757"/>
                </a:lnTo>
                <a:lnTo>
                  <a:pt x="1943" y="761"/>
                </a:lnTo>
                <a:lnTo>
                  <a:pt x="1947" y="763"/>
                </a:lnTo>
                <a:lnTo>
                  <a:pt x="1950" y="765"/>
                </a:lnTo>
                <a:lnTo>
                  <a:pt x="1957" y="770"/>
                </a:lnTo>
                <a:lnTo>
                  <a:pt x="1963" y="776"/>
                </a:lnTo>
                <a:lnTo>
                  <a:pt x="1965" y="780"/>
                </a:lnTo>
                <a:lnTo>
                  <a:pt x="1967" y="784"/>
                </a:lnTo>
                <a:lnTo>
                  <a:pt x="1969" y="787"/>
                </a:lnTo>
                <a:lnTo>
                  <a:pt x="1970" y="792"/>
                </a:lnTo>
                <a:lnTo>
                  <a:pt x="1972" y="796"/>
                </a:lnTo>
                <a:lnTo>
                  <a:pt x="1972" y="801"/>
                </a:lnTo>
                <a:lnTo>
                  <a:pt x="1973" y="806"/>
                </a:lnTo>
                <a:lnTo>
                  <a:pt x="1973" y="811"/>
                </a:lnTo>
                <a:lnTo>
                  <a:pt x="1973" y="930"/>
                </a:lnTo>
                <a:lnTo>
                  <a:pt x="1927" y="930"/>
                </a:lnTo>
                <a:lnTo>
                  <a:pt x="1927" y="905"/>
                </a:lnTo>
                <a:lnTo>
                  <a:pt x="1922" y="911"/>
                </a:lnTo>
                <a:lnTo>
                  <a:pt x="1917" y="917"/>
                </a:lnTo>
                <a:lnTo>
                  <a:pt x="1912" y="921"/>
                </a:lnTo>
                <a:lnTo>
                  <a:pt x="1906" y="925"/>
                </a:lnTo>
                <a:lnTo>
                  <a:pt x="1899" y="929"/>
                </a:lnTo>
                <a:lnTo>
                  <a:pt x="1891" y="931"/>
                </a:lnTo>
                <a:lnTo>
                  <a:pt x="1887" y="932"/>
                </a:lnTo>
                <a:lnTo>
                  <a:pt x="1883" y="933"/>
                </a:lnTo>
                <a:lnTo>
                  <a:pt x="1874" y="933"/>
                </a:lnTo>
                <a:close/>
                <a:moveTo>
                  <a:pt x="1888" y="899"/>
                </a:moveTo>
                <a:lnTo>
                  <a:pt x="1895" y="899"/>
                </a:lnTo>
                <a:lnTo>
                  <a:pt x="1902" y="897"/>
                </a:lnTo>
                <a:lnTo>
                  <a:pt x="1905" y="896"/>
                </a:lnTo>
                <a:lnTo>
                  <a:pt x="1908" y="894"/>
                </a:lnTo>
                <a:lnTo>
                  <a:pt x="1914" y="890"/>
                </a:lnTo>
                <a:lnTo>
                  <a:pt x="1916" y="888"/>
                </a:lnTo>
                <a:lnTo>
                  <a:pt x="1919" y="885"/>
                </a:lnTo>
                <a:lnTo>
                  <a:pt x="1922" y="879"/>
                </a:lnTo>
                <a:lnTo>
                  <a:pt x="1924" y="873"/>
                </a:lnTo>
                <a:lnTo>
                  <a:pt x="1924" y="870"/>
                </a:lnTo>
                <a:lnTo>
                  <a:pt x="1924" y="867"/>
                </a:lnTo>
                <a:lnTo>
                  <a:pt x="1924" y="848"/>
                </a:lnTo>
                <a:lnTo>
                  <a:pt x="1921" y="850"/>
                </a:lnTo>
                <a:lnTo>
                  <a:pt x="1915" y="851"/>
                </a:lnTo>
                <a:lnTo>
                  <a:pt x="1903" y="854"/>
                </a:lnTo>
                <a:lnTo>
                  <a:pt x="1890" y="856"/>
                </a:lnTo>
                <a:lnTo>
                  <a:pt x="1884" y="857"/>
                </a:lnTo>
                <a:lnTo>
                  <a:pt x="1879" y="859"/>
                </a:lnTo>
                <a:lnTo>
                  <a:pt x="1874" y="861"/>
                </a:lnTo>
                <a:lnTo>
                  <a:pt x="1870" y="863"/>
                </a:lnTo>
                <a:lnTo>
                  <a:pt x="1866" y="866"/>
                </a:lnTo>
                <a:lnTo>
                  <a:pt x="1864" y="870"/>
                </a:lnTo>
                <a:lnTo>
                  <a:pt x="1863" y="872"/>
                </a:lnTo>
                <a:lnTo>
                  <a:pt x="1862" y="874"/>
                </a:lnTo>
                <a:lnTo>
                  <a:pt x="1862" y="879"/>
                </a:lnTo>
                <a:lnTo>
                  <a:pt x="1862" y="884"/>
                </a:lnTo>
                <a:lnTo>
                  <a:pt x="1863" y="888"/>
                </a:lnTo>
                <a:lnTo>
                  <a:pt x="1865" y="890"/>
                </a:lnTo>
                <a:lnTo>
                  <a:pt x="1866" y="891"/>
                </a:lnTo>
                <a:lnTo>
                  <a:pt x="1869" y="894"/>
                </a:lnTo>
                <a:lnTo>
                  <a:pt x="1873" y="896"/>
                </a:lnTo>
                <a:lnTo>
                  <a:pt x="1875" y="897"/>
                </a:lnTo>
                <a:lnTo>
                  <a:pt x="1877" y="898"/>
                </a:lnTo>
                <a:lnTo>
                  <a:pt x="1882" y="899"/>
                </a:lnTo>
                <a:lnTo>
                  <a:pt x="1888" y="899"/>
                </a:lnTo>
                <a:close/>
                <a:moveTo>
                  <a:pt x="2063" y="930"/>
                </a:moveTo>
                <a:lnTo>
                  <a:pt x="2013" y="930"/>
                </a:lnTo>
                <a:lnTo>
                  <a:pt x="2013" y="694"/>
                </a:lnTo>
                <a:lnTo>
                  <a:pt x="2063" y="694"/>
                </a:lnTo>
                <a:lnTo>
                  <a:pt x="2063" y="930"/>
                </a:lnTo>
                <a:close/>
                <a:moveTo>
                  <a:pt x="2197" y="753"/>
                </a:moveTo>
                <a:lnTo>
                  <a:pt x="2197" y="790"/>
                </a:lnTo>
                <a:lnTo>
                  <a:pt x="2164" y="790"/>
                </a:lnTo>
                <a:lnTo>
                  <a:pt x="2164" y="876"/>
                </a:lnTo>
                <a:lnTo>
                  <a:pt x="2164" y="880"/>
                </a:lnTo>
                <a:lnTo>
                  <a:pt x="2165" y="884"/>
                </a:lnTo>
                <a:lnTo>
                  <a:pt x="2166" y="886"/>
                </a:lnTo>
                <a:lnTo>
                  <a:pt x="2167" y="887"/>
                </a:lnTo>
                <a:lnTo>
                  <a:pt x="2169" y="889"/>
                </a:lnTo>
                <a:lnTo>
                  <a:pt x="2171" y="891"/>
                </a:lnTo>
                <a:lnTo>
                  <a:pt x="2174" y="892"/>
                </a:lnTo>
                <a:lnTo>
                  <a:pt x="2177" y="893"/>
                </a:lnTo>
                <a:lnTo>
                  <a:pt x="2181" y="893"/>
                </a:lnTo>
                <a:lnTo>
                  <a:pt x="2188" y="892"/>
                </a:lnTo>
                <a:lnTo>
                  <a:pt x="2193" y="891"/>
                </a:lnTo>
                <a:lnTo>
                  <a:pt x="2201" y="928"/>
                </a:lnTo>
                <a:lnTo>
                  <a:pt x="2190" y="930"/>
                </a:lnTo>
                <a:lnTo>
                  <a:pt x="2183" y="932"/>
                </a:lnTo>
                <a:lnTo>
                  <a:pt x="2174" y="932"/>
                </a:lnTo>
                <a:lnTo>
                  <a:pt x="2168" y="932"/>
                </a:lnTo>
                <a:lnTo>
                  <a:pt x="2161" y="932"/>
                </a:lnTo>
                <a:lnTo>
                  <a:pt x="2156" y="931"/>
                </a:lnTo>
                <a:lnTo>
                  <a:pt x="2150" y="930"/>
                </a:lnTo>
                <a:lnTo>
                  <a:pt x="2145" y="928"/>
                </a:lnTo>
                <a:lnTo>
                  <a:pt x="2140" y="926"/>
                </a:lnTo>
                <a:lnTo>
                  <a:pt x="2135" y="924"/>
                </a:lnTo>
                <a:lnTo>
                  <a:pt x="2131" y="921"/>
                </a:lnTo>
                <a:lnTo>
                  <a:pt x="2127" y="917"/>
                </a:lnTo>
                <a:lnTo>
                  <a:pt x="2124" y="914"/>
                </a:lnTo>
                <a:lnTo>
                  <a:pt x="2121" y="909"/>
                </a:lnTo>
                <a:lnTo>
                  <a:pt x="2119" y="905"/>
                </a:lnTo>
                <a:lnTo>
                  <a:pt x="2117" y="900"/>
                </a:lnTo>
                <a:lnTo>
                  <a:pt x="2116" y="894"/>
                </a:lnTo>
                <a:lnTo>
                  <a:pt x="2115" y="888"/>
                </a:lnTo>
                <a:lnTo>
                  <a:pt x="2115" y="882"/>
                </a:lnTo>
                <a:lnTo>
                  <a:pt x="2115" y="790"/>
                </a:lnTo>
                <a:lnTo>
                  <a:pt x="2091" y="790"/>
                </a:lnTo>
                <a:lnTo>
                  <a:pt x="2091" y="753"/>
                </a:lnTo>
                <a:lnTo>
                  <a:pt x="2115" y="753"/>
                </a:lnTo>
                <a:lnTo>
                  <a:pt x="2115" y="711"/>
                </a:lnTo>
                <a:lnTo>
                  <a:pt x="2164" y="711"/>
                </a:lnTo>
                <a:lnTo>
                  <a:pt x="2164" y="753"/>
                </a:lnTo>
                <a:lnTo>
                  <a:pt x="2197" y="753"/>
                </a:lnTo>
                <a:close/>
                <a:moveTo>
                  <a:pt x="2304" y="933"/>
                </a:moveTo>
                <a:lnTo>
                  <a:pt x="2291" y="933"/>
                </a:lnTo>
                <a:lnTo>
                  <a:pt x="2285" y="932"/>
                </a:lnTo>
                <a:lnTo>
                  <a:pt x="2279" y="930"/>
                </a:lnTo>
                <a:lnTo>
                  <a:pt x="2268" y="927"/>
                </a:lnTo>
                <a:lnTo>
                  <a:pt x="2263" y="925"/>
                </a:lnTo>
                <a:lnTo>
                  <a:pt x="2258" y="922"/>
                </a:lnTo>
                <a:lnTo>
                  <a:pt x="2249" y="916"/>
                </a:lnTo>
                <a:lnTo>
                  <a:pt x="2245" y="912"/>
                </a:lnTo>
                <a:lnTo>
                  <a:pt x="2241" y="908"/>
                </a:lnTo>
                <a:lnTo>
                  <a:pt x="2234" y="900"/>
                </a:lnTo>
                <a:lnTo>
                  <a:pt x="2231" y="895"/>
                </a:lnTo>
                <a:lnTo>
                  <a:pt x="2228" y="890"/>
                </a:lnTo>
                <a:lnTo>
                  <a:pt x="2223" y="879"/>
                </a:lnTo>
                <a:lnTo>
                  <a:pt x="2221" y="874"/>
                </a:lnTo>
                <a:lnTo>
                  <a:pt x="2220" y="868"/>
                </a:lnTo>
                <a:lnTo>
                  <a:pt x="2219" y="862"/>
                </a:lnTo>
                <a:lnTo>
                  <a:pt x="2218" y="855"/>
                </a:lnTo>
                <a:lnTo>
                  <a:pt x="2218" y="849"/>
                </a:lnTo>
                <a:lnTo>
                  <a:pt x="2217" y="842"/>
                </a:lnTo>
                <a:lnTo>
                  <a:pt x="2218" y="835"/>
                </a:lnTo>
                <a:lnTo>
                  <a:pt x="2218" y="829"/>
                </a:lnTo>
                <a:lnTo>
                  <a:pt x="2219" y="823"/>
                </a:lnTo>
                <a:lnTo>
                  <a:pt x="2220" y="816"/>
                </a:lnTo>
                <a:lnTo>
                  <a:pt x="2223" y="805"/>
                </a:lnTo>
                <a:lnTo>
                  <a:pt x="2225" y="799"/>
                </a:lnTo>
                <a:lnTo>
                  <a:pt x="2228" y="794"/>
                </a:lnTo>
                <a:lnTo>
                  <a:pt x="2234" y="785"/>
                </a:lnTo>
                <a:lnTo>
                  <a:pt x="2237" y="780"/>
                </a:lnTo>
                <a:lnTo>
                  <a:pt x="2241" y="776"/>
                </a:lnTo>
                <a:lnTo>
                  <a:pt x="2245" y="772"/>
                </a:lnTo>
                <a:lnTo>
                  <a:pt x="2249" y="769"/>
                </a:lnTo>
                <a:lnTo>
                  <a:pt x="2253" y="765"/>
                </a:lnTo>
                <a:lnTo>
                  <a:pt x="2258" y="762"/>
                </a:lnTo>
                <a:lnTo>
                  <a:pt x="2263" y="760"/>
                </a:lnTo>
                <a:lnTo>
                  <a:pt x="2268" y="757"/>
                </a:lnTo>
                <a:lnTo>
                  <a:pt x="2274" y="755"/>
                </a:lnTo>
                <a:lnTo>
                  <a:pt x="2279" y="754"/>
                </a:lnTo>
                <a:lnTo>
                  <a:pt x="2285" y="752"/>
                </a:lnTo>
                <a:lnTo>
                  <a:pt x="2291" y="752"/>
                </a:lnTo>
                <a:lnTo>
                  <a:pt x="2304" y="751"/>
                </a:lnTo>
                <a:lnTo>
                  <a:pt x="2317" y="752"/>
                </a:lnTo>
                <a:lnTo>
                  <a:pt x="2323" y="752"/>
                </a:lnTo>
                <a:lnTo>
                  <a:pt x="2329" y="754"/>
                </a:lnTo>
                <a:lnTo>
                  <a:pt x="2340" y="757"/>
                </a:lnTo>
                <a:lnTo>
                  <a:pt x="2346" y="760"/>
                </a:lnTo>
                <a:lnTo>
                  <a:pt x="2351" y="762"/>
                </a:lnTo>
                <a:lnTo>
                  <a:pt x="2360" y="769"/>
                </a:lnTo>
                <a:lnTo>
                  <a:pt x="2364" y="772"/>
                </a:lnTo>
                <a:lnTo>
                  <a:pt x="2368" y="776"/>
                </a:lnTo>
                <a:lnTo>
                  <a:pt x="2375" y="785"/>
                </a:lnTo>
                <a:lnTo>
                  <a:pt x="2378" y="789"/>
                </a:lnTo>
                <a:lnTo>
                  <a:pt x="2381" y="794"/>
                </a:lnTo>
                <a:lnTo>
                  <a:pt x="2385" y="805"/>
                </a:lnTo>
                <a:lnTo>
                  <a:pt x="2387" y="811"/>
                </a:lnTo>
                <a:lnTo>
                  <a:pt x="2389" y="816"/>
                </a:lnTo>
                <a:lnTo>
                  <a:pt x="2390" y="823"/>
                </a:lnTo>
                <a:lnTo>
                  <a:pt x="2391" y="829"/>
                </a:lnTo>
                <a:lnTo>
                  <a:pt x="2391" y="835"/>
                </a:lnTo>
                <a:lnTo>
                  <a:pt x="2391" y="842"/>
                </a:lnTo>
                <a:lnTo>
                  <a:pt x="2391" y="849"/>
                </a:lnTo>
                <a:lnTo>
                  <a:pt x="2391" y="855"/>
                </a:lnTo>
                <a:lnTo>
                  <a:pt x="2390" y="862"/>
                </a:lnTo>
                <a:lnTo>
                  <a:pt x="2389" y="868"/>
                </a:lnTo>
                <a:lnTo>
                  <a:pt x="2385" y="879"/>
                </a:lnTo>
                <a:lnTo>
                  <a:pt x="2383" y="885"/>
                </a:lnTo>
                <a:lnTo>
                  <a:pt x="2381" y="890"/>
                </a:lnTo>
                <a:lnTo>
                  <a:pt x="2375" y="900"/>
                </a:lnTo>
                <a:lnTo>
                  <a:pt x="2372" y="904"/>
                </a:lnTo>
                <a:lnTo>
                  <a:pt x="2368" y="908"/>
                </a:lnTo>
                <a:lnTo>
                  <a:pt x="2364" y="912"/>
                </a:lnTo>
                <a:lnTo>
                  <a:pt x="2360" y="916"/>
                </a:lnTo>
                <a:lnTo>
                  <a:pt x="2355" y="919"/>
                </a:lnTo>
                <a:lnTo>
                  <a:pt x="2351" y="922"/>
                </a:lnTo>
                <a:lnTo>
                  <a:pt x="2346" y="925"/>
                </a:lnTo>
                <a:lnTo>
                  <a:pt x="2340" y="927"/>
                </a:lnTo>
                <a:lnTo>
                  <a:pt x="2335" y="929"/>
                </a:lnTo>
                <a:lnTo>
                  <a:pt x="2329" y="930"/>
                </a:lnTo>
                <a:lnTo>
                  <a:pt x="2323" y="932"/>
                </a:lnTo>
                <a:lnTo>
                  <a:pt x="2317" y="933"/>
                </a:lnTo>
                <a:lnTo>
                  <a:pt x="2304" y="933"/>
                </a:lnTo>
                <a:close/>
                <a:moveTo>
                  <a:pt x="2305" y="895"/>
                </a:moveTo>
                <a:lnTo>
                  <a:pt x="2309" y="895"/>
                </a:lnTo>
                <a:lnTo>
                  <a:pt x="2313" y="894"/>
                </a:lnTo>
                <a:lnTo>
                  <a:pt x="2317" y="893"/>
                </a:lnTo>
                <a:lnTo>
                  <a:pt x="2321" y="892"/>
                </a:lnTo>
                <a:lnTo>
                  <a:pt x="2324" y="889"/>
                </a:lnTo>
                <a:lnTo>
                  <a:pt x="2327" y="887"/>
                </a:lnTo>
                <a:lnTo>
                  <a:pt x="2330" y="884"/>
                </a:lnTo>
                <a:lnTo>
                  <a:pt x="2332" y="880"/>
                </a:lnTo>
                <a:lnTo>
                  <a:pt x="2334" y="876"/>
                </a:lnTo>
                <a:lnTo>
                  <a:pt x="2336" y="872"/>
                </a:lnTo>
                <a:lnTo>
                  <a:pt x="2338" y="868"/>
                </a:lnTo>
                <a:lnTo>
                  <a:pt x="2339" y="863"/>
                </a:lnTo>
                <a:lnTo>
                  <a:pt x="2341" y="853"/>
                </a:lnTo>
                <a:lnTo>
                  <a:pt x="2341" y="847"/>
                </a:lnTo>
                <a:lnTo>
                  <a:pt x="2342" y="842"/>
                </a:lnTo>
                <a:lnTo>
                  <a:pt x="2341" y="831"/>
                </a:lnTo>
                <a:lnTo>
                  <a:pt x="2339" y="821"/>
                </a:lnTo>
                <a:lnTo>
                  <a:pt x="2338" y="816"/>
                </a:lnTo>
                <a:lnTo>
                  <a:pt x="2336" y="812"/>
                </a:lnTo>
                <a:lnTo>
                  <a:pt x="2332" y="803"/>
                </a:lnTo>
                <a:lnTo>
                  <a:pt x="2330" y="800"/>
                </a:lnTo>
                <a:lnTo>
                  <a:pt x="2327" y="797"/>
                </a:lnTo>
                <a:lnTo>
                  <a:pt x="2324" y="794"/>
                </a:lnTo>
                <a:lnTo>
                  <a:pt x="2321" y="792"/>
                </a:lnTo>
                <a:lnTo>
                  <a:pt x="2317" y="790"/>
                </a:lnTo>
                <a:lnTo>
                  <a:pt x="2313" y="789"/>
                </a:lnTo>
                <a:lnTo>
                  <a:pt x="2309" y="788"/>
                </a:lnTo>
                <a:lnTo>
                  <a:pt x="2305" y="788"/>
                </a:lnTo>
                <a:lnTo>
                  <a:pt x="2300" y="788"/>
                </a:lnTo>
                <a:lnTo>
                  <a:pt x="2296" y="789"/>
                </a:lnTo>
                <a:lnTo>
                  <a:pt x="2292" y="790"/>
                </a:lnTo>
                <a:lnTo>
                  <a:pt x="2288" y="792"/>
                </a:lnTo>
                <a:lnTo>
                  <a:pt x="2285" y="794"/>
                </a:lnTo>
                <a:lnTo>
                  <a:pt x="2282" y="797"/>
                </a:lnTo>
                <a:lnTo>
                  <a:pt x="2279" y="800"/>
                </a:lnTo>
                <a:lnTo>
                  <a:pt x="2277" y="803"/>
                </a:lnTo>
                <a:lnTo>
                  <a:pt x="2272" y="812"/>
                </a:lnTo>
                <a:lnTo>
                  <a:pt x="2271" y="816"/>
                </a:lnTo>
                <a:lnTo>
                  <a:pt x="2270" y="821"/>
                </a:lnTo>
                <a:lnTo>
                  <a:pt x="2269" y="826"/>
                </a:lnTo>
                <a:lnTo>
                  <a:pt x="2268" y="831"/>
                </a:lnTo>
                <a:lnTo>
                  <a:pt x="2267" y="836"/>
                </a:lnTo>
                <a:lnTo>
                  <a:pt x="2267" y="842"/>
                </a:lnTo>
                <a:lnTo>
                  <a:pt x="2268" y="853"/>
                </a:lnTo>
                <a:lnTo>
                  <a:pt x="2270" y="863"/>
                </a:lnTo>
                <a:lnTo>
                  <a:pt x="2271" y="868"/>
                </a:lnTo>
                <a:lnTo>
                  <a:pt x="2272" y="872"/>
                </a:lnTo>
                <a:lnTo>
                  <a:pt x="2274" y="876"/>
                </a:lnTo>
                <a:lnTo>
                  <a:pt x="2277" y="880"/>
                </a:lnTo>
                <a:lnTo>
                  <a:pt x="2279" y="884"/>
                </a:lnTo>
                <a:lnTo>
                  <a:pt x="2282" y="887"/>
                </a:lnTo>
                <a:lnTo>
                  <a:pt x="2285" y="889"/>
                </a:lnTo>
                <a:lnTo>
                  <a:pt x="2288" y="892"/>
                </a:lnTo>
                <a:lnTo>
                  <a:pt x="2292" y="893"/>
                </a:lnTo>
                <a:lnTo>
                  <a:pt x="2296" y="894"/>
                </a:lnTo>
                <a:lnTo>
                  <a:pt x="2300" y="895"/>
                </a:lnTo>
                <a:lnTo>
                  <a:pt x="2305" y="895"/>
                </a:lnTo>
                <a:close/>
                <a:moveTo>
                  <a:pt x="2646" y="694"/>
                </a:moveTo>
                <a:lnTo>
                  <a:pt x="2696" y="694"/>
                </a:lnTo>
                <a:lnTo>
                  <a:pt x="2696" y="847"/>
                </a:lnTo>
                <a:lnTo>
                  <a:pt x="2696" y="854"/>
                </a:lnTo>
                <a:lnTo>
                  <a:pt x="2695" y="860"/>
                </a:lnTo>
                <a:lnTo>
                  <a:pt x="2694" y="866"/>
                </a:lnTo>
                <a:lnTo>
                  <a:pt x="2693" y="871"/>
                </a:lnTo>
                <a:lnTo>
                  <a:pt x="2691" y="877"/>
                </a:lnTo>
                <a:lnTo>
                  <a:pt x="2689" y="882"/>
                </a:lnTo>
                <a:lnTo>
                  <a:pt x="2686" y="887"/>
                </a:lnTo>
                <a:lnTo>
                  <a:pt x="2684" y="892"/>
                </a:lnTo>
                <a:lnTo>
                  <a:pt x="2680" y="897"/>
                </a:lnTo>
                <a:lnTo>
                  <a:pt x="2677" y="901"/>
                </a:lnTo>
                <a:lnTo>
                  <a:pt x="2673" y="906"/>
                </a:lnTo>
                <a:lnTo>
                  <a:pt x="2669" y="910"/>
                </a:lnTo>
                <a:lnTo>
                  <a:pt x="2664" y="913"/>
                </a:lnTo>
                <a:lnTo>
                  <a:pt x="2660" y="917"/>
                </a:lnTo>
                <a:lnTo>
                  <a:pt x="2655" y="920"/>
                </a:lnTo>
                <a:lnTo>
                  <a:pt x="2649" y="922"/>
                </a:lnTo>
                <a:lnTo>
                  <a:pt x="2638" y="927"/>
                </a:lnTo>
                <a:lnTo>
                  <a:pt x="2632" y="929"/>
                </a:lnTo>
                <a:lnTo>
                  <a:pt x="2626" y="930"/>
                </a:lnTo>
                <a:lnTo>
                  <a:pt x="2619" y="932"/>
                </a:lnTo>
                <a:lnTo>
                  <a:pt x="2612" y="932"/>
                </a:lnTo>
                <a:lnTo>
                  <a:pt x="2605" y="933"/>
                </a:lnTo>
                <a:lnTo>
                  <a:pt x="2598" y="933"/>
                </a:lnTo>
                <a:lnTo>
                  <a:pt x="2591" y="933"/>
                </a:lnTo>
                <a:lnTo>
                  <a:pt x="2584" y="932"/>
                </a:lnTo>
                <a:lnTo>
                  <a:pt x="2577" y="932"/>
                </a:lnTo>
                <a:lnTo>
                  <a:pt x="2571" y="930"/>
                </a:lnTo>
                <a:lnTo>
                  <a:pt x="2558" y="927"/>
                </a:lnTo>
                <a:lnTo>
                  <a:pt x="2552" y="925"/>
                </a:lnTo>
                <a:lnTo>
                  <a:pt x="2547" y="922"/>
                </a:lnTo>
                <a:lnTo>
                  <a:pt x="2541" y="920"/>
                </a:lnTo>
                <a:lnTo>
                  <a:pt x="2536" y="917"/>
                </a:lnTo>
                <a:lnTo>
                  <a:pt x="2527" y="910"/>
                </a:lnTo>
                <a:lnTo>
                  <a:pt x="2518" y="901"/>
                </a:lnTo>
                <a:lnTo>
                  <a:pt x="2515" y="897"/>
                </a:lnTo>
                <a:lnTo>
                  <a:pt x="2512" y="892"/>
                </a:lnTo>
                <a:lnTo>
                  <a:pt x="2509" y="887"/>
                </a:lnTo>
                <a:lnTo>
                  <a:pt x="2506" y="882"/>
                </a:lnTo>
                <a:lnTo>
                  <a:pt x="2504" y="877"/>
                </a:lnTo>
                <a:lnTo>
                  <a:pt x="2502" y="871"/>
                </a:lnTo>
                <a:lnTo>
                  <a:pt x="2501" y="866"/>
                </a:lnTo>
                <a:lnTo>
                  <a:pt x="2500" y="860"/>
                </a:lnTo>
                <a:lnTo>
                  <a:pt x="2500" y="854"/>
                </a:lnTo>
                <a:lnTo>
                  <a:pt x="2499" y="847"/>
                </a:lnTo>
                <a:lnTo>
                  <a:pt x="2499" y="694"/>
                </a:lnTo>
                <a:lnTo>
                  <a:pt x="2550" y="694"/>
                </a:lnTo>
                <a:lnTo>
                  <a:pt x="2550" y="843"/>
                </a:lnTo>
                <a:lnTo>
                  <a:pt x="2551" y="853"/>
                </a:lnTo>
                <a:lnTo>
                  <a:pt x="2552" y="857"/>
                </a:lnTo>
                <a:lnTo>
                  <a:pt x="2553" y="861"/>
                </a:lnTo>
                <a:lnTo>
                  <a:pt x="2555" y="865"/>
                </a:lnTo>
                <a:lnTo>
                  <a:pt x="2558" y="869"/>
                </a:lnTo>
                <a:lnTo>
                  <a:pt x="2560" y="873"/>
                </a:lnTo>
                <a:lnTo>
                  <a:pt x="2563" y="876"/>
                </a:lnTo>
                <a:lnTo>
                  <a:pt x="2567" y="879"/>
                </a:lnTo>
                <a:lnTo>
                  <a:pt x="2570" y="882"/>
                </a:lnTo>
                <a:lnTo>
                  <a:pt x="2574" y="884"/>
                </a:lnTo>
                <a:lnTo>
                  <a:pt x="2579" y="886"/>
                </a:lnTo>
                <a:lnTo>
                  <a:pt x="2583" y="887"/>
                </a:lnTo>
                <a:lnTo>
                  <a:pt x="2588" y="889"/>
                </a:lnTo>
                <a:lnTo>
                  <a:pt x="2598" y="889"/>
                </a:lnTo>
                <a:lnTo>
                  <a:pt x="2608" y="889"/>
                </a:lnTo>
                <a:lnTo>
                  <a:pt x="2613" y="887"/>
                </a:lnTo>
                <a:lnTo>
                  <a:pt x="2618" y="886"/>
                </a:lnTo>
                <a:lnTo>
                  <a:pt x="2622" y="884"/>
                </a:lnTo>
                <a:lnTo>
                  <a:pt x="2626" y="882"/>
                </a:lnTo>
                <a:lnTo>
                  <a:pt x="2629" y="879"/>
                </a:lnTo>
                <a:lnTo>
                  <a:pt x="2633" y="876"/>
                </a:lnTo>
                <a:lnTo>
                  <a:pt x="2636" y="873"/>
                </a:lnTo>
                <a:lnTo>
                  <a:pt x="2639" y="869"/>
                </a:lnTo>
                <a:lnTo>
                  <a:pt x="2641" y="865"/>
                </a:lnTo>
                <a:lnTo>
                  <a:pt x="2643" y="861"/>
                </a:lnTo>
                <a:lnTo>
                  <a:pt x="2644" y="857"/>
                </a:lnTo>
                <a:lnTo>
                  <a:pt x="2645" y="853"/>
                </a:lnTo>
                <a:lnTo>
                  <a:pt x="2646" y="848"/>
                </a:lnTo>
                <a:lnTo>
                  <a:pt x="2646" y="843"/>
                </a:lnTo>
                <a:lnTo>
                  <a:pt x="2646" y="694"/>
                </a:lnTo>
                <a:close/>
                <a:moveTo>
                  <a:pt x="2788" y="828"/>
                </a:moveTo>
                <a:lnTo>
                  <a:pt x="2788" y="930"/>
                </a:lnTo>
                <a:lnTo>
                  <a:pt x="2739" y="930"/>
                </a:lnTo>
                <a:lnTo>
                  <a:pt x="2739" y="753"/>
                </a:lnTo>
                <a:lnTo>
                  <a:pt x="2786" y="753"/>
                </a:lnTo>
                <a:lnTo>
                  <a:pt x="2786" y="784"/>
                </a:lnTo>
                <a:lnTo>
                  <a:pt x="2790" y="777"/>
                </a:lnTo>
                <a:lnTo>
                  <a:pt x="2796" y="770"/>
                </a:lnTo>
                <a:lnTo>
                  <a:pt x="2801" y="765"/>
                </a:lnTo>
                <a:lnTo>
                  <a:pt x="2808" y="760"/>
                </a:lnTo>
                <a:lnTo>
                  <a:pt x="2815" y="756"/>
                </a:lnTo>
                <a:lnTo>
                  <a:pt x="2819" y="754"/>
                </a:lnTo>
                <a:lnTo>
                  <a:pt x="2823" y="753"/>
                </a:lnTo>
                <a:lnTo>
                  <a:pt x="2832" y="751"/>
                </a:lnTo>
                <a:lnTo>
                  <a:pt x="2836" y="751"/>
                </a:lnTo>
                <a:lnTo>
                  <a:pt x="2841" y="751"/>
                </a:lnTo>
                <a:lnTo>
                  <a:pt x="2848" y="751"/>
                </a:lnTo>
                <a:lnTo>
                  <a:pt x="2854" y="752"/>
                </a:lnTo>
                <a:lnTo>
                  <a:pt x="2860" y="753"/>
                </a:lnTo>
                <a:lnTo>
                  <a:pt x="2866" y="755"/>
                </a:lnTo>
                <a:lnTo>
                  <a:pt x="2871" y="758"/>
                </a:lnTo>
                <a:lnTo>
                  <a:pt x="2876" y="761"/>
                </a:lnTo>
                <a:lnTo>
                  <a:pt x="2881" y="764"/>
                </a:lnTo>
                <a:lnTo>
                  <a:pt x="2885" y="769"/>
                </a:lnTo>
                <a:lnTo>
                  <a:pt x="2889" y="773"/>
                </a:lnTo>
                <a:lnTo>
                  <a:pt x="2893" y="778"/>
                </a:lnTo>
                <a:lnTo>
                  <a:pt x="2895" y="784"/>
                </a:lnTo>
                <a:lnTo>
                  <a:pt x="2897" y="787"/>
                </a:lnTo>
                <a:lnTo>
                  <a:pt x="2898" y="790"/>
                </a:lnTo>
                <a:lnTo>
                  <a:pt x="2900" y="796"/>
                </a:lnTo>
                <a:lnTo>
                  <a:pt x="2901" y="803"/>
                </a:lnTo>
                <a:lnTo>
                  <a:pt x="2902" y="810"/>
                </a:lnTo>
                <a:lnTo>
                  <a:pt x="2902" y="817"/>
                </a:lnTo>
                <a:lnTo>
                  <a:pt x="2902" y="930"/>
                </a:lnTo>
                <a:lnTo>
                  <a:pt x="2853" y="930"/>
                </a:lnTo>
                <a:lnTo>
                  <a:pt x="2853" y="826"/>
                </a:lnTo>
                <a:lnTo>
                  <a:pt x="2853" y="818"/>
                </a:lnTo>
                <a:lnTo>
                  <a:pt x="2852" y="815"/>
                </a:lnTo>
                <a:lnTo>
                  <a:pt x="2851" y="812"/>
                </a:lnTo>
                <a:lnTo>
                  <a:pt x="2848" y="806"/>
                </a:lnTo>
                <a:lnTo>
                  <a:pt x="2847" y="803"/>
                </a:lnTo>
                <a:lnTo>
                  <a:pt x="2845" y="801"/>
                </a:lnTo>
                <a:lnTo>
                  <a:pt x="2840" y="797"/>
                </a:lnTo>
                <a:lnTo>
                  <a:pt x="2837" y="795"/>
                </a:lnTo>
                <a:lnTo>
                  <a:pt x="2835" y="794"/>
                </a:lnTo>
                <a:lnTo>
                  <a:pt x="2829" y="792"/>
                </a:lnTo>
                <a:lnTo>
                  <a:pt x="2825" y="792"/>
                </a:lnTo>
                <a:lnTo>
                  <a:pt x="2822" y="792"/>
                </a:lnTo>
                <a:lnTo>
                  <a:pt x="2814" y="792"/>
                </a:lnTo>
                <a:lnTo>
                  <a:pt x="2808" y="794"/>
                </a:lnTo>
                <a:lnTo>
                  <a:pt x="2805" y="795"/>
                </a:lnTo>
                <a:lnTo>
                  <a:pt x="2802" y="797"/>
                </a:lnTo>
                <a:lnTo>
                  <a:pt x="2800" y="799"/>
                </a:lnTo>
                <a:lnTo>
                  <a:pt x="2797" y="801"/>
                </a:lnTo>
                <a:lnTo>
                  <a:pt x="2795" y="804"/>
                </a:lnTo>
                <a:lnTo>
                  <a:pt x="2793" y="806"/>
                </a:lnTo>
                <a:lnTo>
                  <a:pt x="2792" y="809"/>
                </a:lnTo>
                <a:lnTo>
                  <a:pt x="2790" y="812"/>
                </a:lnTo>
                <a:lnTo>
                  <a:pt x="2789" y="820"/>
                </a:lnTo>
                <a:lnTo>
                  <a:pt x="2788" y="824"/>
                </a:lnTo>
                <a:lnTo>
                  <a:pt x="2788" y="828"/>
                </a:lnTo>
                <a:close/>
                <a:moveTo>
                  <a:pt x="2966" y="730"/>
                </a:moveTo>
                <a:lnTo>
                  <a:pt x="2961" y="730"/>
                </a:lnTo>
                <a:lnTo>
                  <a:pt x="2956" y="729"/>
                </a:lnTo>
                <a:lnTo>
                  <a:pt x="2952" y="726"/>
                </a:lnTo>
                <a:lnTo>
                  <a:pt x="2948" y="723"/>
                </a:lnTo>
                <a:lnTo>
                  <a:pt x="2944" y="719"/>
                </a:lnTo>
                <a:lnTo>
                  <a:pt x="2942" y="715"/>
                </a:lnTo>
                <a:lnTo>
                  <a:pt x="2940" y="710"/>
                </a:lnTo>
                <a:lnTo>
                  <a:pt x="2940" y="705"/>
                </a:lnTo>
                <a:lnTo>
                  <a:pt x="2940" y="701"/>
                </a:lnTo>
                <a:lnTo>
                  <a:pt x="2942" y="696"/>
                </a:lnTo>
                <a:lnTo>
                  <a:pt x="2944" y="692"/>
                </a:lnTo>
                <a:lnTo>
                  <a:pt x="2948" y="688"/>
                </a:lnTo>
                <a:lnTo>
                  <a:pt x="2952" y="685"/>
                </a:lnTo>
                <a:lnTo>
                  <a:pt x="2956" y="683"/>
                </a:lnTo>
                <a:lnTo>
                  <a:pt x="2961" y="681"/>
                </a:lnTo>
                <a:lnTo>
                  <a:pt x="2966" y="681"/>
                </a:lnTo>
                <a:lnTo>
                  <a:pt x="2972" y="681"/>
                </a:lnTo>
                <a:lnTo>
                  <a:pt x="2977" y="683"/>
                </a:lnTo>
                <a:lnTo>
                  <a:pt x="2982" y="685"/>
                </a:lnTo>
                <a:lnTo>
                  <a:pt x="2986" y="688"/>
                </a:lnTo>
                <a:lnTo>
                  <a:pt x="2990" y="692"/>
                </a:lnTo>
                <a:lnTo>
                  <a:pt x="2992" y="696"/>
                </a:lnTo>
                <a:lnTo>
                  <a:pt x="2994" y="701"/>
                </a:lnTo>
                <a:lnTo>
                  <a:pt x="2994" y="705"/>
                </a:lnTo>
                <a:lnTo>
                  <a:pt x="2994" y="710"/>
                </a:lnTo>
                <a:lnTo>
                  <a:pt x="2992" y="715"/>
                </a:lnTo>
                <a:lnTo>
                  <a:pt x="2990" y="719"/>
                </a:lnTo>
                <a:lnTo>
                  <a:pt x="2986" y="723"/>
                </a:lnTo>
                <a:lnTo>
                  <a:pt x="2982" y="726"/>
                </a:lnTo>
                <a:lnTo>
                  <a:pt x="2977" y="729"/>
                </a:lnTo>
                <a:lnTo>
                  <a:pt x="2972" y="730"/>
                </a:lnTo>
                <a:lnTo>
                  <a:pt x="2966" y="730"/>
                </a:lnTo>
                <a:close/>
                <a:moveTo>
                  <a:pt x="2942" y="753"/>
                </a:moveTo>
                <a:lnTo>
                  <a:pt x="2992" y="753"/>
                </a:lnTo>
                <a:lnTo>
                  <a:pt x="2992" y="930"/>
                </a:lnTo>
                <a:lnTo>
                  <a:pt x="2942" y="930"/>
                </a:lnTo>
                <a:lnTo>
                  <a:pt x="2942" y="753"/>
                </a:lnTo>
                <a:close/>
                <a:moveTo>
                  <a:pt x="3195" y="753"/>
                </a:moveTo>
                <a:lnTo>
                  <a:pt x="3134" y="930"/>
                </a:lnTo>
                <a:lnTo>
                  <a:pt x="3078" y="930"/>
                </a:lnTo>
                <a:lnTo>
                  <a:pt x="3017" y="753"/>
                </a:lnTo>
                <a:lnTo>
                  <a:pt x="3068" y="753"/>
                </a:lnTo>
                <a:lnTo>
                  <a:pt x="3105" y="880"/>
                </a:lnTo>
                <a:lnTo>
                  <a:pt x="3143" y="753"/>
                </a:lnTo>
                <a:lnTo>
                  <a:pt x="3195" y="753"/>
                </a:lnTo>
                <a:close/>
                <a:moveTo>
                  <a:pt x="3294" y="933"/>
                </a:moveTo>
                <a:lnTo>
                  <a:pt x="3287" y="933"/>
                </a:lnTo>
                <a:lnTo>
                  <a:pt x="3280" y="933"/>
                </a:lnTo>
                <a:lnTo>
                  <a:pt x="3268" y="931"/>
                </a:lnTo>
                <a:lnTo>
                  <a:pt x="3263" y="929"/>
                </a:lnTo>
                <a:lnTo>
                  <a:pt x="3257" y="927"/>
                </a:lnTo>
                <a:lnTo>
                  <a:pt x="3247" y="922"/>
                </a:lnTo>
                <a:lnTo>
                  <a:pt x="3242" y="919"/>
                </a:lnTo>
                <a:lnTo>
                  <a:pt x="3237" y="916"/>
                </a:lnTo>
                <a:lnTo>
                  <a:pt x="3233" y="913"/>
                </a:lnTo>
                <a:lnTo>
                  <a:pt x="3229" y="909"/>
                </a:lnTo>
                <a:lnTo>
                  <a:pt x="3222" y="900"/>
                </a:lnTo>
                <a:lnTo>
                  <a:pt x="3219" y="896"/>
                </a:lnTo>
                <a:lnTo>
                  <a:pt x="3216" y="891"/>
                </a:lnTo>
                <a:lnTo>
                  <a:pt x="3212" y="880"/>
                </a:lnTo>
                <a:lnTo>
                  <a:pt x="3210" y="874"/>
                </a:lnTo>
                <a:lnTo>
                  <a:pt x="3209" y="868"/>
                </a:lnTo>
                <a:lnTo>
                  <a:pt x="3207" y="862"/>
                </a:lnTo>
                <a:lnTo>
                  <a:pt x="3207" y="856"/>
                </a:lnTo>
                <a:lnTo>
                  <a:pt x="3206" y="849"/>
                </a:lnTo>
                <a:lnTo>
                  <a:pt x="3206" y="842"/>
                </a:lnTo>
                <a:lnTo>
                  <a:pt x="3206" y="836"/>
                </a:lnTo>
                <a:lnTo>
                  <a:pt x="3207" y="829"/>
                </a:lnTo>
                <a:lnTo>
                  <a:pt x="3207" y="823"/>
                </a:lnTo>
                <a:lnTo>
                  <a:pt x="3209" y="817"/>
                </a:lnTo>
                <a:lnTo>
                  <a:pt x="3212" y="805"/>
                </a:lnTo>
                <a:lnTo>
                  <a:pt x="3214" y="800"/>
                </a:lnTo>
                <a:lnTo>
                  <a:pt x="3216" y="794"/>
                </a:lnTo>
                <a:lnTo>
                  <a:pt x="3222" y="785"/>
                </a:lnTo>
                <a:lnTo>
                  <a:pt x="3226" y="780"/>
                </a:lnTo>
                <a:lnTo>
                  <a:pt x="3229" y="776"/>
                </a:lnTo>
                <a:lnTo>
                  <a:pt x="3233" y="772"/>
                </a:lnTo>
                <a:lnTo>
                  <a:pt x="3237" y="769"/>
                </a:lnTo>
                <a:lnTo>
                  <a:pt x="3246" y="762"/>
                </a:lnTo>
                <a:lnTo>
                  <a:pt x="3251" y="760"/>
                </a:lnTo>
                <a:lnTo>
                  <a:pt x="3256" y="757"/>
                </a:lnTo>
                <a:lnTo>
                  <a:pt x="3262" y="755"/>
                </a:lnTo>
                <a:lnTo>
                  <a:pt x="3267" y="754"/>
                </a:lnTo>
                <a:lnTo>
                  <a:pt x="3273" y="752"/>
                </a:lnTo>
                <a:lnTo>
                  <a:pt x="3279" y="752"/>
                </a:lnTo>
                <a:lnTo>
                  <a:pt x="3292" y="751"/>
                </a:lnTo>
                <a:lnTo>
                  <a:pt x="3303" y="751"/>
                </a:lnTo>
                <a:lnTo>
                  <a:pt x="3314" y="753"/>
                </a:lnTo>
                <a:lnTo>
                  <a:pt x="3319" y="755"/>
                </a:lnTo>
                <a:lnTo>
                  <a:pt x="3324" y="756"/>
                </a:lnTo>
                <a:lnTo>
                  <a:pt x="3334" y="761"/>
                </a:lnTo>
                <a:lnTo>
                  <a:pt x="3343" y="766"/>
                </a:lnTo>
                <a:lnTo>
                  <a:pt x="3347" y="770"/>
                </a:lnTo>
                <a:lnTo>
                  <a:pt x="3351" y="773"/>
                </a:lnTo>
                <a:lnTo>
                  <a:pt x="3358" y="781"/>
                </a:lnTo>
                <a:lnTo>
                  <a:pt x="3361" y="786"/>
                </a:lnTo>
                <a:lnTo>
                  <a:pt x="3364" y="791"/>
                </a:lnTo>
                <a:lnTo>
                  <a:pt x="3366" y="796"/>
                </a:lnTo>
                <a:lnTo>
                  <a:pt x="3368" y="801"/>
                </a:lnTo>
                <a:lnTo>
                  <a:pt x="3370" y="807"/>
                </a:lnTo>
                <a:lnTo>
                  <a:pt x="3372" y="813"/>
                </a:lnTo>
                <a:lnTo>
                  <a:pt x="3373" y="819"/>
                </a:lnTo>
                <a:lnTo>
                  <a:pt x="3374" y="826"/>
                </a:lnTo>
                <a:lnTo>
                  <a:pt x="3374" y="833"/>
                </a:lnTo>
                <a:lnTo>
                  <a:pt x="3375" y="841"/>
                </a:lnTo>
                <a:lnTo>
                  <a:pt x="3375" y="854"/>
                </a:lnTo>
                <a:lnTo>
                  <a:pt x="3254" y="854"/>
                </a:lnTo>
                <a:lnTo>
                  <a:pt x="3254" y="859"/>
                </a:lnTo>
                <a:lnTo>
                  <a:pt x="3255" y="863"/>
                </a:lnTo>
                <a:lnTo>
                  <a:pt x="3256" y="868"/>
                </a:lnTo>
                <a:lnTo>
                  <a:pt x="3257" y="872"/>
                </a:lnTo>
                <a:lnTo>
                  <a:pt x="3260" y="879"/>
                </a:lnTo>
                <a:lnTo>
                  <a:pt x="3263" y="882"/>
                </a:lnTo>
                <a:lnTo>
                  <a:pt x="3265" y="885"/>
                </a:lnTo>
                <a:lnTo>
                  <a:pt x="3268" y="888"/>
                </a:lnTo>
                <a:lnTo>
                  <a:pt x="3271" y="890"/>
                </a:lnTo>
                <a:lnTo>
                  <a:pt x="3274" y="892"/>
                </a:lnTo>
                <a:lnTo>
                  <a:pt x="3278" y="894"/>
                </a:lnTo>
                <a:lnTo>
                  <a:pt x="3282" y="895"/>
                </a:lnTo>
                <a:lnTo>
                  <a:pt x="3286" y="896"/>
                </a:lnTo>
                <a:lnTo>
                  <a:pt x="3294" y="897"/>
                </a:lnTo>
                <a:lnTo>
                  <a:pt x="3300" y="896"/>
                </a:lnTo>
                <a:lnTo>
                  <a:pt x="3306" y="895"/>
                </a:lnTo>
                <a:lnTo>
                  <a:pt x="3311" y="894"/>
                </a:lnTo>
                <a:lnTo>
                  <a:pt x="3316" y="892"/>
                </a:lnTo>
                <a:lnTo>
                  <a:pt x="3318" y="890"/>
                </a:lnTo>
                <a:lnTo>
                  <a:pt x="3320" y="889"/>
                </a:lnTo>
                <a:lnTo>
                  <a:pt x="3323" y="885"/>
                </a:lnTo>
                <a:lnTo>
                  <a:pt x="3326" y="881"/>
                </a:lnTo>
                <a:lnTo>
                  <a:pt x="3328" y="876"/>
                </a:lnTo>
                <a:lnTo>
                  <a:pt x="3374" y="879"/>
                </a:lnTo>
                <a:lnTo>
                  <a:pt x="3372" y="885"/>
                </a:lnTo>
                <a:lnTo>
                  <a:pt x="3370" y="891"/>
                </a:lnTo>
                <a:lnTo>
                  <a:pt x="3367" y="896"/>
                </a:lnTo>
                <a:lnTo>
                  <a:pt x="3364" y="901"/>
                </a:lnTo>
                <a:lnTo>
                  <a:pt x="3361" y="906"/>
                </a:lnTo>
                <a:lnTo>
                  <a:pt x="3357" y="911"/>
                </a:lnTo>
                <a:lnTo>
                  <a:pt x="3352" y="915"/>
                </a:lnTo>
                <a:lnTo>
                  <a:pt x="3347" y="919"/>
                </a:lnTo>
                <a:lnTo>
                  <a:pt x="3342" y="922"/>
                </a:lnTo>
                <a:lnTo>
                  <a:pt x="3336" y="925"/>
                </a:lnTo>
                <a:lnTo>
                  <a:pt x="3330" y="928"/>
                </a:lnTo>
                <a:lnTo>
                  <a:pt x="3323" y="930"/>
                </a:lnTo>
                <a:lnTo>
                  <a:pt x="3320" y="930"/>
                </a:lnTo>
                <a:lnTo>
                  <a:pt x="3316" y="931"/>
                </a:lnTo>
                <a:lnTo>
                  <a:pt x="3309" y="932"/>
                </a:lnTo>
                <a:lnTo>
                  <a:pt x="3302" y="933"/>
                </a:lnTo>
                <a:lnTo>
                  <a:pt x="3294" y="933"/>
                </a:lnTo>
                <a:close/>
                <a:moveTo>
                  <a:pt x="3254" y="824"/>
                </a:moveTo>
                <a:lnTo>
                  <a:pt x="3329" y="824"/>
                </a:lnTo>
                <a:lnTo>
                  <a:pt x="3328" y="820"/>
                </a:lnTo>
                <a:lnTo>
                  <a:pt x="3328" y="816"/>
                </a:lnTo>
                <a:lnTo>
                  <a:pt x="3327" y="813"/>
                </a:lnTo>
                <a:lnTo>
                  <a:pt x="3326" y="809"/>
                </a:lnTo>
                <a:lnTo>
                  <a:pt x="3324" y="806"/>
                </a:lnTo>
                <a:lnTo>
                  <a:pt x="3323" y="803"/>
                </a:lnTo>
                <a:lnTo>
                  <a:pt x="3321" y="800"/>
                </a:lnTo>
                <a:lnTo>
                  <a:pt x="3318" y="798"/>
                </a:lnTo>
                <a:lnTo>
                  <a:pt x="3313" y="793"/>
                </a:lnTo>
                <a:lnTo>
                  <a:pt x="3307" y="790"/>
                </a:lnTo>
                <a:lnTo>
                  <a:pt x="3300" y="788"/>
                </a:lnTo>
                <a:lnTo>
                  <a:pt x="3292" y="787"/>
                </a:lnTo>
                <a:lnTo>
                  <a:pt x="3285" y="788"/>
                </a:lnTo>
                <a:lnTo>
                  <a:pt x="3281" y="789"/>
                </a:lnTo>
                <a:lnTo>
                  <a:pt x="3278" y="790"/>
                </a:lnTo>
                <a:lnTo>
                  <a:pt x="3271" y="793"/>
                </a:lnTo>
                <a:lnTo>
                  <a:pt x="3268" y="796"/>
                </a:lnTo>
                <a:lnTo>
                  <a:pt x="3266" y="798"/>
                </a:lnTo>
                <a:lnTo>
                  <a:pt x="3261" y="804"/>
                </a:lnTo>
                <a:lnTo>
                  <a:pt x="3258" y="810"/>
                </a:lnTo>
                <a:lnTo>
                  <a:pt x="3256" y="813"/>
                </a:lnTo>
                <a:lnTo>
                  <a:pt x="3255" y="816"/>
                </a:lnTo>
                <a:lnTo>
                  <a:pt x="3254" y="824"/>
                </a:lnTo>
                <a:close/>
                <a:moveTo>
                  <a:pt x="3409" y="930"/>
                </a:moveTo>
                <a:lnTo>
                  <a:pt x="3409" y="753"/>
                </a:lnTo>
                <a:lnTo>
                  <a:pt x="3457" y="753"/>
                </a:lnTo>
                <a:lnTo>
                  <a:pt x="3457" y="784"/>
                </a:lnTo>
                <a:lnTo>
                  <a:pt x="3461" y="776"/>
                </a:lnTo>
                <a:lnTo>
                  <a:pt x="3465" y="769"/>
                </a:lnTo>
                <a:lnTo>
                  <a:pt x="3470" y="764"/>
                </a:lnTo>
                <a:lnTo>
                  <a:pt x="3475" y="759"/>
                </a:lnTo>
                <a:lnTo>
                  <a:pt x="3478" y="757"/>
                </a:lnTo>
                <a:lnTo>
                  <a:pt x="3481" y="755"/>
                </a:lnTo>
                <a:lnTo>
                  <a:pt x="3487" y="753"/>
                </a:lnTo>
                <a:lnTo>
                  <a:pt x="3494" y="751"/>
                </a:lnTo>
                <a:lnTo>
                  <a:pt x="3501" y="751"/>
                </a:lnTo>
                <a:lnTo>
                  <a:pt x="3509" y="751"/>
                </a:lnTo>
                <a:lnTo>
                  <a:pt x="3517" y="752"/>
                </a:lnTo>
                <a:lnTo>
                  <a:pt x="3517" y="796"/>
                </a:lnTo>
                <a:lnTo>
                  <a:pt x="3513" y="795"/>
                </a:lnTo>
                <a:lnTo>
                  <a:pt x="3507" y="794"/>
                </a:lnTo>
                <a:lnTo>
                  <a:pt x="3496" y="793"/>
                </a:lnTo>
                <a:lnTo>
                  <a:pt x="3488" y="794"/>
                </a:lnTo>
                <a:lnTo>
                  <a:pt x="3485" y="795"/>
                </a:lnTo>
                <a:lnTo>
                  <a:pt x="3481" y="796"/>
                </a:lnTo>
                <a:lnTo>
                  <a:pt x="3478" y="797"/>
                </a:lnTo>
                <a:lnTo>
                  <a:pt x="3475" y="799"/>
                </a:lnTo>
                <a:lnTo>
                  <a:pt x="3472" y="801"/>
                </a:lnTo>
                <a:lnTo>
                  <a:pt x="3469" y="803"/>
                </a:lnTo>
                <a:lnTo>
                  <a:pt x="3465" y="809"/>
                </a:lnTo>
                <a:lnTo>
                  <a:pt x="3463" y="812"/>
                </a:lnTo>
                <a:lnTo>
                  <a:pt x="3461" y="815"/>
                </a:lnTo>
                <a:lnTo>
                  <a:pt x="3460" y="818"/>
                </a:lnTo>
                <a:lnTo>
                  <a:pt x="3459" y="822"/>
                </a:lnTo>
                <a:lnTo>
                  <a:pt x="3459" y="826"/>
                </a:lnTo>
                <a:lnTo>
                  <a:pt x="3459" y="830"/>
                </a:lnTo>
                <a:lnTo>
                  <a:pt x="3459" y="930"/>
                </a:lnTo>
                <a:lnTo>
                  <a:pt x="3409" y="930"/>
                </a:lnTo>
                <a:close/>
                <a:moveTo>
                  <a:pt x="3690" y="804"/>
                </a:moveTo>
                <a:lnTo>
                  <a:pt x="3645" y="806"/>
                </a:lnTo>
                <a:lnTo>
                  <a:pt x="3644" y="802"/>
                </a:lnTo>
                <a:lnTo>
                  <a:pt x="3642" y="798"/>
                </a:lnTo>
                <a:lnTo>
                  <a:pt x="3639" y="795"/>
                </a:lnTo>
                <a:lnTo>
                  <a:pt x="3636" y="792"/>
                </a:lnTo>
                <a:lnTo>
                  <a:pt x="3632" y="789"/>
                </a:lnTo>
                <a:lnTo>
                  <a:pt x="3627" y="787"/>
                </a:lnTo>
                <a:lnTo>
                  <a:pt x="3622" y="786"/>
                </a:lnTo>
                <a:lnTo>
                  <a:pt x="3616" y="786"/>
                </a:lnTo>
                <a:lnTo>
                  <a:pt x="3610" y="786"/>
                </a:lnTo>
                <a:lnTo>
                  <a:pt x="3605" y="787"/>
                </a:lnTo>
                <a:lnTo>
                  <a:pt x="3601" y="788"/>
                </a:lnTo>
                <a:lnTo>
                  <a:pt x="3596" y="790"/>
                </a:lnTo>
                <a:lnTo>
                  <a:pt x="3593" y="793"/>
                </a:lnTo>
                <a:lnTo>
                  <a:pt x="3591" y="796"/>
                </a:lnTo>
                <a:lnTo>
                  <a:pt x="3589" y="799"/>
                </a:lnTo>
                <a:lnTo>
                  <a:pt x="3589" y="803"/>
                </a:lnTo>
                <a:lnTo>
                  <a:pt x="3589" y="806"/>
                </a:lnTo>
                <a:lnTo>
                  <a:pt x="3590" y="809"/>
                </a:lnTo>
                <a:lnTo>
                  <a:pt x="3591" y="811"/>
                </a:lnTo>
                <a:lnTo>
                  <a:pt x="3594" y="814"/>
                </a:lnTo>
                <a:lnTo>
                  <a:pt x="3597" y="816"/>
                </a:lnTo>
                <a:lnTo>
                  <a:pt x="3601" y="818"/>
                </a:lnTo>
                <a:lnTo>
                  <a:pt x="3605" y="819"/>
                </a:lnTo>
                <a:lnTo>
                  <a:pt x="3611" y="821"/>
                </a:lnTo>
                <a:lnTo>
                  <a:pt x="3643" y="827"/>
                </a:lnTo>
                <a:lnTo>
                  <a:pt x="3649" y="829"/>
                </a:lnTo>
                <a:lnTo>
                  <a:pt x="3655" y="830"/>
                </a:lnTo>
                <a:lnTo>
                  <a:pt x="3660" y="832"/>
                </a:lnTo>
                <a:lnTo>
                  <a:pt x="3665" y="834"/>
                </a:lnTo>
                <a:lnTo>
                  <a:pt x="3674" y="839"/>
                </a:lnTo>
                <a:lnTo>
                  <a:pt x="3681" y="844"/>
                </a:lnTo>
                <a:lnTo>
                  <a:pt x="3684" y="848"/>
                </a:lnTo>
                <a:lnTo>
                  <a:pt x="3687" y="851"/>
                </a:lnTo>
                <a:lnTo>
                  <a:pt x="3689" y="854"/>
                </a:lnTo>
                <a:lnTo>
                  <a:pt x="3691" y="858"/>
                </a:lnTo>
                <a:lnTo>
                  <a:pt x="3693" y="866"/>
                </a:lnTo>
                <a:lnTo>
                  <a:pt x="3694" y="870"/>
                </a:lnTo>
                <a:lnTo>
                  <a:pt x="3694" y="875"/>
                </a:lnTo>
                <a:lnTo>
                  <a:pt x="3694" y="879"/>
                </a:lnTo>
                <a:lnTo>
                  <a:pt x="3694" y="883"/>
                </a:lnTo>
                <a:lnTo>
                  <a:pt x="3693" y="888"/>
                </a:lnTo>
                <a:lnTo>
                  <a:pt x="3692" y="891"/>
                </a:lnTo>
                <a:lnTo>
                  <a:pt x="3690" y="895"/>
                </a:lnTo>
                <a:lnTo>
                  <a:pt x="3688" y="899"/>
                </a:lnTo>
                <a:lnTo>
                  <a:pt x="3686" y="902"/>
                </a:lnTo>
                <a:lnTo>
                  <a:pt x="3684" y="906"/>
                </a:lnTo>
                <a:lnTo>
                  <a:pt x="3678" y="912"/>
                </a:lnTo>
                <a:lnTo>
                  <a:pt x="3672" y="917"/>
                </a:lnTo>
                <a:lnTo>
                  <a:pt x="3664" y="922"/>
                </a:lnTo>
                <a:lnTo>
                  <a:pt x="3656" y="926"/>
                </a:lnTo>
                <a:lnTo>
                  <a:pt x="3647" y="929"/>
                </a:lnTo>
                <a:lnTo>
                  <a:pt x="3637" y="931"/>
                </a:lnTo>
                <a:lnTo>
                  <a:pt x="3627" y="933"/>
                </a:lnTo>
                <a:lnTo>
                  <a:pt x="3615" y="933"/>
                </a:lnTo>
                <a:lnTo>
                  <a:pt x="3607" y="933"/>
                </a:lnTo>
                <a:lnTo>
                  <a:pt x="3599" y="932"/>
                </a:lnTo>
                <a:lnTo>
                  <a:pt x="3591" y="931"/>
                </a:lnTo>
                <a:lnTo>
                  <a:pt x="3584" y="930"/>
                </a:lnTo>
                <a:lnTo>
                  <a:pt x="3577" y="928"/>
                </a:lnTo>
                <a:lnTo>
                  <a:pt x="3571" y="925"/>
                </a:lnTo>
                <a:lnTo>
                  <a:pt x="3565" y="922"/>
                </a:lnTo>
                <a:lnTo>
                  <a:pt x="3560" y="919"/>
                </a:lnTo>
                <a:lnTo>
                  <a:pt x="3555" y="915"/>
                </a:lnTo>
                <a:lnTo>
                  <a:pt x="3550" y="911"/>
                </a:lnTo>
                <a:lnTo>
                  <a:pt x="3546" y="906"/>
                </a:lnTo>
                <a:lnTo>
                  <a:pt x="3543" y="901"/>
                </a:lnTo>
                <a:lnTo>
                  <a:pt x="3540" y="896"/>
                </a:lnTo>
                <a:lnTo>
                  <a:pt x="3538" y="891"/>
                </a:lnTo>
                <a:lnTo>
                  <a:pt x="3536" y="885"/>
                </a:lnTo>
                <a:lnTo>
                  <a:pt x="3535" y="879"/>
                </a:lnTo>
                <a:lnTo>
                  <a:pt x="3584" y="876"/>
                </a:lnTo>
                <a:lnTo>
                  <a:pt x="3585" y="881"/>
                </a:lnTo>
                <a:lnTo>
                  <a:pt x="3587" y="886"/>
                </a:lnTo>
                <a:lnTo>
                  <a:pt x="3590" y="889"/>
                </a:lnTo>
                <a:lnTo>
                  <a:pt x="3594" y="892"/>
                </a:lnTo>
                <a:lnTo>
                  <a:pt x="3599" y="895"/>
                </a:lnTo>
                <a:lnTo>
                  <a:pt x="3604" y="897"/>
                </a:lnTo>
                <a:lnTo>
                  <a:pt x="3609" y="898"/>
                </a:lnTo>
                <a:lnTo>
                  <a:pt x="3616" y="898"/>
                </a:lnTo>
                <a:lnTo>
                  <a:pt x="3622" y="898"/>
                </a:lnTo>
                <a:lnTo>
                  <a:pt x="3627" y="897"/>
                </a:lnTo>
                <a:lnTo>
                  <a:pt x="3632" y="895"/>
                </a:lnTo>
                <a:lnTo>
                  <a:pt x="3634" y="894"/>
                </a:lnTo>
                <a:lnTo>
                  <a:pt x="3636" y="893"/>
                </a:lnTo>
                <a:lnTo>
                  <a:pt x="3640" y="890"/>
                </a:lnTo>
                <a:lnTo>
                  <a:pt x="3642" y="887"/>
                </a:lnTo>
                <a:lnTo>
                  <a:pt x="3643" y="886"/>
                </a:lnTo>
                <a:lnTo>
                  <a:pt x="3644" y="884"/>
                </a:lnTo>
                <a:lnTo>
                  <a:pt x="3644" y="880"/>
                </a:lnTo>
                <a:lnTo>
                  <a:pt x="3644" y="877"/>
                </a:lnTo>
                <a:lnTo>
                  <a:pt x="3643" y="874"/>
                </a:lnTo>
                <a:lnTo>
                  <a:pt x="3641" y="871"/>
                </a:lnTo>
                <a:lnTo>
                  <a:pt x="3639" y="869"/>
                </a:lnTo>
                <a:lnTo>
                  <a:pt x="3635" y="867"/>
                </a:lnTo>
                <a:lnTo>
                  <a:pt x="3631" y="865"/>
                </a:lnTo>
                <a:lnTo>
                  <a:pt x="3627" y="864"/>
                </a:lnTo>
                <a:lnTo>
                  <a:pt x="3622" y="862"/>
                </a:lnTo>
                <a:lnTo>
                  <a:pt x="3591" y="856"/>
                </a:lnTo>
                <a:lnTo>
                  <a:pt x="3585" y="855"/>
                </a:lnTo>
                <a:lnTo>
                  <a:pt x="3579" y="853"/>
                </a:lnTo>
                <a:lnTo>
                  <a:pt x="3569" y="849"/>
                </a:lnTo>
                <a:lnTo>
                  <a:pt x="3564" y="847"/>
                </a:lnTo>
                <a:lnTo>
                  <a:pt x="3560" y="844"/>
                </a:lnTo>
                <a:lnTo>
                  <a:pt x="3556" y="842"/>
                </a:lnTo>
                <a:lnTo>
                  <a:pt x="3553" y="839"/>
                </a:lnTo>
                <a:lnTo>
                  <a:pt x="3550" y="835"/>
                </a:lnTo>
                <a:lnTo>
                  <a:pt x="3547" y="832"/>
                </a:lnTo>
                <a:lnTo>
                  <a:pt x="3545" y="828"/>
                </a:lnTo>
                <a:lnTo>
                  <a:pt x="3543" y="824"/>
                </a:lnTo>
                <a:lnTo>
                  <a:pt x="3542" y="820"/>
                </a:lnTo>
                <a:lnTo>
                  <a:pt x="3541" y="815"/>
                </a:lnTo>
                <a:lnTo>
                  <a:pt x="3540" y="811"/>
                </a:lnTo>
                <a:lnTo>
                  <a:pt x="3540" y="806"/>
                </a:lnTo>
                <a:lnTo>
                  <a:pt x="3540" y="800"/>
                </a:lnTo>
                <a:lnTo>
                  <a:pt x="3541" y="794"/>
                </a:lnTo>
                <a:lnTo>
                  <a:pt x="3543" y="788"/>
                </a:lnTo>
                <a:lnTo>
                  <a:pt x="3545" y="783"/>
                </a:lnTo>
                <a:lnTo>
                  <a:pt x="3548" y="778"/>
                </a:lnTo>
                <a:lnTo>
                  <a:pt x="3551" y="774"/>
                </a:lnTo>
                <a:lnTo>
                  <a:pt x="3556" y="769"/>
                </a:lnTo>
                <a:lnTo>
                  <a:pt x="3560" y="766"/>
                </a:lnTo>
                <a:lnTo>
                  <a:pt x="3566" y="762"/>
                </a:lnTo>
                <a:lnTo>
                  <a:pt x="3572" y="759"/>
                </a:lnTo>
                <a:lnTo>
                  <a:pt x="3578" y="757"/>
                </a:lnTo>
                <a:lnTo>
                  <a:pt x="3584" y="754"/>
                </a:lnTo>
                <a:lnTo>
                  <a:pt x="3588" y="754"/>
                </a:lnTo>
                <a:lnTo>
                  <a:pt x="3591" y="753"/>
                </a:lnTo>
                <a:lnTo>
                  <a:pt x="3599" y="752"/>
                </a:lnTo>
                <a:lnTo>
                  <a:pt x="3607" y="751"/>
                </a:lnTo>
                <a:lnTo>
                  <a:pt x="3615" y="751"/>
                </a:lnTo>
                <a:lnTo>
                  <a:pt x="3623" y="751"/>
                </a:lnTo>
                <a:lnTo>
                  <a:pt x="3631" y="752"/>
                </a:lnTo>
                <a:lnTo>
                  <a:pt x="3638" y="753"/>
                </a:lnTo>
                <a:lnTo>
                  <a:pt x="3645" y="754"/>
                </a:lnTo>
                <a:lnTo>
                  <a:pt x="3651" y="756"/>
                </a:lnTo>
                <a:lnTo>
                  <a:pt x="3657" y="759"/>
                </a:lnTo>
                <a:lnTo>
                  <a:pt x="3663" y="762"/>
                </a:lnTo>
                <a:lnTo>
                  <a:pt x="3668" y="765"/>
                </a:lnTo>
                <a:lnTo>
                  <a:pt x="3672" y="769"/>
                </a:lnTo>
                <a:lnTo>
                  <a:pt x="3676" y="773"/>
                </a:lnTo>
                <a:lnTo>
                  <a:pt x="3680" y="777"/>
                </a:lnTo>
                <a:lnTo>
                  <a:pt x="3683" y="782"/>
                </a:lnTo>
                <a:lnTo>
                  <a:pt x="3685" y="787"/>
                </a:lnTo>
                <a:lnTo>
                  <a:pt x="3688" y="792"/>
                </a:lnTo>
                <a:lnTo>
                  <a:pt x="3689" y="798"/>
                </a:lnTo>
                <a:lnTo>
                  <a:pt x="3690" y="804"/>
                </a:lnTo>
                <a:close/>
                <a:moveTo>
                  <a:pt x="3751" y="730"/>
                </a:moveTo>
                <a:lnTo>
                  <a:pt x="3746" y="730"/>
                </a:lnTo>
                <a:lnTo>
                  <a:pt x="3741" y="729"/>
                </a:lnTo>
                <a:lnTo>
                  <a:pt x="3736" y="726"/>
                </a:lnTo>
                <a:lnTo>
                  <a:pt x="3732" y="723"/>
                </a:lnTo>
                <a:lnTo>
                  <a:pt x="3729" y="719"/>
                </a:lnTo>
                <a:lnTo>
                  <a:pt x="3726" y="715"/>
                </a:lnTo>
                <a:lnTo>
                  <a:pt x="3725" y="710"/>
                </a:lnTo>
                <a:lnTo>
                  <a:pt x="3724" y="705"/>
                </a:lnTo>
                <a:lnTo>
                  <a:pt x="3725" y="701"/>
                </a:lnTo>
                <a:lnTo>
                  <a:pt x="3726" y="696"/>
                </a:lnTo>
                <a:lnTo>
                  <a:pt x="3729" y="692"/>
                </a:lnTo>
                <a:lnTo>
                  <a:pt x="3732" y="688"/>
                </a:lnTo>
                <a:lnTo>
                  <a:pt x="3736" y="685"/>
                </a:lnTo>
                <a:lnTo>
                  <a:pt x="3741" y="683"/>
                </a:lnTo>
                <a:lnTo>
                  <a:pt x="3746" y="681"/>
                </a:lnTo>
                <a:lnTo>
                  <a:pt x="3751" y="681"/>
                </a:lnTo>
                <a:lnTo>
                  <a:pt x="3756" y="681"/>
                </a:lnTo>
                <a:lnTo>
                  <a:pt x="3761" y="683"/>
                </a:lnTo>
                <a:lnTo>
                  <a:pt x="3765" y="685"/>
                </a:lnTo>
                <a:lnTo>
                  <a:pt x="3770" y="688"/>
                </a:lnTo>
                <a:lnTo>
                  <a:pt x="3773" y="692"/>
                </a:lnTo>
                <a:lnTo>
                  <a:pt x="3775" y="696"/>
                </a:lnTo>
                <a:lnTo>
                  <a:pt x="3777" y="701"/>
                </a:lnTo>
                <a:lnTo>
                  <a:pt x="3777" y="705"/>
                </a:lnTo>
                <a:lnTo>
                  <a:pt x="3777" y="710"/>
                </a:lnTo>
                <a:lnTo>
                  <a:pt x="3775" y="715"/>
                </a:lnTo>
                <a:lnTo>
                  <a:pt x="3773" y="719"/>
                </a:lnTo>
                <a:lnTo>
                  <a:pt x="3770" y="723"/>
                </a:lnTo>
                <a:lnTo>
                  <a:pt x="3765" y="726"/>
                </a:lnTo>
                <a:lnTo>
                  <a:pt x="3761" y="729"/>
                </a:lnTo>
                <a:lnTo>
                  <a:pt x="3756" y="730"/>
                </a:lnTo>
                <a:lnTo>
                  <a:pt x="3751" y="730"/>
                </a:lnTo>
                <a:close/>
                <a:moveTo>
                  <a:pt x="3726" y="753"/>
                </a:moveTo>
                <a:lnTo>
                  <a:pt x="3775" y="753"/>
                </a:lnTo>
                <a:lnTo>
                  <a:pt x="3775" y="930"/>
                </a:lnTo>
                <a:lnTo>
                  <a:pt x="3726" y="930"/>
                </a:lnTo>
                <a:lnTo>
                  <a:pt x="3726" y="753"/>
                </a:lnTo>
                <a:close/>
                <a:moveTo>
                  <a:pt x="3908" y="753"/>
                </a:moveTo>
                <a:lnTo>
                  <a:pt x="3908" y="790"/>
                </a:lnTo>
                <a:lnTo>
                  <a:pt x="3874" y="790"/>
                </a:lnTo>
                <a:lnTo>
                  <a:pt x="3874" y="876"/>
                </a:lnTo>
                <a:lnTo>
                  <a:pt x="3874" y="880"/>
                </a:lnTo>
                <a:lnTo>
                  <a:pt x="3875" y="884"/>
                </a:lnTo>
                <a:lnTo>
                  <a:pt x="3876" y="886"/>
                </a:lnTo>
                <a:lnTo>
                  <a:pt x="3877" y="887"/>
                </a:lnTo>
                <a:lnTo>
                  <a:pt x="3879" y="889"/>
                </a:lnTo>
                <a:lnTo>
                  <a:pt x="3881" y="891"/>
                </a:lnTo>
                <a:lnTo>
                  <a:pt x="3884" y="892"/>
                </a:lnTo>
                <a:lnTo>
                  <a:pt x="3887" y="893"/>
                </a:lnTo>
                <a:lnTo>
                  <a:pt x="3891" y="893"/>
                </a:lnTo>
                <a:lnTo>
                  <a:pt x="3899" y="892"/>
                </a:lnTo>
                <a:lnTo>
                  <a:pt x="3904" y="891"/>
                </a:lnTo>
                <a:lnTo>
                  <a:pt x="3912" y="928"/>
                </a:lnTo>
                <a:lnTo>
                  <a:pt x="3901" y="930"/>
                </a:lnTo>
                <a:lnTo>
                  <a:pt x="3893" y="932"/>
                </a:lnTo>
                <a:lnTo>
                  <a:pt x="3884" y="932"/>
                </a:lnTo>
                <a:lnTo>
                  <a:pt x="3878" y="932"/>
                </a:lnTo>
                <a:lnTo>
                  <a:pt x="3871" y="932"/>
                </a:lnTo>
                <a:lnTo>
                  <a:pt x="3866" y="931"/>
                </a:lnTo>
                <a:lnTo>
                  <a:pt x="3860" y="930"/>
                </a:lnTo>
                <a:lnTo>
                  <a:pt x="3855" y="928"/>
                </a:lnTo>
                <a:lnTo>
                  <a:pt x="3850" y="926"/>
                </a:lnTo>
                <a:lnTo>
                  <a:pt x="3845" y="924"/>
                </a:lnTo>
                <a:lnTo>
                  <a:pt x="3841" y="921"/>
                </a:lnTo>
                <a:lnTo>
                  <a:pt x="3837" y="917"/>
                </a:lnTo>
                <a:lnTo>
                  <a:pt x="3834" y="914"/>
                </a:lnTo>
                <a:lnTo>
                  <a:pt x="3831" y="909"/>
                </a:lnTo>
                <a:lnTo>
                  <a:pt x="3829" y="905"/>
                </a:lnTo>
                <a:lnTo>
                  <a:pt x="3827" y="900"/>
                </a:lnTo>
                <a:lnTo>
                  <a:pt x="3826" y="894"/>
                </a:lnTo>
                <a:lnTo>
                  <a:pt x="3825" y="888"/>
                </a:lnTo>
                <a:lnTo>
                  <a:pt x="3825" y="882"/>
                </a:lnTo>
                <a:lnTo>
                  <a:pt x="3825" y="790"/>
                </a:lnTo>
                <a:lnTo>
                  <a:pt x="3801" y="790"/>
                </a:lnTo>
                <a:lnTo>
                  <a:pt x="3801" y="753"/>
                </a:lnTo>
                <a:lnTo>
                  <a:pt x="3825" y="753"/>
                </a:lnTo>
                <a:lnTo>
                  <a:pt x="3825" y="711"/>
                </a:lnTo>
                <a:lnTo>
                  <a:pt x="3874" y="711"/>
                </a:lnTo>
                <a:lnTo>
                  <a:pt x="3874" y="753"/>
                </a:lnTo>
                <a:lnTo>
                  <a:pt x="3908" y="753"/>
                </a:lnTo>
                <a:close/>
                <a:moveTo>
                  <a:pt x="3974" y="996"/>
                </a:moveTo>
                <a:lnTo>
                  <a:pt x="3965" y="996"/>
                </a:lnTo>
                <a:lnTo>
                  <a:pt x="3956" y="995"/>
                </a:lnTo>
                <a:lnTo>
                  <a:pt x="3949" y="993"/>
                </a:lnTo>
                <a:lnTo>
                  <a:pt x="3943" y="991"/>
                </a:lnTo>
                <a:lnTo>
                  <a:pt x="3954" y="954"/>
                </a:lnTo>
                <a:lnTo>
                  <a:pt x="3960" y="956"/>
                </a:lnTo>
                <a:lnTo>
                  <a:pt x="3966" y="957"/>
                </a:lnTo>
                <a:lnTo>
                  <a:pt x="3971" y="957"/>
                </a:lnTo>
                <a:lnTo>
                  <a:pt x="3976" y="957"/>
                </a:lnTo>
                <a:lnTo>
                  <a:pt x="3978" y="956"/>
                </a:lnTo>
                <a:lnTo>
                  <a:pt x="3980" y="955"/>
                </a:lnTo>
                <a:lnTo>
                  <a:pt x="3984" y="952"/>
                </a:lnTo>
                <a:lnTo>
                  <a:pt x="3987" y="948"/>
                </a:lnTo>
                <a:lnTo>
                  <a:pt x="3990" y="942"/>
                </a:lnTo>
                <a:lnTo>
                  <a:pt x="3993" y="935"/>
                </a:lnTo>
                <a:lnTo>
                  <a:pt x="3930" y="753"/>
                </a:lnTo>
                <a:lnTo>
                  <a:pt x="3981" y="753"/>
                </a:lnTo>
                <a:lnTo>
                  <a:pt x="4018" y="883"/>
                </a:lnTo>
                <a:lnTo>
                  <a:pt x="4056" y="753"/>
                </a:lnTo>
                <a:lnTo>
                  <a:pt x="4108" y="753"/>
                </a:lnTo>
                <a:lnTo>
                  <a:pt x="4040" y="949"/>
                </a:lnTo>
                <a:lnTo>
                  <a:pt x="4035" y="959"/>
                </a:lnTo>
                <a:lnTo>
                  <a:pt x="4033" y="964"/>
                </a:lnTo>
                <a:lnTo>
                  <a:pt x="4030" y="968"/>
                </a:lnTo>
                <a:lnTo>
                  <a:pt x="4024" y="976"/>
                </a:lnTo>
                <a:lnTo>
                  <a:pt x="4017" y="983"/>
                </a:lnTo>
                <a:lnTo>
                  <a:pt x="4013" y="986"/>
                </a:lnTo>
                <a:lnTo>
                  <a:pt x="4008" y="989"/>
                </a:lnTo>
                <a:lnTo>
                  <a:pt x="4003" y="991"/>
                </a:lnTo>
                <a:lnTo>
                  <a:pt x="3998" y="993"/>
                </a:lnTo>
                <a:lnTo>
                  <a:pt x="3993" y="994"/>
                </a:lnTo>
                <a:lnTo>
                  <a:pt x="3987" y="995"/>
                </a:lnTo>
                <a:lnTo>
                  <a:pt x="3980" y="996"/>
                </a:lnTo>
                <a:lnTo>
                  <a:pt x="3974" y="996"/>
                </a:lnTo>
                <a:close/>
                <a:moveTo>
                  <a:pt x="1623" y="590"/>
                </a:moveTo>
                <a:lnTo>
                  <a:pt x="1569" y="590"/>
                </a:lnTo>
                <a:lnTo>
                  <a:pt x="1651" y="354"/>
                </a:lnTo>
                <a:lnTo>
                  <a:pt x="1715" y="354"/>
                </a:lnTo>
                <a:lnTo>
                  <a:pt x="1797" y="590"/>
                </a:lnTo>
                <a:lnTo>
                  <a:pt x="1743" y="590"/>
                </a:lnTo>
                <a:lnTo>
                  <a:pt x="1726" y="536"/>
                </a:lnTo>
                <a:lnTo>
                  <a:pt x="1641" y="536"/>
                </a:lnTo>
                <a:lnTo>
                  <a:pt x="1623" y="590"/>
                </a:lnTo>
                <a:close/>
                <a:moveTo>
                  <a:pt x="1653" y="497"/>
                </a:moveTo>
                <a:lnTo>
                  <a:pt x="1713" y="497"/>
                </a:lnTo>
                <a:lnTo>
                  <a:pt x="1684" y="408"/>
                </a:lnTo>
                <a:lnTo>
                  <a:pt x="1653" y="497"/>
                </a:lnTo>
                <a:close/>
                <a:moveTo>
                  <a:pt x="1874" y="593"/>
                </a:moveTo>
                <a:lnTo>
                  <a:pt x="1867" y="593"/>
                </a:lnTo>
                <a:lnTo>
                  <a:pt x="1861" y="592"/>
                </a:lnTo>
                <a:lnTo>
                  <a:pt x="1856" y="591"/>
                </a:lnTo>
                <a:lnTo>
                  <a:pt x="1850" y="590"/>
                </a:lnTo>
                <a:lnTo>
                  <a:pt x="1845" y="588"/>
                </a:lnTo>
                <a:lnTo>
                  <a:pt x="1840" y="586"/>
                </a:lnTo>
                <a:lnTo>
                  <a:pt x="1836" y="583"/>
                </a:lnTo>
                <a:lnTo>
                  <a:pt x="1832" y="580"/>
                </a:lnTo>
                <a:lnTo>
                  <a:pt x="1828" y="576"/>
                </a:lnTo>
                <a:lnTo>
                  <a:pt x="1824" y="572"/>
                </a:lnTo>
                <a:lnTo>
                  <a:pt x="1821" y="568"/>
                </a:lnTo>
                <a:lnTo>
                  <a:pt x="1820" y="566"/>
                </a:lnTo>
                <a:lnTo>
                  <a:pt x="1819" y="563"/>
                </a:lnTo>
                <a:lnTo>
                  <a:pt x="1817" y="558"/>
                </a:lnTo>
                <a:lnTo>
                  <a:pt x="1816" y="553"/>
                </a:lnTo>
                <a:lnTo>
                  <a:pt x="1815" y="547"/>
                </a:lnTo>
                <a:lnTo>
                  <a:pt x="1815" y="540"/>
                </a:lnTo>
                <a:lnTo>
                  <a:pt x="1815" y="531"/>
                </a:lnTo>
                <a:lnTo>
                  <a:pt x="1817" y="523"/>
                </a:lnTo>
                <a:lnTo>
                  <a:pt x="1818" y="519"/>
                </a:lnTo>
                <a:lnTo>
                  <a:pt x="1820" y="515"/>
                </a:lnTo>
                <a:lnTo>
                  <a:pt x="1824" y="509"/>
                </a:lnTo>
                <a:lnTo>
                  <a:pt x="1827" y="507"/>
                </a:lnTo>
                <a:lnTo>
                  <a:pt x="1829" y="504"/>
                </a:lnTo>
                <a:lnTo>
                  <a:pt x="1832" y="502"/>
                </a:lnTo>
                <a:lnTo>
                  <a:pt x="1835" y="499"/>
                </a:lnTo>
                <a:lnTo>
                  <a:pt x="1838" y="497"/>
                </a:lnTo>
                <a:lnTo>
                  <a:pt x="1841" y="496"/>
                </a:lnTo>
                <a:lnTo>
                  <a:pt x="1845" y="494"/>
                </a:lnTo>
                <a:lnTo>
                  <a:pt x="1849" y="493"/>
                </a:lnTo>
                <a:lnTo>
                  <a:pt x="1856" y="490"/>
                </a:lnTo>
                <a:lnTo>
                  <a:pt x="1864" y="488"/>
                </a:lnTo>
                <a:lnTo>
                  <a:pt x="1873" y="487"/>
                </a:lnTo>
                <a:lnTo>
                  <a:pt x="1881" y="486"/>
                </a:lnTo>
                <a:lnTo>
                  <a:pt x="1901" y="484"/>
                </a:lnTo>
                <a:lnTo>
                  <a:pt x="1908" y="482"/>
                </a:lnTo>
                <a:lnTo>
                  <a:pt x="1914" y="481"/>
                </a:lnTo>
                <a:lnTo>
                  <a:pt x="1918" y="479"/>
                </a:lnTo>
                <a:lnTo>
                  <a:pt x="1920" y="478"/>
                </a:lnTo>
                <a:lnTo>
                  <a:pt x="1922" y="477"/>
                </a:lnTo>
                <a:lnTo>
                  <a:pt x="1923" y="476"/>
                </a:lnTo>
                <a:lnTo>
                  <a:pt x="1923" y="474"/>
                </a:lnTo>
                <a:lnTo>
                  <a:pt x="1924" y="472"/>
                </a:lnTo>
                <a:lnTo>
                  <a:pt x="1924" y="470"/>
                </a:lnTo>
                <a:lnTo>
                  <a:pt x="1924" y="464"/>
                </a:lnTo>
                <a:lnTo>
                  <a:pt x="1922" y="460"/>
                </a:lnTo>
                <a:lnTo>
                  <a:pt x="1921" y="458"/>
                </a:lnTo>
                <a:lnTo>
                  <a:pt x="1920" y="456"/>
                </a:lnTo>
                <a:lnTo>
                  <a:pt x="1919" y="454"/>
                </a:lnTo>
                <a:lnTo>
                  <a:pt x="1917" y="452"/>
                </a:lnTo>
                <a:lnTo>
                  <a:pt x="1913" y="450"/>
                </a:lnTo>
                <a:lnTo>
                  <a:pt x="1909" y="448"/>
                </a:lnTo>
                <a:lnTo>
                  <a:pt x="1904" y="447"/>
                </a:lnTo>
                <a:lnTo>
                  <a:pt x="1898" y="446"/>
                </a:lnTo>
                <a:lnTo>
                  <a:pt x="1892" y="447"/>
                </a:lnTo>
                <a:lnTo>
                  <a:pt x="1886" y="448"/>
                </a:lnTo>
                <a:lnTo>
                  <a:pt x="1881" y="450"/>
                </a:lnTo>
                <a:lnTo>
                  <a:pt x="1877" y="452"/>
                </a:lnTo>
                <a:lnTo>
                  <a:pt x="1873" y="455"/>
                </a:lnTo>
                <a:lnTo>
                  <a:pt x="1870" y="459"/>
                </a:lnTo>
                <a:lnTo>
                  <a:pt x="1868" y="463"/>
                </a:lnTo>
                <a:lnTo>
                  <a:pt x="1867" y="465"/>
                </a:lnTo>
                <a:lnTo>
                  <a:pt x="1866" y="467"/>
                </a:lnTo>
                <a:lnTo>
                  <a:pt x="1821" y="463"/>
                </a:lnTo>
                <a:lnTo>
                  <a:pt x="1823" y="457"/>
                </a:lnTo>
                <a:lnTo>
                  <a:pt x="1825" y="452"/>
                </a:lnTo>
                <a:lnTo>
                  <a:pt x="1827" y="446"/>
                </a:lnTo>
                <a:lnTo>
                  <a:pt x="1830" y="441"/>
                </a:lnTo>
                <a:lnTo>
                  <a:pt x="1833" y="437"/>
                </a:lnTo>
                <a:lnTo>
                  <a:pt x="1837" y="432"/>
                </a:lnTo>
                <a:lnTo>
                  <a:pt x="1841" y="428"/>
                </a:lnTo>
                <a:lnTo>
                  <a:pt x="1846" y="425"/>
                </a:lnTo>
                <a:lnTo>
                  <a:pt x="1851" y="421"/>
                </a:lnTo>
                <a:lnTo>
                  <a:pt x="1857" y="419"/>
                </a:lnTo>
                <a:lnTo>
                  <a:pt x="1863" y="416"/>
                </a:lnTo>
                <a:lnTo>
                  <a:pt x="1869" y="414"/>
                </a:lnTo>
                <a:lnTo>
                  <a:pt x="1876" y="413"/>
                </a:lnTo>
                <a:lnTo>
                  <a:pt x="1883" y="412"/>
                </a:lnTo>
                <a:lnTo>
                  <a:pt x="1890" y="411"/>
                </a:lnTo>
                <a:lnTo>
                  <a:pt x="1898" y="411"/>
                </a:lnTo>
                <a:lnTo>
                  <a:pt x="1908" y="411"/>
                </a:lnTo>
                <a:lnTo>
                  <a:pt x="1917" y="412"/>
                </a:lnTo>
                <a:lnTo>
                  <a:pt x="1926" y="414"/>
                </a:lnTo>
                <a:lnTo>
                  <a:pt x="1935" y="417"/>
                </a:lnTo>
                <a:lnTo>
                  <a:pt x="1943" y="420"/>
                </a:lnTo>
                <a:lnTo>
                  <a:pt x="1947" y="422"/>
                </a:lnTo>
                <a:lnTo>
                  <a:pt x="1950" y="425"/>
                </a:lnTo>
                <a:lnTo>
                  <a:pt x="1957" y="430"/>
                </a:lnTo>
                <a:lnTo>
                  <a:pt x="1963" y="436"/>
                </a:lnTo>
                <a:lnTo>
                  <a:pt x="1965" y="440"/>
                </a:lnTo>
                <a:lnTo>
                  <a:pt x="1967" y="443"/>
                </a:lnTo>
                <a:lnTo>
                  <a:pt x="1969" y="447"/>
                </a:lnTo>
                <a:lnTo>
                  <a:pt x="1970" y="451"/>
                </a:lnTo>
                <a:lnTo>
                  <a:pt x="1972" y="456"/>
                </a:lnTo>
                <a:lnTo>
                  <a:pt x="1972" y="460"/>
                </a:lnTo>
                <a:lnTo>
                  <a:pt x="1973" y="465"/>
                </a:lnTo>
                <a:lnTo>
                  <a:pt x="1973" y="470"/>
                </a:lnTo>
                <a:lnTo>
                  <a:pt x="1973" y="590"/>
                </a:lnTo>
                <a:lnTo>
                  <a:pt x="1927" y="590"/>
                </a:lnTo>
                <a:lnTo>
                  <a:pt x="1927" y="565"/>
                </a:lnTo>
                <a:lnTo>
                  <a:pt x="1922" y="571"/>
                </a:lnTo>
                <a:lnTo>
                  <a:pt x="1917" y="576"/>
                </a:lnTo>
                <a:lnTo>
                  <a:pt x="1912" y="581"/>
                </a:lnTo>
                <a:lnTo>
                  <a:pt x="1906" y="585"/>
                </a:lnTo>
                <a:lnTo>
                  <a:pt x="1899" y="589"/>
                </a:lnTo>
                <a:lnTo>
                  <a:pt x="1891" y="591"/>
                </a:lnTo>
                <a:lnTo>
                  <a:pt x="1887" y="592"/>
                </a:lnTo>
                <a:lnTo>
                  <a:pt x="1883" y="592"/>
                </a:lnTo>
                <a:lnTo>
                  <a:pt x="1874" y="593"/>
                </a:lnTo>
                <a:close/>
                <a:moveTo>
                  <a:pt x="1888" y="559"/>
                </a:moveTo>
                <a:lnTo>
                  <a:pt x="1895" y="559"/>
                </a:lnTo>
                <a:lnTo>
                  <a:pt x="1902" y="557"/>
                </a:lnTo>
                <a:lnTo>
                  <a:pt x="1905" y="556"/>
                </a:lnTo>
                <a:lnTo>
                  <a:pt x="1908" y="554"/>
                </a:lnTo>
                <a:lnTo>
                  <a:pt x="1914" y="550"/>
                </a:lnTo>
                <a:lnTo>
                  <a:pt x="1916" y="547"/>
                </a:lnTo>
                <a:lnTo>
                  <a:pt x="1919" y="545"/>
                </a:lnTo>
                <a:lnTo>
                  <a:pt x="1922" y="539"/>
                </a:lnTo>
                <a:lnTo>
                  <a:pt x="1924" y="533"/>
                </a:lnTo>
                <a:lnTo>
                  <a:pt x="1924" y="530"/>
                </a:lnTo>
                <a:lnTo>
                  <a:pt x="1924" y="527"/>
                </a:lnTo>
                <a:lnTo>
                  <a:pt x="1924" y="508"/>
                </a:lnTo>
                <a:lnTo>
                  <a:pt x="1921" y="510"/>
                </a:lnTo>
                <a:lnTo>
                  <a:pt x="1915" y="511"/>
                </a:lnTo>
                <a:lnTo>
                  <a:pt x="1903" y="514"/>
                </a:lnTo>
                <a:lnTo>
                  <a:pt x="1890" y="516"/>
                </a:lnTo>
                <a:lnTo>
                  <a:pt x="1884" y="517"/>
                </a:lnTo>
                <a:lnTo>
                  <a:pt x="1879" y="518"/>
                </a:lnTo>
                <a:lnTo>
                  <a:pt x="1874" y="520"/>
                </a:lnTo>
                <a:lnTo>
                  <a:pt x="1870" y="523"/>
                </a:lnTo>
                <a:lnTo>
                  <a:pt x="1866" y="526"/>
                </a:lnTo>
                <a:lnTo>
                  <a:pt x="1864" y="530"/>
                </a:lnTo>
                <a:lnTo>
                  <a:pt x="1863" y="532"/>
                </a:lnTo>
                <a:lnTo>
                  <a:pt x="1862" y="534"/>
                </a:lnTo>
                <a:lnTo>
                  <a:pt x="1862" y="539"/>
                </a:lnTo>
                <a:lnTo>
                  <a:pt x="1862" y="543"/>
                </a:lnTo>
                <a:lnTo>
                  <a:pt x="1863" y="548"/>
                </a:lnTo>
                <a:lnTo>
                  <a:pt x="1865" y="549"/>
                </a:lnTo>
                <a:lnTo>
                  <a:pt x="1866" y="551"/>
                </a:lnTo>
                <a:lnTo>
                  <a:pt x="1869" y="554"/>
                </a:lnTo>
                <a:lnTo>
                  <a:pt x="1873" y="556"/>
                </a:lnTo>
                <a:lnTo>
                  <a:pt x="1875" y="557"/>
                </a:lnTo>
                <a:lnTo>
                  <a:pt x="1877" y="558"/>
                </a:lnTo>
                <a:lnTo>
                  <a:pt x="1882" y="559"/>
                </a:lnTo>
                <a:lnTo>
                  <a:pt x="1888" y="559"/>
                </a:lnTo>
                <a:close/>
                <a:moveTo>
                  <a:pt x="2063" y="590"/>
                </a:moveTo>
                <a:lnTo>
                  <a:pt x="2013" y="590"/>
                </a:lnTo>
                <a:lnTo>
                  <a:pt x="2013" y="354"/>
                </a:lnTo>
                <a:lnTo>
                  <a:pt x="2063" y="354"/>
                </a:lnTo>
                <a:lnTo>
                  <a:pt x="2063" y="590"/>
                </a:lnTo>
                <a:close/>
                <a:moveTo>
                  <a:pt x="2197" y="413"/>
                </a:moveTo>
                <a:lnTo>
                  <a:pt x="2197" y="450"/>
                </a:lnTo>
                <a:lnTo>
                  <a:pt x="2164" y="450"/>
                </a:lnTo>
                <a:lnTo>
                  <a:pt x="2164" y="535"/>
                </a:lnTo>
                <a:lnTo>
                  <a:pt x="2164" y="540"/>
                </a:lnTo>
                <a:lnTo>
                  <a:pt x="2165" y="544"/>
                </a:lnTo>
                <a:lnTo>
                  <a:pt x="2166" y="545"/>
                </a:lnTo>
                <a:lnTo>
                  <a:pt x="2167" y="547"/>
                </a:lnTo>
                <a:lnTo>
                  <a:pt x="2169" y="549"/>
                </a:lnTo>
                <a:lnTo>
                  <a:pt x="2171" y="551"/>
                </a:lnTo>
                <a:lnTo>
                  <a:pt x="2174" y="552"/>
                </a:lnTo>
                <a:lnTo>
                  <a:pt x="2177" y="552"/>
                </a:lnTo>
                <a:lnTo>
                  <a:pt x="2181" y="553"/>
                </a:lnTo>
                <a:lnTo>
                  <a:pt x="2188" y="552"/>
                </a:lnTo>
                <a:lnTo>
                  <a:pt x="2193" y="551"/>
                </a:lnTo>
                <a:lnTo>
                  <a:pt x="2201" y="587"/>
                </a:lnTo>
                <a:lnTo>
                  <a:pt x="2190" y="590"/>
                </a:lnTo>
                <a:lnTo>
                  <a:pt x="2183" y="591"/>
                </a:lnTo>
                <a:lnTo>
                  <a:pt x="2174" y="592"/>
                </a:lnTo>
                <a:lnTo>
                  <a:pt x="2168" y="592"/>
                </a:lnTo>
                <a:lnTo>
                  <a:pt x="2161" y="592"/>
                </a:lnTo>
                <a:lnTo>
                  <a:pt x="2156" y="591"/>
                </a:lnTo>
                <a:lnTo>
                  <a:pt x="2150" y="590"/>
                </a:lnTo>
                <a:lnTo>
                  <a:pt x="2145" y="588"/>
                </a:lnTo>
                <a:lnTo>
                  <a:pt x="2140" y="586"/>
                </a:lnTo>
                <a:lnTo>
                  <a:pt x="2135" y="583"/>
                </a:lnTo>
                <a:lnTo>
                  <a:pt x="2131" y="581"/>
                </a:lnTo>
                <a:lnTo>
                  <a:pt x="2127" y="577"/>
                </a:lnTo>
                <a:lnTo>
                  <a:pt x="2124" y="573"/>
                </a:lnTo>
                <a:lnTo>
                  <a:pt x="2121" y="569"/>
                </a:lnTo>
                <a:lnTo>
                  <a:pt x="2119" y="564"/>
                </a:lnTo>
                <a:lnTo>
                  <a:pt x="2117" y="559"/>
                </a:lnTo>
                <a:lnTo>
                  <a:pt x="2116" y="554"/>
                </a:lnTo>
                <a:lnTo>
                  <a:pt x="2115" y="548"/>
                </a:lnTo>
                <a:lnTo>
                  <a:pt x="2115" y="542"/>
                </a:lnTo>
                <a:lnTo>
                  <a:pt x="2115" y="450"/>
                </a:lnTo>
                <a:lnTo>
                  <a:pt x="2091" y="450"/>
                </a:lnTo>
                <a:lnTo>
                  <a:pt x="2091" y="413"/>
                </a:lnTo>
                <a:lnTo>
                  <a:pt x="2115" y="413"/>
                </a:lnTo>
                <a:lnTo>
                  <a:pt x="2115" y="371"/>
                </a:lnTo>
                <a:lnTo>
                  <a:pt x="2164" y="371"/>
                </a:lnTo>
                <a:lnTo>
                  <a:pt x="2164" y="413"/>
                </a:lnTo>
                <a:lnTo>
                  <a:pt x="2197" y="413"/>
                </a:lnTo>
                <a:close/>
                <a:moveTo>
                  <a:pt x="2304" y="593"/>
                </a:moveTo>
                <a:lnTo>
                  <a:pt x="2291" y="592"/>
                </a:lnTo>
                <a:lnTo>
                  <a:pt x="2285" y="591"/>
                </a:lnTo>
                <a:lnTo>
                  <a:pt x="2279" y="590"/>
                </a:lnTo>
                <a:lnTo>
                  <a:pt x="2268" y="587"/>
                </a:lnTo>
                <a:lnTo>
                  <a:pt x="2263" y="584"/>
                </a:lnTo>
                <a:lnTo>
                  <a:pt x="2258" y="582"/>
                </a:lnTo>
                <a:lnTo>
                  <a:pt x="2249" y="575"/>
                </a:lnTo>
                <a:lnTo>
                  <a:pt x="2245" y="572"/>
                </a:lnTo>
                <a:lnTo>
                  <a:pt x="2241" y="568"/>
                </a:lnTo>
                <a:lnTo>
                  <a:pt x="2234" y="559"/>
                </a:lnTo>
                <a:lnTo>
                  <a:pt x="2231" y="555"/>
                </a:lnTo>
                <a:lnTo>
                  <a:pt x="2228" y="550"/>
                </a:lnTo>
                <a:lnTo>
                  <a:pt x="2223" y="539"/>
                </a:lnTo>
                <a:lnTo>
                  <a:pt x="2221" y="533"/>
                </a:lnTo>
                <a:lnTo>
                  <a:pt x="2220" y="527"/>
                </a:lnTo>
                <a:lnTo>
                  <a:pt x="2219" y="521"/>
                </a:lnTo>
                <a:lnTo>
                  <a:pt x="2218" y="515"/>
                </a:lnTo>
                <a:lnTo>
                  <a:pt x="2218" y="509"/>
                </a:lnTo>
                <a:lnTo>
                  <a:pt x="2217" y="502"/>
                </a:lnTo>
                <a:lnTo>
                  <a:pt x="2218" y="495"/>
                </a:lnTo>
                <a:lnTo>
                  <a:pt x="2218" y="489"/>
                </a:lnTo>
                <a:lnTo>
                  <a:pt x="2219" y="482"/>
                </a:lnTo>
                <a:lnTo>
                  <a:pt x="2220" y="476"/>
                </a:lnTo>
                <a:lnTo>
                  <a:pt x="2223" y="465"/>
                </a:lnTo>
                <a:lnTo>
                  <a:pt x="2225" y="459"/>
                </a:lnTo>
                <a:lnTo>
                  <a:pt x="2228" y="454"/>
                </a:lnTo>
                <a:lnTo>
                  <a:pt x="2234" y="444"/>
                </a:lnTo>
                <a:lnTo>
                  <a:pt x="2237" y="440"/>
                </a:lnTo>
                <a:lnTo>
                  <a:pt x="2241" y="436"/>
                </a:lnTo>
                <a:lnTo>
                  <a:pt x="2245" y="432"/>
                </a:lnTo>
                <a:lnTo>
                  <a:pt x="2249" y="428"/>
                </a:lnTo>
                <a:lnTo>
                  <a:pt x="2253" y="425"/>
                </a:lnTo>
                <a:lnTo>
                  <a:pt x="2258" y="422"/>
                </a:lnTo>
                <a:lnTo>
                  <a:pt x="2263" y="419"/>
                </a:lnTo>
                <a:lnTo>
                  <a:pt x="2268" y="417"/>
                </a:lnTo>
                <a:lnTo>
                  <a:pt x="2274" y="415"/>
                </a:lnTo>
                <a:lnTo>
                  <a:pt x="2279" y="413"/>
                </a:lnTo>
                <a:lnTo>
                  <a:pt x="2285" y="412"/>
                </a:lnTo>
                <a:lnTo>
                  <a:pt x="2291" y="411"/>
                </a:lnTo>
                <a:lnTo>
                  <a:pt x="2304" y="411"/>
                </a:lnTo>
                <a:lnTo>
                  <a:pt x="2317" y="411"/>
                </a:lnTo>
                <a:lnTo>
                  <a:pt x="2323" y="412"/>
                </a:lnTo>
                <a:lnTo>
                  <a:pt x="2329" y="413"/>
                </a:lnTo>
                <a:lnTo>
                  <a:pt x="2340" y="417"/>
                </a:lnTo>
                <a:lnTo>
                  <a:pt x="2346" y="419"/>
                </a:lnTo>
                <a:lnTo>
                  <a:pt x="2351" y="422"/>
                </a:lnTo>
                <a:lnTo>
                  <a:pt x="2360" y="428"/>
                </a:lnTo>
                <a:lnTo>
                  <a:pt x="2364" y="432"/>
                </a:lnTo>
                <a:lnTo>
                  <a:pt x="2368" y="436"/>
                </a:lnTo>
                <a:lnTo>
                  <a:pt x="2375" y="444"/>
                </a:lnTo>
                <a:lnTo>
                  <a:pt x="2378" y="449"/>
                </a:lnTo>
                <a:lnTo>
                  <a:pt x="2381" y="454"/>
                </a:lnTo>
                <a:lnTo>
                  <a:pt x="2385" y="465"/>
                </a:lnTo>
                <a:lnTo>
                  <a:pt x="2387" y="470"/>
                </a:lnTo>
                <a:lnTo>
                  <a:pt x="2389" y="476"/>
                </a:lnTo>
                <a:lnTo>
                  <a:pt x="2390" y="482"/>
                </a:lnTo>
                <a:lnTo>
                  <a:pt x="2391" y="489"/>
                </a:lnTo>
                <a:lnTo>
                  <a:pt x="2391" y="495"/>
                </a:lnTo>
                <a:lnTo>
                  <a:pt x="2391" y="502"/>
                </a:lnTo>
                <a:lnTo>
                  <a:pt x="2391" y="509"/>
                </a:lnTo>
                <a:lnTo>
                  <a:pt x="2391" y="515"/>
                </a:lnTo>
                <a:lnTo>
                  <a:pt x="2390" y="521"/>
                </a:lnTo>
                <a:lnTo>
                  <a:pt x="2389" y="527"/>
                </a:lnTo>
                <a:lnTo>
                  <a:pt x="2385" y="539"/>
                </a:lnTo>
                <a:lnTo>
                  <a:pt x="2383" y="544"/>
                </a:lnTo>
                <a:lnTo>
                  <a:pt x="2381" y="550"/>
                </a:lnTo>
                <a:lnTo>
                  <a:pt x="2375" y="559"/>
                </a:lnTo>
                <a:lnTo>
                  <a:pt x="2372" y="564"/>
                </a:lnTo>
                <a:lnTo>
                  <a:pt x="2368" y="568"/>
                </a:lnTo>
                <a:lnTo>
                  <a:pt x="2364" y="572"/>
                </a:lnTo>
                <a:lnTo>
                  <a:pt x="2360" y="575"/>
                </a:lnTo>
                <a:lnTo>
                  <a:pt x="2355" y="579"/>
                </a:lnTo>
                <a:lnTo>
                  <a:pt x="2351" y="582"/>
                </a:lnTo>
                <a:lnTo>
                  <a:pt x="2346" y="584"/>
                </a:lnTo>
                <a:lnTo>
                  <a:pt x="2340" y="587"/>
                </a:lnTo>
                <a:lnTo>
                  <a:pt x="2335" y="589"/>
                </a:lnTo>
                <a:lnTo>
                  <a:pt x="2329" y="590"/>
                </a:lnTo>
                <a:lnTo>
                  <a:pt x="2323" y="591"/>
                </a:lnTo>
                <a:lnTo>
                  <a:pt x="2317" y="592"/>
                </a:lnTo>
                <a:lnTo>
                  <a:pt x="2304" y="593"/>
                </a:lnTo>
                <a:close/>
                <a:moveTo>
                  <a:pt x="2305" y="555"/>
                </a:moveTo>
                <a:lnTo>
                  <a:pt x="2309" y="555"/>
                </a:lnTo>
                <a:lnTo>
                  <a:pt x="2313" y="554"/>
                </a:lnTo>
                <a:lnTo>
                  <a:pt x="2317" y="553"/>
                </a:lnTo>
                <a:lnTo>
                  <a:pt x="2321" y="551"/>
                </a:lnTo>
                <a:lnTo>
                  <a:pt x="2324" y="549"/>
                </a:lnTo>
                <a:lnTo>
                  <a:pt x="2327" y="547"/>
                </a:lnTo>
                <a:lnTo>
                  <a:pt x="2330" y="544"/>
                </a:lnTo>
                <a:lnTo>
                  <a:pt x="2332" y="540"/>
                </a:lnTo>
                <a:lnTo>
                  <a:pt x="2334" y="536"/>
                </a:lnTo>
                <a:lnTo>
                  <a:pt x="2336" y="532"/>
                </a:lnTo>
                <a:lnTo>
                  <a:pt x="2338" y="527"/>
                </a:lnTo>
                <a:lnTo>
                  <a:pt x="2339" y="523"/>
                </a:lnTo>
                <a:lnTo>
                  <a:pt x="2341" y="513"/>
                </a:lnTo>
                <a:lnTo>
                  <a:pt x="2341" y="507"/>
                </a:lnTo>
                <a:lnTo>
                  <a:pt x="2342" y="502"/>
                </a:lnTo>
                <a:lnTo>
                  <a:pt x="2341" y="491"/>
                </a:lnTo>
                <a:lnTo>
                  <a:pt x="2339" y="480"/>
                </a:lnTo>
                <a:lnTo>
                  <a:pt x="2338" y="476"/>
                </a:lnTo>
                <a:lnTo>
                  <a:pt x="2336" y="471"/>
                </a:lnTo>
                <a:lnTo>
                  <a:pt x="2332" y="463"/>
                </a:lnTo>
                <a:lnTo>
                  <a:pt x="2330" y="460"/>
                </a:lnTo>
                <a:lnTo>
                  <a:pt x="2327" y="457"/>
                </a:lnTo>
                <a:lnTo>
                  <a:pt x="2324" y="454"/>
                </a:lnTo>
                <a:lnTo>
                  <a:pt x="2321" y="452"/>
                </a:lnTo>
                <a:lnTo>
                  <a:pt x="2317" y="450"/>
                </a:lnTo>
                <a:lnTo>
                  <a:pt x="2313" y="449"/>
                </a:lnTo>
                <a:lnTo>
                  <a:pt x="2309" y="448"/>
                </a:lnTo>
                <a:lnTo>
                  <a:pt x="2305" y="448"/>
                </a:lnTo>
                <a:lnTo>
                  <a:pt x="2300" y="448"/>
                </a:lnTo>
                <a:lnTo>
                  <a:pt x="2296" y="449"/>
                </a:lnTo>
                <a:lnTo>
                  <a:pt x="2292" y="450"/>
                </a:lnTo>
                <a:lnTo>
                  <a:pt x="2288" y="452"/>
                </a:lnTo>
                <a:lnTo>
                  <a:pt x="2285" y="454"/>
                </a:lnTo>
                <a:lnTo>
                  <a:pt x="2282" y="457"/>
                </a:lnTo>
                <a:lnTo>
                  <a:pt x="2279" y="460"/>
                </a:lnTo>
                <a:lnTo>
                  <a:pt x="2277" y="463"/>
                </a:lnTo>
                <a:lnTo>
                  <a:pt x="2272" y="471"/>
                </a:lnTo>
                <a:lnTo>
                  <a:pt x="2271" y="476"/>
                </a:lnTo>
                <a:lnTo>
                  <a:pt x="2270" y="480"/>
                </a:lnTo>
                <a:lnTo>
                  <a:pt x="2269" y="485"/>
                </a:lnTo>
                <a:lnTo>
                  <a:pt x="2268" y="491"/>
                </a:lnTo>
                <a:lnTo>
                  <a:pt x="2267" y="496"/>
                </a:lnTo>
                <a:lnTo>
                  <a:pt x="2267" y="502"/>
                </a:lnTo>
                <a:lnTo>
                  <a:pt x="2268" y="513"/>
                </a:lnTo>
                <a:lnTo>
                  <a:pt x="2270" y="523"/>
                </a:lnTo>
                <a:lnTo>
                  <a:pt x="2271" y="527"/>
                </a:lnTo>
                <a:lnTo>
                  <a:pt x="2272" y="532"/>
                </a:lnTo>
                <a:lnTo>
                  <a:pt x="2274" y="536"/>
                </a:lnTo>
                <a:lnTo>
                  <a:pt x="2277" y="540"/>
                </a:lnTo>
                <a:lnTo>
                  <a:pt x="2279" y="544"/>
                </a:lnTo>
                <a:lnTo>
                  <a:pt x="2282" y="547"/>
                </a:lnTo>
                <a:lnTo>
                  <a:pt x="2285" y="549"/>
                </a:lnTo>
                <a:lnTo>
                  <a:pt x="2288" y="551"/>
                </a:lnTo>
                <a:lnTo>
                  <a:pt x="2292" y="553"/>
                </a:lnTo>
                <a:lnTo>
                  <a:pt x="2296" y="554"/>
                </a:lnTo>
                <a:lnTo>
                  <a:pt x="2300" y="555"/>
                </a:lnTo>
                <a:lnTo>
                  <a:pt x="2305" y="555"/>
                </a:lnTo>
                <a:close/>
                <a:moveTo>
                  <a:pt x="2539" y="512"/>
                </a:moveTo>
                <a:lnTo>
                  <a:pt x="2430" y="512"/>
                </a:lnTo>
                <a:lnTo>
                  <a:pt x="2430" y="473"/>
                </a:lnTo>
                <a:lnTo>
                  <a:pt x="2539" y="473"/>
                </a:lnTo>
                <a:lnTo>
                  <a:pt x="2539" y="512"/>
                </a:lnTo>
                <a:close/>
                <a:moveTo>
                  <a:pt x="2695" y="514"/>
                </a:moveTo>
                <a:lnTo>
                  <a:pt x="2695" y="413"/>
                </a:lnTo>
                <a:lnTo>
                  <a:pt x="2744" y="413"/>
                </a:lnTo>
                <a:lnTo>
                  <a:pt x="2744" y="590"/>
                </a:lnTo>
                <a:lnTo>
                  <a:pt x="2697" y="590"/>
                </a:lnTo>
                <a:lnTo>
                  <a:pt x="2697" y="558"/>
                </a:lnTo>
                <a:lnTo>
                  <a:pt x="2693" y="565"/>
                </a:lnTo>
                <a:lnTo>
                  <a:pt x="2688" y="572"/>
                </a:lnTo>
                <a:lnTo>
                  <a:pt x="2682" y="577"/>
                </a:lnTo>
                <a:lnTo>
                  <a:pt x="2675" y="583"/>
                </a:lnTo>
                <a:lnTo>
                  <a:pt x="2672" y="585"/>
                </a:lnTo>
                <a:lnTo>
                  <a:pt x="2668" y="587"/>
                </a:lnTo>
                <a:lnTo>
                  <a:pt x="2666" y="588"/>
                </a:lnTo>
                <a:lnTo>
                  <a:pt x="2664" y="588"/>
                </a:lnTo>
                <a:lnTo>
                  <a:pt x="2660" y="590"/>
                </a:lnTo>
                <a:lnTo>
                  <a:pt x="2651" y="591"/>
                </a:lnTo>
                <a:lnTo>
                  <a:pt x="2647" y="592"/>
                </a:lnTo>
                <a:lnTo>
                  <a:pt x="2642" y="592"/>
                </a:lnTo>
                <a:lnTo>
                  <a:pt x="2635" y="592"/>
                </a:lnTo>
                <a:lnTo>
                  <a:pt x="2629" y="591"/>
                </a:lnTo>
                <a:lnTo>
                  <a:pt x="2623" y="589"/>
                </a:lnTo>
                <a:lnTo>
                  <a:pt x="2618" y="588"/>
                </a:lnTo>
                <a:lnTo>
                  <a:pt x="2612" y="585"/>
                </a:lnTo>
                <a:lnTo>
                  <a:pt x="2607" y="582"/>
                </a:lnTo>
                <a:lnTo>
                  <a:pt x="2603" y="578"/>
                </a:lnTo>
                <a:lnTo>
                  <a:pt x="2598" y="574"/>
                </a:lnTo>
                <a:lnTo>
                  <a:pt x="2596" y="572"/>
                </a:lnTo>
                <a:lnTo>
                  <a:pt x="2595" y="570"/>
                </a:lnTo>
                <a:lnTo>
                  <a:pt x="2591" y="564"/>
                </a:lnTo>
                <a:lnTo>
                  <a:pt x="2588" y="559"/>
                </a:lnTo>
                <a:lnTo>
                  <a:pt x="2587" y="556"/>
                </a:lnTo>
                <a:lnTo>
                  <a:pt x="2586" y="553"/>
                </a:lnTo>
                <a:lnTo>
                  <a:pt x="2584" y="547"/>
                </a:lnTo>
                <a:lnTo>
                  <a:pt x="2583" y="540"/>
                </a:lnTo>
                <a:lnTo>
                  <a:pt x="2582" y="533"/>
                </a:lnTo>
                <a:lnTo>
                  <a:pt x="2582" y="525"/>
                </a:lnTo>
                <a:lnTo>
                  <a:pt x="2582" y="413"/>
                </a:lnTo>
                <a:lnTo>
                  <a:pt x="2631" y="413"/>
                </a:lnTo>
                <a:lnTo>
                  <a:pt x="2631" y="517"/>
                </a:lnTo>
                <a:lnTo>
                  <a:pt x="2631" y="524"/>
                </a:lnTo>
                <a:lnTo>
                  <a:pt x="2633" y="531"/>
                </a:lnTo>
                <a:lnTo>
                  <a:pt x="2636" y="536"/>
                </a:lnTo>
                <a:lnTo>
                  <a:pt x="2637" y="539"/>
                </a:lnTo>
                <a:lnTo>
                  <a:pt x="2639" y="541"/>
                </a:lnTo>
                <a:lnTo>
                  <a:pt x="2644" y="545"/>
                </a:lnTo>
                <a:lnTo>
                  <a:pt x="2646" y="547"/>
                </a:lnTo>
                <a:lnTo>
                  <a:pt x="2649" y="548"/>
                </a:lnTo>
                <a:lnTo>
                  <a:pt x="2655" y="550"/>
                </a:lnTo>
                <a:lnTo>
                  <a:pt x="2658" y="550"/>
                </a:lnTo>
                <a:lnTo>
                  <a:pt x="2661" y="551"/>
                </a:lnTo>
                <a:lnTo>
                  <a:pt x="2668" y="550"/>
                </a:lnTo>
                <a:lnTo>
                  <a:pt x="2674" y="548"/>
                </a:lnTo>
                <a:lnTo>
                  <a:pt x="2680" y="545"/>
                </a:lnTo>
                <a:lnTo>
                  <a:pt x="2685" y="541"/>
                </a:lnTo>
                <a:lnTo>
                  <a:pt x="2687" y="539"/>
                </a:lnTo>
                <a:lnTo>
                  <a:pt x="2689" y="536"/>
                </a:lnTo>
                <a:lnTo>
                  <a:pt x="2693" y="530"/>
                </a:lnTo>
                <a:lnTo>
                  <a:pt x="2695" y="523"/>
                </a:lnTo>
                <a:lnTo>
                  <a:pt x="2695" y="519"/>
                </a:lnTo>
                <a:lnTo>
                  <a:pt x="2695" y="514"/>
                </a:lnTo>
                <a:close/>
                <a:moveTo>
                  <a:pt x="2834" y="487"/>
                </a:moveTo>
                <a:lnTo>
                  <a:pt x="2834" y="590"/>
                </a:lnTo>
                <a:lnTo>
                  <a:pt x="2785" y="590"/>
                </a:lnTo>
                <a:lnTo>
                  <a:pt x="2785" y="413"/>
                </a:lnTo>
                <a:lnTo>
                  <a:pt x="2832" y="413"/>
                </a:lnTo>
                <a:lnTo>
                  <a:pt x="2832" y="444"/>
                </a:lnTo>
                <a:lnTo>
                  <a:pt x="2837" y="437"/>
                </a:lnTo>
                <a:lnTo>
                  <a:pt x="2842" y="430"/>
                </a:lnTo>
                <a:lnTo>
                  <a:pt x="2847" y="425"/>
                </a:lnTo>
                <a:lnTo>
                  <a:pt x="2854" y="420"/>
                </a:lnTo>
                <a:lnTo>
                  <a:pt x="2861" y="416"/>
                </a:lnTo>
                <a:lnTo>
                  <a:pt x="2865" y="414"/>
                </a:lnTo>
                <a:lnTo>
                  <a:pt x="2869" y="413"/>
                </a:lnTo>
                <a:lnTo>
                  <a:pt x="2878" y="411"/>
                </a:lnTo>
                <a:lnTo>
                  <a:pt x="2882" y="411"/>
                </a:lnTo>
                <a:lnTo>
                  <a:pt x="2887" y="411"/>
                </a:lnTo>
                <a:lnTo>
                  <a:pt x="2894" y="411"/>
                </a:lnTo>
                <a:lnTo>
                  <a:pt x="2900" y="412"/>
                </a:lnTo>
                <a:lnTo>
                  <a:pt x="2906" y="413"/>
                </a:lnTo>
                <a:lnTo>
                  <a:pt x="2912" y="415"/>
                </a:lnTo>
                <a:lnTo>
                  <a:pt x="2917" y="418"/>
                </a:lnTo>
                <a:lnTo>
                  <a:pt x="2922" y="421"/>
                </a:lnTo>
                <a:lnTo>
                  <a:pt x="2927" y="424"/>
                </a:lnTo>
                <a:lnTo>
                  <a:pt x="2932" y="428"/>
                </a:lnTo>
                <a:lnTo>
                  <a:pt x="2935" y="433"/>
                </a:lnTo>
                <a:lnTo>
                  <a:pt x="2939" y="438"/>
                </a:lnTo>
                <a:lnTo>
                  <a:pt x="2942" y="444"/>
                </a:lnTo>
                <a:lnTo>
                  <a:pt x="2943" y="446"/>
                </a:lnTo>
                <a:lnTo>
                  <a:pt x="2944" y="449"/>
                </a:lnTo>
                <a:lnTo>
                  <a:pt x="2946" y="456"/>
                </a:lnTo>
                <a:lnTo>
                  <a:pt x="2947" y="462"/>
                </a:lnTo>
                <a:lnTo>
                  <a:pt x="2948" y="470"/>
                </a:lnTo>
                <a:lnTo>
                  <a:pt x="2948" y="477"/>
                </a:lnTo>
                <a:lnTo>
                  <a:pt x="2948" y="590"/>
                </a:lnTo>
                <a:lnTo>
                  <a:pt x="2899" y="590"/>
                </a:lnTo>
                <a:lnTo>
                  <a:pt x="2899" y="486"/>
                </a:lnTo>
                <a:lnTo>
                  <a:pt x="2899" y="478"/>
                </a:lnTo>
                <a:lnTo>
                  <a:pt x="2898" y="475"/>
                </a:lnTo>
                <a:lnTo>
                  <a:pt x="2897" y="471"/>
                </a:lnTo>
                <a:lnTo>
                  <a:pt x="2895" y="466"/>
                </a:lnTo>
                <a:lnTo>
                  <a:pt x="2893" y="463"/>
                </a:lnTo>
                <a:lnTo>
                  <a:pt x="2891" y="461"/>
                </a:lnTo>
                <a:lnTo>
                  <a:pt x="2886" y="457"/>
                </a:lnTo>
                <a:lnTo>
                  <a:pt x="2884" y="455"/>
                </a:lnTo>
                <a:lnTo>
                  <a:pt x="2881" y="454"/>
                </a:lnTo>
                <a:lnTo>
                  <a:pt x="2875" y="452"/>
                </a:lnTo>
                <a:lnTo>
                  <a:pt x="2871" y="451"/>
                </a:lnTo>
                <a:lnTo>
                  <a:pt x="2868" y="451"/>
                </a:lnTo>
                <a:lnTo>
                  <a:pt x="2861" y="452"/>
                </a:lnTo>
                <a:lnTo>
                  <a:pt x="2854" y="454"/>
                </a:lnTo>
                <a:lnTo>
                  <a:pt x="2851" y="455"/>
                </a:lnTo>
                <a:lnTo>
                  <a:pt x="2849" y="457"/>
                </a:lnTo>
                <a:lnTo>
                  <a:pt x="2846" y="459"/>
                </a:lnTo>
                <a:lnTo>
                  <a:pt x="2844" y="461"/>
                </a:lnTo>
                <a:lnTo>
                  <a:pt x="2842" y="463"/>
                </a:lnTo>
                <a:lnTo>
                  <a:pt x="2840" y="466"/>
                </a:lnTo>
                <a:lnTo>
                  <a:pt x="2838" y="469"/>
                </a:lnTo>
                <a:lnTo>
                  <a:pt x="2837" y="472"/>
                </a:lnTo>
                <a:lnTo>
                  <a:pt x="2835" y="479"/>
                </a:lnTo>
                <a:lnTo>
                  <a:pt x="2834" y="483"/>
                </a:lnTo>
                <a:lnTo>
                  <a:pt x="2834" y="487"/>
                </a:lnTo>
                <a:close/>
                <a:moveTo>
                  <a:pt x="3014" y="390"/>
                </a:moveTo>
                <a:lnTo>
                  <a:pt x="3008" y="390"/>
                </a:lnTo>
                <a:lnTo>
                  <a:pt x="3004" y="388"/>
                </a:lnTo>
                <a:lnTo>
                  <a:pt x="2999" y="386"/>
                </a:lnTo>
                <a:lnTo>
                  <a:pt x="2995" y="383"/>
                </a:lnTo>
                <a:lnTo>
                  <a:pt x="2992" y="379"/>
                </a:lnTo>
                <a:lnTo>
                  <a:pt x="2989" y="375"/>
                </a:lnTo>
                <a:lnTo>
                  <a:pt x="2988" y="370"/>
                </a:lnTo>
                <a:lnTo>
                  <a:pt x="2987" y="365"/>
                </a:lnTo>
                <a:lnTo>
                  <a:pt x="2988" y="360"/>
                </a:lnTo>
                <a:lnTo>
                  <a:pt x="2989" y="356"/>
                </a:lnTo>
                <a:lnTo>
                  <a:pt x="2992" y="352"/>
                </a:lnTo>
                <a:lnTo>
                  <a:pt x="2995" y="348"/>
                </a:lnTo>
                <a:lnTo>
                  <a:pt x="2999" y="345"/>
                </a:lnTo>
                <a:lnTo>
                  <a:pt x="3004" y="342"/>
                </a:lnTo>
                <a:lnTo>
                  <a:pt x="3008" y="341"/>
                </a:lnTo>
                <a:lnTo>
                  <a:pt x="3014" y="341"/>
                </a:lnTo>
                <a:lnTo>
                  <a:pt x="3019" y="341"/>
                </a:lnTo>
                <a:lnTo>
                  <a:pt x="3024" y="342"/>
                </a:lnTo>
                <a:lnTo>
                  <a:pt x="3028" y="345"/>
                </a:lnTo>
                <a:lnTo>
                  <a:pt x="3032" y="348"/>
                </a:lnTo>
                <a:lnTo>
                  <a:pt x="3036" y="352"/>
                </a:lnTo>
                <a:lnTo>
                  <a:pt x="3038" y="356"/>
                </a:lnTo>
                <a:lnTo>
                  <a:pt x="3040" y="360"/>
                </a:lnTo>
                <a:lnTo>
                  <a:pt x="3040" y="365"/>
                </a:lnTo>
                <a:lnTo>
                  <a:pt x="3040" y="370"/>
                </a:lnTo>
                <a:lnTo>
                  <a:pt x="3038" y="375"/>
                </a:lnTo>
                <a:lnTo>
                  <a:pt x="3036" y="379"/>
                </a:lnTo>
                <a:lnTo>
                  <a:pt x="3032" y="383"/>
                </a:lnTo>
                <a:lnTo>
                  <a:pt x="3028" y="386"/>
                </a:lnTo>
                <a:lnTo>
                  <a:pt x="3024" y="388"/>
                </a:lnTo>
                <a:lnTo>
                  <a:pt x="3019" y="390"/>
                </a:lnTo>
                <a:lnTo>
                  <a:pt x="3014" y="390"/>
                </a:lnTo>
                <a:close/>
                <a:moveTo>
                  <a:pt x="2989" y="413"/>
                </a:moveTo>
                <a:lnTo>
                  <a:pt x="3038" y="413"/>
                </a:lnTo>
                <a:lnTo>
                  <a:pt x="3038" y="590"/>
                </a:lnTo>
                <a:lnTo>
                  <a:pt x="2989" y="590"/>
                </a:lnTo>
                <a:lnTo>
                  <a:pt x="2989" y="413"/>
                </a:lnTo>
                <a:close/>
                <a:moveTo>
                  <a:pt x="3242" y="413"/>
                </a:moveTo>
                <a:lnTo>
                  <a:pt x="3180" y="590"/>
                </a:lnTo>
                <a:lnTo>
                  <a:pt x="3125" y="590"/>
                </a:lnTo>
                <a:lnTo>
                  <a:pt x="3063" y="413"/>
                </a:lnTo>
                <a:lnTo>
                  <a:pt x="3115" y="413"/>
                </a:lnTo>
                <a:lnTo>
                  <a:pt x="3151" y="539"/>
                </a:lnTo>
                <a:lnTo>
                  <a:pt x="3190" y="413"/>
                </a:lnTo>
                <a:lnTo>
                  <a:pt x="3242" y="413"/>
                </a:lnTo>
                <a:close/>
                <a:moveTo>
                  <a:pt x="3340" y="593"/>
                </a:moveTo>
                <a:lnTo>
                  <a:pt x="3333" y="593"/>
                </a:lnTo>
                <a:lnTo>
                  <a:pt x="3327" y="592"/>
                </a:lnTo>
                <a:lnTo>
                  <a:pt x="3315" y="590"/>
                </a:lnTo>
                <a:lnTo>
                  <a:pt x="3309" y="589"/>
                </a:lnTo>
                <a:lnTo>
                  <a:pt x="3303" y="587"/>
                </a:lnTo>
                <a:lnTo>
                  <a:pt x="3293" y="582"/>
                </a:lnTo>
                <a:lnTo>
                  <a:pt x="3288" y="579"/>
                </a:lnTo>
                <a:lnTo>
                  <a:pt x="3284" y="576"/>
                </a:lnTo>
                <a:lnTo>
                  <a:pt x="3279" y="572"/>
                </a:lnTo>
                <a:lnTo>
                  <a:pt x="3276" y="569"/>
                </a:lnTo>
                <a:lnTo>
                  <a:pt x="3269" y="560"/>
                </a:lnTo>
                <a:lnTo>
                  <a:pt x="3266" y="555"/>
                </a:lnTo>
                <a:lnTo>
                  <a:pt x="3263" y="550"/>
                </a:lnTo>
                <a:lnTo>
                  <a:pt x="3258" y="540"/>
                </a:lnTo>
                <a:lnTo>
                  <a:pt x="3256" y="534"/>
                </a:lnTo>
                <a:lnTo>
                  <a:pt x="3255" y="528"/>
                </a:lnTo>
                <a:lnTo>
                  <a:pt x="3254" y="522"/>
                </a:lnTo>
                <a:lnTo>
                  <a:pt x="3253" y="516"/>
                </a:lnTo>
                <a:lnTo>
                  <a:pt x="3252" y="509"/>
                </a:lnTo>
                <a:lnTo>
                  <a:pt x="3252" y="502"/>
                </a:lnTo>
                <a:lnTo>
                  <a:pt x="3252" y="495"/>
                </a:lnTo>
                <a:lnTo>
                  <a:pt x="3253" y="489"/>
                </a:lnTo>
                <a:lnTo>
                  <a:pt x="3254" y="483"/>
                </a:lnTo>
                <a:lnTo>
                  <a:pt x="3255" y="477"/>
                </a:lnTo>
                <a:lnTo>
                  <a:pt x="3258" y="465"/>
                </a:lnTo>
                <a:lnTo>
                  <a:pt x="3260" y="459"/>
                </a:lnTo>
                <a:lnTo>
                  <a:pt x="3263" y="454"/>
                </a:lnTo>
                <a:lnTo>
                  <a:pt x="3269" y="445"/>
                </a:lnTo>
                <a:lnTo>
                  <a:pt x="3272" y="440"/>
                </a:lnTo>
                <a:lnTo>
                  <a:pt x="3275" y="436"/>
                </a:lnTo>
                <a:lnTo>
                  <a:pt x="3279" y="432"/>
                </a:lnTo>
                <a:lnTo>
                  <a:pt x="3283" y="428"/>
                </a:lnTo>
                <a:lnTo>
                  <a:pt x="3293" y="422"/>
                </a:lnTo>
                <a:lnTo>
                  <a:pt x="3297" y="419"/>
                </a:lnTo>
                <a:lnTo>
                  <a:pt x="3303" y="417"/>
                </a:lnTo>
                <a:lnTo>
                  <a:pt x="3308" y="415"/>
                </a:lnTo>
                <a:lnTo>
                  <a:pt x="3314" y="413"/>
                </a:lnTo>
                <a:lnTo>
                  <a:pt x="3319" y="412"/>
                </a:lnTo>
                <a:lnTo>
                  <a:pt x="3325" y="411"/>
                </a:lnTo>
                <a:lnTo>
                  <a:pt x="3338" y="411"/>
                </a:lnTo>
                <a:lnTo>
                  <a:pt x="3349" y="411"/>
                </a:lnTo>
                <a:lnTo>
                  <a:pt x="3360" y="413"/>
                </a:lnTo>
                <a:lnTo>
                  <a:pt x="3365" y="414"/>
                </a:lnTo>
                <a:lnTo>
                  <a:pt x="3370" y="416"/>
                </a:lnTo>
                <a:lnTo>
                  <a:pt x="3380" y="421"/>
                </a:lnTo>
                <a:lnTo>
                  <a:pt x="3389" y="426"/>
                </a:lnTo>
                <a:lnTo>
                  <a:pt x="3393" y="429"/>
                </a:lnTo>
                <a:lnTo>
                  <a:pt x="3397" y="433"/>
                </a:lnTo>
                <a:lnTo>
                  <a:pt x="3404" y="441"/>
                </a:lnTo>
                <a:lnTo>
                  <a:pt x="3407" y="446"/>
                </a:lnTo>
                <a:lnTo>
                  <a:pt x="3410" y="450"/>
                </a:lnTo>
                <a:lnTo>
                  <a:pt x="3412" y="456"/>
                </a:lnTo>
                <a:lnTo>
                  <a:pt x="3415" y="461"/>
                </a:lnTo>
                <a:lnTo>
                  <a:pt x="3417" y="467"/>
                </a:lnTo>
                <a:lnTo>
                  <a:pt x="3418" y="473"/>
                </a:lnTo>
                <a:lnTo>
                  <a:pt x="3419" y="479"/>
                </a:lnTo>
                <a:lnTo>
                  <a:pt x="3420" y="486"/>
                </a:lnTo>
                <a:lnTo>
                  <a:pt x="3421" y="493"/>
                </a:lnTo>
                <a:lnTo>
                  <a:pt x="3421" y="500"/>
                </a:lnTo>
                <a:lnTo>
                  <a:pt x="3421" y="514"/>
                </a:lnTo>
                <a:lnTo>
                  <a:pt x="3301" y="514"/>
                </a:lnTo>
                <a:lnTo>
                  <a:pt x="3301" y="519"/>
                </a:lnTo>
                <a:lnTo>
                  <a:pt x="3301" y="523"/>
                </a:lnTo>
                <a:lnTo>
                  <a:pt x="3302" y="528"/>
                </a:lnTo>
                <a:lnTo>
                  <a:pt x="3303" y="532"/>
                </a:lnTo>
                <a:lnTo>
                  <a:pt x="3307" y="539"/>
                </a:lnTo>
                <a:lnTo>
                  <a:pt x="3309" y="542"/>
                </a:lnTo>
                <a:lnTo>
                  <a:pt x="3311" y="545"/>
                </a:lnTo>
                <a:lnTo>
                  <a:pt x="3314" y="548"/>
                </a:lnTo>
                <a:lnTo>
                  <a:pt x="3317" y="550"/>
                </a:lnTo>
                <a:lnTo>
                  <a:pt x="3321" y="552"/>
                </a:lnTo>
                <a:lnTo>
                  <a:pt x="3324" y="554"/>
                </a:lnTo>
                <a:lnTo>
                  <a:pt x="3328" y="555"/>
                </a:lnTo>
                <a:lnTo>
                  <a:pt x="3332" y="556"/>
                </a:lnTo>
                <a:lnTo>
                  <a:pt x="3341" y="557"/>
                </a:lnTo>
                <a:lnTo>
                  <a:pt x="3347" y="556"/>
                </a:lnTo>
                <a:lnTo>
                  <a:pt x="3352" y="555"/>
                </a:lnTo>
                <a:lnTo>
                  <a:pt x="3357" y="554"/>
                </a:lnTo>
                <a:lnTo>
                  <a:pt x="3362" y="551"/>
                </a:lnTo>
                <a:lnTo>
                  <a:pt x="3364" y="550"/>
                </a:lnTo>
                <a:lnTo>
                  <a:pt x="3366" y="548"/>
                </a:lnTo>
                <a:lnTo>
                  <a:pt x="3370" y="545"/>
                </a:lnTo>
                <a:lnTo>
                  <a:pt x="3372" y="541"/>
                </a:lnTo>
                <a:lnTo>
                  <a:pt x="3375" y="536"/>
                </a:lnTo>
                <a:lnTo>
                  <a:pt x="3420" y="539"/>
                </a:lnTo>
                <a:lnTo>
                  <a:pt x="3418" y="545"/>
                </a:lnTo>
                <a:lnTo>
                  <a:pt x="3416" y="551"/>
                </a:lnTo>
                <a:lnTo>
                  <a:pt x="3414" y="556"/>
                </a:lnTo>
                <a:lnTo>
                  <a:pt x="3411" y="561"/>
                </a:lnTo>
                <a:lnTo>
                  <a:pt x="3407" y="566"/>
                </a:lnTo>
                <a:lnTo>
                  <a:pt x="3403" y="570"/>
                </a:lnTo>
                <a:lnTo>
                  <a:pt x="3399" y="575"/>
                </a:lnTo>
                <a:lnTo>
                  <a:pt x="3394" y="578"/>
                </a:lnTo>
                <a:lnTo>
                  <a:pt x="3388" y="582"/>
                </a:lnTo>
                <a:lnTo>
                  <a:pt x="3382" y="585"/>
                </a:lnTo>
                <a:lnTo>
                  <a:pt x="3376" y="587"/>
                </a:lnTo>
                <a:lnTo>
                  <a:pt x="3370" y="589"/>
                </a:lnTo>
                <a:lnTo>
                  <a:pt x="3366" y="590"/>
                </a:lnTo>
                <a:lnTo>
                  <a:pt x="3363" y="591"/>
                </a:lnTo>
                <a:lnTo>
                  <a:pt x="3355" y="592"/>
                </a:lnTo>
                <a:lnTo>
                  <a:pt x="3348" y="593"/>
                </a:lnTo>
                <a:lnTo>
                  <a:pt x="3340" y="593"/>
                </a:lnTo>
                <a:close/>
                <a:moveTo>
                  <a:pt x="3301" y="483"/>
                </a:moveTo>
                <a:lnTo>
                  <a:pt x="3375" y="483"/>
                </a:lnTo>
                <a:lnTo>
                  <a:pt x="3375" y="480"/>
                </a:lnTo>
                <a:lnTo>
                  <a:pt x="3374" y="476"/>
                </a:lnTo>
                <a:lnTo>
                  <a:pt x="3373" y="472"/>
                </a:lnTo>
                <a:lnTo>
                  <a:pt x="3372" y="469"/>
                </a:lnTo>
                <a:lnTo>
                  <a:pt x="3371" y="466"/>
                </a:lnTo>
                <a:lnTo>
                  <a:pt x="3369" y="463"/>
                </a:lnTo>
                <a:lnTo>
                  <a:pt x="3367" y="460"/>
                </a:lnTo>
                <a:lnTo>
                  <a:pt x="3365" y="457"/>
                </a:lnTo>
                <a:lnTo>
                  <a:pt x="3359" y="453"/>
                </a:lnTo>
                <a:lnTo>
                  <a:pt x="3353" y="450"/>
                </a:lnTo>
                <a:lnTo>
                  <a:pt x="3346" y="448"/>
                </a:lnTo>
                <a:lnTo>
                  <a:pt x="3339" y="447"/>
                </a:lnTo>
                <a:lnTo>
                  <a:pt x="3331" y="448"/>
                </a:lnTo>
                <a:lnTo>
                  <a:pt x="3327" y="449"/>
                </a:lnTo>
                <a:lnTo>
                  <a:pt x="3324" y="450"/>
                </a:lnTo>
                <a:lnTo>
                  <a:pt x="3317" y="453"/>
                </a:lnTo>
                <a:lnTo>
                  <a:pt x="3315" y="455"/>
                </a:lnTo>
                <a:lnTo>
                  <a:pt x="3312" y="458"/>
                </a:lnTo>
                <a:lnTo>
                  <a:pt x="3307" y="463"/>
                </a:lnTo>
                <a:lnTo>
                  <a:pt x="3304" y="470"/>
                </a:lnTo>
                <a:lnTo>
                  <a:pt x="3303" y="473"/>
                </a:lnTo>
                <a:lnTo>
                  <a:pt x="3302" y="476"/>
                </a:lnTo>
                <a:lnTo>
                  <a:pt x="3301" y="483"/>
                </a:lnTo>
                <a:close/>
                <a:moveTo>
                  <a:pt x="3456" y="590"/>
                </a:moveTo>
                <a:lnTo>
                  <a:pt x="3456" y="413"/>
                </a:lnTo>
                <a:lnTo>
                  <a:pt x="3503" y="413"/>
                </a:lnTo>
                <a:lnTo>
                  <a:pt x="3503" y="444"/>
                </a:lnTo>
                <a:lnTo>
                  <a:pt x="3507" y="436"/>
                </a:lnTo>
                <a:lnTo>
                  <a:pt x="3511" y="429"/>
                </a:lnTo>
                <a:lnTo>
                  <a:pt x="3516" y="424"/>
                </a:lnTo>
                <a:lnTo>
                  <a:pt x="3521" y="419"/>
                </a:lnTo>
                <a:lnTo>
                  <a:pt x="3524" y="417"/>
                </a:lnTo>
                <a:lnTo>
                  <a:pt x="3527" y="415"/>
                </a:lnTo>
                <a:lnTo>
                  <a:pt x="3534" y="413"/>
                </a:lnTo>
                <a:lnTo>
                  <a:pt x="3540" y="411"/>
                </a:lnTo>
                <a:lnTo>
                  <a:pt x="3548" y="410"/>
                </a:lnTo>
                <a:lnTo>
                  <a:pt x="3556" y="411"/>
                </a:lnTo>
                <a:lnTo>
                  <a:pt x="3563" y="412"/>
                </a:lnTo>
                <a:lnTo>
                  <a:pt x="3563" y="456"/>
                </a:lnTo>
                <a:lnTo>
                  <a:pt x="3559" y="455"/>
                </a:lnTo>
                <a:lnTo>
                  <a:pt x="3554" y="454"/>
                </a:lnTo>
                <a:lnTo>
                  <a:pt x="3542" y="453"/>
                </a:lnTo>
                <a:lnTo>
                  <a:pt x="3535" y="454"/>
                </a:lnTo>
                <a:lnTo>
                  <a:pt x="3531" y="454"/>
                </a:lnTo>
                <a:lnTo>
                  <a:pt x="3528" y="456"/>
                </a:lnTo>
                <a:lnTo>
                  <a:pt x="3524" y="457"/>
                </a:lnTo>
                <a:lnTo>
                  <a:pt x="3521" y="459"/>
                </a:lnTo>
                <a:lnTo>
                  <a:pt x="3518" y="461"/>
                </a:lnTo>
                <a:lnTo>
                  <a:pt x="3515" y="463"/>
                </a:lnTo>
                <a:lnTo>
                  <a:pt x="3511" y="469"/>
                </a:lnTo>
                <a:lnTo>
                  <a:pt x="3509" y="472"/>
                </a:lnTo>
                <a:lnTo>
                  <a:pt x="3508" y="475"/>
                </a:lnTo>
                <a:lnTo>
                  <a:pt x="3506" y="478"/>
                </a:lnTo>
                <a:lnTo>
                  <a:pt x="3506" y="482"/>
                </a:lnTo>
                <a:lnTo>
                  <a:pt x="3505" y="486"/>
                </a:lnTo>
                <a:lnTo>
                  <a:pt x="3505" y="490"/>
                </a:lnTo>
                <a:lnTo>
                  <a:pt x="3505" y="590"/>
                </a:lnTo>
                <a:lnTo>
                  <a:pt x="3456" y="590"/>
                </a:lnTo>
                <a:close/>
                <a:moveTo>
                  <a:pt x="3736" y="463"/>
                </a:moveTo>
                <a:lnTo>
                  <a:pt x="3692" y="466"/>
                </a:lnTo>
                <a:lnTo>
                  <a:pt x="3690" y="462"/>
                </a:lnTo>
                <a:lnTo>
                  <a:pt x="3688" y="458"/>
                </a:lnTo>
                <a:lnTo>
                  <a:pt x="3686" y="455"/>
                </a:lnTo>
                <a:lnTo>
                  <a:pt x="3682" y="451"/>
                </a:lnTo>
                <a:lnTo>
                  <a:pt x="3678" y="449"/>
                </a:lnTo>
                <a:lnTo>
                  <a:pt x="3673" y="447"/>
                </a:lnTo>
                <a:lnTo>
                  <a:pt x="3668" y="446"/>
                </a:lnTo>
                <a:lnTo>
                  <a:pt x="3662" y="445"/>
                </a:lnTo>
                <a:lnTo>
                  <a:pt x="3656" y="446"/>
                </a:lnTo>
                <a:lnTo>
                  <a:pt x="3651" y="447"/>
                </a:lnTo>
                <a:lnTo>
                  <a:pt x="3647" y="448"/>
                </a:lnTo>
                <a:lnTo>
                  <a:pt x="3643" y="450"/>
                </a:lnTo>
                <a:lnTo>
                  <a:pt x="3639" y="453"/>
                </a:lnTo>
                <a:lnTo>
                  <a:pt x="3637" y="456"/>
                </a:lnTo>
                <a:lnTo>
                  <a:pt x="3635" y="459"/>
                </a:lnTo>
                <a:lnTo>
                  <a:pt x="3635" y="463"/>
                </a:lnTo>
                <a:lnTo>
                  <a:pt x="3635" y="466"/>
                </a:lnTo>
                <a:lnTo>
                  <a:pt x="3636" y="469"/>
                </a:lnTo>
                <a:lnTo>
                  <a:pt x="3638" y="471"/>
                </a:lnTo>
                <a:lnTo>
                  <a:pt x="3640" y="474"/>
                </a:lnTo>
                <a:lnTo>
                  <a:pt x="3643" y="476"/>
                </a:lnTo>
                <a:lnTo>
                  <a:pt x="3647" y="478"/>
                </a:lnTo>
                <a:lnTo>
                  <a:pt x="3652" y="479"/>
                </a:lnTo>
                <a:lnTo>
                  <a:pt x="3657" y="481"/>
                </a:lnTo>
                <a:lnTo>
                  <a:pt x="3689" y="487"/>
                </a:lnTo>
                <a:lnTo>
                  <a:pt x="3696" y="488"/>
                </a:lnTo>
                <a:lnTo>
                  <a:pt x="3701" y="490"/>
                </a:lnTo>
                <a:lnTo>
                  <a:pt x="3707" y="492"/>
                </a:lnTo>
                <a:lnTo>
                  <a:pt x="3712" y="494"/>
                </a:lnTo>
                <a:lnTo>
                  <a:pt x="3720" y="499"/>
                </a:lnTo>
                <a:lnTo>
                  <a:pt x="3728" y="504"/>
                </a:lnTo>
                <a:lnTo>
                  <a:pt x="3731" y="507"/>
                </a:lnTo>
                <a:lnTo>
                  <a:pt x="3733" y="511"/>
                </a:lnTo>
                <a:lnTo>
                  <a:pt x="3735" y="514"/>
                </a:lnTo>
                <a:lnTo>
                  <a:pt x="3737" y="518"/>
                </a:lnTo>
                <a:lnTo>
                  <a:pt x="3740" y="526"/>
                </a:lnTo>
                <a:lnTo>
                  <a:pt x="3740" y="530"/>
                </a:lnTo>
                <a:lnTo>
                  <a:pt x="3740" y="535"/>
                </a:lnTo>
                <a:lnTo>
                  <a:pt x="3740" y="539"/>
                </a:lnTo>
                <a:lnTo>
                  <a:pt x="3740" y="543"/>
                </a:lnTo>
                <a:lnTo>
                  <a:pt x="3739" y="547"/>
                </a:lnTo>
                <a:lnTo>
                  <a:pt x="3738" y="551"/>
                </a:lnTo>
                <a:lnTo>
                  <a:pt x="3736" y="555"/>
                </a:lnTo>
                <a:lnTo>
                  <a:pt x="3735" y="559"/>
                </a:lnTo>
                <a:lnTo>
                  <a:pt x="3733" y="562"/>
                </a:lnTo>
                <a:lnTo>
                  <a:pt x="3730" y="565"/>
                </a:lnTo>
                <a:lnTo>
                  <a:pt x="3725" y="572"/>
                </a:lnTo>
                <a:lnTo>
                  <a:pt x="3718" y="577"/>
                </a:lnTo>
                <a:lnTo>
                  <a:pt x="3711" y="582"/>
                </a:lnTo>
                <a:lnTo>
                  <a:pt x="3702" y="586"/>
                </a:lnTo>
                <a:lnTo>
                  <a:pt x="3693" y="589"/>
                </a:lnTo>
                <a:lnTo>
                  <a:pt x="3683" y="591"/>
                </a:lnTo>
                <a:lnTo>
                  <a:pt x="3673" y="593"/>
                </a:lnTo>
                <a:lnTo>
                  <a:pt x="3662" y="593"/>
                </a:lnTo>
                <a:lnTo>
                  <a:pt x="3653" y="593"/>
                </a:lnTo>
                <a:lnTo>
                  <a:pt x="3645" y="592"/>
                </a:lnTo>
                <a:lnTo>
                  <a:pt x="3637" y="591"/>
                </a:lnTo>
                <a:lnTo>
                  <a:pt x="3630" y="589"/>
                </a:lnTo>
                <a:lnTo>
                  <a:pt x="3623" y="587"/>
                </a:lnTo>
                <a:lnTo>
                  <a:pt x="3617" y="585"/>
                </a:lnTo>
                <a:lnTo>
                  <a:pt x="3611" y="582"/>
                </a:lnTo>
                <a:lnTo>
                  <a:pt x="3606" y="578"/>
                </a:lnTo>
                <a:lnTo>
                  <a:pt x="3601" y="575"/>
                </a:lnTo>
                <a:lnTo>
                  <a:pt x="3596" y="570"/>
                </a:lnTo>
                <a:lnTo>
                  <a:pt x="3593" y="566"/>
                </a:lnTo>
                <a:lnTo>
                  <a:pt x="3589" y="561"/>
                </a:lnTo>
                <a:lnTo>
                  <a:pt x="3587" y="556"/>
                </a:lnTo>
                <a:lnTo>
                  <a:pt x="3584" y="550"/>
                </a:lnTo>
                <a:lnTo>
                  <a:pt x="3583" y="545"/>
                </a:lnTo>
                <a:lnTo>
                  <a:pt x="3582" y="538"/>
                </a:lnTo>
                <a:lnTo>
                  <a:pt x="3630" y="536"/>
                </a:lnTo>
                <a:lnTo>
                  <a:pt x="3631" y="541"/>
                </a:lnTo>
                <a:lnTo>
                  <a:pt x="3634" y="545"/>
                </a:lnTo>
                <a:lnTo>
                  <a:pt x="3637" y="549"/>
                </a:lnTo>
                <a:lnTo>
                  <a:pt x="3640" y="552"/>
                </a:lnTo>
                <a:lnTo>
                  <a:pt x="3645" y="555"/>
                </a:lnTo>
                <a:lnTo>
                  <a:pt x="3650" y="556"/>
                </a:lnTo>
                <a:lnTo>
                  <a:pt x="3656" y="557"/>
                </a:lnTo>
                <a:lnTo>
                  <a:pt x="3662" y="558"/>
                </a:lnTo>
                <a:lnTo>
                  <a:pt x="3668" y="557"/>
                </a:lnTo>
                <a:lnTo>
                  <a:pt x="3673" y="557"/>
                </a:lnTo>
                <a:lnTo>
                  <a:pt x="3678" y="555"/>
                </a:lnTo>
                <a:lnTo>
                  <a:pt x="3681" y="554"/>
                </a:lnTo>
                <a:lnTo>
                  <a:pt x="3683" y="553"/>
                </a:lnTo>
                <a:lnTo>
                  <a:pt x="3686" y="550"/>
                </a:lnTo>
                <a:lnTo>
                  <a:pt x="3689" y="547"/>
                </a:lnTo>
                <a:lnTo>
                  <a:pt x="3689" y="545"/>
                </a:lnTo>
                <a:lnTo>
                  <a:pt x="3690" y="544"/>
                </a:lnTo>
                <a:lnTo>
                  <a:pt x="3691" y="540"/>
                </a:lnTo>
                <a:lnTo>
                  <a:pt x="3690" y="537"/>
                </a:lnTo>
                <a:lnTo>
                  <a:pt x="3689" y="534"/>
                </a:lnTo>
                <a:lnTo>
                  <a:pt x="3687" y="531"/>
                </a:lnTo>
                <a:lnTo>
                  <a:pt x="3685" y="529"/>
                </a:lnTo>
                <a:lnTo>
                  <a:pt x="3682" y="527"/>
                </a:lnTo>
                <a:lnTo>
                  <a:pt x="3678" y="525"/>
                </a:lnTo>
                <a:lnTo>
                  <a:pt x="3673" y="523"/>
                </a:lnTo>
                <a:lnTo>
                  <a:pt x="3668" y="522"/>
                </a:lnTo>
                <a:lnTo>
                  <a:pt x="3637" y="516"/>
                </a:lnTo>
                <a:lnTo>
                  <a:pt x="3631" y="515"/>
                </a:lnTo>
                <a:lnTo>
                  <a:pt x="3625" y="513"/>
                </a:lnTo>
                <a:lnTo>
                  <a:pt x="3615" y="509"/>
                </a:lnTo>
                <a:lnTo>
                  <a:pt x="3610" y="507"/>
                </a:lnTo>
                <a:lnTo>
                  <a:pt x="3606" y="504"/>
                </a:lnTo>
                <a:lnTo>
                  <a:pt x="3602" y="501"/>
                </a:lnTo>
                <a:lnTo>
                  <a:pt x="3599" y="498"/>
                </a:lnTo>
                <a:lnTo>
                  <a:pt x="3596" y="495"/>
                </a:lnTo>
                <a:lnTo>
                  <a:pt x="3593" y="492"/>
                </a:lnTo>
                <a:lnTo>
                  <a:pt x="3591" y="488"/>
                </a:lnTo>
                <a:lnTo>
                  <a:pt x="3589" y="484"/>
                </a:lnTo>
                <a:lnTo>
                  <a:pt x="3588" y="480"/>
                </a:lnTo>
                <a:lnTo>
                  <a:pt x="3587" y="475"/>
                </a:lnTo>
                <a:lnTo>
                  <a:pt x="3586" y="471"/>
                </a:lnTo>
                <a:lnTo>
                  <a:pt x="3586" y="466"/>
                </a:lnTo>
                <a:lnTo>
                  <a:pt x="3587" y="459"/>
                </a:lnTo>
                <a:lnTo>
                  <a:pt x="3587" y="454"/>
                </a:lnTo>
                <a:lnTo>
                  <a:pt x="3589" y="448"/>
                </a:lnTo>
                <a:lnTo>
                  <a:pt x="3591" y="443"/>
                </a:lnTo>
                <a:lnTo>
                  <a:pt x="3594" y="438"/>
                </a:lnTo>
                <a:lnTo>
                  <a:pt x="3598" y="433"/>
                </a:lnTo>
                <a:lnTo>
                  <a:pt x="3602" y="429"/>
                </a:lnTo>
                <a:lnTo>
                  <a:pt x="3607" y="425"/>
                </a:lnTo>
                <a:lnTo>
                  <a:pt x="3612" y="422"/>
                </a:lnTo>
                <a:lnTo>
                  <a:pt x="3618" y="419"/>
                </a:lnTo>
                <a:lnTo>
                  <a:pt x="3624" y="416"/>
                </a:lnTo>
                <a:lnTo>
                  <a:pt x="3631" y="414"/>
                </a:lnTo>
                <a:lnTo>
                  <a:pt x="3634" y="413"/>
                </a:lnTo>
                <a:lnTo>
                  <a:pt x="3638" y="413"/>
                </a:lnTo>
                <a:lnTo>
                  <a:pt x="3645" y="412"/>
                </a:lnTo>
                <a:lnTo>
                  <a:pt x="3653" y="411"/>
                </a:lnTo>
                <a:lnTo>
                  <a:pt x="3661" y="411"/>
                </a:lnTo>
                <a:lnTo>
                  <a:pt x="3669" y="411"/>
                </a:lnTo>
                <a:lnTo>
                  <a:pt x="3677" y="412"/>
                </a:lnTo>
                <a:lnTo>
                  <a:pt x="3684" y="413"/>
                </a:lnTo>
                <a:lnTo>
                  <a:pt x="3691" y="414"/>
                </a:lnTo>
                <a:lnTo>
                  <a:pt x="3697" y="416"/>
                </a:lnTo>
                <a:lnTo>
                  <a:pt x="3703" y="419"/>
                </a:lnTo>
                <a:lnTo>
                  <a:pt x="3709" y="421"/>
                </a:lnTo>
                <a:lnTo>
                  <a:pt x="3714" y="425"/>
                </a:lnTo>
                <a:lnTo>
                  <a:pt x="3718" y="428"/>
                </a:lnTo>
                <a:lnTo>
                  <a:pt x="3723" y="432"/>
                </a:lnTo>
                <a:lnTo>
                  <a:pt x="3726" y="437"/>
                </a:lnTo>
                <a:lnTo>
                  <a:pt x="3728" y="439"/>
                </a:lnTo>
                <a:lnTo>
                  <a:pt x="3729" y="441"/>
                </a:lnTo>
                <a:lnTo>
                  <a:pt x="3732" y="446"/>
                </a:lnTo>
                <a:lnTo>
                  <a:pt x="3734" y="452"/>
                </a:lnTo>
                <a:lnTo>
                  <a:pt x="3735" y="457"/>
                </a:lnTo>
                <a:lnTo>
                  <a:pt x="3736" y="463"/>
                </a:lnTo>
                <a:close/>
                <a:moveTo>
                  <a:pt x="3797" y="390"/>
                </a:moveTo>
                <a:lnTo>
                  <a:pt x="3792" y="390"/>
                </a:lnTo>
                <a:lnTo>
                  <a:pt x="3787" y="388"/>
                </a:lnTo>
                <a:lnTo>
                  <a:pt x="3783" y="386"/>
                </a:lnTo>
                <a:lnTo>
                  <a:pt x="3778" y="383"/>
                </a:lnTo>
                <a:lnTo>
                  <a:pt x="3775" y="379"/>
                </a:lnTo>
                <a:lnTo>
                  <a:pt x="3773" y="375"/>
                </a:lnTo>
                <a:lnTo>
                  <a:pt x="3771" y="370"/>
                </a:lnTo>
                <a:lnTo>
                  <a:pt x="3771" y="365"/>
                </a:lnTo>
                <a:lnTo>
                  <a:pt x="3771" y="360"/>
                </a:lnTo>
                <a:lnTo>
                  <a:pt x="3773" y="356"/>
                </a:lnTo>
                <a:lnTo>
                  <a:pt x="3775" y="352"/>
                </a:lnTo>
                <a:lnTo>
                  <a:pt x="3778" y="348"/>
                </a:lnTo>
                <a:lnTo>
                  <a:pt x="3783" y="345"/>
                </a:lnTo>
                <a:lnTo>
                  <a:pt x="3787" y="342"/>
                </a:lnTo>
                <a:lnTo>
                  <a:pt x="3792" y="341"/>
                </a:lnTo>
                <a:lnTo>
                  <a:pt x="3797" y="341"/>
                </a:lnTo>
                <a:lnTo>
                  <a:pt x="3802" y="341"/>
                </a:lnTo>
                <a:lnTo>
                  <a:pt x="3807" y="342"/>
                </a:lnTo>
                <a:lnTo>
                  <a:pt x="3812" y="345"/>
                </a:lnTo>
                <a:lnTo>
                  <a:pt x="3816" y="348"/>
                </a:lnTo>
                <a:lnTo>
                  <a:pt x="3819" y="352"/>
                </a:lnTo>
                <a:lnTo>
                  <a:pt x="3822" y="356"/>
                </a:lnTo>
                <a:lnTo>
                  <a:pt x="3823" y="360"/>
                </a:lnTo>
                <a:lnTo>
                  <a:pt x="3824" y="365"/>
                </a:lnTo>
                <a:lnTo>
                  <a:pt x="3823" y="370"/>
                </a:lnTo>
                <a:lnTo>
                  <a:pt x="3822" y="375"/>
                </a:lnTo>
                <a:lnTo>
                  <a:pt x="3819" y="379"/>
                </a:lnTo>
                <a:lnTo>
                  <a:pt x="3816" y="383"/>
                </a:lnTo>
                <a:lnTo>
                  <a:pt x="3812" y="386"/>
                </a:lnTo>
                <a:lnTo>
                  <a:pt x="3807" y="388"/>
                </a:lnTo>
                <a:lnTo>
                  <a:pt x="3802" y="390"/>
                </a:lnTo>
                <a:lnTo>
                  <a:pt x="3797" y="390"/>
                </a:lnTo>
                <a:close/>
                <a:moveTo>
                  <a:pt x="3772" y="413"/>
                </a:moveTo>
                <a:lnTo>
                  <a:pt x="3822" y="413"/>
                </a:lnTo>
                <a:lnTo>
                  <a:pt x="3822" y="590"/>
                </a:lnTo>
                <a:lnTo>
                  <a:pt x="3772" y="590"/>
                </a:lnTo>
                <a:lnTo>
                  <a:pt x="3772" y="413"/>
                </a:lnTo>
                <a:close/>
                <a:moveTo>
                  <a:pt x="3955" y="413"/>
                </a:moveTo>
                <a:lnTo>
                  <a:pt x="3955" y="450"/>
                </a:lnTo>
                <a:lnTo>
                  <a:pt x="3921" y="450"/>
                </a:lnTo>
                <a:lnTo>
                  <a:pt x="3921" y="535"/>
                </a:lnTo>
                <a:lnTo>
                  <a:pt x="3922" y="540"/>
                </a:lnTo>
                <a:lnTo>
                  <a:pt x="3923" y="544"/>
                </a:lnTo>
                <a:lnTo>
                  <a:pt x="3923" y="545"/>
                </a:lnTo>
                <a:lnTo>
                  <a:pt x="3924" y="547"/>
                </a:lnTo>
                <a:lnTo>
                  <a:pt x="3926" y="549"/>
                </a:lnTo>
                <a:lnTo>
                  <a:pt x="3929" y="551"/>
                </a:lnTo>
                <a:lnTo>
                  <a:pt x="3931" y="552"/>
                </a:lnTo>
                <a:lnTo>
                  <a:pt x="3935" y="552"/>
                </a:lnTo>
                <a:lnTo>
                  <a:pt x="3938" y="553"/>
                </a:lnTo>
                <a:lnTo>
                  <a:pt x="3945" y="552"/>
                </a:lnTo>
                <a:lnTo>
                  <a:pt x="3950" y="551"/>
                </a:lnTo>
                <a:lnTo>
                  <a:pt x="3958" y="587"/>
                </a:lnTo>
                <a:lnTo>
                  <a:pt x="3948" y="590"/>
                </a:lnTo>
                <a:lnTo>
                  <a:pt x="3940" y="591"/>
                </a:lnTo>
                <a:lnTo>
                  <a:pt x="3931" y="592"/>
                </a:lnTo>
                <a:lnTo>
                  <a:pt x="3925" y="592"/>
                </a:lnTo>
                <a:lnTo>
                  <a:pt x="3919" y="592"/>
                </a:lnTo>
                <a:lnTo>
                  <a:pt x="3913" y="591"/>
                </a:lnTo>
                <a:lnTo>
                  <a:pt x="3907" y="590"/>
                </a:lnTo>
                <a:lnTo>
                  <a:pt x="3902" y="588"/>
                </a:lnTo>
                <a:lnTo>
                  <a:pt x="3896" y="586"/>
                </a:lnTo>
                <a:lnTo>
                  <a:pt x="3892" y="583"/>
                </a:lnTo>
                <a:lnTo>
                  <a:pt x="3887" y="581"/>
                </a:lnTo>
                <a:lnTo>
                  <a:pt x="3884" y="577"/>
                </a:lnTo>
                <a:lnTo>
                  <a:pt x="3880" y="573"/>
                </a:lnTo>
                <a:lnTo>
                  <a:pt x="3878" y="569"/>
                </a:lnTo>
                <a:lnTo>
                  <a:pt x="3875" y="564"/>
                </a:lnTo>
                <a:lnTo>
                  <a:pt x="3874" y="559"/>
                </a:lnTo>
                <a:lnTo>
                  <a:pt x="3872" y="554"/>
                </a:lnTo>
                <a:lnTo>
                  <a:pt x="3872" y="548"/>
                </a:lnTo>
                <a:lnTo>
                  <a:pt x="3871" y="542"/>
                </a:lnTo>
                <a:lnTo>
                  <a:pt x="3871" y="450"/>
                </a:lnTo>
                <a:lnTo>
                  <a:pt x="3847" y="450"/>
                </a:lnTo>
                <a:lnTo>
                  <a:pt x="3847" y="413"/>
                </a:lnTo>
                <a:lnTo>
                  <a:pt x="3871" y="413"/>
                </a:lnTo>
                <a:lnTo>
                  <a:pt x="3871" y="371"/>
                </a:lnTo>
                <a:lnTo>
                  <a:pt x="3921" y="371"/>
                </a:lnTo>
                <a:lnTo>
                  <a:pt x="3921" y="413"/>
                </a:lnTo>
                <a:lnTo>
                  <a:pt x="3955" y="413"/>
                </a:lnTo>
                <a:close/>
                <a:moveTo>
                  <a:pt x="4062" y="593"/>
                </a:moveTo>
                <a:lnTo>
                  <a:pt x="4056" y="593"/>
                </a:lnTo>
                <a:lnTo>
                  <a:pt x="4049" y="592"/>
                </a:lnTo>
                <a:lnTo>
                  <a:pt x="4037" y="590"/>
                </a:lnTo>
                <a:lnTo>
                  <a:pt x="4031" y="589"/>
                </a:lnTo>
                <a:lnTo>
                  <a:pt x="4026" y="587"/>
                </a:lnTo>
                <a:lnTo>
                  <a:pt x="4015" y="582"/>
                </a:lnTo>
                <a:lnTo>
                  <a:pt x="4011" y="579"/>
                </a:lnTo>
                <a:lnTo>
                  <a:pt x="4006" y="576"/>
                </a:lnTo>
                <a:lnTo>
                  <a:pt x="4002" y="572"/>
                </a:lnTo>
                <a:lnTo>
                  <a:pt x="3998" y="569"/>
                </a:lnTo>
                <a:lnTo>
                  <a:pt x="3991" y="560"/>
                </a:lnTo>
                <a:lnTo>
                  <a:pt x="3988" y="555"/>
                </a:lnTo>
                <a:lnTo>
                  <a:pt x="3985" y="550"/>
                </a:lnTo>
                <a:lnTo>
                  <a:pt x="3981" y="540"/>
                </a:lnTo>
                <a:lnTo>
                  <a:pt x="3979" y="534"/>
                </a:lnTo>
                <a:lnTo>
                  <a:pt x="3977" y="528"/>
                </a:lnTo>
                <a:lnTo>
                  <a:pt x="3976" y="522"/>
                </a:lnTo>
                <a:lnTo>
                  <a:pt x="3975" y="516"/>
                </a:lnTo>
                <a:lnTo>
                  <a:pt x="3975" y="509"/>
                </a:lnTo>
                <a:lnTo>
                  <a:pt x="3975" y="502"/>
                </a:lnTo>
                <a:lnTo>
                  <a:pt x="3975" y="495"/>
                </a:lnTo>
                <a:lnTo>
                  <a:pt x="3975" y="489"/>
                </a:lnTo>
                <a:lnTo>
                  <a:pt x="3976" y="483"/>
                </a:lnTo>
                <a:lnTo>
                  <a:pt x="3977" y="477"/>
                </a:lnTo>
                <a:lnTo>
                  <a:pt x="3981" y="465"/>
                </a:lnTo>
                <a:lnTo>
                  <a:pt x="3983" y="459"/>
                </a:lnTo>
                <a:lnTo>
                  <a:pt x="3985" y="454"/>
                </a:lnTo>
                <a:lnTo>
                  <a:pt x="3991" y="445"/>
                </a:lnTo>
                <a:lnTo>
                  <a:pt x="3994" y="440"/>
                </a:lnTo>
                <a:lnTo>
                  <a:pt x="3998" y="436"/>
                </a:lnTo>
                <a:lnTo>
                  <a:pt x="4002" y="432"/>
                </a:lnTo>
                <a:lnTo>
                  <a:pt x="4006" y="428"/>
                </a:lnTo>
                <a:lnTo>
                  <a:pt x="4015" y="422"/>
                </a:lnTo>
                <a:lnTo>
                  <a:pt x="4020" y="419"/>
                </a:lnTo>
                <a:lnTo>
                  <a:pt x="4025" y="417"/>
                </a:lnTo>
                <a:lnTo>
                  <a:pt x="4030" y="415"/>
                </a:lnTo>
                <a:lnTo>
                  <a:pt x="4036" y="413"/>
                </a:lnTo>
                <a:lnTo>
                  <a:pt x="4042" y="412"/>
                </a:lnTo>
                <a:lnTo>
                  <a:pt x="4048" y="411"/>
                </a:lnTo>
                <a:lnTo>
                  <a:pt x="4060" y="411"/>
                </a:lnTo>
                <a:lnTo>
                  <a:pt x="4072" y="411"/>
                </a:lnTo>
                <a:lnTo>
                  <a:pt x="4083" y="413"/>
                </a:lnTo>
                <a:lnTo>
                  <a:pt x="4088" y="414"/>
                </a:lnTo>
                <a:lnTo>
                  <a:pt x="4093" y="416"/>
                </a:lnTo>
                <a:lnTo>
                  <a:pt x="4103" y="421"/>
                </a:lnTo>
                <a:lnTo>
                  <a:pt x="4111" y="426"/>
                </a:lnTo>
                <a:lnTo>
                  <a:pt x="4116" y="429"/>
                </a:lnTo>
                <a:lnTo>
                  <a:pt x="4119" y="433"/>
                </a:lnTo>
                <a:lnTo>
                  <a:pt x="4126" y="441"/>
                </a:lnTo>
                <a:lnTo>
                  <a:pt x="4129" y="446"/>
                </a:lnTo>
                <a:lnTo>
                  <a:pt x="4132" y="450"/>
                </a:lnTo>
                <a:lnTo>
                  <a:pt x="4135" y="456"/>
                </a:lnTo>
                <a:lnTo>
                  <a:pt x="4137" y="461"/>
                </a:lnTo>
                <a:lnTo>
                  <a:pt x="4139" y="467"/>
                </a:lnTo>
                <a:lnTo>
                  <a:pt x="4141" y="473"/>
                </a:lnTo>
                <a:lnTo>
                  <a:pt x="4142" y="479"/>
                </a:lnTo>
                <a:lnTo>
                  <a:pt x="4143" y="486"/>
                </a:lnTo>
                <a:lnTo>
                  <a:pt x="4143" y="493"/>
                </a:lnTo>
                <a:lnTo>
                  <a:pt x="4143" y="500"/>
                </a:lnTo>
                <a:lnTo>
                  <a:pt x="4143" y="514"/>
                </a:lnTo>
                <a:lnTo>
                  <a:pt x="4023" y="514"/>
                </a:lnTo>
                <a:lnTo>
                  <a:pt x="4023" y="519"/>
                </a:lnTo>
                <a:lnTo>
                  <a:pt x="4024" y="523"/>
                </a:lnTo>
                <a:lnTo>
                  <a:pt x="4026" y="532"/>
                </a:lnTo>
                <a:lnTo>
                  <a:pt x="4027" y="535"/>
                </a:lnTo>
                <a:lnTo>
                  <a:pt x="4029" y="539"/>
                </a:lnTo>
                <a:lnTo>
                  <a:pt x="4031" y="542"/>
                </a:lnTo>
                <a:lnTo>
                  <a:pt x="4034" y="545"/>
                </a:lnTo>
                <a:lnTo>
                  <a:pt x="4037" y="548"/>
                </a:lnTo>
                <a:lnTo>
                  <a:pt x="4040" y="550"/>
                </a:lnTo>
                <a:lnTo>
                  <a:pt x="4043" y="552"/>
                </a:lnTo>
                <a:lnTo>
                  <a:pt x="4047" y="554"/>
                </a:lnTo>
                <a:lnTo>
                  <a:pt x="4050" y="555"/>
                </a:lnTo>
                <a:lnTo>
                  <a:pt x="4054" y="556"/>
                </a:lnTo>
                <a:lnTo>
                  <a:pt x="4063" y="557"/>
                </a:lnTo>
                <a:lnTo>
                  <a:pt x="4069" y="556"/>
                </a:lnTo>
                <a:lnTo>
                  <a:pt x="4075" y="555"/>
                </a:lnTo>
                <a:lnTo>
                  <a:pt x="4080" y="554"/>
                </a:lnTo>
                <a:lnTo>
                  <a:pt x="4084" y="551"/>
                </a:lnTo>
                <a:lnTo>
                  <a:pt x="4087" y="550"/>
                </a:lnTo>
                <a:lnTo>
                  <a:pt x="4089" y="548"/>
                </a:lnTo>
                <a:lnTo>
                  <a:pt x="4092" y="545"/>
                </a:lnTo>
                <a:lnTo>
                  <a:pt x="4095" y="541"/>
                </a:lnTo>
                <a:lnTo>
                  <a:pt x="4097" y="536"/>
                </a:lnTo>
                <a:lnTo>
                  <a:pt x="4142" y="539"/>
                </a:lnTo>
                <a:lnTo>
                  <a:pt x="4141" y="545"/>
                </a:lnTo>
                <a:lnTo>
                  <a:pt x="4139" y="551"/>
                </a:lnTo>
                <a:lnTo>
                  <a:pt x="4136" y="556"/>
                </a:lnTo>
                <a:lnTo>
                  <a:pt x="4133" y="561"/>
                </a:lnTo>
                <a:lnTo>
                  <a:pt x="4130" y="566"/>
                </a:lnTo>
                <a:lnTo>
                  <a:pt x="4126" y="570"/>
                </a:lnTo>
                <a:lnTo>
                  <a:pt x="4121" y="575"/>
                </a:lnTo>
                <a:lnTo>
                  <a:pt x="4116" y="578"/>
                </a:lnTo>
                <a:lnTo>
                  <a:pt x="4111" y="582"/>
                </a:lnTo>
                <a:lnTo>
                  <a:pt x="4105" y="585"/>
                </a:lnTo>
                <a:lnTo>
                  <a:pt x="4099" y="587"/>
                </a:lnTo>
                <a:lnTo>
                  <a:pt x="4092" y="589"/>
                </a:lnTo>
                <a:lnTo>
                  <a:pt x="4089" y="590"/>
                </a:lnTo>
                <a:lnTo>
                  <a:pt x="4085" y="591"/>
                </a:lnTo>
                <a:lnTo>
                  <a:pt x="4078" y="592"/>
                </a:lnTo>
                <a:lnTo>
                  <a:pt x="4070" y="593"/>
                </a:lnTo>
                <a:lnTo>
                  <a:pt x="4062" y="593"/>
                </a:lnTo>
                <a:close/>
                <a:moveTo>
                  <a:pt x="4023" y="483"/>
                </a:moveTo>
                <a:lnTo>
                  <a:pt x="4097" y="483"/>
                </a:lnTo>
                <a:lnTo>
                  <a:pt x="4097" y="480"/>
                </a:lnTo>
                <a:lnTo>
                  <a:pt x="4097" y="476"/>
                </a:lnTo>
                <a:lnTo>
                  <a:pt x="4096" y="472"/>
                </a:lnTo>
                <a:lnTo>
                  <a:pt x="4095" y="469"/>
                </a:lnTo>
                <a:lnTo>
                  <a:pt x="4093" y="466"/>
                </a:lnTo>
                <a:lnTo>
                  <a:pt x="4092" y="463"/>
                </a:lnTo>
                <a:lnTo>
                  <a:pt x="4089" y="460"/>
                </a:lnTo>
                <a:lnTo>
                  <a:pt x="4087" y="457"/>
                </a:lnTo>
                <a:lnTo>
                  <a:pt x="4082" y="453"/>
                </a:lnTo>
                <a:lnTo>
                  <a:pt x="4076" y="450"/>
                </a:lnTo>
                <a:lnTo>
                  <a:pt x="4069" y="448"/>
                </a:lnTo>
                <a:lnTo>
                  <a:pt x="4061" y="447"/>
                </a:lnTo>
                <a:lnTo>
                  <a:pt x="4053" y="448"/>
                </a:lnTo>
                <a:lnTo>
                  <a:pt x="4050" y="449"/>
                </a:lnTo>
                <a:lnTo>
                  <a:pt x="4046" y="450"/>
                </a:lnTo>
                <a:lnTo>
                  <a:pt x="4040" y="453"/>
                </a:lnTo>
                <a:lnTo>
                  <a:pt x="4037" y="455"/>
                </a:lnTo>
                <a:lnTo>
                  <a:pt x="4034" y="458"/>
                </a:lnTo>
                <a:lnTo>
                  <a:pt x="4030" y="463"/>
                </a:lnTo>
                <a:lnTo>
                  <a:pt x="4026" y="470"/>
                </a:lnTo>
                <a:lnTo>
                  <a:pt x="4025" y="473"/>
                </a:lnTo>
                <a:lnTo>
                  <a:pt x="4024" y="476"/>
                </a:lnTo>
                <a:lnTo>
                  <a:pt x="4023" y="483"/>
                </a:lnTo>
                <a:close/>
                <a:moveTo>
                  <a:pt x="4267" y="413"/>
                </a:moveTo>
                <a:lnTo>
                  <a:pt x="4267" y="450"/>
                </a:lnTo>
                <a:lnTo>
                  <a:pt x="4234" y="450"/>
                </a:lnTo>
                <a:lnTo>
                  <a:pt x="4234" y="535"/>
                </a:lnTo>
                <a:lnTo>
                  <a:pt x="4234" y="540"/>
                </a:lnTo>
                <a:lnTo>
                  <a:pt x="4235" y="544"/>
                </a:lnTo>
                <a:lnTo>
                  <a:pt x="4236" y="545"/>
                </a:lnTo>
                <a:lnTo>
                  <a:pt x="4236" y="547"/>
                </a:lnTo>
                <a:lnTo>
                  <a:pt x="4238" y="549"/>
                </a:lnTo>
                <a:lnTo>
                  <a:pt x="4241" y="551"/>
                </a:lnTo>
                <a:lnTo>
                  <a:pt x="4244" y="552"/>
                </a:lnTo>
                <a:lnTo>
                  <a:pt x="4247" y="552"/>
                </a:lnTo>
                <a:lnTo>
                  <a:pt x="4250" y="553"/>
                </a:lnTo>
                <a:lnTo>
                  <a:pt x="4257" y="552"/>
                </a:lnTo>
                <a:lnTo>
                  <a:pt x="4263" y="551"/>
                </a:lnTo>
                <a:lnTo>
                  <a:pt x="4270" y="587"/>
                </a:lnTo>
                <a:lnTo>
                  <a:pt x="4260" y="590"/>
                </a:lnTo>
                <a:lnTo>
                  <a:pt x="4253" y="591"/>
                </a:lnTo>
                <a:lnTo>
                  <a:pt x="4244" y="592"/>
                </a:lnTo>
                <a:lnTo>
                  <a:pt x="4237" y="592"/>
                </a:lnTo>
                <a:lnTo>
                  <a:pt x="4231" y="592"/>
                </a:lnTo>
                <a:lnTo>
                  <a:pt x="4225" y="591"/>
                </a:lnTo>
                <a:lnTo>
                  <a:pt x="4220" y="590"/>
                </a:lnTo>
                <a:lnTo>
                  <a:pt x="4214" y="588"/>
                </a:lnTo>
                <a:lnTo>
                  <a:pt x="4210" y="586"/>
                </a:lnTo>
                <a:lnTo>
                  <a:pt x="4205" y="583"/>
                </a:lnTo>
                <a:lnTo>
                  <a:pt x="4201" y="581"/>
                </a:lnTo>
                <a:lnTo>
                  <a:pt x="4197" y="577"/>
                </a:lnTo>
                <a:lnTo>
                  <a:pt x="4194" y="573"/>
                </a:lnTo>
                <a:lnTo>
                  <a:pt x="4191" y="569"/>
                </a:lnTo>
                <a:lnTo>
                  <a:pt x="4189" y="564"/>
                </a:lnTo>
                <a:lnTo>
                  <a:pt x="4187" y="559"/>
                </a:lnTo>
                <a:lnTo>
                  <a:pt x="4186" y="554"/>
                </a:lnTo>
                <a:lnTo>
                  <a:pt x="4185" y="548"/>
                </a:lnTo>
                <a:lnTo>
                  <a:pt x="4185" y="542"/>
                </a:lnTo>
                <a:lnTo>
                  <a:pt x="4185" y="450"/>
                </a:lnTo>
                <a:lnTo>
                  <a:pt x="4161" y="450"/>
                </a:lnTo>
                <a:lnTo>
                  <a:pt x="4161" y="413"/>
                </a:lnTo>
                <a:lnTo>
                  <a:pt x="4185" y="413"/>
                </a:lnTo>
                <a:lnTo>
                  <a:pt x="4185" y="371"/>
                </a:lnTo>
                <a:lnTo>
                  <a:pt x="4234" y="371"/>
                </a:lnTo>
                <a:lnTo>
                  <a:pt x="4234" y="413"/>
                </a:lnTo>
                <a:lnTo>
                  <a:pt x="4267" y="413"/>
                </a:lnTo>
                <a:close/>
                <a:moveTo>
                  <a:pt x="4376" y="593"/>
                </a:moveTo>
                <a:lnTo>
                  <a:pt x="4369" y="593"/>
                </a:lnTo>
                <a:lnTo>
                  <a:pt x="4363" y="592"/>
                </a:lnTo>
                <a:lnTo>
                  <a:pt x="4349" y="590"/>
                </a:lnTo>
                <a:lnTo>
                  <a:pt x="4344" y="589"/>
                </a:lnTo>
                <a:lnTo>
                  <a:pt x="4338" y="587"/>
                </a:lnTo>
                <a:lnTo>
                  <a:pt x="4328" y="582"/>
                </a:lnTo>
                <a:lnTo>
                  <a:pt x="4323" y="579"/>
                </a:lnTo>
                <a:lnTo>
                  <a:pt x="4319" y="576"/>
                </a:lnTo>
                <a:lnTo>
                  <a:pt x="4314" y="572"/>
                </a:lnTo>
                <a:lnTo>
                  <a:pt x="4310" y="569"/>
                </a:lnTo>
                <a:lnTo>
                  <a:pt x="4303" y="560"/>
                </a:lnTo>
                <a:lnTo>
                  <a:pt x="4300" y="555"/>
                </a:lnTo>
                <a:lnTo>
                  <a:pt x="4298" y="550"/>
                </a:lnTo>
                <a:lnTo>
                  <a:pt x="4293" y="540"/>
                </a:lnTo>
                <a:lnTo>
                  <a:pt x="4291" y="534"/>
                </a:lnTo>
                <a:lnTo>
                  <a:pt x="4290" y="528"/>
                </a:lnTo>
                <a:lnTo>
                  <a:pt x="4289" y="522"/>
                </a:lnTo>
                <a:lnTo>
                  <a:pt x="4288" y="516"/>
                </a:lnTo>
                <a:lnTo>
                  <a:pt x="4287" y="509"/>
                </a:lnTo>
                <a:lnTo>
                  <a:pt x="4287" y="502"/>
                </a:lnTo>
                <a:lnTo>
                  <a:pt x="4287" y="495"/>
                </a:lnTo>
                <a:lnTo>
                  <a:pt x="4288" y="489"/>
                </a:lnTo>
                <a:lnTo>
                  <a:pt x="4289" y="483"/>
                </a:lnTo>
                <a:lnTo>
                  <a:pt x="4290" y="477"/>
                </a:lnTo>
                <a:lnTo>
                  <a:pt x="4293" y="465"/>
                </a:lnTo>
                <a:lnTo>
                  <a:pt x="4295" y="459"/>
                </a:lnTo>
                <a:lnTo>
                  <a:pt x="4298" y="454"/>
                </a:lnTo>
                <a:lnTo>
                  <a:pt x="4303" y="445"/>
                </a:lnTo>
                <a:lnTo>
                  <a:pt x="4307" y="440"/>
                </a:lnTo>
                <a:lnTo>
                  <a:pt x="4310" y="436"/>
                </a:lnTo>
                <a:lnTo>
                  <a:pt x="4314" y="432"/>
                </a:lnTo>
                <a:lnTo>
                  <a:pt x="4318" y="428"/>
                </a:lnTo>
                <a:lnTo>
                  <a:pt x="4327" y="422"/>
                </a:lnTo>
                <a:lnTo>
                  <a:pt x="4332" y="419"/>
                </a:lnTo>
                <a:lnTo>
                  <a:pt x="4338" y="417"/>
                </a:lnTo>
                <a:lnTo>
                  <a:pt x="4343" y="415"/>
                </a:lnTo>
                <a:lnTo>
                  <a:pt x="4348" y="413"/>
                </a:lnTo>
                <a:lnTo>
                  <a:pt x="4354" y="412"/>
                </a:lnTo>
                <a:lnTo>
                  <a:pt x="4361" y="411"/>
                </a:lnTo>
                <a:lnTo>
                  <a:pt x="4374" y="411"/>
                </a:lnTo>
                <a:lnTo>
                  <a:pt x="4385" y="411"/>
                </a:lnTo>
                <a:lnTo>
                  <a:pt x="4396" y="413"/>
                </a:lnTo>
                <a:lnTo>
                  <a:pt x="4401" y="414"/>
                </a:lnTo>
                <a:lnTo>
                  <a:pt x="4406" y="416"/>
                </a:lnTo>
                <a:lnTo>
                  <a:pt x="4416" y="421"/>
                </a:lnTo>
                <a:lnTo>
                  <a:pt x="4425" y="426"/>
                </a:lnTo>
                <a:lnTo>
                  <a:pt x="4429" y="429"/>
                </a:lnTo>
                <a:lnTo>
                  <a:pt x="4433" y="433"/>
                </a:lnTo>
                <a:lnTo>
                  <a:pt x="4440" y="441"/>
                </a:lnTo>
                <a:lnTo>
                  <a:pt x="4443" y="446"/>
                </a:lnTo>
                <a:lnTo>
                  <a:pt x="4446" y="450"/>
                </a:lnTo>
                <a:lnTo>
                  <a:pt x="4448" y="456"/>
                </a:lnTo>
                <a:lnTo>
                  <a:pt x="4451" y="461"/>
                </a:lnTo>
                <a:lnTo>
                  <a:pt x="4453" y="467"/>
                </a:lnTo>
                <a:lnTo>
                  <a:pt x="4454" y="473"/>
                </a:lnTo>
                <a:lnTo>
                  <a:pt x="4455" y="479"/>
                </a:lnTo>
                <a:lnTo>
                  <a:pt x="4456" y="486"/>
                </a:lnTo>
                <a:lnTo>
                  <a:pt x="4457" y="493"/>
                </a:lnTo>
                <a:lnTo>
                  <a:pt x="4457" y="500"/>
                </a:lnTo>
                <a:lnTo>
                  <a:pt x="4457" y="514"/>
                </a:lnTo>
                <a:lnTo>
                  <a:pt x="4335" y="514"/>
                </a:lnTo>
                <a:lnTo>
                  <a:pt x="4336" y="519"/>
                </a:lnTo>
                <a:lnTo>
                  <a:pt x="4336" y="523"/>
                </a:lnTo>
                <a:lnTo>
                  <a:pt x="4338" y="532"/>
                </a:lnTo>
                <a:lnTo>
                  <a:pt x="4342" y="539"/>
                </a:lnTo>
                <a:lnTo>
                  <a:pt x="4344" y="542"/>
                </a:lnTo>
                <a:lnTo>
                  <a:pt x="4346" y="545"/>
                </a:lnTo>
                <a:lnTo>
                  <a:pt x="4349" y="548"/>
                </a:lnTo>
                <a:lnTo>
                  <a:pt x="4352" y="550"/>
                </a:lnTo>
                <a:lnTo>
                  <a:pt x="4355" y="552"/>
                </a:lnTo>
                <a:lnTo>
                  <a:pt x="4360" y="554"/>
                </a:lnTo>
                <a:lnTo>
                  <a:pt x="4364" y="555"/>
                </a:lnTo>
                <a:lnTo>
                  <a:pt x="4368" y="556"/>
                </a:lnTo>
                <a:lnTo>
                  <a:pt x="4377" y="557"/>
                </a:lnTo>
                <a:lnTo>
                  <a:pt x="4382" y="556"/>
                </a:lnTo>
                <a:lnTo>
                  <a:pt x="4388" y="555"/>
                </a:lnTo>
                <a:lnTo>
                  <a:pt x="4393" y="554"/>
                </a:lnTo>
                <a:lnTo>
                  <a:pt x="4398" y="551"/>
                </a:lnTo>
                <a:lnTo>
                  <a:pt x="4400" y="550"/>
                </a:lnTo>
                <a:lnTo>
                  <a:pt x="4402" y="548"/>
                </a:lnTo>
                <a:lnTo>
                  <a:pt x="4405" y="545"/>
                </a:lnTo>
                <a:lnTo>
                  <a:pt x="4408" y="541"/>
                </a:lnTo>
                <a:lnTo>
                  <a:pt x="4410" y="536"/>
                </a:lnTo>
                <a:lnTo>
                  <a:pt x="4456" y="539"/>
                </a:lnTo>
                <a:lnTo>
                  <a:pt x="4454" y="545"/>
                </a:lnTo>
                <a:lnTo>
                  <a:pt x="4452" y="551"/>
                </a:lnTo>
                <a:lnTo>
                  <a:pt x="4450" y="556"/>
                </a:lnTo>
                <a:lnTo>
                  <a:pt x="4447" y="561"/>
                </a:lnTo>
                <a:lnTo>
                  <a:pt x="4443" y="566"/>
                </a:lnTo>
                <a:lnTo>
                  <a:pt x="4439" y="570"/>
                </a:lnTo>
                <a:lnTo>
                  <a:pt x="4435" y="575"/>
                </a:lnTo>
                <a:lnTo>
                  <a:pt x="4430" y="578"/>
                </a:lnTo>
                <a:lnTo>
                  <a:pt x="4424" y="582"/>
                </a:lnTo>
                <a:lnTo>
                  <a:pt x="4418" y="585"/>
                </a:lnTo>
                <a:lnTo>
                  <a:pt x="4412" y="587"/>
                </a:lnTo>
                <a:lnTo>
                  <a:pt x="4406" y="589"/>
                </a:lnTo>
                <a:lnTo>
                  <a:pt x="4402" y="590"/>
                </a:lnTo>
                <a:lnTo>
                  <a:pt x="4399" y="591"/>
                </a:lnTo>
                <a:lnTo>
                  <a:pt x="4391" y="592"/>
                </a:lnTo>
                <a:lnTo>
                  <a:pt x="4384" y="593"/>
                </a:lnTo>
                <a:lnTo>
                  <a:pt x="4376" y="593"/>
                </a:lnTo>
                <a:close/>
                <a:moveTo>
                  <a:pt x="4335" y="483"/>
                </a:moveTo>
                <a:lnTo>
                  <a:pt x="4411" y="483"/>
                </a:lnTo>
                <a:lnTo>
                  <a:pt x="4411" y="480"/>
                </a:lnTo>
                <a:lnTo>
                  <a:pt x="4410" y="476"/>
                </a:lnTo>
                <a:lnTo>
                  <a:pt x="4409" y="472"/>
                </a:lnTo>
                <a:lnTo>
                  <a:pt x="4408" y="469"/>
                </a:lnTo>
                <a:lnTo>
                  <a:pt x="4407" y="466"/>
                </a:lnTo>
                <a:lnTo>
                  <a:pt x="4405" y="463"/>
                </a:lnTo>
                <a:lnTo>
                  <a:pt x="4403" y="460"/>
                </a:lnTo>
                <a:lnTo>
                  <a:pt x="4401" y="457"/>
                </a:lnTo>
                <a:lnTo>
                  <a:pt x="4395" y="453"/>
                </a:lnTo>
                <a:lnTo>
                  <a:pt x="4389" y="450"/>
                </a:lnTo>
                <a:lnTo>
                  <a:pt x="4382" y="448"/>
                </a:lnTo>
                <a:lnTo>
                  <a:pt x="4375" y="447"/>
                </a:lnTo>
                <a:lnTo>
                  <a:pt x="4367" y="448"/>
                </a:lnTo>
                <a:lnTo>
                  <a:pt x="4363" y="449"/>
                </a:lnTo>
                <a:lnTo>
                  <a:pt x="4360" y="450"/>
                </a:lnTo>
                <a:lnTo>
                  <a:pt x="4352" y="453"/>
                </a:lnTo>
                <a:lnTo>
                  <a:pt x="4349" y="455"/>
                </a:lnTo>
                <a:lnTo>
                  <a:pt x="4347" y="458"/>
                </a:lnTo>
                <a:lnTo>
                  <a:pt x="4342" y="463"/>
                </a:lnTo>
                <a:lnTo>
                  <a:pt x="4339" y="470"/>
                </a:lnTo>
                <a:lnTo>
                  <a:pt x="4337" y="473"/>
                </a:lnTo>
                <a:lnTo>
                  <a:pt x="4336" y="476"/>
                </a:lnTo>
                <a:lnTo>
                  <a:pt x="4335" y="483"/>
                </a:lnTo>
                <a:close/>
                <a:moveTo>
                  <a:pt x="4580" y="413"/>
                </a:moveTo>
                <a:lnTo>
                  <a:pt x="4580" y="450"/>
                </a:lnTo>
                <a:lnTo>
                  <a:pt x="4547" y="450"/>
                </a:lnTo>
                <a:lnTo>
                  <a:pt x="4547" y="535"/>
                </a:lnTo>
                <a:lnTo>
                  <a:pt x="4548" y="540"/>
                </a:lnTo>
                <a:lnTo>
                  <a:pt x="4548" y="544"/>
                </a:lnTo>
                <a:lnTo>
                  <a:pt x="4549" y="545"/>
                </a:lnTo>
                <a:lnTo>
                  <a:pt x="4550" y="547"/>
                </a:lnTo>
                <a:lnTo>
                  <a:pt x="4552" y="549"/>
                </a:lnTo>
                <a:lnTo>
                  <a:pt x="4554" y="551"/>
                </a:lnTo>
                <a:lnTo>
                  <a:pt x="4557" y="552"/>
                </a:lnTo>
                <a:lnTo>
                  <a:pt x="4560" y="552"/>
                </a:lnTo>
                <a:lnTo>
                  <a:pt x="4564" y="553"/>
                </a:lnTo>
                <a:lnTo>
                  <a:pt x="4571" y="552"/>
                </a:lnTo>
                <a:lnTo>
                  <a:pt x="4576" y="551"/>
                </a:lnTo>
                <a:lnTo>
                  <a:pt x="4584" y="587"/>
                </a:lnTo>
                <a:lnTo>
                  <a:pt x="4573" y="590"/>
                </a:lnTo>
                <a:lnTo>
                  <a:pt x="4566" y="591"/>
                </a:lnTo>
                <a:lnTo>
                  <a:pt x="4557" y="592"/>
                </a:lnTo>
                <a:lnTo>
                  <a:pt x="4551" y="592"/>
                </a:lnTo>
                <a:lnTo>
                  <a:pt x="4544" y="592"/>
                </a:lnTo>
                <a:lnTo>
                  <a:pt x="4539" y="591"/>
                </a:lnTo>
                <a:lnTo>
                  <a:pt x="4533" y="590"/>
                </a:lnTo>
                <a:lnTo>
                  <a:pt x="4528" y="588"/>
                </a:lnTo>
                <a:lnTo>
                  <a:pt x="4523" y="586"/>
                </a:lnTo>
                <a:lnTo>
                  <a:pt x="4518" y="583"/>
                </a:lnTo>
                <a:lnTo>
                  <a:pt x="4514" y="581"/>
                </a:lnTo>
                <a:lnTo>
                  <a:pt x="4510" y="577"/>
                </a:lnTo>
                <a:lnTo>
                  <a:pt x="4507" y="573"/>
                </a:lnTo>
                <a:lnTo>
                  <a:pt x="4504" y="569"/>
                </a:lnTo>
                <a:lnTo>
                  <a:pt x="4502" y="564"/>
                </a:lnTo>
                <a:lnTo>
                  <a:pt x="4500" y="559"/>
                </a:lnTo>
                <a:lnTo>
                  <a:pt x="4499" y="554"/>
                </a:lnTo>
                <a:lnTo>
                  <a:pt x="4498" y="548"/>
                </a:lnTo>
                <a:lnTo>
                  <a:pt x="4498" y="542"/>
                </a:lnTo>
                <a:lnTo>
                  <a:pt x="4498" y="450"/>
                </a:lnTo>
                <a:lnTo>
                  <a:pt x="4474" y="450"/>
                </a:lnTo>
                <a:lnTo>
                  <a:pt x="4474" y="413"/>
                </a:lnTo>
                <a:lnTo>
                  <a:pt x="4498" y="413"/>
                </a:lnTo>
                <a:lnTo>
                  <a:pt x="4498" y="371"/>
                </a:lnTo>
                <a:lnTo>
                  <a:pt x="4547" y="371"/>
                </a:lnTo>
                <a:lnTo>
                  <a:pt x="4547" y="413"/>
                </a:lnTo>
                <a:lnTo>
                  <a:pt x="4580" y="413"/>
                </a:lnTo>
                <a:close/>
                <a:moveTo>
                  <a:pt x="578" y="585"/>
                </a:moveTo>
                <a:lnTo>
                  <a:pt x="465" y="257"/>
                </a:lnTo>
                <a:lnTo>
                  <a:pt x="352" y="585"/>
                </a:lnTo>
                <a:lnTo>
                  <a:pt x="578" y="585"/>
                </a:lnTo>
                <a:close/>
                <a:moveTo>
                  <a:pt x="930" y="930"/>
                </a:moveTo>
                <a:lnTo>
                  <a:pt x="699" y="930"/>
                </a:lnTo>
                <a:lnTo>
                  <a:pt x="642" y="768"/>
                </a:lnTo>
                <a:lnTo>
                  <a:pt x="288" y="768"/>
                </a:lnTo>
                <a:lnTo>
                  <a:pt x="232" y="930"/>
                </a:lnTo>
                <a:lnTo>
                  <a:pt x="0" y="930"/>
                </a:lnTo>
                <a:lnTo>
                  <a:pt x="162" y="471"/>
                </a:lnTo>
                <a:lnTo>
                  <a:pt x="326" y="12"/>
                </a:lnTo>
                <a:lnTo>
                  <a:pt x="603" y="12"/>
                </a:lnTo>
                <a:lnTo>
                  <a:pt x="767" y="471"/>
                </a:lnTo>
                <a:lnTo>
                  <a:pt x="930" y="930"/>
                </a:lnTo>
                <a:close/>
                <a:moveTo>
                  <a:pt x="1016" y="930"/>
                </a:moveTo>
                <a:lnTo>
                  <a:pt x="1016" y="722"/>
                </a:lnTo>
                <a:lnTo>
                  <a:pt x="1225" y="722"/>
                </a:lnTo>
                <a:lnTo>
                  <a:pt x="1225" y="930"/>
                </a:lnTo>
                <a:lnTo>
                  <a:pt x="1016" y="93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5214FC4-D5E6-4BFF-BDD7-E1A5F00F21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07368" y="2674624"/>
            <a:ext cx="396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Date Placeholder 22">
            <a:extLst>
              <a:ext uri="{FF2B5EF4-FFF2-40B4-BE49-F238E27FC236}">
                <a16:creationId xmlns:a16="http://schemas.microsoft.com/office/drawing/2014/main" id="{CA1682D5-9875-6DFE-B1FA-F20EE1301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2C13B-943D-4C5D-A3A3-F23FB1E21FDB}" type="datetime1">
              <a:rPr lang="fi-FI" smtClean="0"/>
              <a:t>8.5.2025</a:t>
            </a:fld>
            <a:endParaRPr lang="fi-FI" dirty="0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807BD9D2-D4DB-4F42-21C0-76A363F74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Footer Placeholder 23">
            <a:extLst>
              <a:ext uri="{FF2B5EF4-FFF2-40B4-BE49-F238E27FC236}">
                <a16:creationId xmlns:a16="http://schemas.microsoft.com/office/drawing/2014/main" id="{FCC3E25D-5FFA-8583-6320-58A891113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47728" y="6309320"/>
            <a:ext cx="6552728" cy="143869"/>
          </a:xfrm>
        </p:spPr>
        <p:txBody>
          <a:bodyPr/>
          <a:lstStyle/>
          <a:p>
            <a:endParaRPr lang="fi-FI" dirty="0"/>
          </a:p>
        </p:txBody>
      </p:sp>
      <p:pic>
        <p:nvPicPr>
          <p:cNvPr id="8" name="Picture 7">
            <a:hlinkClick r:id="rId2"/>
            <a:extLst>
              <a:ext uri="{FF2B5EF4-FFF2-40B4-BE49-F238E27FC236}">
                <a16:creationId xmlns:a16="http://schemas.microsoft.com/office/drawing/2014/main" id="{F108979D-2C35-8DF7-C967-157BD0DD7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9456" y="6093296"/>
            <a:ext cx="360000" cy="360000"/>
          </a:xfrm>
          <a:prstGeom prst="rect">
            <a:avLst/>
          </a:prstGeom>
        </p:spPr>
      </p:pic>
      <p:pic>
        <p:nvPicPr>
          <p:cNvPr id="9" name="Picture 8">
            <a:hlinkClick r:id="rId2"/>
            <a:extLst>
              <a:ext uri="{FF2B5EF4-FFF2-40B4-BE49-F238E27FC236}">
                <a16:creationId xmlns:a16="http://schemas.microsoft.com/office/drawing/2014/main" id="{C1BC6918-6C5B-C3AF-A51B-FB591F80B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7988" y="6093296"/>
            <a:ext cx="360000" cy="360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C85E044-ACE3-4A12-B709-E06CC826CC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703744" y="6093296"/>
            <a:ext cx="1871976" cy="36004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en-US" sz="800" dirty="0">
                <a:solidFill>
                  <a:schemeClr val="tx1"/>
                </a:solidFill>
                <a:effectLst/>
              </a:rPr>
              <a:t>Content is available under</a:t>
            </a:r>
          </a:p>
          <a:p>
            <a:pPr algn="l"/>
            <a:r>
              <a:rPr lang="en-US" sz="800" dirty="0">
                <a:solidFill>
                  <a:schemeClr val="tx1"/>
                </a:solidFill>
                <a:effectLst/>
              </a:rPr>
              <a:t>CC BY-NC 4.0 unless otherwise stated</a:t>
            </a:r>
            <a:endParaRPr lang="en-GB" sz="800" dirty="0">
              <a:solidFill>
                <a:schemeClr val="tx1"/>
              </a:solidFill>
              <a:effectLst/>
            </a:endParaRPr>
          </a:p>
        </p:txBody>
      </p:sp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746A0EE7-1655-B8BB-A7A6-5A671F5AC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biLevel thresh="7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71504" y="6093296"/>
            <a:ext cx="360000" cy="3600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76FF73-4D19-0D8D-6148-301F8C2E2B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7989" y="4869160"/>
            <a:ext cx="9792468" cy="276999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800"/>
            </a:lvl1pPr>
            <a:lvl2pPr marL="0" indent="0">
              <a:spcBef>
                <a:spcPts val="0"/>
              </a:spcBef>
              <a:buFontTx/>
              <a:buNone/>
              <a:defRPr sz="1800"/>
            </a:lvl2pPr>
            <a:lvl3pPr marL="0" indent="0">
              <a:spcBef>
                <a:spcPts val="0"/>
              </a:spcBef>
              <a:buFontTx/>
              <a:buNone/>
              <a:defRPr sz="1800"/>
            </a:lvl3pPr>
            <a:lvl4pPr marL="0" indent="0">
              <a:spcBef>
                <a:spcPts val="0"/>
              </a:spcBef>
              <a:buFontTx/>
              <a:buNone/>
              <a:defRPr sz="1800"/>
            </a:lvl4pPr>
            <a:lvl5pPr marL="0" indent="0">
              <a:spcBef>
                <a:spcPts val="0"/>
              </a:spcBef>
              <a:buFontTx/>
              <a:buNone/>
              <a:defRPr sz="1800"/>
            </a:lvl5pPr>
            <a:lvl6pPr marL="0" indent="0">
              <a:spcBef>
                <a:spcPts val="0"/>
              </a:spcBef>
              <a:buFontTx/>
              <a:buNone/>
              <a:defRPr sz="1800"/>
            </a:lvl6pPr>
            <a:lvl7pPr marL="0" indent="0">
              <a:spcBef>
                <a:spcPts val="0"/>
              </a:spcBef>
              <a:buFontTx/>
              <a:buNone/>
              <a:defRPr sz="1800"/>
            </a:lvl7pPr>
            <a:lvl8pPr marL="0" indent="0">
              <a:spcBef>
                <a:spcPts val="0"/>
              </a:spcBef>
              <a:buFontTx/>
              <a:buNone/>
              <a:defRPr sz="1800"/>
            </a:lvl8pPr>
            <a:lvl9pPr marL="0" indent="0">
              <a:spcBef>
                <a:spcPts val="0"/>
              </a:spcBef>
              <a:buFontTx/>
              <a:buNone/>
              <a:defRPr sz="1800"/>
            </a:lvl9pPr>
          </a:lstStyle>
          <a:p>
            <a:pPr lvl="0"/>
            <a:r>
              <a:rPr lang="en-US" dirty="0"/>
              <a:t>Presenter Name / Date / Place</a:t>
            </a:r>
          </a:p>
        </p:txBody>
      </p:sp>
    </p:spTree>
    <p:extLst>
      <p:ext uri="{BB962C8B-B14F-4D97-AF65-F5344CB8AC3E}">
        <p14:creationId xmlns:p14="http://schemas.microsoft.com/office/powerpoint/2010/main" val="13232959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38857C-8954-2CAC-937A-943D6443A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F789D-15AF-4DE1-B71E-CD772EDCD869}" type="datetime1">
              <a:rPr lang="fi-FI" smtClean="0"/>
              <a:t>8.5.2025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7ABC24-E5EB-DE80-2D0D-1287AD8F1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53041E-A4B9-C59D-237D-00ECB5319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3068983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C96E9-BA5C-FE6D-29D4-7D5BDF67E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35A839-C462-B1DD-93DB-75C65FA03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3007A0A-79B9-4CC6-B118-E0D49E3E39E6}" type="datetime1">
              <a:rPr lang="fi-FI" smtClean="0"/>
              <a:t>8.5.2025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323428-9C34-BE00-F14D-566DEEC4E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C2FB49-CD3A-1DDD-E564-703C4FE25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01140D-C14F-41CA-99FC-0EF83E8DA40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084BE95A-A922-2BF2-1E8C-87BF84158B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7988" y="6165304"/>
            <a:ext cx="385958" cy="288000"/>
          </a:xfrm>
          <a:custGeom>
            <a:avLst/>
            <a:gdLst>
              <a:gd name="T0" fmla="*/ 1576 w 1576"/>
              <a:gd name="T1" fmla="*/ 408 h 1176"/>
              <a:gd name="T2" fmla="*/ 1507 w 1576"/>
              <a:gd name="T3" fmla="*/ 815 h 1176"/>
              <a:gd name="T4" fmla="*/ 1350 w 1576"/>
              <a:gd name="T5" fmla="*/ 815 h 1176"/>
              <a:gd name="T6" fmla="*/ 1293 w 1576"/>
              <a:gd name="T7" fmla="*/ 408 h 1176"/>
              <a:gd name="T8" fmla="*/ 1293 w 1576"/>
              <a:gd name="T9" fmla="*/ 0 h 1176"/>
              <a:gd name="T10" fmla="*/ 1576 w 1576"/>
              <a:gd name="T11" fmla="*/ 0 h 1176"/>
              <a:gd name="T12" fmla="*/ 1576 w 1576"/>
              <a:gd name="T13" fmla="*/ 408 h 1176"/>
              <a:gd name="T14" fmla="*/ 740 w 1576"/>
              <a:gd name="T15" fmla="*/ 733 h 1176"/>
              <a:gd name="T16" fmla="*/ 595 w 1576"/>
              <a:gd name="T17" fmla="*/ 315 h 1176"/>
              <a:gd name="T18" fmla="*/ 450 w 1576"/>
              <a:gd name="T19" fmla="*/ 733 h 1176"/>
              <a:gd name="T20" fmla="*/ 740 w 1576"/>
              <a:gd name="T21" fmla="*/ 733 h 1176"/>
              <a:gd name="T22" fmla="*/ 1190 w 1576"/>
              <a:gd name="T23" fmla="*/ 1176 h 1176"/>
              <a:gd name="T24" fmla="*/ 893 w 1576"/>
              <a:gd name="T25" fmla="*/ 1176 h 1176"/>
              <a:gd name="T26" fmla="*/ 822 w 1576"/>
              <a:gd name="T27" fmla="*/ 968 h 1176"/>
              <a:gd name="T28" fmla="*/ 368 w 1576"/>
              <a:gd name="T29" fmla="*/ 968 h 1176"/>
              <a:gd name="T30" fmla="*/ 296 w 1576"/>
              <a:gd name="T31" fmla="*/ 1176 h 1176"/>
              <a:gd name="T32" fmla="*/ 0 w 1576"/>
              <a:gd name="T33" fmla="*/ 1176 h 1176"/>
              <a:gd name="T34" fmla="*/ 209 w 1576"/>
              <a:gd name="T35" fmla="*/ 588 h 1176"/>
              <a:gd name="T36" fmla="*/ 418 w 1576"/>
              <a:gd name="T37" fmla="*/ 0 h 1176"/>
              <a:gd name="T38" fmla="*/ 773 w 1576"/>
              <a:gd name="T39" fmla="*/ 0 h 1176"/>
              <a:gd name="T40" fmla="*/ 981 w 1576"/>
              <a:gd name="T41" fmla="*/ 588 h 1176"/>
              <a:gd name="T42" fmla="*/ 1190 w 1576"/>
              <a:gd name="T43" fmla="*/ 1176 h 1176"/>
              <a:gd name="T44" fmla="*/ 1301 w 1576"/>
              <a:gd name="T45" fmla="*/ 1176 h 1176"/>
              <a:gd name="T46" fmla="*/ 1301 w 1576"/>
              <a:gd name="T47" fmla="*/ 910 h 1176"/>
              <a:gd name="T48" fmla="*/ 1568 w 1576"/>
              <a:gd name="T49" fmla="*/ 910 h 1176"/>
              <a:gd name="T50" fmla="*/ 1568 w 1576"/>
              <a:gd name="T51" fmla="*/ 1176 h 1176"/>
              <a:gd name="T52" fmla="*/ 1301 w 1576"/>
              <a:gd name="T53" fmla="*/ 1176 h 1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76" h="1176">
                <a:moveTo>
                  <a:pt x="1576" y="408"/>
                </a:moveTo>
                <a:lnTo>
                  <a:pt x="1507" y="815"/>
                </a:lnTo>
                <a:lnTo>
                  <a:pt x="1350" y="815"/>
                </a:lnTo>
                <a:lnTo>
                  <a:pt x="1293" y="408"/>
                </a:lnTo>
                <a:lnTo>
                  <a:pt x="1293" y="0"/>
                </a:lnTo>
                <a:lnTo>
                  <a:pt x="1576" y="0"/>
                </a:lnTo>
                <a:lnTo>
                  <a:pt x="1576" y="408"/>
                </a:lnTo>
                <a:close/>
                <a:moveTo>
                  <a:pt x="740" y="733"/>
                </a:moveTo>
                <a:lnTo>
                  <a:pt x="595" y="315"/>
                </a:lnTo>
                <a:lnTo>
                  <a:pt x="450" y="733"/>
                </a:lnTo>
                <a:lnTo>
                  <a:pt x="740" y="733"/>
                </a:lnTo>
                <a:close/>
                <a:moveTo>
                  <a:pt x="1190" y="1176"/>
                </a:moveTo>
                <a:lnTo>
                  <a:pt x="893" y="1176"/>
                </a:lnTo>
                <a:lnTo>
                  <a:pt x="822" y="968"/>
                </a:lnTo>
                <a:lnTo>
                  <a:pt x="368" y="968"/>
                </a:lnTo>
                <a:lnTo>
                  <a:pt x="296" y="1176"/>
                </a:lnTo>
                <a:lnTo>
                  <a:pt x="0" y="1176"/>
                </a:lnTo>
                <a:lnTo>
                  <a:pt x="209" y="588"/>
                </a:lnTo>
                <a:lnTo>
                  <a:pt x="418" y="0"/>
                </a:lnTo>
                <a:lnTo>
                  <a:pt x="773" y="0"/>
                </a:lnTo>
                <a:lnTo>
                  <a:pt x="981" y="588"/>
                </a:lnTo>
                <a:lnTo>
                  <a:pt x="1190" y="1176"/>
                </a:lnTo>
                <a:close/>
                <a:moveTo>
                  <a:pt x="1301" y="1176"/>
                </a:moveTo>
                <a:lnTo>
                  <a:pt x="1301" y="910"/>
                </a:lnTo>
                <a:lnTo>
                  <a:pt x="1568" y="910"/>
                </a:lnTo>
                <a:lnTo>
                  <a:pt x="1568" y="1176"/>
                </a:lnTo>
                <a:lnTo>
                  <a:pt x="1301" y="11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4448558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38857C-8954-2CAC-937A-943D6443A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409FCB-0F04-47D2-9B5C-A316368B1169}" type="datetime1">
              <a:rPr lang="fi-FI" smtClean="0"/>
              <a:t>8.5.2025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7ABC24-E5EB-DE80-2D0D-1287AD8F1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53041E-A4B9-C59D-237D-00ECB5319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01140D-C14F-41CA-99FC-0EF83E8DA40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70EE8852-CD7C-BD4D-4DA0-21C63C2F15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7988" y="6165304"/>
            <a:ext cx="385958" cy="288000"/>
          </a:xfrm>
          <a:custGeom>
            <a:avLst/>
            <a:gdLst>
              <a:gd name="T0" fmla="*/ 1576 w 1576"/>
              <a:gd name="T1" fmla="*/ 408 h 1176"/>
              <a:gd name="T2" fmla="*/ 1507 w 1576"/>
              <a:gd name="T3" fmla="*/ 815 h 1176"/>
              <a:gd name="T4" fmla="*/ 1350 w 1576"/>
              <a:gd name="T5" fmla="*/ 815 h 1176"/>
              <a:gd name="T6" fmla="*/ 1293 w 1576"/>
              <a:gd name="T7" fmla="*/ 408 h 1176"/>
              <a:gd name="T8" fmla="*/ 1293 w 1576"/>
              <a:gd name="T9" fmla="*/ 0 h 1176"/>
              <a:gd name="T10" fmla="*/ 1576 w 1576"/>
              <a:gd name="T11" fmla="*/ 0 h 1176"/>
              <a:gd name="T12" fmla="*/ 1576 w 1576"/>
              <a:gd name="T13" fmla="*/ 408 h 1176"/>
              <a:gd name="T14" fmla="*/ 740 w 1576"/>
              <a:gd name="T15" fmla="*/ 733 h 1176"/>
              <a:gd name="T16" fmla="*/ 595 w 1576"/>
              <a:gd name="T17" fmla="*/ 315 h 1176"/>
              <a:gd name="T18" fmla="*/ 450 w 1576"/>
              <a:gd name="T19" fmla="*/ 733 h 1176"/>
              <a:gd name="T20" fmla="*/ 740 w 1576"/>
              <a:gd name="T21" fmla="*/ 733 h 1176"/>
              <a:gd name="T22" fmla="*/ 1190 w 1576"/>
              <a:gd name="T23" fmla="*/ 1176 h 1176"/>
              <a:gd name="T24" fmla="*/ 893 w 1576"/>
              <a:gd name="T25" fmla="*/ 1176 h 1176"/>
              <a:gd name="T26" fmla="*/ 822 w 1576"/>
              <a:gd name="T27" fmla="*/ 968 h 1176"/>
              <a:gd name="T28" fmla="*/ 368 w 1576"/>
              <a:gd name="T29" fmla="*/ 968 h 1176"/>
              <a:gd name="T30" fmla="*/ 296 w 1576"/>
              <a:gd name="T31" fmla="*/ 1176 h 1176"/>
              <a:gd name="T32" fmla="*/ 0 w 1576"/>
              <a:gd name="T33" fmla="*/ 1176 h 1176"/>
              <a:gd name="T34" fmla="*/ 209 w 1576"/>
              <a:gd name="T35" fmla="*/ 588 h 1176"/>
              <a:gd name="T36" fmla="*/ 418 w 1576"/>
              <a:gd name="T37" fmla="*/ 0 h 1176"/>
              <a:gd name="T38" fmla="*/ 773 w 1576"/>
              <a:gd name="T39" fmla="*/ 0 h 1176"/>
              <a:gd name="T40" fmla="*/ 981 w 1576"/>
              <a:gd name="T41" fmla="*/ 588 h 1176"/>
              <a:gd name="T42" fmla="*/ 1190 w 1576"/>
              <a:gd name="T43" fmla="*/ 1176 h 1176"/>
              <a:gd name="T44" fmla="*/ 1301 w 1576"/>
              <a:gd name="T45" fmla="*/ 1176 h 1176"/>
              <a:gd name="T46" fmla="*/ 1301 w 1576"/>
              <a:gd name="T47" fmla="*/ 910 h 1176"/>
              <a:gd name="T48" fmla="*/ 1568 w 1576"/>
              <a:gd name="T49" fmla="*/ 910 h 1176"/>
              <a:gd name="T50" fmla="*/ 1568 w 1576"/>
              <a:gd name="T51" fmla="*/ 1176 h 1176"/>
              <a:gd name="T52" fmla="*/ 1301 w 1576"/>
              <a:gd name="T53" fmla="*/ 1176 h 1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76" h="1176">
                <a:moveTo>
                  <a:pt x="1576" y="408"/>
                </a:moveTo>
                <a:lnTo>
                  <a:pt x="1507" y="815"/>
                </a:lnTo>
                <a:lnTo>
                  <a:pt x="1350" y="815"/>
                </a:lnTo>
                <a:lnTo>
                  <a:pt x="1293" y="408"/>
                </a:lnTo>
                <a:lnTo>
                  <a:pt x="1293" y="0"/>
                </a:lnTo>
                <a:lnTo>
                  <a:pt x="1576" y="0"/>
                </a:lnTo>
                <a:lnTo>
                  <a:pt x="1576" y="408"/>
                </a:lnTo>
                <a:close/>
                <a:moveTo>
                  <a:pt x="740" y="733"/>
                </a:moveTo>
                <a:lnTo>
                  <a:pt x="595" y="315"/>
                </a:lnTo>
                <a:lnTo>
                  <a:pt x="450" y="733"/>
                </a:lnTo>
                <a:lnTo>
                  <a:pt x="740" y="733"/>
                </a:lnTo>
                <a:close/>
                <a:moveTo>
                  <a:pt x="1190" y="1176"/>
                </a:moveTo>
                <a:lnTo>
                  <a:pt x="893" y="1176"/>
                </a:lnTo>
                <a:lnTo>
                  <a:pt x="822" y="968"/>
                </a:lnTo>
                <a:lnTo>
                  <a:pt x="368" y="968"/>
                </a:lnTo>
                <a:lnTo>
                  <a:pt x="296" y="1176"/>
                </a:lnTo>
                <a:lnTo>
                  <a:pt x="0" y="1176"/>
                </a:lnTo>
                <a:lnTo>
                  <a:pt x="209" y="588"/>
                </a:lnTo>
                <a:lnTo>
                  <a:pt x="418" y="0"/>
                </a:lnTo>
                <a:lnTo>
                  <a:pt x="773" y="0"/>
                </a:lnTo>
                <a:lnTo>
                  <a:pt x="981" y="588"/>
                </a:lnTo>
                <a:lnTo>
                  <a:pt x="1190" y="1176"/>
                </a:lnTo>
                <a:close/>
                <a:moveTo>
                  <a:pt x="1301" y="1176"/>
                </a:moveTo>
                <a:lnTo>
                  <a:pt x="1301" y="910"/>
                </a:lnTo>
                <a:lnTo>
                  <a:pt x="1568" y="910"/>
                </a:lnTo>
                <a:lnTo>
                  <a:pt x="1568" y="1176"/>
                </a:lnTo>
                <a:lnTo>
                  <a:pt x="1301" y="11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4593379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ank you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74A4D6E-EA47-4FB6-4842-6266F7987D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4E379A93-4718-A4A6-52FF-0770DDE1FB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7988" y="2805066"/>
            <a:ext cx="4895924" cy="3648121"/>
          </a:xfrm>
          <a:custGeom>
            <a:avLst/>
            <a:gdLst>
              <a:gd name="T0" fmla="*/ 6475 w 6475"/>
              <a:gd name="T1" fmla="*/ 1671 h 4824"/>
              <a:gd name="T2" fmla="*/ 6332 w 6475"/>
              <a:gd name="T3" fmla="*/ 2506 h 4824"/>
              <a:gd name="T4" fmla="*/ 6191 w 6475"/>
              <a:gd name="T5" fmla="*/ 3343 h 4824"/>
              <a:gd name="T6" fmla="*/ 5547 w 6475"/>
              <a:gd name="T7" fmla="*/ 3343 h 4824"/>
              <a:gd name="T8" fmla="*/ 5428 w 6475"/>
              <a:gd name="T9" fmla="*/ 2506 h 4824"/>
              <a:gd name="T10" fmla="*/ 5309 w 6475"/>
              <a:gd name="T11" fmla="*/ 1671 h 4824"/>
              <a:gd name="T12" fmla="*/ 5309 w 6475"/>
              <a:gd name="T13" fmla="*/ 835 h 4824"/>
              <a:gd name="T14" fmla="*/ 5309 w 6475"/>
              <a:gd name="T15" fmla="*/ 0 h 4824"/>
              <a:gd name="T16" fmla="*/ 5892 w 6475"/>
              <a:gd name="T17" fmla="*/ 0 h 4824"/>
              <a:gd name="T18" fmla="*/ 6475 w 6475"/>
              <a:gd name="T19" fmla="*/ 0 h 4824"/>
              <a:gd name="T20" fmla="*/ 6475 w 6475"/>
              <a:gd name="T21" fmla="*/ 835 h 4824"/>
              <a:gd name="T22" fmla="*/ 6475 w 6475"/>
              <a:gd name="T23" fmla="*/ 1671 h 4824"/>
              <a:gd name="T24" fmla="*/ 3041 w 6475"/>
              <a:gd name="T25" fmla="*/ 3007 h 4824"/>
              <a:gd name="T26" fmla="*/ 2742 w 6475"/>
              <a:gd name="T27" fmla="*/ 2147 h 4824"/>
              <a:gd name="T28" fmla="*/ 2444 w 6475"/>
              <a:gd name="T29" fmla="*/ 1289 h 4824"/>
              <a:gd name="T30" fmla="*/ 2145 w 6475"/>
              <a:gd name="T31" fmla="*/ 2147 h 4824"/>
              <a:gd name="T32" fmla="*/ 1847 w 6475"/>
              <a:gd name="T33" fmla="*/ 3007 h 4824"/>
              <a:gd name="T34" fmla="*/ 2444 w 6475"/>
              <a:gd name="T35" fmla="*/ 3007 h 4824"/>
              <a:gd name="T36" fmla="*/ 3041 w 6475"/>
              <a:gd name="T37" fmla="*/ 3007 h 4824"/>
              <a:gd name="T38" fmla="*/ 4887 w 6475"/>
              <a:gd name="T39" fmla="*/ 4824 h 4824"/>
              <a:gd name="T40" fmla="*/ 4278 w 6475"/>
              <a:gd name="T41" fmla="*/ 4824 h 4824"/>
              <a:gd name="T42" fmla="*/ 3671 w 6475"/>
              <a:gd name="T43" fmla="*/ 4824 h 4824"/>
              <a:gd name="T44" fmla="*/ 3375 w 6475"/>
              <a:gd name="T45" fmla="*/ 3971 h 4824"/>
              <a:gd name="T46" fmla="*/ 2444 w 6475"/>
              <a:gd name="T47" fmla="*/ 3971 h 4824"/>
              <a:gd name="T48" fmla="*/ 1513 w 6475"/>
              <a:gd name="T49" fmla="*/ 3971 h 4824"/>
              <a:gd name="T50" fmla="*/ 1216 w 6475"/>
              <a:gd name="T51" fmla="*/ 4824 h 4824"/>
              <a:gd name="T52" fmla="*/ 607 w 6475"/>
              <a:gd name="T53" fmla="*/ 4824 h 4824"/>
              <a:gd name="T54" fmla="*/ 0 w 6475"/>
              <a:gd name="T55" fmla="*/ 4824 h 4824"/>
              <a:gd name="T56" fmla="*/ 214 w 6475"/>
              <a:gd name="T57" fmla="*/ 4221 h 4824"/>
              <a:gd name="T58" fmla="*/ 427 w 6475"/>
              <a:gd name="T59" fmla="*/ 3618 h 4824"/>
              <a:gd name="T60" fmla="*/ 641 w 6475"/>
              <a:gd name="T61" fmla="*/ 3015 h 4824"/>
              <a:gd name="T62" fmla="*/ 856 w 6475"/>
              <a:gd name="T63" fmla="*/ 2412 h 4824"/>
              <a:gd name="T64" fmla="*/ 1070 w 6475"/>
              <a:gd name="T65" fmla="*/ 1809 h 4824"/>
              <a:gd name="T66" fmla="*/ 1285 w 6475"/>
              <a:gd name="T67" fmla="*/ 1206 h 4824"/>
              <a:gd name="T68" fmla="*/ 1499 w 6475"/>
              <a:gd name="T69" fmla="*/ 603 h 4824"/>
              <a:gd name="T70" fmla="*/ 1714 w 6475"/>
              <a:gd name="T71" fmla="*/ 0 h 4824"/>
              <a:gd name="T72" fmla="*/ 2443 w 6475"/>
              <a:gd name="T73" fmla="*/ 0 h 4824"/>
              <a:gd name="T74" fmla="*/ 3173 w 6475"/>
              <a:gd name="T75" fmla="*/ 0 h 4824"/>
              <a:gd name="T76" fmla="*/ 3387 w 6475"/>
              <a:gd name="T77" fmla="*/ 603 h 4824"/>
              <a:gd name="T78" fmla="*/ 3601 w 6475"/>
              <a:gd name="T79" fmla="*/ 1206 h 4824"/>
              <a:gd name="T80" fmla="*/ 3814 w 6475"/>
              <a:gd name="T81" fmla="*/ 1809 h 4824"/>
              <a:gd name="T82" fmla="*/ 4029 w 6475"/>
              <a:gd name="T83" fmla="*/ 2412 h 4824"/>
              <a:gd name="T84" fmla="*/ 4243 w 6475"/>
              <a:gd name="T85" fmla="*/ 3015 h 4824"/>
              <a:gd name="T86" fmla="*/ 4458 w 6475"/>
              <a:gd name="T87" fmla="*/ 3618 h 4824"/>
              <a:gd name="T88" fmla="*/ 4672 w 6475"/>
              <a:gd name="T89" fmla="*/ 4221 h 4824"/>
              <a:gd name="T90" fmla="*/ 4887 w 6475"/>
              <a:gd name="T91" fmla="*/ 4824 h 4824"/>
              <a:gd name="T92" fmla="*/ 5343 w 6475"/>
              <a:gd name="T93" fmla="*/ 4824 h 4824"/>
              <a:gd name="T94" fmla="*/ 5343 w 6475"/>
              <a:gd name="T95" fmla="*/ 4277 h 4824"/>
              <a:gd name="T96" fmla="*/ 5343 w 6475"/>
              <a:gd name="T97" fmla="*/ 3730 h 4824"/>
              <a:gd name="T98" fmla="*/ 5891 w 6475"/>
              <a:gd name="T99" fmla="*/ 3730 h 4824"/>
              <a:gd name="T100" fmla="*/ 6440 w 6475"/>
              <a:gd name="T101" fmla="*/ 3730 h 4824"/>
              <a:gd name="T102" fmla="*/ 6440 w 6475"/>
              <a:gd name="T103" fmla="*/ 4277 h 4824"/>
              <a:gd name="T104" fmla="*/ 6440 w 6475"/>
              <a:gd name="T105" fmla="*/ 4824 h 4824"/>
              <a:gd name="T106" fmla="*/ 5891 w 6475"/>
              <a:gd name="T107" fmla="*/ 4824 h 4824"/>
              <a:gd name="T108" fmla="*/ 5343 w 6475"/>
              <a:gd name="T109" fmla="*/ 4824 h 48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6475" h="4824">
                <a:moveTo>
                  <a:pt x="6475" y="1671"/>
                </a:moveTo>
                <a:lnTo>
                  <a:pt x="6332" y="2506"/>
                </a:lnTo>
                <a:lnTo>
                  <a:pt x="6191" y="3343"/>
                </a:lnTo>
                <a:lnTo>
                  <a:pt x="5547" y="3343"/>
                </a:lnTo>
                <a:lnTo>
                  <a:pt x="5428" y="2506"/>
                </a:lnTo>
                <a:lnTo>
                  <a:pt x="5309" y="1671"/>
                </a:lnTo>
                <a:lnTo>
                  <a:pt x="5309" y="835"/>
                </a:lnTo>
                <a:lnTo>
                  <a:pt x="5309" y="0"/>
                </a:lnTo>
                <a:lnTo>
                  <a:pt x="5892" y="0"/>
                </a:lnTo>
                <a:lnTo>
                  <a:pt x="6475" y="0"/>
                </a:lnTo>
                <a:lnTo>
                  <a:pt x="6475" y="835"/>
                </a:lnTo>
                <a:lnTo>
                  <a:pt x="6475" y="1671"/>
                </a:lnTo>
                <a:close/>
                <a:moveTo>
                  <a:pt x="3041" y="3007"/>
                </a:moveTo>
                <a:lnTo>
                  <a:pt x="2742" y="2147"/>
                </a:lnTo>
                <a:lnTo>
                  <a:pt x="2444" y="1289"/>
                </a:lnTo>
                <a:lnTo>
                  <a:pt x="2145" y="2147"/>
                </a:lnTo>
                <a:lnTo>
                  <a:pt x="1847" y="3007"/>
                </a:lnTo>
                <a:lnTo>
                  <a:pt x="2444" y="3007"/>
                </a:lnTo>
                <a:lnTo>
                  <a:pt x="3041" y="3007"/>
                </a:lnTo>
                <a:close/>
                <a:moveTo>
                  <a:pt x="4887" y="4824"/>
                </a:moveTo>
                <a:lnTo>
                  <a:pt x="4278" y="4824"/>
                </a:lnTo>
                <a:lnTo>
                  <a:pt x="3671" y="4824"/>
                </a:lnTo>
                <a:lnTo>
                  <a:pt x="3375" y="3971"/>
                </a:lnTo>
                <a:lnTo>
                  <a:pt x="2444" y="3971"/>
                </a:lnTo>
                <a:lnTo>
                  <a:pt x="1513" y="3971"/>
                </a:lnTo>
                <a:lnTo>
                  <a:pt x="1216" y="4824"/>
                </a:lnTo>
                <a:lnTo>
                  <a:pt x="607" y="4824"/>
                </a:lnTo>
                <a:lnTo>
                  <a:pt x="0" y="4824"/>
                </a:lnTo>
                <a:lnTo>
                  <a:pt x="214" y="4221"/>
                </a:lnTo>
                <a:lnTo>
                  <a:pt x="427" y="3618"/>
                </a:lnTo>
                <a:lnTo>
                  <a:pt x="641" y="3015"/>
                </a:lnTo>
                <a:lnTo>
                  <a:pt x="856" y="2412"/>
                </a:lnTo>
                <a:lnTo>
                  <a:pt x="1070" y="1809"/>
                </a:lnTo>
                <a:lnTo>
                  <a:pt x="1285" y="1206"/>
                </a:lnTo>
                <a:lnTo>
                  <a:pt x="1499" y="603"/>
                </a:lnTo>
                <a:lnTo>
                  <a:pt x="1714" y="0"/>
                </a:lnTo>
                <a:lnTo>
                  <a:pt x="2443" y="0"/>
                </a:lnTo>
                <a:lnTo>
                  <a:pt x="3173" y="0"/>
                </a:lnTo>
                <a:lnTo>
                  <a:pt x="3387" y="603"/>
                </a:lnTo>
                <a:lnTo>
                  <a:pt x="3601" y="1206"/>
                </a:lnTo>
                <a:lnTo>
                  <a:pt x="3814" y="1809"/>
                </a:lnTo>
                <a:lnTo>
                  <a:pt x="4029" y="2412"/>
                </a:lnTo>
                <a:lnTo>
                  <a:pt x="4243" y="3015"/>
                </a:lnTo>
                <a:lnTo>
                  <a:pt x="4458" y="3618"/>
                </a:lnTo>
                <a:lnTo>
                  <a:pt x="4672" y="4221"/>
                </a:lnTo>
                <a:lnTo>
                  <a:pt x="4887" y="4824"/>
                </a:lnTo>
                <a:close/>
                <a:moveTo>
                  <a:pt x="5343" y="4824"/>
                </a:moveTo>
                <a:lnTo>
                  <a:pt x="5343" y="4277"/>
                </a:lnTo>
                <a:lnTo>
                  <a:pt x="5343" y="3730"/>
                </a:lnTo>
                <a:lnTo>
                  <a:pt x="5891" y="3730"/>
                </a:lnTo>
                <a:lnTo>
                  <a:pt x="6440" y="3730"/>
                </a:lnTo>
                <a:lnTo>
                  <a:pt x="6440" y="4277"/>
                </a:lnTo>
                <a:lnTo>
                  <a:pt x="6440" y="4824"/>
                </a:lnTo>
                <a:lnTo>
                  <a:pt x="5891" y="4824"/>
                </a:lnTo>
                <a:lnTo>
                  <a:pt x="5343" y="482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7C8E3E2-A6A7-5047-7F76-5A852C28CC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456040" y="2249172"/>
            <a:ext cx="1512168" cy="5040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algn="l"/>
            <a:r>
              <a:rPr lang="en-US" sz="3200" dirty="0">
                <a:solidFill>
                  <a:schemeClr val="bg1"/>
                </a:solidFill>
                <a:latin typeface="+mj-lt"/>
              </a:rPr>
              <a:t>Kiitos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19FAC3-FDFD-0982-174D-64BFD817B08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54F8133-8528-4719-A1A6-CE05B2DA2B36}" type="datetime1">
              <a:rPr lang="fi-FI" smtClean="0"/>
              <a:t>8.5.2025</a:t>
            </a:fld>
            <a:endParaRPr lang="fi-FI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BF6814-EA9F-9642-988B-BA0DCA001BE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6456040" y="6309320"/>
            <a:ext cx="3744416" cy="14386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94FCAF-E233-9309-B54B-CAB9B5DA075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01140D-C14F-41CA-99FC-0EF83E8DA40A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5" name="TextBox 4">
            <a:hlinkClick r:id="rId2"/>
            <a:extLst>
              <a:ext uri="{FF2B5EF4-FFF2-40B4-BE49-F238E27FC236}">
                <a16:creationId xmlns:a16="http://schemas.microsoft.com/office/drawing/2014/main" id="{165C98D3-985C-5D09-0F62-234BE3AB58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456040" y="2769778"/>
            <a:ext cx="1438214" cy="4431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lnSpc>
                <a:spcPct val="90000"/>
              </a:lnSpc>
              <a:spcBef>
                <a:spcPts val="800"/>
              </a:spcBef>
              <a:buFontTx/>
              <a:buNone/>
              <a:defRPr sz="3000" b="1" spc="-50" baseline="0">
                <a:latin typeface="+mj-lt"/>
              </a:defRPr>
            </a:lvl1pPr>
            <a:lvl2pPr marL="266700" indent="-26670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000"/>
            </a:lvl2pPr>
            <a:lvl3pPr marL="542925" indent="-276225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</a:lvl3pPr>
            <a:lvl4pPr marL="809625" indent="-26670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</a:lvl4pPr>
            <a:lvl5pPr marL="1076325" indent="-26670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</a:lvl5pPr>
            <a:lvl6pPr marL="1343025" indent="-26670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</a:lvl6pPr>
            <a:lvl7pPr marL="1619250" indent="-276225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</a:lvl7pPr>
            <a:lvl8pPr marL="1885950" indent="-26670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</a:lvl8pPr>
            <a:lvl9pPr marL="2152650" indent="-26670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en-GB" sz="3200" dirty="0">
                <a:solidFill>
                  <a:schemeClr val="bg1"/>
                </a:solidFill>
              </a:rPr>
              <a:t>aalto.fi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CE981A1-63EF-5A62-16BF-911E556C4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448576" y="2004866"/>
            <a:ext cx="396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89669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ank you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74A4D6E-EA47-4FB6-4842-6266F7987D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4E379A93-4718-A4A6-52FF-0770DDE1FB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7988" y="2805066"/>
            <a:ext cx="4895924" cy="3648121"/>
          </a:xfrm>
          <a:custGeom>
            <a:avLst/>
            <a:gdLst>
              <a:gd name="T0" fmla="*/ 6475 w 6475"/>
              <a:gd name="T1" fmla="*/ 1671 h 4824"/>
              <a:gd name="T2" fmla="*/ 6332 w 6475"/>
              <a:gd name="T3" fmla="*/ 2506 h 4824"/>
              <a:gd name="T4" fmla="*/ 6191 w 6475"/>
              <a:gd name="T5" fmla="*/ 3343 h 4824"/>
              <a:gd name="T6" fmla="*/ 5547 w 6475"/>
              <a:gd name="T7" fmla="*/ 3343 h 4824"/>
              <a:gd name="T8" fmla="*/ 5428 w 6475"/>
              <a:gd name="T9" fmla="*/ 2506 h 4824"/>
              <a:gd name="T10" fmla="*/ 5309 w 6475"/>
              <a:gd name="T11" fmla="*/ 1671 h 4824"/>
              <a:gd name="T12" fmla="*/ 5309 w 6475"/>
              <a:gd name="T13" fmla="*/ 835 h 4824"/>
              <a:gd name="T14" fmla="*/ 5309 w 6475"/>
              <a:gd name="T15" fmla="*/ 0 h 4824"/>
              <a:gd name="T16" fmla="*/ 5892 w 6475"/>
              <a:gd name="T17" fmla="*/ 0 h 4824"/>
              <a:gd name="T18" fmla="*/ 6475 w 6475"/>
              <a:gd name="T19" fmla="*/ 0 h 4824"/>
              <a:gd name="T20" fmla="*/ 6475 w 6475"/>
              <a:gd name="T21" fmla="*/ 835 h 4824"/>
              <a:gd name="T22" fmla="*/ 6475 w 6475"/>
              <a:gd name="T23" fmla="*/ 1671 h 4824"/>
              <a:gd name="T24" fmla="*/ 3041 w 6475"/>
              <a:gd name="T25" fmla="*/ 3007 h 4824"/>
              <a:gd name="T26" fmla="*/ 2742 w 6475"/>
              <a:gd name="T27" fmla="*/ 2147 h 4824"/>
              <a:gd name="T28" fmla="*/ 2444 w 6475"/>
              <a:gd name="T29" fmla="*/ 1289 h 4824"/>
              <a:gd name="T30" fmla="*/ 2145 w 6475"/>
              <a:gd name="T31" fmla="*/ 2147 h 4824"/>
              <a:gd name="T32" fmla="*/ 1847 w 6475"/>
              <a:gd name="T33" fmla="*/ 3007 h 4824"/>
              <a:gd name="T34" fmla="*/ 2444 w 6475"/>
              <a:gd name="T35" fmla="*/ 3007 h 4824"/>
              <a:gd name="T36" fmla="*/ 3041 w 6475"/>
              <a:gd name="T37" fmla="*/ 3007 h 4824"/>
              <a:gd name="T38" fmla="*/ 4887 w 6475"/>
              <a:gd name="T39" fmla="*/ 4824 h 4824"/>
              <a:gd name="T40" fmla="*/ 4278 w 6475"/>
              <a:gd name="T41" fmla="*/ 4824 h 4824"/>
              <a:gd name="T42" fmla="*/ 3671 w 6475"/>
              <a:gd name="T43" fmla="*/ 4824 h 4824"/>
              <a:gd name="T44" fmla="*/ 3375 w 6475"/>
              <a:gd name="T45" fmla="*/ 3971 h 4824"/>
              <a:gd name="T46" fmla="*/ 2444 w 6475"/>
              <a:gd name="T47" fmla="*/ 3971 h 4824"/>
              <a:gd name="T48" fmla="*/ 1513 w 6475"/>
              <a:gd name="T49" fmla="*/ 3971 h 4824"/>
              <a:gd name="T50" fmla="*/ 1216 w 6475"/>
              <a:gd name="T51" fmla="*/ 4824 h 4824"/>
              <a:gd name="T52" fmla="*/ 607 w 6475"/>
              <a:gd name="T53" fmla="*/ 4824 h 4824"/>
              <a:gd name="T54" fmla="*/ 0 w 6475"/>
              <a:gd name="T55" fmla="*/ 4824 h 4824"/>
              <a:gd name="T56" fmla="*/ 214 w 6475"/>
              <a:gd name="T57" fmla="*/ 4221 h 4824"/>
              <a:gd name="T58" fmla="*/ 427 w 6475"/>
              <a:gd name="T59" fmla="*/ 3618 h 4824"/>
              <a:gd name="T60" fmla="*/ 641 w 6475"/>
              <a:gd name="T61" fmla="*/ 3015 h 4824"/>
              <a:gd name="T62" fmla="*/ 856 w 6475"/>
              <a:gd name="T63" fmla="*/ 2412 h 4824"/>
              <a:gd name="T64" fmla="*/ 1070 w 6475"/>
              <a:gd name="T65" fmla="*/ 1809 h 4824"/>
              <a:gd name="T66" fmla="*/ 1285 w 6475"/>
              <a:gd name="T67" fmla="*/ 1206 h 4824"/>
              <a:gd name="T68" fmla="*/ 1499 w 6475"/>
              <a:gd name="T69" fmla="*/ 603 h 4824"/>
              <a:gd name="T70" fmla="*/ 1714 w 6475"/>
              <a:gd name="T71" fmla="*/ 0 h 4824"/>
              <a:gd name="T72" fmla="*/ 2443 w 6475"/>
              <a:gd name="T73" fmla="*/ 0 h 4824"/>
              <a:gd name="T74" fmla="*/ 3173 w 6475"/>
              <a:gd name="T75" fmla="*/ 0 h 4824"/>
              <a:gd name="T76" fmla="*/ 3387 w 6475"/>
              <a:gd name="T77" fmla="*/ 603 h 4824"/>
              <a:gd name="T78" fmla="*/ 3601 w 6475"/>
              <a:gd name="T79" fmla="*/ 1206 h 4824"/>
              <a:gd name="T80" fmla="*/ 3814 w 6475"/>
              <a:gd name="T81" fmla="*/ 1809 h 4824"/>
              <a:gd name="T82" fmla="*/ 4029 w 6475"/>
              <a:gd name="T83" fmla="*/ 2412 h 4824"/>
              <a:gd name="T84" fmla="*/ 4243 w 6475"/>
              <a:gd name="T85" fmla="*/ 3015 h 4824"/>
              <a:gd name="T86" fmla="*/ 4458 w 6475"/>
              <a:gd name="T87" fmla="*/ 3618 h 4824"/>
              <a:gd name="T88" fmla="*/ 4672 w 6475"/>
              <a:gd name="T89" fmla="*/ 4221 h 4824"/>
              <a:gd name="T90" fmla="*/ 4887 w 6475"/>
              <a:gd name="T91" fmla="*/ 4824 h 4824"/>
              <a:gd name="T92" fmla="*/ 5343 w 6475"/>
              <a:gd name="T93" fmla="*/ 4824 h 4824"/>
              <a:gd name="T94" fmla="*/ 5343 w 6475"/>
              <a:gd name="T95" fmla="*/ 4277 h 4824"/>
              <a:gd name="T96" fmla="*/ 5343 w 6475"/>
              <a:gd name="T97" fmla="*/ 3730 h 4824"/>
              <a:gd name="T98" fmla="*/ 5891 w 6475"/>
              <a:gd name="T99" fmla="*/ 3730 h 4824"/>
              <a:gd name="T100" fmla="*/ 6440 w 6475"/>
              <a:gd name="T101" fmla="*/ 3730 h 4824"/>
              <a:gd name="T102" fmla="*/ 6440 w 6475"/>
              <a:gd name="T103" fmla="*/ 4277 h 4824"/>
              <a:gd name="T104" fmla="*/ 6440 w 6475"/>
              <a:gd name="T105" fmla="*/ 4824 h 4824"/>
              <a:gd name="T106" fmla="*/ 5891 w 6475"/>
              <a:gd name="T107" fmla="*/ 4824 h 4824"/>
              <a:gd name="T108" fmla="*/ 5343 w 6475"/>
              <a:gd name="T109" fmla="*/ 4824 h 48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6475" h="4824">
                <a:moveTo>
                  <a:pt x="6475" y="1671"/>
                </a:moveTo>
                <a:lnTo>
                  <a:pt x="6332" y="2506"/>
                </a:lnTo>
                <a:lnTo>
                  <a:pt x="6191" y="3343"/>
                </a:lnTo>
                <a:lnTo>
                  <a:pt x="5547" y="3343"/>
                </a:lnTo>
                <a:lnTo>
                  <a:pt x="5428" y="2506"/>
                </a:lnTo>
                <a:lnTo>
                  <a:pt x="5309" y="1671"/>
                </a:lnTo>
                <a:lnTo>
                  <a:pt x="5309" y="835"/>
                </a:lnTo>
                <a:lnTo>
                  <a:pt x="5309" y="0"/>
                </a:lnTo>
                <a:lnTo>
                  <a:pt x="5892" y="0"/>
                </a:lnTo>
                <a:lnTo>
                  <a:pt x="6475" y="0"/>
                </a:lnTo>
                <a:lnTo>
                  <a:pt x="6475" y="835"/>
                </a:lnTo>
                <a:lnTo>
                  <a:pt x="6475" y="1671"/>
                </a:lnTo>
                <a:close/>
                <a:moveTo>
                  <a:pt x="3041" y="3007"/>
                </a:moveTo>
                <a:lnTo>
                  <a:pt x="2742" y="2147"/>
                </a:lnTo>
                <a:lnTo>
                  <a:pt x="2444" y="1289"/>
                </a:lnTo>
                <a:lnTo>
                  <a:pt x="2145" y="2147"/>
                </a:lnTo>
                <a:lnTo>
                  <a:pt x="1847" y="3007"/>
                </a:lnTo>
                <a:lnTo>
                  <a:pt x="2444" y="3007"/>
                </a:lnTo>
                <a:lnTo>
                  <a:pt x="3041" y="3007"/>
                </a:lnTo>
                <a:close/>
                <a:moveTo>
                  <a:pt x="4887" y="4824"/>
                </a:moveTo>
                <a:lnTo>
                  <a:pt x="4278" y="4824"/>
                </a:lnTo>
                <a:lnTo>
                  <a:pt x="3671" y="4824"/>
                </a:lnTo>
                <a:lnTo>
                  <a:pt x="3375" y="3971"/>
                </a:lnTo>
                <a:lnTo>
                  <a:pt x="2444" y="3971"/>
                </a:lnTo>
                <a:lnTo>
                  <a:pt x="1513" y="3971"/>
                </a:lnTo>
                <a:lnTo>
                  <a:pt x="1216" y="4824"/>
                </a:lnTo>
                <a:lnTo>
                  <a:pt x="607" y="4824"/>
                </a:lnTo>
                <a:lnTo>
                  <a:pt x="0" y="4824"/>
                </a:lnTo>
                <a:lnTo>
                  <a:pt x="214" y="4221"/>
                </a:lnTo>
                <a:lnTo>
                  <a:pt x="427" y="3618"/>
                </a:lnTo>
                <a:lnTo>
                  <a:pt x="641" y="3015"/>
                </a:lnTo>
                <a:lnTo>
                  <a:pt x="856" y="2412"/>
                </a:lnTo>
                <a:lnTo>
                  <a:pt x="1070" y="1809"/>
                </a:lnTo>
                <a:lnTo>
                  <a:pt x="1285" y="1206"/>
                </a:lnTo>
                <a:lnTo>
                  <a:pt x="1499" y="603"/>
                </a:lnTo>
                <a:lnTo>
                  <a:pt x="1714" y="0"/>
                </a:lnTo>
                <a:lnTo>
                  <a:pt x="2443" y="0"/>
                </a:lnTo>
                <a:lnTo>
                  <a:pt x="3173" y="0"/>
                </a:lnTo>
                <a:lnTo>
                  <a:pt x="3387" y="603"/>
                </a:lnTo>
                <a:lnTo>
                  <a:pt x="3601" y="1206"/>
                </a:lnTo>
                <a:lnTo>
                  <a:pt x="3814" y="1809"/>
                </a:lnTo>
                <a:lnTo>
                  <a:pt x="4029" y="2412"/>
                </a:lnTo>
                <a:lnTo>
                  <a:pt x="4243" y="3015"/>
                </a:lnTo>
                <a:lnTo>
                  <a:pt x="4458" y="3618"/>
                </a:lnTo>
                <a:lnTo>
                  <a:pt x="4672" y="4221"/>
                </a:lnTo>
                <a:lnTo>
                  <a:pt x="4887" y="4824"/>
                </a:lnTo>
                <a:close/>
                <a:moveTo>
                  <a:pt x="5343" y="4824"/>
                </a:moveTo>
                <a:lnTo>
                  <a:pt x="5343" y="4277"/>
                </a:lnTo>
                <a:lnTo>
                  <a:pt x="5343" y="3730"/>
                </a:lnTo>
                <a:lnTo>
                  <a:pt x="5891" y="3730"/>
                </a:lnTo>
                <a:lnTo>
                  <a:pt x="6440" y="3730"/>
                </a:lnTo>
                <a:lnTo>
                  <a:pt x="6440" y="4277"/>
                </a:lnTo>
                <a:lnTo>
                  <a:pt x="6440" y="4824"/>
                </a:lnTo>
                <a:lnTo>
                  <a:pt x="5891" y="4824"/>
                </a:lnTo>
                <a:lnTo>
                  <a:pt x="5343" y="482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19FAC3-FDFD-0982-174D-64BFD817B08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5EFF845-699F-40D8-986D-FF523A0DCCF0}" type="datetime1">
              <a:rPr lang="fi-FI" smtClean="0"/>
              <a:t>8.5.2025</a:t>
            </a:fld>
            <a:endParaRPr lang="fi-FI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BF6814-EA9F-9642-988B-BA0DCA001BE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6456040" y="6309320"/>
            <a:ext cx="3744416" cy="144016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94FCAF-E233-9309-B54B-CAB9B5DA075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DFF82F-A665-CA7C-A4D9-281EBE1EA3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456040" y="2249172"/>
            <a:ext cx="1512168" cy="5040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algn="l"/>
            <a:r>
              <a:rPr lang="en-US" sz="3200" dirty="0">
                <a:latin typeface="+mj-lt"/>
              </a:rPr>
              <a:t>Kiitos</a:t>
            </a:r>
          </a:p>
        </p:txBody>
      </p:sp>
      <p:sp>
        <p:nvSpPr>
          <p:cNvPr id="8" name="TextBox 7">
            <a:hlinkClick r:id="rId2"/>
            <a:extLst>
              <a:ext uri="{FF2B5EF4-FFF2-40B4-BE49-F238E27FC236}">
                <a16:creationId xmlns:a16="http://schemas.microsoft.com/office/drawing/2014/main" id="{F9F35130-809C-54C5-7E28-08465B7283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456040" y="2769778"/>
            <a:ext cx="1438214" cy="4431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lnSpc>
                <a:spcPct val="90000"/>
              </a:lnSpc>
              <a:spcBef>
                <a:spcPts val="800"/>
              </a:spcBef>
              <a:buFontTx/>
              <a:buNone/>
              <a:defRPr sz="3000" b="1" spc="-50" baseline="0">
                <a:latin typeface="+mj-lt"/>
              </a:defRPr>
            </a:lvl1pPr>
            <a:lvl2pPr marL="266700" indent="-26670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000"/>
            </a:lvl2pPr>
            <a:lvl3pPr marL="542925" indent="-276225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</a:lvl3pPr>
            <a:lvl4pPr marL="809625" indent="-26670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</a:lvl4pPr>
            <a:lvl5pPr marL="1076325" indent="-26670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</a:lvl5pPr>
            <a:lvl6pPr marL="1343025" indent="-26670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</a:lvl6pPr>
            <a:lvl7pPr marL="1619250" indent="-276225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</a:lvl7pPr>
            <a:lvl8pPr marL="1885950" indent="-26670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</a:lvl8pPr>
            <a:lvl9pPr marL="2152650" indent="-26670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en-GB" sz="3200" dirty="0"/>
              <a:t>aalto.fi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4389D5A-AB42-9199-44CF-9CEEAE5334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448576" y="2004866"/>
            <a:ext cx="396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34320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ank you Re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74A4D6E-EA47-4FB6-4842-6266F7987D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4E379A93-4718-A4A6-52FF-0770DDE1FB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7988" y="2805066"/>
            <a:ext cx="4895924" cy="3648121"/>
          </a:xfrm>
          <a:custGeom>
            <a:avLst/>
            <a:gdLst>
              <a:gd name="T0" fmla="*/ 6475 w 6475"/>
              <a:gd name="T1" fmla="*/ 1671 h 4824"/>
              <a:gd name="T2" fmla="*/ 6332 w 6475"/>
              <a:gd name="T3" fmla="*/ 2506 h 4824"/>
              <a:gd name="T4" fmla="*/ 6191 w 6475"/>
              <a:gd name="T5" fmla="*/ 3343 h 4824"/>
              <a:gd name="T6" fmla="*/ 5547 w 6475"/>
              <a:gd name="T7" fmla="*/ 3343 h 4824"/>
              <a:gd name="T8" fmla="*/ 5428 w 6475"/>
              <a:gd name="T9" fmla="*/ 2506 h 4824"/>
              <a:gd name="T10" fmla="*/ 5309 w 6475"/>
              <a:gd name="T11" fmla="*/ 1671 h 4824"/>
              <a:gd name="T12" fmla="*/ 5309 w 6475"/>
              <a:gd name="T13" fmla="*/ 835 h 4824"/>
              <a:gd name="T14" fmla="*/ 5309 w 6475"/>
              <a:gd name="T15" fmla="*/ 0 h 4824"/>
              <a:gd name="T16" fmla="*/ 5892 w 6475"/>
              <a:gd name="T17" fmla="*/ 0 h 4824"/>
              <a:gd name="T18" fmla="*/ 6475 w 6475"/>
              <a:gd name="T19" fmla="*/ 0 h 4824"/>
              <a:gd name="T20" fmla="*/ 6475 w 6475"/>
              <a:gd name="T21" fmla="*/ 835 h 4824"/>
              <a:gd name="T22" fmla="*/ 6475 w 6475"/>
              <a:gd name="T23" fmla="*/ 1671 h 4824"/>
              <a:gd name="T24" fmla="*/ 3041 w 6475"/>
              <a:gd name="T25" fmla="*/ 3007 h 4824"/>
              <a:gd name="T26" fmla="*/ 2742 w 6475"/>
              <a:gd name="T27" fmla="*/ 2147 h 4824"/>
              <a:gd name="T28" fmla="*/ 2444 w 6475"/>
              <a:gd name="T29" fmla="*/ 1289 h 4824"/>
              <a:gd name="T30" fmla="*/ 2145 w 6475"/>
              <a:gd name="T31" fmla="*/ 2147 h 4824"/>
              <a:gd name="T32" fmla="*/ 1847 w 6475"/>
              <a:gd name="T33" fmla="*/ 3007 h 4824"/>
              <a:gd name="T34" fmla="*/ 2444 w 6475"/>
              <a:gd name="T35" fmla="*/ 3007 h 4824"/>
              <a:gd name="T36" fmla="*/ 3041 w 6475"/>
              <a:gd name="T37" fmla="*/ 3007 h 4824"/>
              <a:gd name="T38" fmla="*/ 4887 w 6475"/>
              <a:gd name="T39" fmla="*/ 4824 h 4824"/>
              <a:gd name="T40" fmla="*/ 4278 w 6475"/>
              <a:gd name="T41" fmla="*/ 4824 h 4824"/>
              <a:gd name="T42" fmla="*/ 3671 w 6475"/>
              <a:gd name="T43" fmla="*/ 4824 h 4824"/>
              <a:gd name="T44" fmla="*/ 3375 w 6475"/>
              <a:gd name="T45" fmla="*/ 3971 h 4824"/>
              <a:gd name="T46" fmla="*/ 2444 w 6475"/>
              <a:gd name="T47" fmla="*/ 3971 h 4824"/>
              <a:gd name="T48" fmla="*/ 1513 w 6475"/>
              <a:gd name="T49" fmla="*/ 3971 h 4824"/>
              <a:gd name="T50" fmla="*/ 1216 w 6475"/>
              <a:gd name="T51" fmla="*/ 4824 h 4824"/>
              <a:gd name="T52" fmla="*/ 607 w 6475"/>
              <a:gd name="T53" fmla="*/ 4824 h 4824"/>
              <a:gd name="T54" fmla="*/ 0 w 6475"/>
              <a:gd name="T55" fmla="*/ 4824 h 4824"/>
              <a:gd name="T56" fmla="*/ 214 w 6475"/>
              <a:gd name="T57" fmla="*/ 4221 h 4824"/>
              <a:gd name="T58" fmla="*/ 427 w 6475"/>
              <a:gd name="T59" fmla="*/ 3618 h 4824"/>
              <a:gd name="T60" fmla="*/ 641 w 6475"/>
              <a:gd name="T61" fmla="*/ 3015 h 4824"/>
              <a:gd name="T62" fmla="*/ 856 w 6475"/>
              <a:gd name="T63" fmla="*/ 2412 h 4824"/>
              <a:gd name="T64" fmla="*/ 1070 w 6475"/>
              <a:gd name="T65" fmla="*/ 1809 h 4824"/>
              <a:gd name="T66" fmla="*/ 1285 w 6475"/>
              <a:gd name="T67" fmla="*/ 1206 h 4824"/>
              <a:gd name="T68" fmla="*/ 1499 w 6475"/>
              <a:gd name="T69" fmla="*/ 603 h 4824"/>
              <a:gd name="T70" fmla="*/ 1714 w 6475"/>
              <a:gd name="T71" fmla="*/ 0 h 4824"/>
              <a:gd name="T72" fmla="*/ 2443 w 6475"/>
              <a:gd name="T73" fmla="*/ 0 h 4824"/>
              <a:gd name="T74" fmla="*/ 3173 w 6475"/>
              <a:gd name="T75" fmla="*/ 0 h 4824"/>
              <a:gd name="T76" fmla="*/ 3387 w 6475"/>
              <a:gd name="T77" fmla="*/ 603 h 4824"/>
              <a:gd name="T78" fmla="*/ 3601 w 6475"/>
              <a:gd name="T79" fmla="*/ 1206 h 4824"/>
              <a:gd name="T80" fmla="*/ 3814 w 6475"/>
              <a:gd name="T81" fmla="*/ 1809 h 4824"/>
              <a:gd name="T82" fmla="*/ 4029 w 6475"/>
              <a:gd name="T83" fmla="*/ 2412 h 4824"/>
              <a:gd name="T84" fmla="*/ 4243 w 6475"/>
              <a:gd name="T85" fmla="*/ 3015 h 4824"/>
              <a:gd name="T86" fmla="*/ 4458 w 6475"/>
              <a:gd name="T87" fmla="*/ 3618 h 4824"/>
              <a:gd name="T88" fmla="*/ 4672 w 6475"/>
              <a:gd name="T89" fmla="*/ 4221 h 4824"/>
              <a:gd name="T90" fmla="*/ 4887 w 6475"/>
              <a:gd name="T91" fmla="*/ 4824 h 4824"/>
              <a:gd name="T92" fmla="*/ 5343 w 6475"/>
              <a:gd name="T93" fmla="*/ 4824 h 4824"/>
              <a:gd name="T94" fmla="*/ 5343 w 6475"/>
              <a:gd name="T95" fmla="*/ 4277 h 4824"/>
              <a:gd name="T96" fmla="*/ 5343 w 6475"/>
              <a:gd name="T97" fmla="*/ 3730 h 4824"/>
              <a:gd name="T98" fmla="*/ 5891 w 6475"/>
              <a:gd name="T99" fmla="*/ 3730 h 4824"/>
              <a:gd name="T100" fmla="*/ 6440 w 6475"/>
              <a:gd name="T101" fmla="*/ 3730 h 4824"/>
              <a:gd name="T102" fmla="*/ 6440 w 6475"/>
              <a:gd name="T103" fmla="*/ 4277 h 4824"/>
              <a:gd name="T104" fmla="*/ 6440 w 6475"/>
              <a:gd name="T105" fmla="*/ 4824 h 4824"/>
              <a:gd name="T106" fmla="*/ 5891 w 6475"/>
              <a:gd name="T107" fmla="*/ 4824 h 4824"/>
              <a:gd name="T108" fmla="*/ 5343 w 6475"/>
              <a:gd name="T109" fmla="*/ 4824 h 48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6475" h="4824">
                <a:moveTo>
                  <a:pt x="6475" y="1671"/>
                </a:moveTo>
                <a:lnTo>
                  <a:pt x="6332" y="2506"/>
                </a:lnTo>
                <a:lnTo>
                  <a:pt x="6191" y="3343"/>
                </a:lnTo>
                <a:lnTo>
                  <a:pt x="5547" y="3343"/>
                </a:lnTo>
                <a:lnTo>
                  <a:pt x="5428" y="2506"/>
                </a:lnTo>
                <a:lnTo>
                  <a:pt x="5309" y="1671"/>
                </a:lnTo>
                <a:lnTo>
                  <a:pt x="5309" y="835"/>
                </a:lnTo>
                <a:lnTo>
                  <a:pt x="5309" y="0"/>
                </a:lnTo>
                <a:lnTo>
                  <a:pt x="5892" y="0"/>
                </a:lnTo>
                <a:lnTo>
                  <a:pt x="6475" y="0"/>
                </a:lnTo>
                <a:lnTo>
                  <a:pt x="6475" y="835"/>
                </a:lnTo>
                <a:lnTo>
                  <a:pt x="6475" y="1671"/>
                </a:lnTo>
                <a:close/>
                <a:moveTo>
                  <a:pt x="3041" y="3007"/>
                </a:moveTo>
                <a:lnTo>
                  <a:pt x="2742" y="2147"/>
                </a:lnTo>
                <a:lnTo>
                  <a:pt x="2444" y="1289"/>
                </a:lnTo>
                <a:lnTo>
                  <a:pt x="2145" y="2147"/>
                </a:lnTo>
                <a:lnTo>
                  <a:pt x="1847" y="3007"/>
                </a:lnTo>
                <a:lnTo>
                  <a:pt x="2444" y="3007"/>
                </a:lnTo>
                <a:lnTo>
                  <a:pt x="3041" y="3007"/>
                </a:lnTo>
                <a:close/>
                <a:moveTo>
                  <a:pt x="4887" y="4824"/>
                </a:moveTo>
                <a:lnTo>
                  <a:pt x="4278" y="4824"/>
                </a:lnTo>
                <a:lnTo>
                  <a:pt x="3671" y="4824"/>
                </a:lnTo>
                <a:lnTo>
                  <a:pt x="3375" y="3971"/>
                </a:lnTo>
                <a:lnTo>
                  <a:pt x="2444" y="3971"/>
                </a:lnTo>
                <a:lnTo>
                  <a:pt x="1513" y="3971"/>
                </a:lnTo>
                <a:lnTo>
                  <a:pt x="1216" y="4824"/>
                </a:lnTo>
                <a:lnTo>
                  <a:pt x="607" y="4824"/>
                </a:lnTo>
                <a:lnTo>
                  <a:pt x="0" y="4824"/>
                </a:lnTo>
                <a:lnTo>
                  <a:pt x="214" y="4221"/>
                </a:lnTo>
                <a:lnTo>
                  <a:pt x="427" y="3618"/>
                </a:lnTo>
                <a:lnTo>
                  <a:pt x="641" y="3015"/>
                </a:lnTo>
                <a:lnTo>
                  <a:pt x="856" y="2412"/>
                </a:lnTo>
                <a:lnTo>
                  <a:pt x="1070" y="1809"/>
                </a:lnTo>
                <a:lnTo>
                  <a:pt x="1285" y="1206"/>
                </a:lnTo>
                <a:lnTo>
                  <a:pt x="1499" y="603"/>
                </a:lnTo>
                <a:lnTo>
                  <a:pt x="1714" y="0"/>
                </a:lnTo>
                <a:lnTo>
                  <a:pt x="2443" y="0"/>
                </a:lnTo>
                <a:lnTo>
                  <a:pt x="3173" y="0"/>
                </a:lnTo>
                <a:lnTo>
                  <a:pt x="3387" y="603"/>
                </a:lnTo>
                <a:lnTo>
                  <a:pt x="3601" y="1206"/>
                </a:lnTo>
                <a:lnTo>
                  <a:pt x="3814" y="1809"/>
                </a:lnTo>
                <a:lnTo>
                  <a:pt x="4029" y="2412"/>
                </a:lnTo>
                <a:lnTo>
                  <a:pt x="4243" y="3015"/>
                </a:lnTo>
                <a:lnTo>
                  <a:pt x="4458" y="3618"/>
                </a:lnTo>
                <a:lnTo>
                  <a:pt x="4672" y="4221"/>
                </a:lnTo>
                <a:lnTo>
                  <a:pt x="4887" y="4824"/>
                </a:lnTo>
                <a:close/>
                <a:moveTo>
                  <a:pt x="5343" y="4824"/>
                </a:moveTo>
                <a:lnTo>
                  <a:pt x="5343" y="4277"/>
                </a:lnTo>
                <a:lnTo>
                  <a:pt x="5343" y="3730"/>
                </a:lnTo>
                <a:lnTo>
                  <a:pt x="5891" y="3730"/>
                </a:lnTo>
                <a:lnTo>
                  <a:pt x="6440" y="3730"/>
                </a:lnTo>
                <a:lnTo>
                  <a:pt x="6440" y="4277"/>
                </a:lnTo>
                <a:lnTo>
                  <a:pt x="6440" y="4824"/>
                </a:lnTo>
                <a:lnTo>
                  <a:pt x="5891" y="4824"/>
                </a:lnTo>
                <a:lnTo>
                  <a:pt x="5343" y="482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44BCDF-D62A-8FD1-A853-63A6E329245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5F0D0FC-42F6-47DE-A7F4-E745E6EF1D32}" type="datetime1">
              <a:rPr lang="fi-FI" smtClean="0"/>
              <a:t>8.5.2025</a:t>
            </a:fld>
            <a:endParaRPr lang="fi-F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CB65B9-41BC-781D-107D-C5A99B2C7D5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C85133-50DB-CAA4-935B-5BFB0E1B21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456040" y="2249172"/>
            <a:ext cx="1512168" cy="5040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algn="l"/>
            <a:r>
              <a:rPr lang="en-US" sz="3200" dirty="0">
                <a:latin typeface="+mj-lt"/>
              </a:rPr>
              <a:t>Kiitos</a:t>
            </a:r>
          </a:p>
        </p:txBody>
      </p:sp>
      <p:sp>
        <p:nvSpPr>
          <p:cNvPr id="8" name="TextBox 7">
            <a:hlinkClick r:id="rId2"/>
            <a:extLst>
              <a:ext uri="{FF2B5EF4-FFF2-40B4-BE49-F238E27FC236}">
                <a16:creationId xmlns:a16="http://schemas.microsoft.com/office/drawing/2014/main" id="{7F46B658-9D7D-6338-006D-3915FC261F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456040" y="2769778"/>
            <a:ext cx="1438214" cy="4431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lnSpc>
                <a:spcPct val="90000"/>
              </a:lnSpc>
              <a:spcBef>
                <a:spcPts val="800"/>
              </a:spcBef>
              <a:buFontTx/>
              <a:buNone/>
              <a:defRPr sz="3000" b="1" spc="-50" baseline="0">
                <a:latin typeface="+mj-lt"/>
              </a:defRPr>
            </a:lvl1pPr>
            <a:lvl2pPr marL="266700" indent="-26670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000"/>
            </a:lvl2pPr>
            <a:lvl3pPr marL="542925" indent="-276225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</a:lvl3pPr>
            <a:lvl4pPr marL="809625" indent="-26670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</a:lvl4pPr>
            <a:lvl5pPr marL="1076325" indent="-26670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</a:lvl5pPr>
            <a:lvl6pPr marL="1343025" indent="-26670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</a:lvl6pPr>
            <a:lvl7pPr marL="1619250" indent="-276225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</a:lvl7pPr>
            <a:lvl8pPr marL="1885950" indent="-26670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</a:lvl8pPr>
            <a:lvl9pPr marL="2152650" indent="-26670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en-GB" sz="3200" dirty="0"/>
              <a:t>aalto.fi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26E9EB7-2C97-21BD-728D-4E129DB8FD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448576" y="2004866"/>
            <a:ext cx="396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EE7BE5AF-5BA3-43BE-6B1C-F56C8A9C8AB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6456040" y="6309320"/>
            <a:ext cx="3744416" cy="144016"/>
          </a:xfrm>
        </p:spPr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260043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ank you Yellow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74A4D6E-EA47-4FB6-4842-6266F7987D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4E379A93-4718-A4A6-52FF-0770DDE1FB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7988" y="2805066"/>
            <a:ext cx="4895924" cy="3648121"/>
          </a:xfrm>
          <a:custGeom>
            <a:avLst/>
            <a:gdLst>
              <a:gd name="T0" fmla="*/ 6475 w 6475"/>
              <a:gd name="T1" fmla="*/ 1671 h 4824"/>
              <a:gd name="T2" fmla="*/ 6332 w 6475"/>
              <a:gd name="T3" fmla="*/ 2506 h 4824"/>
              <a:gd name="T4" fmla="*/ 6191 w 6475"/>
              <a:gd name="T5" fmla="*/ 3343 h 4824"/>
              <a:gd name="T6" fmla="*/ 5547 w 6475"/>
              <a:gd name="T7" fmla="*/ 3343 h 4824"/>
              <a:gd name="T8" fmla="*/ 5428 w 6475"/>
              <a:gd name="T9" fmla="*/ 2506 h 4824"/>
              <a:gd name="T10" fmla="*/ 5309 w 6475"/>
              <a:gd name="T11" fmla="*/ 1671 h 4824"/>
              <a:gd name="T12" fmla="*/ 5309 w 6475"/>
              <a:gd name="T13" fmla="*/ 835 h 4824"/>
              <a:gd name="T14" fmla="*/ 5309 w 6475"/>
              <a:gd name="T15" fmla="*/ 0 h 4824"/>
              <a:gd name="T16" fmla="*/ 5892 w 6475"/>
              <a:gd name="T17" fmla="*/ 0 h 4824"/>
              <a:gd name="T18" fmla="*/ 6475 w 6475"/>
              <a:gd name="T19" fmla="*/ 0 h 4824"/>
              <a:gd name="T20" fmla="*/ 6475 w 6475"/>
              <a:gd name="T21" fmla="*/ 835 h 4824"/>
              <a:gd name="T22" fmla="*/ 6475 w 6475"/>
              <a:gd name="T23" fmla="*/ 1671 h 4824"/>
              <a:gd name="T24" fmla="*/ 3041 w 6475"/>
              <a:gd name="T25" fmla="*/ 3007 h 4824"/>
              <a:gd name="T26" fmla="*/ 2742 w 6475"/>
              <a:gd name="T27" fmla="*/ 2147 h 4824"/>
              <a:gd name="T28" fmla="*/ 2444 w 6475"/>
              <a:gd name="T29" fmla="*/ 1289 h 4824"/>
              <a:gd name="T30" fmla="*/ 2145 w 6475"/>
              <a:gd name="T31" fmla="*/ 2147 h 4824"/>
              <a:gd name="T32" fmla="*/ 1847 w 6475"/>
              <a:gd name="T33" fmla="*/ 3007 h 4824"/>
              <a:gd name="T34" fmla="*/ 2444 w 6475"/>
              <a:gd name="T35" fmla="*/ 3007 h 4824"/>
              <a:gd name="T36" fmla="*/ 3041 w 6475"/>
              <a:gd name="T37" fmla="*/ 3007 h 4824"/>
              <a:gd name="T38" fmla="*/ 4887 w 6475"/>
              <a:gd name="T39" fmla="*/ 4824 h 4824"/>
              <a:gd name="T40" fmla="*/ 4278 w 6475"/>
              <a:gd name="T41" fmla="*/ 4824 h 4824"/>
              <a:gd name="T42" fmla="*/ 3671 w 6475"/>
              <a:gd name="T43" fmla="*/ 4824 h 4824"/>
              <a:gd name="T44" fmla="*/ 3375 w 6475"/>
              <a:gd name="T45" fmla="*/ 3971 h 4824"/>
              <a:gd name="T46" fmla="*/ 2444 w 6475"/>
              <a:gd name="T47" fmla="*/ 3971 h 4824"/>
              <a:gd name="T48" fmla="*/ 1513 w 6475"/>
              <a:gd name="T49" fmla="*/ 3971 h 4824"/>
              <a:gd name="T50" fmla="*/ 1216 w 6475"/>
              <a:gd name="T51" fmla="*/ 4824 h 4824"/>
              <a:gd name="T52" fmla="*/ 607 w 6475"/>
              <a:gd name="T53" fmla="*/ 4824 h 4824"/>
              <a:gd name="T54" fmla="*/ 0 w 6475"/>
              <a:gd name="T55" fmla="*/ 4824 h 4824"/>
              <a:gd name="T56" fmla="*/ 214 w 6475"/>
              <a:gd name="T57" fmla="*/ 4221 h 4824"/>
              <a:gd name="T58" fmla="*/ 427 w 6475"/>
              <a:gd name="T59" fmla="*/ 3618 h 4824"/>
              <a:gd name="T60" fmla="*/ 641 w 6475"/>
              <a:gd name="T61" fmla="*/ 3015 h 4824"/>
              <a:gd name="T62" fmla="*/ 856 w 6475"/>
              <a:gd name="T63" fmla="*/ 2412 h 4824"/>
              <a:gd name="T64" fmla="*/ 1070 w 6475"/>
              <a:gd name="T65" fmla="*/ 1809 h 4824"/>
              <a:gd name="T66" fmla="*/ 1285 w 6475"/>
              <a:gd name="T67" fmla="*/ 1206 h 4824"/>
              <a:gd name="T68" fmla="*/ 1499 w 6475"/>
              <a:gd name="T69" fmla="*/ 603 h 4824"/>
              <a:gd name="T70" fmla="*/ 1714 w 6475"/>
              <a:gd name="T71" fmla="*/ 0 h 4824"/>
              <a:gd name="T72" fmla="*/ 2443 w 6475"/>
              <a:gd name="T73" fmla="*/ 0 h 4824"/>
              <a:gd name="T74" fmla="*/ 3173 w 6475"/>
              <a:gd name="T75" fmla="*/ 0 h 4824"/>
              <a:gd name="T76" fmla="*/ 3387 w 6475"/>
              <a:gd name="T77" fmla="*/ 603 h 4824"/>
              <a:gd name="T78" fmla="*/ 3601 w 6475"/>
              <a:gd name="T79" fmla="*/ 1206 h 4824"/>
              <a:gd name="T80" fmla="*/ 3814 w 6475"/>
              <a:gd name="T81" fmla="*/ 1809 h 4824"/>
              <a:gd name="T82" fmla="*/ 4029 w 6475"/>
              <a:gd name="T83" fmla="*/ 2412 h 4824"/>
              <a:gd name="T84" fmla="*/ 4243 w 6475"/>
              <a:gd name="T85" fmla="*/ 3015 h 4824"/>
              <a:gd name="T86" fmla="*/ 4458 w 6475"/>
              <a:gd name="T87" fmla="*/ 3618 h 4824"/>
              <a:gd name="T88" fmla="*/ 4672 w 6475"/>
              <a:gd name="T89" fmla="*/ 4221 h 4824"/>
              <a:gd name="T90" fmla="*/ 4887 w 6475"/>
              <a:gd name="T91" fmla="*/ 4824 h 4824"/>
              <a:gd name="T92" fmla="*/ 5343 w 6475"/>
              <a:gd name="T93" fmla="*/ 4824 h 4824"/>
              <a:gd name="T94" fmla="*/ 5343 w 6475"/>
              <a:gd name="T95" fmla="*/ 4277 h 4824"/>
              <a:gd name="T96" fmla="*/ 5343 w 6475"/>
              <a:gd name="T97" fmla="*/ 3730 h 4824"/>
              <a:gd name="T98" fmla="*/ 5891 w 6475"/>
              <a:gd name="T99" fmla="*/ 3730 h 4824"/>
              <a:gd name="T100" fmla="*/ 6440 w 6475"/>
              <a:gd name="T101" fmla="*/ 3730 h 4824"/>
              <a:gd name="T102" fmla="*/ 6440 w 6475"/>
              <a:gd name="T103" fmla="*/ 4277 h 4824"/>
              <a:gd name="T104" fmla="*/ 6440 w 6475"/>
              <a:gd name="T105" fmla="*/ 4824 h 4824"/>
              <a:gd name="T106" fmla="*/ 5891 w 6475"/>
              <a:gd name="T107" fmla="*/ 4824 h 4824"/>
              <a:gd name="T108" fmla="*/ 5343 w 6475"/>
              <a:gd name="T109" fmla="*/ 4824 h 48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6475" h="4824">
                <a:moveTo>
                  <a:pt x="6475" y="1671"/>
                </a:moveTo>
                <a:lnTo>
                  <a:pt x="6332" y="2506"/>
                </a:lnTo>
                <a:lnTo>
                  <a:pt x="6191" y="3343"/>
                </a:lnTo>
                <a:lnTo>
                  <a:pt x="5547" y="3343"/>
                </a:lnTo>
                <a:lnTo>
                  <a:pt x="5428" y="2506"/>
                </a:lnTo>
                <a:lnTo>
                  <a:pt x="5309" y="1671"/>
                </a:lnTo>
                <a:lnTo>
                  <a:pt x="5309" y="835"/>
                </a:lnTo>
                <a:lnTo>
                  <a:pt x="5309" y="0"/>
                </a:lnTo>
                <a:lnTo>
                  <a:pt x="5892" y="0"/>
                </a:lnTo>
                <a:lnTo>
                  <a:pt x="6475" y="0"/>
                </a:lnTo>
                <a:lnTo>
                  <a:pt x="6475" y="835"/>
                </a:lnTo>
                <a:lnTo>
                  <a:pt x="6475" y="1671"/>
                </a:lnTo>
                <a:close/>
                <a:moveTo>
                  <a:pt x="3041" y="3007"/>
                </a:moveTo>
                <a:lnTo>
                  <a:pt x="2742" y="2147"/>
                </a:lnTo>
                <a:lnTo>
                  <a:pt x="2444" y="1289"/>
                </a:lnTo>
                <a:lnTo>
                  <a:pt x="2145" y="2147"/>
                </a:lnTo>
                <a:lnTo>
                  <a:pt x="1847" y="3007"/>
                </a:lnTo>
                <a:lnTo>
                  <a:pt x="2444" y="3007"/>
                </a:lnTo>
                <a:lnTo>
                  <a:pt x="3041" y="3007"/>
                </a:lnTo>
                <a:close/>
                <a:moveTo>
                  <a:pt x="4887" y="4824"/>
                </a:moveTo>
                <a:lnTo>
                  <a:pt x="4278" y="4824"/>
                </a:lnTo>
                <a:lnTo>
                  <a:pt x="3671" y="4824"/>
                </a:lnTo>
                <a:lnTo>
                  <a:pt x="3375" y="3971"/>
                </a:lnTo>
                <a:lnTo>
                  <a:pt x="2444" y="3971"/>
                </a:lnTo>
                <a:lnTo>
                  <a:pt x="1513" y="3971"/>
                </a:lnTo>
                <a:lnTo>
                  <a:pt x="1216" y="4824"/>
                </a:lnTo>
                <a:lnTo>
                  <a:pt x="607" y="4824"/>
                </a:lnTo>
                <a:lnTo>
                  <a:pt x="0" y="4824"/>
                </a:lnTo>
                <a:lnTo>
                  <a:pt x="214" y="4221"/>
                </a:lnTo>
                <a:lnTo>
                  <a:pt x="427" y="3618"/>
                </a:lnTo>
                <a:lnTo>
                  <a:pt x="641" y="3015"/>
                </a:lnTo>
                <a:lnTo>
                  <a:pt x="856" y="2412"/>
                </a:lnTo>
                <a:lnTo>
                  <a:pt x="1070" y="1809"/>
                </a:lnTo>
                <a:lnTo>
                  <a:pt x="1285" y="1206"/>
                </a:lnTo>
                <a:lnTo>
                  <a:pt x="1499" y="603"/>
                </a:lnTo>
                <a:lnTo>
                  <a:pt x="1714" y="0"/>
                </a:lnTo>
                <a:lnTo>
                  <a:pt x="2443" y="0"/>
                </a:lnTo>
                <a:lnTo>
                  <a:pt x="3173" y="0"/>
                </a:lnTo>
                <a:lnTo>
                  <a:pt x="3387" y="603"/>
                </a:lnTo>
                <a:lnTo>
                  <a:pt x="3601" y="1206"/>
                </a:lnTo>
                <a:lnTo>
                  <a:pt x="3814" y="1809"/>
                </a:lnTo>
                <a:lnTo>
                  <a:pt x="4029" y="2412"/>
                </a:lnTo>
                <a:lnTo>
                  <a:pt x="4243" y="3015"/>
                </a:lnTo>
                <a:lnTo>
                  <a:pt x="4458" y="3618"/>
                </a:lnTo>
                <a:lnTo>
                  <a:pt x="4672" y="4221"/>
                </a:lnTo>
                <a:lnTo>
                  <a:pt x="4887" y="4824"/>
                </a:lnTo>
                <a:close/>
                <a:moveTo>
                  <a:pt x="5343" y="4824"/>
                </a:moveTo>
                <a:lnTo>
                  <a:pt x="5343" y="4277"/>
                </a:lnTo>
                <a:lnTo>
                  <a:pt x="5343" y="3730"/>
                </a:lnTo>
                <a:lnTo>
                  <a:pt x="5891" y="3730"/>
                </a:lnTo>
                <a:lnTo>
                  <a:pt x="6440" y="3730"/>
                </a:lnTo>
                <a:lnTo>
                  <a:pt x="6440" y="4277"/>
                </a:lnTo>
                <a:lnTo>
                  <a:pt x="6440" y="4824"/>
                </a:lnTo>
                <a:lnTo>
                  <a:pt x="5891" y="4824"/>
                </a:lnTo>
                <a:lnTo>
                  <a:pt x="5343" y="482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31311B-B039-888D-706C-C02FE1F8017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25CAF6D-1016-4B8F-B423-2EFB8ABFBD35}" type="datetime1">
              <a:rPr lang="fi-FI" smtClean="0"/>
              <a:t>8.5.2025</a:t>
            </a:fld>
            <a:endParaRPr lang="fi-F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ED29A7-39F7-6678-ED5C-1BFC1DE83DE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C0BA38-FC88-57DB-9D5F-17BBFA1AD9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456040" y="2249172"/>
            <a:ext cx="1512168" cy="5040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algn="l"/>
            <a:r>
              <a:rPr lang="en-US" sz="3200" dirty="0">
                <a:latin typeface="+mj-lt"/>
              </a:rPr>
              <a:t>Kiitos</a:t>
            </a:r>
          </a:p>
        </p:txBody>
      </p:sp>
      <p:sp>
        <p:nvSpPr>
          <p:cNvPr id="8" name="TextBox 7">
            <a:hlinkClick r:id="rId2"/>
            <a:extLst>
              <a:ext uri="{FF2B5EF4-FFF2-40B4-BE49-F238E27FC236}">
                <a16:creationId xmlns:a16="http://schemas.microsoft.com/office/drawing/2014/main" id="{ED4DAA49-5117-79E7-369F-3E00EDCAA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456040" y="2769778"/>
            <a:ext cx="1438214" cy="4431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lnSpc>
                <a:spcPct val="90000"/>
              </a:lnSpc>
              <a:spcBef>
                <a:spcPts val="800"/>
              </a:spcBef>
              <a:buFontTx/>
              <a:buNone/>
              <a:defRPr sz="3000" b="1" spc="-50" baseline="0">
                <a:latin typeface="+mj-lt"/>
              </a:defRPr>
            </a:lvl1pPr>
            <a:lvl2pPr marL="266700" indent="-26670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000"/>
            </a:lvl2pPr>
            <a:lvl3pPr marL="542925" indent="-276225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</a:lvl3pPr>
            <a:lvl4pPr marL="809625" indent="-26670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</a:lvl4pPr>
            <a:lvl5pPr marL="1076325" indent="-26670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</a:lvl5pPr>
            <a:lvl6pPr marL="1343025" indent="-26670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</a:lvl6pPr>
            <a:lvl7pPr marL="1619250" indent="-276225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</a:lvl7pPr>
            <a:lvl8pPr marL="1885950" indent="-26670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</a:lvl8pPr>
            <a:lvl9pPr marL="2152650" indent="-26670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en-GB" sz="3200" dirty="0"/>
              <a:t>aalto.fi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3DCA95A-EFB3-A3D7-88E6-2D13DAC913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448576" y="2004866"/>
            <a:ext cx="396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0CF9B49D-2A0C-2616-04AB-10F0CA3E88F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6456040" y="6309320"/>
            <a:ext cx="3744416" cy="144016"/>
          </a:xfrm>
        </p:spPr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420507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CC-BY-SA 4.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275C4-164C-69B1-48F1-6ABBCFDD46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988" y="2936557"/>
            <a:ext cx="9792468" cy="492443"/>
          </a:xfrm>
        </p:spPr>
        <p:txBody>
          <a:bodyPr anchor="b" anchorCtr="0">
            <a:spAutoFit/>
          </a:bodyPr>
          <a:lstStyle>
            <a:lvl1pPr algn="l">
              <a:lnSpc>
                <a:spcPct val="100000"/>
              </a:lnSpc>
              <a:defRPr sz="32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45A747-631B-1133-C63C-B48ADA15D1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988" y="3429000"/>
            <a:ext cx="9792468" cy="492443"/>
          </a:xfrm>
        </p:spPr>
        <p:txBody>
          <a:bodyPr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B048024D-E928-1A47-E81D-E73CEDEC7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7988" y="432000"/>
            <a:ext cx="2650987" cy="576000"/>
          </a:xfrm>
          <a:custGeom>
            <a:avLst/>
            <a:gdLst>
              <a:gd name="T0" fmla="*/ 1856 w 4584"/>
              <a:gd name="T1" fmla="*/ 150 h 996"/>
              <a:gd name="T2" fmla="*/ 1926 w 4584"/>
              <a:gd name="T3" fmla="*/ 74 h 996"/>
              <a:gd name="T4" fmla="*/ 1862 w 4584"/>
              <a:gd name="T5" fmla="*/ 198 h 996"/>
              <a:gd name="T6" fmla="*/ 2091 w 4584"/>
              <a:gd name="T7" fmla="*/ 109 h 996"/>
              <a:gd name="T8" fmla="*/ 2346 w 4584"/>
              <a:gd name="T9" fmla="*/ 79 h 996"/>
              <a:gd name="T10" fmla="*/ 2341 w 4584"/>
              <a:gd name="T11" fmla="*/ 150 h 996"/>
              <a:gd name="T12" fmla="*/ 2584 w 4584"/>
              <a:gd name="T13" fmla="*/ 274 h 996"/>
              <a:gd name="T14" fmla="*/ 2883 w 4584"/>
              <a:gd name="T15" fmla="*/ 0 h 996"/>
              <a:gd name="T16" fmla="*/ 2966 w 4584"/>
              <a:gd name="T17" fmla="*/ 88 h 996"/>
              <a:gd name="T18" fmla="*/ 3031 w 4584"/>
              <a:gd name="T19" fmla="*/ 214 h 996"/>
              <a:gd name="T20" fmla="*/ 3010 w 4584"/>
              <a:gd name="T21" fmla="*/ 212 h 996"/>
              <a:gd name="T22" fmla="*/ 3283 w 4584"/>
              <a:gd name="T23" fmla="*/ 239 h 996"/>
              <a:gd name="T24" fmla="*/ 3261 w 4584"/>
              <a:gd name="T25" fmla="*/ 135 h 996"/>
              <a:gd name="T26" fmla="*/ 3397 w 4584"/>
              <a:gd name="T27" fmla="*/ 34 h 996"/>
              <a:gd name="T28" fmla="*/ 3589 w 4584"/>
              <a:gd name="T29" fmla="*/ 199 h 996"/>
              <a:gd name="T30" fmla="*/ 3538 w 4584"/>
              <a:gd name="T31" fmla="*/ 193 h 996"/>
              <a:gd name="T32" fmla="*/ 3580 w 4584"/>
              <a:gd name="T33" fmla="*/ 106 h 996"/>
              <a:gd name="T34" fmla="*/ 3779 w 4584"/>
              <a:gd name="T35" fmla="*/ 244 h 996"/>
              <a:gd name="T36" fmla="*/ 3908 w 4584"/>
              <a:gd name="T37" fmla="*/ 148 h 996"/>
              <a:gd name="T38" fmla="*/ 3821 w 4584"/>
              <a:gd name="T39" fmla="*/ 107 h 996"/>
              <a:gd name="T40" fmla="*/ 1828 w 4584"/>
              <a:gd name="T41" fmla="*/ 916 h 996"/>
              <a:gd name="T42" fmla="*/ 1868 w 4584"/>
              <a:gd name="T43" fmla="*/ 803 h 996"/>
              <a:gd name="T44" fmla="*/ 1905 w 4584"/>
              <a:gd name="T45" fmla="*/ 896 h 996"/>
              <a:gd name="T46" fmla="*/ 2193 w 4584"/>
              <a:gd name="T47" fmla="*/ 891 h 996"/>
              <a:gd name="T48" fmla="*/ 2220 w 4584"/>
              <a:gd name="T49" fmla="*/ 816 h 996"/>
              <a:gd name="T50" fmla="*/ 2340 w 4584"/>
              <a:gd name="T51" fmla="*/ 927 h 996"/>
              <a:gd name="T52" fmla="*/ 2271 w 4584"/>
              <a:gd name="T53" fmla="*/ 868 h 996"/>
              <a:gd name="T54" fmla="*/ 2506 w 4584"/>
              <a:gd name="T55" fmla="*/ 882 h 996"/>
              <a:gd name="T56" fmla="*/ 2823 w 4584"/>
              <a:gd name="T57" fmla="*/ 753 h 996"/>
              <a:gd name="T58" fmla="*/ 2952 w 4584"/>
              <a:gd name="T59" fmla="*/ 726 h 996"/>
              <a:gd name="T60" fmla="*/ 3233 w 4584"/>
              <a:gd name="T61" fmla="*/ 913 h 996"/>
              <a:gd name="T62" fmla="*/ 3254 w 4584"/>
              <a:gd name="T63" fmla="*/ 854 h 996"/>
              <a:gd name="T64" fmla="*/ 3313 w 4584"/>
              <a:gd name="T65" fmla="*/ 793 h 996"/>
              <a:gd name="T66" fmla="*/ 3644 w 4584"/>
              <a:gd name="T67" fmla="*/ 802 h 996"/>
              <a:gd name="T68" fmla="*/ 3627 w 4584"/>
              <a:gd name="T69" fmla="*/ 933 h 996"/>
              <a:gd name="T70" fmla="*/ 3553 w 4584"/>
              <a:gd name="T71" fmla="*/ 839 h 996"/>
              <a:gd name="T72" fmla="*/ 3726 w 4584"/>
              <a:gd name="T73" fmla="*/ 696 h 996"/>
              <a:gd name="T74" fmla="*/ 3850 w 4584"/>
              <a:gd name="T75" fmla="*/ 926 h 996"/>
              <a:gd name="T76" fmla="*/ 3980 w 4584"/>
              <a:gd name="T77" fmla="*/ 996 h 996"/>
              <a:gd name="T78" fmla="*/ 1914 w 4584"/>
              <a:gd name="T79" fmla="*/ 481 h 996"/>
              <a:gd name="T80" fmla="*/ 1963 w 4584"/>
              <a:gd name="T81" fmla="*/ 436 h 996"/>
              <a:gd name="T82" fmla="*/ 1873 w 4584"/>
              <a:gd name="T83" fmla="*/ 556 h 996"/>
              <a:gd name="T84" fmla="*/ 2197 w 4584"/>
              <a:gd name="T85" fmla="*/ 413 h 996"/>
              <a:gd name="T86" fmla="*/ 2378 w 4584"/>
              <a:gd name="T87" fmla="*/ 449 h 996"/>
              <a:gd name="T88" fmla="*/ 2327 w 4584"/>
              <a:gd name="T89" fmla="*/ 457 h 996"/>
              <a:gd name="T90" fmla="*/ 2668 w 4584"/>
              <a:gd name="T91" fmla="*/ 587 h 996"/>
              <a:gd name="T92" fmla="*/ 2785 w 4584"/>
              <a:gd name="T93" fmla="*/ 413 h 996"/>
              <a:gd name="T94" fmla="*/ 2840 w 4584"/>
              <a:gd name="T95" fmla="*/ 466 h 996"/>
              <a:gd name="T96" fmla="*/ 3340 w 4584"/>
              <a:gd name="T97" fmla="*/ 593 h 996"/>
              <a:gd name="T98" fmla="*/ 3412 w 4584"/>
              <a:gd name="T99" fmla="*/ 456 h 996"/>
              <a:gd name="T100" fmla="*/ 3375 w 4584"/>
              <a:gd name="T101" fmla="*/ 483 h 996"/>
              <a:gd name="T102" fmla="*/ 3508 w 4584"/>
              <a:gd name="T103" fmla="*/ 475 h 996"/>
              <a:gd name="T104" fmla="*/ 3735 w 4584"/>
              <a:gd name="T105" fmla="*/ 559 h 996"/>
              <a:gd name="T106" fmla="*/ 3673 w 4584"/>
              <a:gd name="T107" fmla="*/ 523 h 996"/>
              <a:gd name="T108" fmla="*/ 3797 w 4584"/>
              <a:gd name="T109" fmla="*/ 390 h 996"/>
              <a:gd name="T110" fmla="*/ 3950 w 4584"/>
              <a:gd name="T111" fmla="*/ 551 h 996"/>
              <a:gd name="T112" fmla="*/ 3976 w 4584"/>
              <a:gd name="T113" fmla="*/ 483 h 996"/>
              <a:gd name="T114" fmla="*/ 4063 w 4584"/>
              <a:gd name="T115" fmla="*/ 557 h 996"/>
              <a:gd name="T116" fmla="*/ 4023 w 4584"/>
              <a:gd name="T117" fmla="*/ 483 h 996"/>
              <a:gd name="T118" fmla="*/ 4319 w 4584"/>
              <a:gd name="T119" fmla="*/ 576 h 996"/>
              <a:gd name="T120" fmla="*/ 4457 w 4584"/>
              <a:gd name="T121" fmla="*/ 514 h 996"/>
              <a:gd name="T122" fmla="*/ 4395 w 4584"/>
              <a:gd name="T123" fmla="*/ 453 h 996"/>
              <a:gd name="T124" fmla="*/ 4474 w 4584"/>
              <a:gd name="T125" fmla="*/ 413 h 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584" h="996">
                <a:moveTo>
                  <a:pt x="1232" y="330"/>
                </a:moveTo>
                <a:lnTo>
                  <a:pt x="1178" y="648"/>
                </a:lnTo>
                <a:lnTo>
                  <a:pt x="1055" y="648"/>
                </a:lnTo>
                <a:lnTo>
                  <a:pt x="1010" y="330"/>
                </a:lnTo>
                <a:lnTo>
                  <a:pt x="1010" y="12"/>
                </a:lnTo>
                <a:lnTo>
                  <a:pt x="1232" y="12"/>
                </a:lnTo>
                <a:lnTo>
                  <a:pt x="1232" y="330"/>
                </a:lnTo>
                <a:close/>
                <a:moveTo>
                  <a:pt x="1623" y="249"/>
                </a:moveTo>
                <a:lnTo>
                  <a:pt x="1569" y="249"/>
                </a:lnTo>
                <a:lnTo>
                  <a:pt x="1651" y="13"/>
                </a:lnTo>
                <a:lnTo>
                  <a:pt x="1715" y="13"/>
                </a:lnTo>
                <a:lnTo>
                  <a:pt x="1797" y="249"/>
                </a:lnTo>
                <a:lnTo>
                  <a:pt x="1743" y="249"/>
                </a:lnTo>
                <a:lnTo>
                  <a:pt x="1726" y="195"/>
                </a:lnTo>
                <a:lnTo>
                  <a:pt x="1641" y="195"/>
                </a:lnTo>
                <a:lnTo>
                  <a:pt x="1623" y="249"/>
                </a:lnTo>
                <a:close/>
                <a:moveTo>
                  <a:pt x="1653" y="156"/>
                </a:moveTo>
                <a:lnTo>
                  <a:pt x="1713" y="156"/>
                </a:lnTo>
                <a:lnTo>
                  <a:pt x="1684" y="67"/>
                </a:lnTo>
                <a:lnTo>
                  <a:pt x="1653" y="156"/>
                </a:lnTo>
                <a:close/>
                <a:moveTo>
                  <a:pt x="1874" y="252"/>
                </a:moveTo>
                <a:lnTo>
                  <a:pt x="1867" y="252"/>
                </a:lnTo>
                <a:lnTo>
                  <a:pt x="1861" y="252"/>
                </a:lnTo>
                <a:lnTo>
                  <a:pt x="1856" y="251"/>
                </a:lnTo>
                <a:lnTo>
                  <a:pt x="1850" y="249"/>
                </a:lnTo>
                <a:lnTo>
                  <a:pt x="1845" y="247"/>
                </a:lnTo>
                <a:lnTo>
                  <a:pt x="1840" y="245"/>
                </a:lnTo>
                <a:lnTo>
                  <a:pt x="1836" y="242"/>
                </a:lnTo>
                <a:lnTo>
                  <a:pt x="1832" y="239"/>
                </a:lnTo>
                <a:lnTo>
                  <a:pt x="1828" y="236"/>
                </a:lnTo>
                <a:lnTo>
                  <a:pt x="1824" y="232"/>
                </a:lnTo>
                <a:lnTo>
                  <a:pt x="1821" y="227"/>
                </a:lnTo>
                <a:lnTo>
                  <a:pt x="1820" y="225"/>
                </a:lnTo>
                <a:lnTo>
                  <a:pt x="1819" y="223"/>
                </a:lnTo>
                <a:lnTo>
                  <a:pt x="1817" y="218"/>
                </a:lnTo>
                <a:lnTo>
                  <a:pt x="1816" y="212"/>
                </a:lnTo>
                <a:lnTo>
                  <a:pt x="1815" y="206"/>
                </a:lnTo>
                <a:lnTo>
                  <a:pt x="1815" y="200"/>
                </a:lnTo>
                <a:lnTo>
                  <a:pt x="1815" y="190"/>
                </a:lnTo>
                <a:lnTo>
                  <a:pt x="1817" y="182"/>
                </a:lnTo>
                <a:lnTo>
                  <a:pt x="1818" y="178"/>
                </a:lnTo>
                <a:lnTo>
                  <a:pt x="1820" y="175"/>
                </a:lnTo>
                <a:lnTo>
                  <a:pt x="1824" y="169"/>
                </a:lnTo>
                <a:lnTo>
                  <a:pt x="1827" y="166"/>
                </a:lnTo>
                <a:lnTo>
                  <a:pt x="1829" y="163"/>
                </a:lnTo>
                <a:lnTo>
                  <a:pt x="1832" y="161"/>
                </a:lnTo>
                <a:lnTo>
                  <a:pt x="1835" y="159"/>
                </a:lnTo>
                <a:lnTo>
                  <a:pt x="1838" y="157"/>
                </a:lnTo>
                <a:lnTo>
                  <a:pt x="1841" y="155"/>
                </a:lnTo>
                <a:lnTo>
                  <a:pt x="1845" y="154"/>
                </a:lnTo>
                <a:lnTo>
                  <a:pt x="1849" y="152"/>
                </a:lnTo>
                <a:lnTo>
                  <a:pt x="1856" y="150"/>
                </a:lnTo>
                <a:lnTo>
                  <a:pt x="1864" y="148"/>
                </a:lnTo>
                <a:lnTo>
                  <a:pt x="1873" y="146"/>
                </a:lnTo>
                <a:lnTo>
                  <a:pt x="1881" y="145"/>
                </a:lnTo>
                <a:lnTo>
                  <a:pt x="1901" y="143"/>
                </a:lnTo>
                <a:lnTo>
                  <a:pt x="1908" y="142"/>
                </a:lnTo>
                <a:lnTo>
                  <a:pt x="1914" y="140"/>
                </a:lnTo>
                <a:lnTo>
                  <a:pt x="1918" y="139"/>
                </a:lnTo>
                <a:lnTo>
                  <a:pt x="1920" y="138"/>
                </a:lnTo>
                <a:lnTo>
                  <a:pt x="1922" y="136"/>
                </a:lnTo>
                <a:lnTo>
                  <a:pt x="1923" y="135"/>
                </a:lnTo>
                <a:lnTo>
                  <a:pt x="1923" y="133"/>
                </a:lnTo>
                <a:lnTo>
                  <a:pt x="1924" y="131"/>
                </a:lnTo>
                <a:lnTo>
                  <a:pt x="1924" y="129"/>
                </a:lnTo>
                <a:lnTo>
                  <a:pt x="1924" y="124"/>
                </a:lnTo>
                <a:lnTo>
                  <a:pt x="1922" y="119"/>
                </a:lnTo>
                <a:lnTo>
                  <a:pt x="1921" y="117"/>
                </a:lnTo>
                <a:lnTo>
                  <a:pt x="1920" y="115"/>
                </a:lnTo>
                <a:lnTo>
                  <a:pt x="1919" y="113"/>
                </a:lnTo>
                <a:lnTo>
                  <a:pt x="1917" y="112"/>
                </a:lnTo>
                <a:lnTo>
                  <a:pt x="1913" y="109"/>
                </a:lnTo>
                <a:lnTo>
                  <a:pt x="1909" y="107"/>
                </a:lnTo>
                <a:lnTo>
                  <a:pt x="1904" y="106"/>
                </a:lnTo>
                <a:lnTo>
                  <a:pt x="1898" y="106"/>
                </a:lnTo>
                <a:lnTo>
                  <a:pt x="1892" y="106"/>
                </a:lnTo>
                <a:lnTo>
                  <a:pt x="1886" y="107"/>
                </a:lnTo>
                <a:lnTo>
                  <a:pt x="1881" y="109"/>
                </a:lnTo>
                <a:lnTo>
                  <a:pt x="1877" y="112"/>
                </a:lnTo>
                <a:lnTo>
                  <a:pt x="1873" y="115"/>
                </a:lnTo>
                <a:lnTo>
                  <a:pt x="1870" y="118"/>
                </a:lnTo>
                <a:lnTo>
                  <a:pt x="1868" y="122"/>
                </a:lnTo>
                <a:lnTo>
                  <a:pt x="1867" y="124"/>
                </a:lnTo>
                <a:lnTo>
                  <a:pt x="1866" y="126"/>
                </a:lnTo>
                <a:lnTo>
                  <a:pt x="1821" y="123"/>
                </a:lnTo>
                <a:lnTo>
                  <a:pt x="1823" y="117"/>
                </a:lnTo>
                <a:lnTo>
                  <a:pt x="1825" y="111"/>
                </a:lnTo>
                <a:lnTo>
                  <a:pt x="1827" y="106"/>
                </a:lnTo>
                <a:lnTo>
                  <a:pt x="1830" y="101"/>
                </a:lnTo>
                <a:lnTo>
                  <a:pt x="1833" y="96"/>
                </a:lnTo>
                <a:lnTo>
                  <a:pt x="1837" y="92"/>
                </a:lnTo>
                <a:lnTo>
                  <a:pt x="1841" y="88"/>
                </a:lnTo>
                <a:lnTo>
                  <a:pt x="1846" y="84"/>
                </a:lnTo>
                <a:lnTo>
                  <a:pt x="1851" y="81"/>
                </a:lnTo>
                <a:lnTo>
                  <a:pt x="1857" y="78"/>
                </a:lnTo>
                <a:lnTo>
                  <a:pt x="1863" y="76"/>
                </a:lnTo>
                <a:lnTo>
                  <a:pt x="1869" y="74"/>
                </a:lnTo>
                <a:lnTo>
                  <a:pt x="1876" y="72"/>
                </a:lnTo>
                <a:lnTo>
                  <a:pt x="1883" y="71"/>
                </a:lnTo>
                <a:lnTo>
                  <a:pt x="1890" y="70"/>
                </a:lnTo>
                <a:lnTo>
                  <a:pt x="1898" y="70"/>
                </a:lnTo>
                <a:lnTo>
                  <a:pt x="1908" y="70"/>
                </a:lnTo>
                <a:lnTo>
                  <a:pt x="1917" y="72"/>
                </a:lnTo>
                <a:lnTo>
                  <a:pt x="1926" y="74"/>
                </a:lnTo>
                <a:lnTo>
                  <a:pt x="1935" y="76"/>
                </a:lnTo>
                <a:lnTo>
                  <a:pt x="1943" y="80"/>
                </a:lnTo>
                <a:lnTo>
                  <a:pt x="1947" y="82"/>
                </a:lnTo>
                <a:lnTo>
                  <a:pt x="1950" y="84"/>
                </a:lnTo>
                <a:lnTo>
                  <a:pt x="1957" y="90"/>
                </a:lnTo>
                <a:lnTo>
                  <a:pt x="1963" y="96"/>
                </a:lnTo>
                <a:lnTo>
                  <a:pt x="1965" y="99"/>
                </a:lnTo>
                <a:lnTo>
                  <a:pt x="1967" y="103"/>
                </a:lnTo>
                <a:lnTo>
                  <a:pt x="1969" y="107"/>
                </a:lnTo>
                <a:lnTo>
                  <a:pt x="1970" y="111"/>
                </a:lnTo>
                <a:lnTo>
                  <a:pt x="1972" y="115"/>
                </a:lnTo>
                <a:lnTo>
                  <a:pt x="1972" y="120"/>
                </a:lnTo>
                <a:lnTo>
                  <a:pt x="1973" y="125"/>
                </a:lnTo>
                <a:lnTo>
                  <a:pt x="1973" y="130"/>
                </a:lnTo>
                <a:lnTo>
                  <a:pt x="1973" y="249"/>
                </a:lnTo>
                <a:lnTo>
                  <a:pt x="1927" y="249"/>
                </a:lnTo>
                <a:lnTo>
                  <a:pt x="1927" y="225"/>
                </a:lnTo>
                <a:lnTo>
                  <a:pt x="1922" y="230"/>
                </a:lnTo>
                <a:lnTo>
                  <a:pt x="1917" y="236"/>
                </a:lnTo>
                <a:lnTo>
                  <a:pt x="1912" y="241"/>
                </a:lnTo>
                <a:lnTo>
                  <a:pt x="1906" y="245"/>
                </a:lnTo>
                <a:lnTo>
                  <a:pt x="1899" y="248"/>
                </a:lnTo>
                <a:lnTo>
                  <a:pt x="1891" y="250"/>
                </a:lnTo>
                <a:lnTo>
                  <a:pt x="1887" y="251"/>
                </a:lnTo>
                <a:lnTo>
                  <a:pt x="1883" y="252"/>
                </a:lnTo>
                <a:lnTo>
                  <a:pt x="1874" y="252"/>
                </a:lnTo>
                <a:close/>
                <a:moveTo>
                  <a:pt x="1888" y="219"/>
                </a:moveTo>
                <a:lnTo>
                  <a:pt x="1895" y="218"/>
                </a:lnTo>
                <a:lnTo>
                  <a:pt x="1902" y="216"/>
                </a:lnTo>
                <a:lnTo>
                  <a:pt x="1905" y="215"/>
                </a:lnTo>
                <a:lnTo>
                  <a:pt x="1908" y="213"/>
                </a:lnTo>
                <a:lnTo>
                  <a:pt x="1914" y="209"/>
                </a:lnTo>
                <a:lnTo>
                  <a:pt x="1916" y="207"/>
                </a:lnTo>
                <a:lnTo>
                  <a:pt x="1919" y="204"/>
                </a:lnTo>
                <a:lnTo>
                  <a:pt x="1922" y="199"/>
                </a:lnTo>
                <a:lnTo>
                  <a:pt x="1924" y="193"/>
                </a:lnTo>
                <a:lnTo>
                  <a:pt x="1924" y="189"/>
                </a:lnTo>
                <a:lnTo>
                  <a:pt x="1924" y="186"/>
                </a:lnTo>
                <a:lnTo>
                  <a:pt x="1924" y="167"/>
                </a:lnTo>
                <a:lnTo>
                  <a:pt x="1921" y="169"/>
                </a:lnTo>
                <a:lnTo>
                  <a:pt x="1915" y="171"/>
                </a:lnTo>
                <a:lnTo>
                  <a:pt x="1903" y="173"/>
                </a:lnTo>
                <a:lnTo>
                  <a:pt x="1890" y="175"/>
                </a:lnTo>
                <a:lnTo>
                  <a:pt x="1884" y="176"/>
                </a:lnTo>
                <a:lnTo>
                  <a:pt x="1879" y="178"/>
                </a:lnTo>
                <a:lnTo>
                  <a:pt x="1874" y="180"/>
                </a:lnTo>
                <a:lnTo>
                  <a:pt x="1870" y="182"/>
                </a:lnTo>
                <a:lnTo>
                  <a:pt x="1866" y="185"/>
                </a:lnTo>
                <a:lnTo>
                  <a:pt x="1864" y="189"/>
                </a:lnTo>
                <a:lnTo>
                  <a:pt x="1863" y="191"/>
                </a:lnTo>
                <a:lnTo>
                  <a:pt x="1862" y="193"/>
                </a:lnTo>
                <a:lnTo>
                  <a:pt x="1862" y="198"/>
                </a:lnTo>
                <a:lnTo>
                  <a:pt x="1862" y="203"/>
                </a:lnTo>
                <a:lnTo>
                  <a:pt x="1863" y="207"/>
                </a:lnTo>
                <a:lnTo>
                  <a:pt x="1865" y="209"/>
                </a:lnTo>
                <a:lnTo>
                  <a:pt x="1866" y="211"/>
                </a:lnTo>
                <a:lnTo>
                  <a:pt x="1869" y="213"/>
                </a:lnTo>
                <a:lnTo>
                  <a:pt x="1873" y="216"/>
                </a:lnTo>
                <a:lnTo>
                  <a:pt x="1875" y="217"/>
                </a:lnTo>
                <a:lnTo>
                  <a:pt x="1877" y="217"/>
                </a:lnTo>
                <a:lnTo>
                  <a:pt x="1882" y="218"/>
                </a:lnTo>
                <a:lnTo>
                  <a:pt x="1888" y="219"/>
                </a:lnTo>
                <a:close/>
                <a:moveTo>
                  <a:pt x="2063" y="249"/>
                </a:moveTo>
                <a:lnTo>
                  <a:pt x="2013" y="249"/>
                </a:lnTo>
                <a:lnTo>
                  <a:pt x="2013" y="13"/>
                </a:lnTo>
                <a:lnTo>
                  <a:pt x="2063" y="13"/>
                </a:lnTo>
                <a:lnTo>
                  <a:pt x="2063" y="249"/>
                </a:lnTo>
                <a:close/>
                <a:moveTo>
                  <a:pt x="2197" y="72"/>
                </a:moveTo>
                <a:lnTo>
                  <a:pt x="2197" y="109"/>
                </a:lnTo>
                <a:lnTo>
                  <a:pt x="2164" y="109"/>
                </a:lnTo>
                <a:lnTo>
                  <a:pt x="2164" y="195"/>
                </a:lnTo>
                <a:lnTo>
                  <a:pt x="2164" y="199"/>
                </a:lnTo>
                <a:lnTo>
                  <a:pt x="2165" y="203"/>
                </a:lnTo>
                <a:lnTo>
                  <a:pt x="2166" y="205"/>
                </a:lnTo>
                <a:lnTo>
                  <a:pt x="2167" y="206"/>
                </a:lnTo>
                <a:lnTo>
                  <a:pt x="2169" y="208"/>
                </a:lnTo>
                <a:lnTo>
                  <a:pt x="2171" y="210"/>
                </a:lnTo>
                <a:lnTo>
                  <a:pt x="2174" y="211"/>
                </a:lnTo>
                <a:lnTo>
                  <a:pt x="2177" y="212"/>
                </a:lnTo>
                <a:lnTo>
                  <a:pt x="2181" y="212"/>
                </a:lnTo>
                <a:lnTo>
                  <a:pt x="2188" y="211"/>
                </a:lnTo>
                <a:lnTo>
                  <a:pt x="2193" y="210"/>
                </a:lnTo>
                <a:lnTo>
                  <a:pt x="2201" y="247"/>
                </a:lnTo>
                <a:lnTo>
                  <a:pt x="2190" y="250"/>
                </a:lnTo>
                <a:lnTo>
                  <a:pt x="2183" y="251"/>
                </a:lnTo>
                <a:lnTo>
                  <a:pt x="2174" y="252"/>
                </a:lnTo>
                <a:lnTo>
                  <a:pt x="2168" y="252"/>
                </a:lnTo>
                <a:lnTo>
                  <a:pt x="2161" y="251"/>
                </a:lnTo>
                <a:lnTo>
                  <a:pt x="2156" y="250"/>
                </a:lnTo>
                <a:lnTo>
                  <a:pt x="2150" y="249"/>
                </a:lnTo>
                <a:lnTo>
                  <a:pt x="2145" y="248"/>
                </a:lnTo>
                <a:lnTo>
                  <a:pt x="2140" y="245"/>
                </a:lnTo>
                <a:lnTo>
                  <a:pt x="2135" y="243"/>
                </a:lnTo>
                <a:lnTo>
                  <a:pt x="2131" y="240"/>
                </a:lnTo>
                <a:lnTo>
                  <a:pt x="2127" y="237"/>
                </a:lnTo>
                <a:lnTo>
                  <a:pt x="2124" y="233"/>
                </a:lnTo>
                <a:lnTo>
                  <a:pt x="2121" y="229"/>
                </a:lnTo>
                <a:lnTo>
                  <a:pt x="2119" y="224"/>
                </a:lnTo>
                <a:lnTo>
                  <a:pt x="2117" y="219"/>
                </a:lnTo>
                <a:lnTo>
                  <a:pt x="2116" y="213"/>
                </a:lnTo>
                <a:lnTo>
                  <a:pt x="2115" y="208"/>
                </a:lnTo>
                <a:lnTo>
                  <a:pt x="2115" y="201"/>
                </a:lnTo>
                <a:lnTo>
                  <a:pt x="2115" y="109"/>
                </a:lnTo>
                <a:lnTo>
                  <a:pt x="2091" y="109"/>
                </a:lnTo>
                <a:lnTo>
                  <a:pt x="2091" y="72"/>
                </a:lnTo>
                <a:lnTo>
                  <a:pt x="2115" y="72"/>
                </a:lnTo>
                <a:lnTo>
                  <a:pt x="2115" y="30"/>
                </a:lnTo>
                <a:lnTo>
                  <a:pt x="2164" y="30"/>
                </a:lnTo>
                <a:lnTo>
                  <a:pt x="2164" y="72"/>
                </a:lnTo>
                <a:lnTo>
                  <a:pt x="2197" y="72"/>
                </a:lnTo>
                <a:close/>
                <a:moveTo>
                  <a:pt x="2304" y="253"/>
                </a:moveTo>
                <a:lnTo>
                  <a:pt x="2291" y="252"/>
                </a:lnTo>
                <a:lnTo>
                  <a:pt x="2285" y="251"/>
                </a:lnTo>
                <a:lnTo>
                  <a:pt x="2279" y="250"/>
                </a:lnTo>
                <a:lnTo>
                  <a:pt x="2268" y="246"/>
                </a:lnTo>
                <a:lnTo>
                  <a:pt x="2263" y="244"/>
                </a:lnTo>
                <a:lnTo>
                  <a:pt x="2258" y="241"/>
                </a:lnTo>
                <a:lnTo>
                  <a:pt x="2249" y="235"/>
                </a:lnTo>
                <a:lnTo>
                  <a:pt x="2245" y="231"/>
                </a:lnTo>
                <a:lnTo>
                  <a:pt x="2241" y="227"/>
                </a:lnTo>
                <a:lnTo>
                  <a:pt x="2234" y="219"/>
                </a:lnTo>
                <a:lnTo>
                  <a:pt x="2231" y="214"/>
                </a:lnTo>
                <a:lnTo>
                  <a:pt x="2228" y="209"/>
                </a:lnTo>
                <a:lnTo>
                  <a:pt x="2223" y="198"/>
                </a:lnTo>
                <a:lnTo>
                  <a:pt x="2221" y="193"/>
                </a:lnTo>
                <a:lnTo>
                  <a:pt x="2220" y="187"/>
                </a:lnTo>
                <a:lnTo>
                  <a:pt x="2219" y="181"/>
                </a:lnTo>
                <a:lnTo>
                  <a:pt x="2218" y="175"/>
                </a:lnTo>
                <a:lnTo>
                  <a:pt x="2218" y="168"/>
                </a:lnTo>
                <a:lnTo>
                  <a:pt x="2217" y="161"/>
                </a:lnTo>
                <a:lnTo>
                  <a:pt x="2218" y="155"/>
                </a:lnTo>
                <a:lnTo>
                  <a:pt x="2218" y="148"/>
                </a:lnTo>
                <a:lnTo>
                  <a:pt x="2219" y="142"/>
                </a:lnTo>
                <a:lnTo>
                  <a:pt x="2220" y="136"/>
                </a:lnTo>
                <a:lnTo>
                  <a:pt x="2223" y="124"/>
                </a:lnTo>
                <a:lnTo>
                  <a:pt x="2225" y="119"/>
                </a:lnTo>
                <a:lnTo>
                  <a:pt x="2228" y="114"/>
                </a:lnTo>
                <a:lnTo>
                  <a:pt x="2234" y="104"/>
                </a:lnTo>
                <a:lnTo>
                  <a:pt x="2237" y="99"/>
                </a:lnTo>
                <a:lnTo>
                  <a:pt x="2241" y="95"/>
                </a:lnTo>
                <a:lnTo>
                  <a:pt x="2245" y="91"/>
                </a:lnTo>
                <a:lnTo>
                  <a:pt x="2249" y="88"/>
                </a:lnTo>
                <a:lnTo>
                  <a:pt x="2253" y="85"/>
                </a:lnTo>
                <a:lnTo>
                  <a:pt x="2258" y="82"/>
                </a:lnTo>
                <a:lnTo>
                  <a:pt x="2263" y="79"/>
                </a:lnTo>
                <a:lnTo>
                  <a:pt x="2268" y="77"/>
                </a:lnTo>
                <a:lnTo>
                  <a:pt x="2274" y="75"/>
                </a:lnTo>
                <a:lnTo>
                  <a:pt x="2279" y="73"/>
                </a:lnTo>
                <a:lnTo>
                  <a:pt x="2285" y="72"/>
                </a:lnTo>
                <a:lnTo>
                  <a:pt x="2291" y="71"/>
                </a:lnTo>
                <a:lnTo>
                  <a:pt x="2304" y="70"/>
                </a:lnTo>
                <a:lnTo>
                  <a:pt x="2317" y="71"/>
                </a:lnTo>
                <a:lnTo>
                  <a:pt x="2323" y="72"/>
                </a:lnTo>
                <a:lnTo>
                  <a:pt x="2329" y="73"/>
                </a:lnTo>
                <a:lnTo>
                  <a:pt x="2340" y="77"/>
                </a:lnTo>
                <a:lnTo>
                  <a:pt x="2346" y="79"/>
                </a:lnTo>
                <a:lnTo>
                  <a:pt x="2351" y="82"/>
                </a:lnTo>
                <a:lnTo>
                  <a:pt x="2360" y="88"/>
                </a:lnTo>
                <a:lnTo>
                  <a:pt x="2364" y="91"/>
                </a:lnTo>
                <a:lnTo>
                  <a:pt x="2368" y="95"/>
                </a:lnTo>
                <a:lnTo>
                  <a:pt x="2375" y="104"/>
                </a:lnTo>
                <a:lnTo>
                  <a:pt x="2378" y="109"/>
                </a:lnTo>
                <a:lnTo>
                  <a:pt x="2381" y="114"/>
                </a:lnTo>
                <a:lnTo>
                  <a:pt x="2385" y="124"/>
                </a:lnTo>
                <a:lnTo>
                  <a:pt x="2387" y="130"/>
                </a:lnTo>
                <a:lnTo>
                  <a:pt x="2389" y="136"/>
                </a:lnTo>
                <a:lnTo>
                  <a:pt x="2390" y="142"/>
                </a:lnTo>
                <a:lnTo>
                  <a:pt x="2391" y="148"/>
                </a:lnTo>
                <a:lnTo>
                  <a:pt x="2391" y="155"/>
                </a:lnTo>
                <a:lnTo>
                  <a:pt x="2391" y="161"/>
                </a:lnTo>
                <a:lnTo>
                  <a:pt x="2391" y="168"/>
                </a:lnTo>
                <a:lnTo>
                  <a:pt x="2391" y="175"/>
                </a:lnTo>
                <a:lnTo>
                  <a:pt x="2390" y="181"/>
                </a:lnTo>
                <a:lnTo>
                  <a:pt x="2389" y="187"/>
                </a:lnTo>
                <a:lnTo>
                  <a:pt x="2385" y="198"/>
                </a:lnTo>
                <a:lnTo>
                  <a:pt x="2383" y="204"/>
                </a:lnTo>
                <a:lnTo>
                  <a:pt x="2381" y="209"/>
                </a:lnTo>
                <a:lnTo>
                  <a:pt x="2375" y="219"/>
                </a:lnTo>
                <a:lnTo>
                  <a:pt x="2372" y="223"/>
                </a:lnTo>
                <a:lnTo>
                  <a:pt x="2368" y="227"/>
                </a:lnTo>
                <a:lnTo>
                  <a:pt x="2364" y="231"/>
                </a:lnTo>
                <a:lnTo>
                  <a:pt x="2360" y="235"/>
                </a:lnTo>
                <a:lnTo>
                  <a:pt x="2355" y="238"/>
                </a:lnTo>
                <a:lnTo>
                  <a:pt x="2351" y="241"/>
                </a:lnTo>
                <a:lnTo>
                  <a:pt x="2346" y="244"/>
                </a:lnTo>
                <a:lnTo>
                  <a:pt x="2340" y="246"/>
                </a:lnTo>
                <a:lnTo>
                  <a:pt x="2335" y="248"/>
                </a:lnTo>
                <a:lnTo>
                  <a:pt x="2329" y="250"/>
                </a:lnTo>
                <a:lnTo>
                  <a:pt x="2323" y="251"/>
                </a:lnTo>
                <a:lnTo>
                  <a:pt x="2317" y="252"/>
                </a:lnTo>
                <a:lnTo>
                  <a:pt x="2304" y="253"/>
                </a:lnTo>
                <a:close/>
                <a:moveTo>
                  <a:pt x="2305" y="215"/>
                </a:moveTo>
                <a:lnTo>
                  <a:pt x="2309" y="214"/>
                </a:lnTo>
                <a:lnTo>
                  <a:pt x="2313" y="214"/>
                </a:lnTo>
                <a:lnTo>
                  <a:pt x="2317" y="212"/>
                </a:lnTo>
                <a:lnTo>
                  <a:pt x="2321" y="211"/>
                </a:lnTo>
                <a:lnTo>
                  <a:pt x="2324" y="209"/>
                </a:lnTo>
                <a:lnTo>
                  <a:pt x="2327" y="206"/>
                </a:lnTo>
                <a:lnTo>
                  <a:pt x="2330" y="203"/>
                </a:lnTo>
                <a:lnTo>
                  <a:pt x="2332" y="199"/>
                </a:lnTo>
                <a:lnTo>
                  <a:pt x="2334" y="195"/>
                </a:lnTo>
                <a:lnTo>
                  <a:pt x="2336" y="191"/>
                </a:lnTo>
                <a:lnTo>
                  <a:pt x="2338" y="187"/>
                </a:lnTo>
                <a:lnTo>
                  <a:pt x="2339" y="182"/>
                </a:lnTo>
                <a:lnTo>
                  <a:pt x="2341" y="172"/>
                </a:lnTo>
                <a:lnTo>
                  <a:pt x="2341" y="167"/>
                </a:lnTo>
                <a:lnTo>
                  <a:pt x="2342" y="161"/>
                </a:lnTo>
                <a:lnTo>
                  <a:pt x="2341" y="150"/>
                </a:lnTo>
                <a:lnTo>
                  <a:pt x="2339" y="140"/>
                </a:lnTo>
                <a:lnTo>
                  <a:pt x="2338" y="135"/>
                </a:lnTo>
                <a:lnTo>
                  <a:pt x="2336" y="131"/>
                </a:lnTo>
                <a:lnTo>
                  <a:pt x="2332" y="123"/>
                </a:lnTo>
                <a:lnTo>
                  <a:pt x="2330" y="119"/>
                </a:lnTo>
                <a:lnTo>
                  <a:pt x="2327" y="116"/>
                </a:lnTo>
                <a:lnTo>
                  <a:pt x="2324" y="113"/>
                </a:lnTo>
                <a:lnTo>
                  <a:pt x="2321" y="111"/>
                </a:lnTo>
                <a:lnTo>
                  <a:pt x="2317" y="110"/>
                </a:lnTo>
                <a:lnTo>
                  <a:pt x="2313" y="108"/>
                </a:lnTo>
                <a:lnTo>
                  <a:pt x="2309" y="108"/>
                </a:lnTo>
                <a:lnTo>
                  <a:pt x="2305" y="107"/>
                </a:lnTo>
                <a:lnTo>
                  <a:pt x="2300" y="108"/>
                </a:lnTo>
                <a:lnTo>
                  <a:pt x="2296" y="108"/>
                </a:lnTo>
                <a:lnTo>
                  <a:pt x="2292" y="110"/>
                </a:lnTo>
                <a:lnTo>
                  <a:pt x="2288" y="111"/>
                </a:lnTo>
                <a:lnTo>
                  <a:pt x="2285" y="113"/>
                </a:lnTo>
                <a:lnTo>
                  <a:pt x="2282" y="116"/>
                </a:lnTo>
                <a:lnTo>
                  <a:pt x="2279" y="119"/>
                </a:lnTo>
                <a:lnTo>
                  <a:pt x="2277" y="123"/>
                </a:lnTo>
                <a:lnTo>
                  <a:pt x="2272" y="131"/>
                </a:lnTo>
                <a:lnTo>
                  <a:pt x="2271" y="135"/>
                </a:lnTo>
                <a:lnTo>
                  <a:pt x="2270" y="140"/>
                </a:lnTo>
                <a:lnTo>
                  <a:pt x="2269" y="145"/>
                </a:lnTo>
                <a:lnTo>
                  <a:pt x="2268" y="150"/>
                </a:lnTo>
                <a:lnTo>
                  <a:pt x="2267" y="155"/>
                </a:lnTo>
                <a:lnTo>
                  <a:pt x="2267" y="161"/>
                </a:lnTo>
                <a:lnTo>
                  <a:pt x="2268" y="172"/>
                </a:lnTo>
                <a:lnTo>
                  <a:pt x="2270" y="182"/>
                </a:lnTo>
                <a:lnTo>
                  <a:pt x="2271" y="187"/>
                </a:lnTo>
                <a:lnTo>
                  <a:pt x="2272" y="191"/>
                </a:lnTo>
                <a:lnTo>
                  <a:pt x="2274" y="195"/>
                </a:lnTo>
                <a:lnTo>
                  <a:pt x="2277" y="199"/>
                </a:lnTo>
                <a:lnTo>
                  <a:pt x="2279" y="203"/>
                </a:lnTo>
                <a:lnTo>
                  <a:pt x="2282" y="206"/>
                </a:lnTo>
                <a:lnTo>
                  <a:pt x="2285" y="209"/>
                </a:lnTo>
                <a:lnTo>
                  <a:pt x="2288" y="211"/>
                </a:lnTo>
                <a:lnTo>
                  <a:pt x="2292" y="212"/>
                </a:lnTo>
                <a:lnTo>
                  <a:pt x="2296" y="214"/>
                </a:lnTo>
                <a:lnTo>
                  <a:pt x="2300" y="214"/>
                </a:lnTo>
                <a:lnTo>
                  <a:pt x="2305" y="215"/>
                </a:lnTo>
                <a:close/>
                <a:moveTo>
                  <a:pt x="2539" y="172"/>
                </a:moveTo>
                <a:lnTo>
                  <a:pt x="2430" y="172"/>
                </a:lnTo>
                <a:lnTo>
                  <a:pt x="2430" y="133"/>
                </a:lnTo>
                <a:lnTo>
                  <a:pt x="2539" y="133"/>
                </a:lnTo>
                <a:lnTo>
                  <a:pt x="2539" y="172"/>
                </a:lnTo>
                <a:close/>
                <a:moveTo>
                  <a:pt x="2603" y="315"/>
                </a:moveTo>
                <a:lnTo>
                  <a:pt x="2594" y="315"/>
                </a:lnTo>
                <a:lnTo>
                  <a:pt x="2586" y="314"/>
                </a:lnTo>
                <a:lnTo>
                  <a:pt x="2579" y="312"/>
                </a:lnTo>
                <a:lnTo>
                  <a:pt x="2573" y="310"/>
                </a:lnTo>
                <a:lnTo>
                  <a:pt x="2584" y="274"/>
                </a:lnTo>
                <a:lnTo>
                  <a:pt x="2590" y="275"/>
                </a:lnTo>
                <a:lnTo>
                  <a:pt x="2596" y="276"/>
                </a:lnTo>
                <a:lnTo>
                  <a:pt x="2601" y="276"/>
                </a:lnTo>
                <a:lnTo>
                  <a:pt x="2606" y="276"/>
                </a:lnTo>
                <a:lnTo>
                  <a:pt x="2608" y="275"/>
                </a:lnTo>
                <a:lnTo>
                  <a:pt x="2610" y="274"/>
                </a:lnTo>
                <a:lnTo>
                  <a:pt x="2614" y="271"/>
                </a:lnTo>
                <a:lnTo>
                  <a:pt x="2617" y="267"/>
                </a:lnTo>
                <a:lnTo>
                  <a:pt x="2620" y="262"/>
                </a:lnTo>
                <a:lnTo>
                  <a:pt x="2623" y="254"/>
                </a:lnTo>
                <a:lnTo>
                  <a:pt x="2559" y="72"/>
                </a:lnTo>
                <a:lnTo>
                  <a:pt x="2611" y="72"/>
                </a:lnTo>
                <a:lnTo>
                  <a:pt x="2647" y="202"/>
                </a:lnTo>
                <a:lnTo>
                  <a:pt x="2686" y="72"/>
                </a:lnTo>
                <a:lnTo>
                  <a:pt x="2738" y="72"/>
                </a:lnTo>
                <a:lnTo>
                  <a:pt x="2669" y="268"/>
                </a:lnTo>
                <a:lnTo>
                  <a:pt x="2665" y="278"/>
                </a:lnTo>
                <a:lnTo>
                  <a:pt x="2663" y="283"/>
                </a:lnTo>
                <a:lnTo>
                  <a:pt x="2660" y="287"/>
                </a:lnTo>
                <a:lnTo>
                  <a:pt x="2654" y="296"/>
                </a:lnTo>
                <a:lnTo>
                  <a:pt x="2646" y="302"/>
                </a:lnTo>
                <a:lnTo>
                  <a:pt x="2642" y="306"/>
                </a:lnTo>
                <a:lnTo>
                  <a:pt x="2638" y="308"/>
                </a:lnTo>
                <a:lnTo>
                  <a:pt x="2633" y="310"/>
                </a:lnTo>
                <a:lnTo>
                  <a:pt x="2628" y="312"/>
                </a:lnTo>
                <a:lnTo>
                  <a:pt x="2622" y="314"/>
                </a:lnTo>
                <a:lnTo>
                  <a:pt x="2616" y="315"/>
                </a:lnTo>
                <a:lnTo>
                  <a:pt x="2610" y="315"/>
                </a:lnTo>
                <a:lnTo>
                  <a:pt x="2603" y="315"/>
                </a:lnTo>
                <a:close/>
                <a:moveTo>
                  <a:pt x="2812" y="249"/>
                </a:moveTo>
                <a:lnTo>
                  <a:pt x="2763" y="249"/>
                </a:lnTo>
                <a:lnTo>
                  <a:pt x="2763" y="13"/>
                </a:lnTo>
                <a:lnTo>
                  <a:pt x="2812" y="13"/>
                </a:lnTo>
                <a:lnTo>
                  <a:pt x="2812" y="249"/>
                </a:lnTo>
                <a:close/>
                <a:moveTo>
                  <a:pt x="2877" y="50"/>
                </a:moveTo>
                <a:lnTo>
                  <a:pt x="2872" y="49"/>
                </a:lnTo>
                <a:lnTo>
                  <a:pt x="2867" y="48"/>
                </a:lnTo>
                <a:lnTo>
                  <a:pt x="2863" y="45"/>
                </a:lnTo>
                <a:lnTo>
                  <a:pt x="2859" y="42"/>
                </a:lnTo>
                <a:lnTo>
                  <a:pt x="2855" y="38"/>
                </a:lnTo>
                <a:lnTo>
                  <a:pt x="2853" y="34"/>
                </a:lnTo>
                <a:lnTo>
                  <a:pt x="2851" y="30"/>
                </a:lnTo>
                <a:lnTo>
                  <a:pt x="2851" y="25"/>
                </a:lnTo>
                <a:lnTo>
                  <a:pt x="2851" y="20"/>
                </a:lnTo>
                <a:lnTo>
                  <a:pt x="2853" y="15"/>
                </a:lnTo>
                <a:lnTo>
                  <a:pt x="2855" y="11"/>
                </a:lnTo>
                <a:lnTo>
                  <a:pt x="2859" y="7"/>
                </a:lnTo>
                <a:lnTo>
                  <a:pt x="2863" y="4"/>
                </a:lnTo>
                <a:lnTo>
                  <a:pt x="2867" y="2"/>
                </a:lnTo>
                <a:lnTo>
                  <a:pt x="2872" y="0"/>
                </a:lnTo>
                <a:lnTo>
                  <a:pt x="2877" y="0"/>
                </a:lnTo>
                <a:lnTo>
                  <a:pt x="2883" y="0"/>
                </a:lnTo>
                <a:lnTo>
                  <a:pt x="2887" y="2"/>
                </a:lnTo>
                <a:lnTo>
                  <a:pt x="2892" y="4"/>
                </a:lnTo>
                <a:lnTo>
                  <a:pt x="2896" y="7"/>
                </a:lnTo>
                <a:lnTo>
                  <a:pt x="2900" y="11"/>
                </a:lnTo>
                <a:lnTo>
                  <a:pt x="2902" y="15"/>
                </a:lnTo>
                <a:lnTo>
                  <a:pt x="2903" y="20"/>
                </a:lnTo>
                <a:lnTo>
                  <a:pt x="2904" y="25"/>
                </a:lnTo>
                <a:lnTo>
                  <a:pt x="2903" y="30"/>
                </a:lnTo>
                <a:lnTo>
                  <a:pt x="2902" y="34"/>
                </a:lnTo>
                <a:lnTo>
                  <a:pt x="2900" y="38"/>
                </a:lnTo>
                <a:lnTo>
                  <a:pt x="2896" y="42"/>
                </a:lnTo>
                <a:lnTo>
                  <a:pt x="2892" y="45"/>
                </a:lnTo>
                <a:lnTo>
                  <a:pt x="2887" y="48"/>
                </a:lnTo>
                <a:lnTo>
                  <a:pt x="2883" y="49"/>
                </a:lnTo>
                <a:lnTo>
                  <a:pt x="2877" y="50"/>
                </a:lnTo>
                <a:close/>
                <a:moveTo>
                  <a:pt x="2853" y="72"/>
                </a:moveTo>
                <a:lnTo>
                  <a:pt x="2902" y="72"/>
                </a:lnTo>
                <a:lnTo>
                  <a:pt x="2902" y="249"/>
                </a:lnTo>
                <a:lnTo>
                  <a:pt x="2853" y="249"/>
                </a:lnTo>
                <a:lnTo>
                  <a:pt x="2853" y="72"/>
                </a:lnTo>
                <a:close/>
                <a:moveTo>
                  <a:pt x="3023" y="253"/>
                </a:moveTo>
                <a:lnTo>
                  <a:pt x="3010" y="252"/>
                </a:lnTo>
                <a:lnTo>
                  <a:pt x="3003" y="251"/>
                </a:lnTo>
                <a:lnTo>
                  <a:pt x="2998" y="250"/>
                </a:lnTo>
                <a:lnTo>
                  <a:pt x="2986" y="246"/>
                </a:lnTo>
                <a:lnTo>
                  <a:pt x="2980" y="244"/>
                </a:lnTo>
                <a:lnTo>
                  <a:pt x="2975" y="241"/>
                </a:lnTo>
                <a:lnTo>
                  <a:pt x="2966" y="235"/>
                </a:lnTo>
                <a:lnTo>
                  <a:pt x="2962" y="231"/>
                </a:lnTo>
                <a:lnTo>
                  <a:pt x="2958" y="227"/>
                </a:lnTo>
                <a:lnTo>
                  <a:pt x="2951" y="219"/>
                </a:lnTo>
                <a:lnTo>
                  <a:pt x="2948" y="214"/>
                </a:lnTo>
                <a:lnTo>
                  <a:pt x="2945" y="209"/>
                </a:lnTo>
                <a:lnTo>
                  <a:pt x="2940" y="198"/>
                </a:lnTo>
                <a:lnTo>
                  <a:pt x="2939" y="193"/>
                </a:lnTo>
                <a:lnTo>
                  <a:pt x="2937" y="187"/>
                </a:lnTo>
                <a:lnTo>
                  <a:pt x="2936" y="181"/>
                </a:lnTo>
                <a:lnTo>
                  <a:pt x="2935" y="175"/>
                </a:lnTo>
                <a:lnTo>
                  <a:pt x="2935" y="168"/>
                </a:lnTo>
                <a:lnTo>
                  <a:pt x="2935" y="161"/>
                </a:lnTo>
                <a:lnTo>
                  <a:pt x="2935" y="155"/>
                </a:lnTo>
                <a:lnTo>
                  <a:pt x="2935" y="148"/>
                </a:lnTo>
                <a:lnTo>
                  <a:pt x="2936" y="142"/>
                </a:lnTo>
                <a:lnTo>
                  <a:pt x="2937" y="136"/>
                </a:lnTo>
                <a:lnTo>
                  <a:pt x="2940" y="124"/>
                </a:lnTo>
                <a:lnTo>
                  <a:pt x="2943" y="119"/>
                </a:lnTo>
                <a:lnTo>
                  <a:pt x="2945" y="114"/>
                </a:lnTo>
                <a:lnTo>
                  <a:pt x="2951" y="104"/>
                </a:lnTo>
                <a:lnTo>
                  <a:pt x="2954" y="99"/>
                </a:lnTo>
                <a:lnTo>
                  <a:pt x="2958" y="95"/>
                </a:lnTo>
                <a:lnTo>
                  <a:pt x="2962" y="91"/>
                </a:lnTo>
                <a:lnTo>
                  <a:pt x="2966" y="88"/>
                </a:lnTo>
                <a:lnTo>
                  <a:pt x="2970" y="85"/>
                </a:lnTo>
                <a:lnTo>
                  <a:pt x="2975" y="82"/>
                </a:lnTo>
                <a:lnTo>
                  <a:pt x="2980" y="79"/>
                </a:lnTo>
                <a:lnTo>
                  <a:pt x="2986" y="77"/>
                </a:lnTo>
                <a:lnTo>
                  <a:pt x="2992" y="75"/>
                </a:lnTo>
                <a:lnTo>
                  <a:pt x="2998" y="73"/>
                </a:lnTo>
                <a:lnTo>
                  <a:pt x="3003" y="72"/>
                </a:lnTo>
                <a:lnTo>
                  <a:pt x="3010" y="71"/>
                </a:lnTo>
                <a:lnTo>
                  <a:pt x="3023" y="70"/>
                </a:lnTo>
                <a:lnTo>
                  <a:pt x="3035" y="71"/>
                </a:lnTo>
                <a:lnTo>
                  <a:pt x="3042" y="72"/>
                </a:lnTo>
                <a:lnTo>
                  <a:pt x="3047" y="73"/>
                </a:lnTo>
                <a:lnTo>
                  <a:pt x="3059" y="77"/>
                </a:lnTo>
                <a:lnTo>
                  <a:pt x="3064" y="79"/>
                </a:lnTo>
                <a:lnTo>
                  <a:pt x="3069" y="82"/>
                </a:lnTo>
                <a:lnTo>
                  <a:pt x="3078" y="88"/>
                </a:lnTo>
                <a:lnTo>
                  <a:pt x="3082" y="91"/>
                </a:lnTo>
                <a:lnTo>
                  <a:pt x="3086" y="95"/>
                </a:lnTo>
                <a:lnTo>
                  <a:pt x="3093" y="104"/>
                </a:lnTo>
                <a:lnTo>
                  <a:pt x="3096" y="109"/>
                </a:lnTo>
                <a:lnTo>
                  <a:pt x="3099" y="114"/>
                </a:lnTo>
                <a:lnTo>
                  <a:pt x="3104" y="124"/>
                </a:lnTo>
                <a:lnTo>
                  <a:pt x="3105" y="130"/>
                </a:lnTo>
                <a:lnTo>
                  <a:pt x="3107" y="136"/>
                </a:lnTo>
                <a:lnTo>
                  <a:pt x="3108" y="142"/>
                </a:lnTo>
                <a:lnTo>
                  <a:pt x="3109" y="148"/>
                </a:lnTo>
                <a:lnTo>
                  <a:pt x="3109" y="155"/>
                </a:lnTo>
                <a:lnTo>
                  <a:pt x="3109" y="161"/>
                </a:lnTo>
                <a:lnTo>
                  <a:pt x="3109" y="168"/>
                </a:lnTo>
                <a:lnTo>
                  <a:pt x="3109" y="175"/>
                </a:lnTo>
                <a:lnTo>
                  <a:pt x="3108" y="181"/>
                </a:lnTo>
                <a:lnTo>
                  <a:pt x="3107" y="187"/>
                </a:lnTo>
                <a:lnTo>
                  <a:pt x="3104" y="198"/>
                </a:lnTo>
                <a:lnTo>
                  <a:pt x="3101" y="204"/>
                </a:lnTo>
                <a:lnTo>
                  <a:pt x="3099" y="209"/>
                </a:lnTo>
                <a:lnTo>
                  <a:pt x="3093" y="219"/>
                </a:lnTo>
                <a:lnTo>
                  <a:pt x="3090" y="223"/>
                </a:lnTo>
                <a:lnTo>
                  <a:pt x="3086" y="227"/>
                </a:lnTo>
                <a:lnTo>
                  <a:pt x="3082" y="231"/>
                </a:lnTo>
                <a:lnTo>
                  <a:pt x="3078" y="235"/>
                </a:lnTo>
                <a:lnTo>
                  <a:pt x="3074" y="238"/>
                </a:lnTo>
                <a:lnTo>
                  <a:pt x="3069" y="241"/>
                </a:lnTo>
                <a:lnTo>
                  <a:pt x="3064" y="244"/>
                </a:lnTo>
                <a:lnTo>
                  <a:pt x="3059" y="246"/>
                </a:lnTo>
                <a:lnTo>
                  <a:pt x="3053" y="248"/>
                </a:lnTo>
                <a:lnTo>
                  <a:pt x="3047" y="250"/>
                </a:lnTo>
                <a:lnTo>
                  <a:pt x="3042" y="251"/>
                </a:lnTo>
                <a:lnTo>
                  <a:pt x="3035" y="252"/>
                </a:lnTo>
                <a:lnTo>
                  <a:pt x="3023" y="253"/>
                </a:lnTo>
                <a:close/>
                <a:moveTo>
                  <a:pt x="3023" y="215"/>
                </a:moveTo>
                <a:lnTo>
                  <a:pt x="3027" y="214"/>
                </a:lnTo>
                <a:lnTo>
                  <a:pt x="3031" y="214"/>
                </a:lnTo>
                <a:lnTo>
                  <a:pt x="3035" y="212"/>
                </a:lnTo>
                <a:lnTo>
                  <a:pt x="3039" y="211"/>
                </a:lnTo>
                <a:lnTo>
                  <a:pt x="3042" y="209"/>
                </a:lnTo>
                <a:lnTo>
                  <a:pt x="3045" y="206"/>
                </a:lnTo>
                <a:lnTo>
                  <a:pt x="3048" y="203"/>
                </a:lnTo>
                <a:lnTo>
                  <a:pt x="3050" y="199"/>
                </a:lnTo>
                <a:lnTo>
                  <a:pt x="3052" y="195"/>
                </a:lnTo>
                <a:lnTo>
                  <a:pt x="3054" y="191"/>
                </a:lnTo>
                <a:lnTo>
                  <a:pt x="3056" y="187"/>
                </a:lnTo>
                <a:lnTo>
                  <a:pt x="3057" y="182"/>
                </a:lnTo>
                <a:lnTo>
                  <a:pt x="3059" y="172"/>
                </a:lnTo>
                <a:lnTo>
                  <a:pt x="3060" y="167"/>
                </a:lnTo>
                <a:lnTo>
                  <a:pt x="3060" y="161"/>
                </a:lnTo>
                <a:lnTo>
                  <a:pt x="3059" y="150"/>
                </a:lnTo>
                <a:lnTo>
                  <a:pt x="3057" y="140"/>
                </a:lnTo>
                <a:lnTo>
                  <a:pt x="3056" y="135"/>
                </a:lnTo>
                <a:lnTo>
                  <a:pt x="3054" y="131"/>
                </a:lnTo>
                <a:lnTo>
                  <a:pt x="3050" y="123"/>
                </a:lnTo>
                <a:lnTo>
                  <a:pt x="3048" y="119"/>
                </a:lnTo>
                <a:lnTo>
                  <a:pt x="3045" y="116"/>
                </a:lnTo>
                <a:lnTo>
                  <a:pt x="3042" y="113"/>
                </a:lnTo>
                <a:lnTo>
                  <a:pt x="3039" y="111"/>
                </a:lnTo>
                <a:lnTo>
                  <a:pt x="3035" y="110"/>
                </a:lnTo>
                <a:lnTo>
                  <a:pt x="3031" y="108"/>
                </a:lnTo>
                <a:lnTo>
                  <a:pt x="3027" y="108"/>
                </a:lnTo>
                <a:lnTo>
                  <a:pt x="3023" y="107"/>
                </a:lnTo>
                <a:lnTo>
                  <a:pt x="3018" y="108"/>
                </a:lnTo>
                <a:lnTo>
                  <a:pt x="3014" y="108"/>
                </a:lnTo>
                <a:lnTo>
                  <a:pt x="3010" y="110"/>
                </a:lnTo>
                <a:lnTo>
                  <a:pt x="3006" y="111"/>
                </a:lnTo>
                <a:lnTo>
                  <a:pt x="3003" y="113"/>
                </a:lnTo>
                <a:lnTo>
                  <a:pt x="3000" y="116"/>
                </a:lnTo>
                <a:lnTo>
                  <a:pt x="2997" y="119"/>
                </a:lnTo>
                <a:lnTo>
                  <a:pt x="2995" y="123"/>
                </a:lnTo>
                <a:lnTo>
                  <a:pt x="2991" y="131"/>
                </a:lnTo>
                <a:lnTo>
                  <a:pt x="2989" y="135"/>
                </a:lnTo>
                <a:lnTo>
                  <a:pt x="2988" y="140"/>
                </a:lnTo>
                <a:lnTo>
                  <a:pt x="2987" y="145"/>
                </a:lnTo>
                <a:lnTo>
                  <a:pt x="2986" y="150"/>
                </a:lnTo>
                <a:lnTo>
                  <a:pt x="2986" y="155"/>
                </a:lnTo>
                <a:lnTo>
                  <a:pt x="2985" y="161"/>
                </a:lnTo>
                <a:lnTo>
                  <a:pt x="2986" y="172"/>
                </a:lnTo>
                <a:lnTo>
                  <a:pt x="2988" y="182"/>
                </a:lnTo>
                <a:lnTo>
                  <a:pt x="2989" y="187"/>
                </a:lnTo>
                <a:lnTo>
                  <a:pt x="2991" y="191"/>
                </a:lnTo>
                <a:lnTo>
                  <a:pt x="2993" y="195"/>
                </a:lnTo>
                <a:lnTo>
                  <a:pt x="2995" y="199"/>
                </a:lnTo>
                <a:lnTo>
                  <a:pt x="2997" y="203"/>
                </a:lnTo>
                <a:lnTo>
                  <a:pt x="3000" y="206"/>
                </a:lnTo>
                <a:lnTo>
                  <a:pt x="3003" y="209"/>
                </a:lnTo>
                <a:lnTo>
                  <a:pt x="3006" y="211"/>
                </a:lnTo>
                <a:lnTo>
                  <a:pt x="3010" y="212"/>
                </a:lnTo>
                <a:lnTo>
                  <a:pt x="3014" y="214"/>
                </a:lnTo>
                <a:lnTo>
                  <a:pt x="3018" y="214"/>
                </a:lnTo>
                <a:lnTo>
                  <a:pt x="3023" y="215"/>
                </a:lnTo>
                <a:close/>
                <a:moveTo>
                  <a:pt x="3142" y="315"/>
                </a:moveTo>
                <a:lnTo>
                  <a:pt x="3142" y="72"/>
                </a:lnTo>
                <a:lnTo>
                  <a:pt x="3191" y="72"/>
                </a:lnTo>
                <a:lnTo>
                  <a:pt x="3191" y="102"/>
                </a:lnTo>
                <a:lnTo>
                  <a:pt x="3197" y="95"/>
                </a:lnTo>
                <a:lnTo>
                  <a:pt x="3202" y="87"/>
                </a:lnTo>
                <a:lnTo>
                  <a:pt x="3206" y="84"/>
                </a:lnTo>
                <a:lnTo>
                  <a:pt x="3209" y="81"/>
                </a:lnTo>
                <a:lnTo>
                  <a:pt x="3214" y="78"/>
                </a:lnTo>
                <a:lnTo>
                  <a:pt x="3218" y="75"/>
                </a:lnTo>
                <a:lnTo>
                  <a:pt x="3224" y="73"/>
                </a:lnTo>
                <a:lnTo>
                  <a:pt x="3227" y="72"/>
                </a:lnTo>
                <a:lnTo>
                  <a:pt x="3230" y="71"/>
                </a:lnTo>
                <a:lnTo>
                  <a:pt x="3236" y="70"/>
                </a:lnTo>
                <a:lnTo>
                  <a:pt x="3243" y="70"/>
                </a:lnTo>
                <a:lnTo>
                  <a:pt x="3253" y="71"/>
                </a:lnTo>
                <a:lnTo>
                  <a:pt x="3257" y="71"/>
                </a:lnTo>
                <a:lnTo>
                  <a:pt x="3262" y="73"/>
                </a:lnTo>
                <a:lnTo>
                  <a:pt x="3266" y="74"/>
                </a:lnTo>
                <a:lnTo>
                  <a:pt x="3270" y="76"/>
                </a:lnTo>
                <a:lnTo>
                  <a:pt x="3279" y="80"/>
                </a:lnTo>
                <a:lnTo>
                  <a:pt x="3283" y="83"/>
                </a:lnTo>
                <a:lnTo>
                  <a:pt x="3286" y="86"/>
                </a:lnTo>
                <a:lnTo>
                  <a:pt x="3290" y="89"/>
                </a:lnTo>
                <a:lnTo>
                  <a:pt x="3293" y="93"/>
                </a:lnTo>
                <a:lnTo>
                  <a:pt x="3297" y="97"/>
                </a:lnTo>
                <a:lnTo>
                  <a:pt x="3299" y="101"/>
                </a:lnTo>
                <a:lnTo>
                  <a:pt x="3302" y="106"/>
                </a:lnTo>
                <a:lnTo>
                  <a:pt x="3305" y="110"/>
                </a:lnTo>
                <a:lnTo>
                  <a:pt x="3307" y="116"/>
                </a:lnTo>
                <a:lnTo>
                  <a:pt x="3309" y="121"/>
                </a:lnTo>
                <a:lnTo>
                  <a:pt x="3311" y="127"/>
                </a:lnTo>
                <a:lnTo>
                  <a:pt x="3312" y="133"/>
                </a:lnTo>
                <a:lnTo>
                  <a:pt x="3313" y="140"/>
                </a:lnTo>
                <a:lnTo>
                  <a:pt x="3314" y="146"/>
                </a:lnTo>
                <a:lnTo>
                  <a:pt x="3314" y="154"/>
                </a:lnTo>
                <a:lnTo>
                  <a:pt x="3315" y="161"/>
                </a:lnTo>
                <a:lnTo>
                  <a:pt x="3314" y="175"/>
                </a:lnTo>
                <a:lnTo>
                  <a:pt x="3312" y="188"/>
                </a:lnTo>
                <a:lnTo>
                  <a:pt x="3311" y="194"/>
                </a:lnTo>
                <a:lnTo>
                  <a:pt x="3309" y="200"/>
                </a:lnTo>
                <a:lnTo>
                  <a:pt x="3307" y="206"/>
                </a:lnTo>
                <a:lnTo>
                  <a:pt x="3305" y="211"/>
                </a:lnTo>
                <a:lnTo>
                  <a:pt x="3303" y="216"/>
                </a:lnTo>
                <a:lnTo>
                  <a:pt x="3300" y="220"/>
                </a:lnTo>
                <a:lnTo>
                  <a:pt x="3297" y="225"/>
                </a:lnTo>
                <a:lnTo>
                  <a:pt x="3294" y="229"/>
                </a:lnTo>
                <a:lnTo>
                  <a:pt x="3287" y="236"/>
                </a:lnTo>
                <a:lnTo>
                  <a:pt x="3283" y="239"/>
                </a:lnTo>
                <a:lnTo>
                  <a:pt x="3279" y="242"/>
                </a:lnTo>
                <a:lnTo>
                  <a:pt x="3271" y="246"/>
                </a:lnTo>
                <a:lnTo>
                  <a:pt x="3267" y="248"/>
                </a:lnTo>
                <a:lnTo>
                  <a:pt x="3262" y="249"/>
                </a:lnTo>
                <a:lnTo>
                  <a:pt x="3253" y="251"/>
                </a:lnTo>
                <a:lnTo>
                  <a:pt x="3243" y="252"/>
                </a:lnTo>
                <a:lnTo>
                  <a:pt x="3236" y="252"/>
                </a:lnTo>
                <a:lnTo>
                  <a:pt x="3230" y="251"/>
                </a:lnTo>
                <a:lnTo>
                  <a:pt x="3224" y="249"/>
                </a:lnTo>
                <a:lnTo>
                  <a:pt x="3219" y="247"/>
                </a:lnTo>
                <a:lnTo>
                  <a:pt x="3214" y="245"/>
                </a:lnTo>
                <a:lnTo>
                  <a:pt x="3210" y="242"/>
                </a:lnTo>
                <a:lnTo>
                  <a:pt x="3208" y="240"/>
                </a:lnTo>
                <a:lnTo>
                  <a:pt x="3206" y="239"/>
                </a:lnTo>
                <a:lnTo>
                  <a:pt x="3203" y="235"/>
                </a:lnTo>
                <a:lnTo>
                  <a:pt x="3200" y="232"/>
                </a:lnTo>
                <a:lnTo>
                  <a:pt x="3197" y="228"/>
                </a:lnTo>
                <a:lnTo>
                  <a:pt x="3193" y="221"/>
                </a:lnTo>
                <a:lnTo>
                  <a:pt x="3191" y="315"/>
                </a:lnTo>
                <a:lnTo>
                  <a:pt x="3142" y="315"/>
                </a:lnTo>
                <a:close/>
                <a:moveTo>
                  <a:pt x="3190" y="161"/>
                </a:moveTo>
                <a:lnTo>
                  <a:pt x="3191" y="172"/>
                </a:lnTo>
                <a:lnTo>
                  <a:pt x="3193" y="182"/>
                </a:lnTo>
                <a:lnTo>
                  <a:pt x="3194" y="187"/>
                </a:lnTo>
                <a:lnTo>
                  <a:pt x="3196" y="191"/>
                </a:lnTo>
                <a:lnTo>
                  <a:pt x="3198" y="195"/>
                </a:lnTo>
                <a:lnTo>
                  <a:pt x="3200" y="199"/>
                </a:lnTo>
                <a:lnTo>
                  <a:pt x="3205" y="205"/>
                </a:lnTo>
                <a:lnTo>
                  <a:pt x="3208" y="207"/>
                </a:lnTo>
                <a:lnTo>
                  <a:pt x="3212" y="209"/>
                </a:lnTo>
                <a:lnTo>
                  <a:pt x="3215" y="211"/>
                </a:lnTo>
                <a:lnTo>
                  <a:pt x="3219" y="212"/>
                </a:lnTo>
                <a:lnTo>
                  <a:pt x="3223" y="213"/>
                </a:lnTo>
                <a:lnTo>
                  <a:pt x="3227" y="213"/>
                </a:lnTo>
                <a:lnTo>
                  <a:pt x="3232" y="213"/>
                </a:lnTo>
                <a:lnTo>
                  <a:pt x="3236" y="212"/>
                </a:lnTo>
                <a:lnTo>
                  <a:pt x="3240" y="211"/>
                </a:lnTo>
                <a:lnTo>
                  <a:pt x="3243" y="209"/>
                </a:lnTo>
                <a:lnTo>
                  <a:pt x="3247" y="207"/>
                </a:lnTo>
                <a:lnTo>
                  <a:pt x="3250" y="205"/>
                </a:lnTo>
                <a:lnTo>
                  <a:pt x="3253" y="202"/>
                </a:lnTo>
                <a:lnTo>
                  <a:pt x="3255" y="198"/>
                </a:lnTo>
                <a:lnTo>
                  <a:pt x="3259" y="191"/>
                </a:lnTo>
                <a:lnTo>
                  <a:pt x="3261" y="186"/>
                </a:lnTo>
                <a:lnTo>
                  <a:pt x="3262" y="182"/>
                </a:lnTo>
                <a:lnTo>
                  <a:pt x="3263" y="177"/>
                </a:lnTo>
                <a:lnTo>
                  <a:pt x="3264" y="172"/>
                </a:lnTo>
                <a:lnTo>
                  <a:pt x="3264" y="166"/>
                </a:lnTo>
                <a:lnTo>
                  <a:pt x="3265" y="161"/>
                </a:lnTo>
                <a:lnTo>
                  <a:pt x="3264" y="150"/>
                </a:lnTo>
                <a:lnTo>
                  <a:pt x="3262" y="140"/>
                </a:lnTo>
                <a:lnTo>
                  <a:pt x="3261" y="135"/>
                </a:lnTo>
                <a:lnTo>
                  <a:pt x="3259" y="131"/>
                </a:lnTo>
                <a:lnTo>
                  <a:pt x="3257" y="127"/>
                </a:lnTo>
                <a:lnTo>
                  <a:pt x="3255" y="123"/>
                </a:lnTo>
                <a:lnTo>
                  <a:pt x="3253" y="120"/>
                </a:lnTo>
                <a:lnTo>
                  <a:pt x="3250" y="117"/>
                </a:lnTo>
                <a:lnTo>
                  <a:pt x="3247" y="115"/>
                </a:lnTo>
                <a:lnTo>
                  <a:pt x="3243" y="113"/>
                </a:lnTo>
                <a:lnTo>
                  <a:pt x="3240" y="111"/>
                </a:lnTo>
                <a:lnTo>
                  <a:pt x="3236" y="110"/>
                </a:lnTo>
                <a:lnTo>
                  <a:pt x="3232" y="109"/>
                </a:lnTo>
                <a:lnTo>
                  <a:pt x="3227" y="109"/>
                </a:lnTo>
                <a:lnTo>
                  <a:pt x="3219" y="110"/>
                </a:lnTo>
                <a:lnTo>
                  <a:pt x="3215" y="111"/>
                </a:lnTo>
                <a:lnTo>
                  <a:pt x="3212" y="113"/>
                </a:lnTo>
                <a:lnTo>
                  <a:pt x="3208" y="115"/>
                </a:lnTo>
                <a:lnTo>
                  <a:pt x="3205" y="117"/>
                </a:lnTo>
                <a:lnTo>
                  <a:pt x="3202" y="120"/>
                </a:lnTo>
                <a:lnTo>
                  <a:pt x="3200" y="123"/>
                </a:lnTo>
                <a:lnTo>
                  <a:pt x="3196" y="131"/>
                </a:lnTo>
                <a:lnTo>
                  <a:pt x="3194" y="135"/>
                </a:lnTo>
                <a:lnTo>
                  <a:pt x="3193" y="139"/>
                </a:lnTo>
                <a:lnTo>
                  <a:pt x="3192" y="144"/>
                </a:lnTo>
                <a:lnTo>
                  <a:pt x="3191" y="150"/>
                </a:lnTo>
                <a:lnTo>
                  <a:pt x="3190" y="155"/>
                </a:lnTo>
                <a:lnTo>
                  <a:pt x="3190" y="161"/>
                </a:lnTo>
                <a:close/>
                <a:moveTo>
                  <a:pt x="3373" y="50"/>
                </a:moveTo>
                <a:lnTo>
                  <a:pt x="3368" y="49"/>
                </a:lnTo>
                <a:lnTo>
                  <a:pt x="3363" y="48"/>
                </a:lnTo>
                <a:lnTo>
                  <a:pt x="3358" y="45"/>
                </a:lnTo>
                <a:lnTo>
                  <a:pt x="3354" y="42"/>
                </a:lnTo>
                <a:lnTo>
                  <a:pt x="3351" y="38"/>
                </a:lnTo>
                <a:lnTo>
                  <a:pt x="3348" y="34"/>
                </a:lnTo>
                <a:lnTo>
                  <a:pt x="3347" y="30"/>
                </a:lnTo>
                <a:lnTo>
                  <a:pt x="3346" y="25"/>
                </a:lnTo>
                <a:lnTo>
                  <a:pt x="3347" y="20"/>
                </a:lnTo>
                <a:lnTo>
                  <a:pt x="3348" y="15"/>
                </a:lnTo>
                <a:lnTo>
                  <a:pt x="3351" y="11"/>
                </a:lnTo>
                <a:lnTo>
                  <a:pt x="3354" y="7"/>
                </a:lnTo>
                <a:lnTo>
                  <a:pt x="3358" y="4"/>
                </a:lnTo>
                <a:lnTo>
                  <a:pt x="3363" y="2"/>
                </a:lnTo>
                <a:lnTo>
                  <a:pt x="3368" y="0"/>
                </a:lnTo>
                <a:lnTo>
                  <a:pt x="3373" y="0"/>
                </a:lnTo>
                <a:lnTo>
                  <a:pt x="3378" y="0"/>
                </a:lnTo>
                <a:lnTo>
                  <a:pt x="3383" y="2"/>
                </a:lnTo>
                <a:lnTo>
                  <a:pt x="3387" y="4"/>
                </a:lnTo>
                <a:lnTo>
                  <a:pt x="3392" y="7"/>
                </a:lnTo>
                <a:lnTo>
                  <a:pt x="3395" y="11"/>
                </a:lnTo>
                <a:lnTo>
                  <a:pt x="3397" y="15"/>
                </a:lnTo>
                <a:lnTo>
                  <a:pt x="3399" y="20"/>
                </a:lnTo>
                <a:lnTo>
                  <a:pt x="3399" y="25"/>
                </a:lnTo>
                <a:lnTo>
                  <a:pt x="3399" y="30"/>
                </a:lnTo>
                <a:lnTo>
                  <a:pt x="3397" y="34"/>
                </a:lnTo>
                <a:lnTo>
                  <a:pt x="3395" y="38"/>
                </a:lnTo>
                <a:lnTo>
                  <a:pt x="3392" y="42"/>
                </a:lnTo>
                <a:lnTo>
                  <a:pt x="3387" y="45"/>
                </a:lnTo>
                <a:lnTo>
                  <a:pt x="3383" y="48"/>
                </a:lnTo>
                <a:lnTo>
                  <a:pt x="3378" y="49"/>
                </a:lnTo>
                <a:lnTo>
                  <a:pt x="3373" y="50"/>
                </a:lnTo>
                <a:close/>
                <a:moveTo>
                  <a:pt x="3348" y="72"/>
                </a:moveTo>
                <a:lnTo>
                  <a:pt x="3397" y="72"/>
                </a:lnTo>
                <a:lnTo>
                  <a:pt x="3397" y="249"/>
                </a:lnTo>
                <a:lnTo>
                  <a:pt x="3348" y="249"/>
                </a:lnTo>
                <a:lnTo>
                  <a:pt x="3348" y="72"/>
                </a:lnTo>
                <a:close/>
                <a:moveTo>
                  <a:pt x="3585" y="123"/>
                </a:moveTo>
                <a:lnTo>
                  <a:pt x="3540" y="126"/>
                </a:lnTo>
                <a:lnTo>
                  <a:pt x="3539" y="121"/>
                </a:lnTo>
                <a:lnTo>
                  <a:pt x="3537" y="118"/>
                </a:lnTo>
                <a:lnTo>
                  <a:pt x="3534" y="114"/>
                </a:lnTo>
                <a:lnTo>
                  <a:pt x="3531" y="111"/>
                </a:lnTo>
                <a:lnTo>
                  <a:pt x="3527" y="108"/>
                </a:lnTo>
                <a:lnTo>
                  <a:pt x="3522" y="106"/>
                </a:lnTo>
                <a:lnTo>
                  <a:pt x="3516" y="105"/>
                </a:lnTo>
                <a:lnTo>
                  <a:pt x="3510" y="105"/>
                </a:lnTo>
                <a:lnTo>
                  <a:pt x="3505" y="105"/>
                </a:lnTo>
                <a:lnTo>
                  <a:pt x="3500" y="106"/>
                </a:lnTo>
                <a:lnTo>
                  <a:pt x="3495" y="108"/>
                </a:lnTo>
                <a:lnTo>
                  <a:pt x="3491" y="110"/>
                </a:lnTo>
                <a:lnTo>
                  <a:pt x="3488" y="112"/>
                </a:lnTo>
                <a:lnTo>
                  <a:pt x="3485" y="115"/>
                </a:lnTo>
                <a:lnTo>
                  <a:pt x="3484" y="119"/>
                </a:lnTo>
                <a:lnTo>
                  <a:pt x="3483" y="122"/>
                </a:lnTo>
                <a:lnTo>
                  <a:pt x="3484" y="125"/>
                </a:lnTo>
                <a:lnTo>
                  <a:pt x="3485" y="128"/>
                </a:lnTo>
                <a:lnTo>
                  <a:pt x="3486" y="131"/>
                </a:lnTo>
                <a:lnTo>
                  <a:pt x="3488" y="133"/>
                </a:lnTo>
                <a:lnTo>
                  <a:pt x="3491" y="135"/>
                </a:lnTo>
                <a:lnTo>
                  <a:pt x="3495" y="137"/>
                </a:lnTo>
                <a:lnTo>
                  <a:pt x="3500" y="139"/>
                </a:lnTo>
                <a:lnTo>
                  <a:pt x="3506" y="140"/>
                </a:lnTo>
                <a:lnTo>
                  <a:pt x="3538" y="146"/>
                </a:lnTo>
                <a:lnTo>
                  <a:pt x="3544" y="148"/>
                </a:lnTo>
                <a:lnTo>
                  <a:pt x="3550" y="150"/>
                </a:lnTo>
                <a:lnTo>
                  <a:pt x="3555" y="151"/>
                </a:lnTo>
                <a:lnTo>
                  <a:pt x="3560" y="153"/>
                </a:lnTo>
                <a:lnTo>
                  <a:pt x="3569" y="158"/>
                </a:lnTo>
                <a:lnTo>
                  <a:pt x="3576" y="164"/>
                </a:lnTo>
                <a:lnTo>
                  <a:pt x="3579" y="167"/>
                </a:lnTo>
                <a:lnTo>
                  <a:pt x="3582" y="170"/>
                </a:lnTo>
                <a:lnTo>
                  <a:pt x="3584" y="174"/>
                </a:lnTo>
                <a:lnTo>
                  <a:pt x="3586" y="177"/>
                </a:lnTo>
                <a:lnTo>
                  <a:pt x="3588" y="185"/>
                </a:lnTo>
                <a:lnTo>
                  <a:pt x="3589" y="190"/>
                </a:lnTo>
                <a:lnTo>
                  <a:pt x="3589" y="194"/>
                </a:lnTo>
                <a:lnTo>
                  <a:pt x="3589" y="199"/>
                </a:lnTo>
                <a:lnTo>
                  <a:pt x="3588" y="203"/>
                </a:lnTo>
                <a:lnTo>
                  <a:pt x="3587" y="207"/>
                </a:lnTo>
                <a:lnTo>
                  <a:pt x="3586" y="211"/>
                </a:lnTo>
                <a:lnTo>
                  <a:pt x="3585" y="214"/>
                </a:lnTo>
                <a:lnTo>
                  <a:pt x="3583" y="218"/>
                </a:lnTo>
                <a:lnTo>
                  <a:pt x="3581" y="221"/>
                </a:lnTo>
                <a:lnTo>
                  <a:pt x="3579" y="225"/>
                </a:lnTo>
                <a:lnTo>
                  <a:pt x="3573" y="231"/>
                </a:lnTo>
                <a:lnTo>
                  <a:pt x="3567" y="236"/>
                </a:lnTo>
                <a:lnTo>
                  <a:pt x="3559" y="241"/>
                </a:lnTo>
                <a:lnTo>
                  <a:pt x="3551" y="245"/>
                </a:lnTo>
                <a:lnTo>
                  <a:pt x="3542" y="248"/>
                </a:lnTo>
                <a:lnTo>
                  <a:pt x="3532" y="251"/>
                </a:lnTo>
                <a:lnTo>
                  <a:pt x="3521" y="252"/>
                </a:lnTo>
                <a:lnTo>
                  <a:pt x="3510" y="253"/>
                </a:lnTo>
                <a:lnTo>
                  <a:pt x="3502" y="252"/>
                </a:lnTo>
                <a:lnTo>
                  <a:pt x="3494" y="252"/>
                </a:lnTo>
                <a:lnTo>
                  <a:pt x="3486" y="250"/>
                </a:lnTo>
                <a:lnTo>
                  <a:pt x="3479" y="249"/>
                </a:lnTo>
                <a:lnTo>
                  <a:pt x="3472" y="247"/>
                </a:lnTo>
                <a:lnTo>
                  <a:pt x="3466" y="244"/>
                </a:lnTo>
                <a:lnTo>
                  <a:pt x="3460" y="241"/>
                </a:lnTo>
                <a:lnTo>
                  <a:pt x="3454" y="238"/>
                </a:lnTo>
                <a:lnTo>
                  <a:pt x="3449" y="234"/>
                </a:lnTo>
                <a:lnTo>
                  <a:pt x="3445" y="230"/>
                </a:lnTo>
                <a:lnTo>
                  <a:pt x="3441" y="225"/>
                </a:lnTo>
                <a:lnTo>
                  <a:pt x="3437" y="221"/>
                </a:lnTo>
                <a:lnTo>
                  <a:pt x="3434" y="215"/>
                </a:lnTo>
                <a:lnTo>
                  <a:pt x="3432" y="210"/>
                </a:lnTo>
                <a:lnTo>
                  <a:pt x="3430" y="204"/>
                </a:lnTo>
                <a:lnTo>
                  <a:pt x="3429" y="198"/>
                </a:lnTo>
                <a:lnTo>
                  <a:pt x="3478" y="195"/>
                </a:lnTo>
                <a:lnTo>
                  <a:pt x="3480" y="200"/>
                </a:lnTo>
                <a:lnTo>
                  <a:pt x="3482" y="205"/>
                </a:lnTo>
                <a:lnTo>
                  <a:pt x="3485" y="209"/>
                </a:lnTo>
                <a:lnTo>
                  <a:pt x="3489" y="212"/>
                </a:lnTo>
                <a:lnTo>
                  <a:pt x="3493" y="214"/>
                </a:lnTo>
                <a:lnTo>
                  <a:pt x="3498" y="216"/>
                </a:lnTo>
                <a:lnTo>
                  <a:pt x="3504" y="217"/>
                </a:lnTo>
                <a:lnTo>
                  <a:pt x="3510" y="217"/>
                </a:lnTo>
                <a:lnTo>
                  <a:pt x="3516" y="217"/>
                </a:lnTo>
                <a:lnTo>
                  <a:pt x="3522" y="216"/>
                </a:lnTo>
                <a:lnTo>
                  <a:pt x="3527" y="214"/>
                </a:lnTo>
                <a:lnTo>
                  <a:pt x="3529" y="213"/>
                </a:lnTo>
                <a:lnTo>
                  <a:pt x="3531" y="212"/>
                </a:lnTo>
                <a:lnTo>
                  <a:pt x="3535" y="209"/>
                </a:lnTo>
                <a:lnTo>
                  <a:pt x="3537" y="206"/>
                </a:lnTo>
                <a:lnTo>
                  <a:pt x="3538" y="205"/>
                </a:lnTo>
                <a:lnTo>
                  <a:pt x="3539" y="203"/>
                </a:lnTo>
                <a:lnTo>
                  <a:pt x="3539" y="199"/>
                </a:lnTo>
                <a:lnTo>
                  <a:pt x="3539" y="196"/>
                </a:lnTo>
                <a:lnTo>
                  <a:pt x="3538" y="193"/>
                </a:lnTo>
                <a:lnTo>
                  <a:pt x="3536" y="191"/>
                </a:lnTo>
                <a:lnTo>
                  <a:pt x="3533" y="188"/>
                </a:lnTo>
                <a:lnTo>
                  <a:pt x="3530" y="186"/>
                </a:lnTo>
                <a:lnTo>
                  <a:pt x="3526" y="184"/>
                </a:lnTo>
                <a:lnTo>
                  <a:pt x="3522" y="183"/>
                </a:lnTo>
                <a:lnTo>
                  <a:pt x="3516" y="182"/>
                </a:lnTo>
                <a:lnTo>
                  <a:pt x="3486" y="176"/>
                </a:lnTo>
                <a:lnTo>
                  <a:pt x="3480" y="174"/>
                </a:lnTo>
                <a:lnTo>
                  <a:pt x="3474" y="173"/>
                </a:lnTo>
                <a:lnTo>
                  <a:pt x="3463" y="169"/>
                </a:lnTo>
                <a:lnTo>
                  <a:pt x="3459" y="166"/>
                </a:lnTo>
                <a:lnTo>
                  <a:pt x="3455" y="164"/>
                </a:lnTo>
                <a:lnTo>
                  <a:pt x="3451" y="161"/>
                </a:lnTo>
                <a:lnTo>
                  <a:pt x="3447" y="158"/>
                </a:lnTo>
                <a:lnTo>
                  <a:pt x="3444" y="155"/>
                </a:lnTo>
                <a:lnTo>
                  <a:pt x="3442" y="151"/>
                </a:lnTo>
                <a:lnTo>
                  <a:pt x="3440" y="147"/>
                </a:lnTo>
                <a:lnTo>
                  <a:pt x="3437" y="143"/>
                </a:lnTo>
                <a:lnTo>
                  <a:pt x="3435" y="139"/>
                </a:lnTo>
                <a:lnTo>
                  <a:pt x="3434" y="135"/>
                </a:lnTo>
                <a:lnTo>
                  <a:pt x="3434" y="130"/>
                </a:lnTo>
                <a:lnTo>
                  <a:pt x="3434" y="125"/>
                </a:lnTo>
                <a:lnTo>
                  <a:pt x="3434" y="119"/>
                </a:lnTo>
                <a:lnTo>
                  <a:pt x="3435" y="113"/>
                </a:lnTo>
                <a:lnTo>
                  <a:pt x="3437" y="107"/>
                </a:lnTo>
                <a:lnTo>
                  <a:pt x="3440" y="102"/>
                </a:lnTo>
                <a:lnTo>
                  <a:pt x="3443" y="97"/>
                </a:lnTo>
                <a:lnTo>
                  <a:pt x="3446" y="93"/>
                </a:lnTo>
                <a:lnTo>
                  <a:pt x="3450" y="89"/>
                </a:lnTo>
                <a:lnTo>
                  <a:pt x="3455" y="85"/>
                </a:lnTo>
                <a:lnTo>
                  <a:pt x="3460" y="81"/>
                </a:lnTo>
                <a:lnTo>
                  <a:pt x="3466" y="78"/>
                </a:lnTo>
                <a:lnTo>
                  <a:pt x="3472" y="76"/>
                </a:lnTo>
                <a:lnTo>
                  <a:pt x="3479" y="74"/>
                </a:lnTo>
                <a:lnTo>
                  <a:pt x="3482" y="73"/>
                </a:lnTo>
                <a:lnTo>
                  <a:pt x="3486" y="72"/>
                </a:lnTo>
                <a:lnTo>
                  <a:pt x="3493" y="71"/>
                </a:lnTo>
                <a:lnTo>
                  <a:pt x="3501" y="70"/>
                </a:lnTo>
                <a:lnTo>
                  <a:pt x="3510" y="70"/>
                </a:lnTo>
                <a:lnTo>
                  <a:pt x="3518" y="70"/>
                </a:lnTo>
                <a:lnTo>
                  <a:pt x="3525" y="71"/>
                </a:lnTo>
                <a:lnTo>
                  <a:pt x="3533" y="72"/>
                </a:lnTo>
                <a:lnTo>
                  <a:pt x="3540" y="74"/>
                </a:lnTo>
                <a:lnTo>
                  <a:pt x="3546" y="76"/>
                </a:lnTo>
                <a:lnTo>
                  <a:pt x="3552" y="78"/>
                </a:lnTo>
                <a:lnTo>
                  <a:pt x="3557" y="81"/>
                </a:lnTo>
                <a:lnTo>
                  <a:pt x="3562" y="84"/>
                </a:lnTo>
                <a:lnTo>
                  <a:pt x="3567" y="88"/>
                </a:lnTo>
                <a:lnTo>
                  <a:pt x="3571" y="92"/>
                </a:lnTo>
                <a:lnTo>
                  <a:pt x="3575" y="96"/>
                </a:lnTo>
                <a:lnTo>
                  <a:pt x="3578" y="101"/>
                </a:lnTo>
                <a:lnTo>
                  <a:pt x="3580" y="106"/>
                </a:lnTo>
                <a:lnTo>
                  <a:pt x="3582" y="111"/>
                </a:lnTo>
                <a:lnTo>
                  <a:pt x="3584" y="117"/>
                </a:lnTo>
                <a:lnTo>
                  <a:pt x="3585" y="123"/>
                </a:lnTo>
                <a:close/>
                <a:moveTo>
                  <a:pt x="3714" y="72"/>
                </a:moveTo>
                <a:lnTo>
                  <a:pt x="3714" y="109"/>
                </a:lnTo>
                <a:lnTo>
                  <a:pt x="3680" y="109"/>
                </a:lnTo>
                <a:lnTo>
                  <a:pt x="3680" y="195"/>
                </a:lnTo>
                <a:lnTo>
                  <a:pt x="3681" y="199"/>
                </a:lnTo>
                <a:lnTo>
                  <a:pt x="3682" y="203"/>
                </a:lnTo>
                <a:lnTo>
                  <a:pt x="3682" y="205"/>
                </a:lnTo>
                <a:lnTo>
                  <a:pt x="3683" y="206"/>
                </a:lnTo>
                <a:lnTo>
                  <a:pt x="3685" y="208"/>
                </a:lnTo>
                <a:lnTo>
                  <a:pt x="3687" y="210"/>
                </a:lnTo>
                <a:lnTo>
                  <a:pt x="3690" y="211"/>
                </a:lnTo>
                <a:lnTo>
                  <a:pt x="3693" y="212"/>
                </a:lnTo>
                <a:lnTo>
                  <a:pt x="3697" y="212"/>
                </a:lnTo>
                <a:lnTo>
                  <a:pt x="3704" y="211"/>
                </a:lnTo>
                <a:lnTo>
                  <a:pt x="3709" y="210"/>
                </a:lnTo>
                <a:lnTo>
                  <a:pt x="3717" y="247"/>
                </a:lnTo>
                <a:lnTo>
                  <a:pt x="3707" y="250"/>
                </a:lnTo>
                <a:lnTo>
                  <a:pt x="3699" y="251"/>
                </a:lnTo>
                <a:lnTo>
                  <a:pt x="3690" y="252"/>
                </a:lnTo>
                <a:lnTo>
                  <a:pt x="3684" y="252"/>
                </a:lnTo>
                <a:lnTo>
                  <a:pt x="3678" y="251"/>
                </a:lnTo>
                <a:lnTo>
                  <a:pt x="3672" y="250"/>
                </a:lnTo>
                <a:lnTo>
                  <a:pt x="3666" y="249"/>
                </a:lnTo>
                <a:lnTo>
                  <a:pt x="3661" y="248"/>
                </a:lnTo>
                <a:lnTo>
                  <a:pt x="3656" y="245"/>
                </a:lnTo>
                <a:lnTo>
                  <a:pt x="3652" y="243"/>
                </a:lnTo>
                <a:lnTo>
                  <a:pt x="3647" y="240"/>
                </a:lnTo>
                <a:lnTo>
                  <a:pt x="3644" y="237"/>
                </a:lnTo>
                <a:lnTo>
                  <a:pt x="3640" y="233"/>
                </a:lnTo>
                <a:lnTo>
                  <a:pt x="3638" y="229"/>
                </a:lnTo>
                <a:lnTo>
                  <a:pt x="3635" y="224"/>
                </a:lnTo>
                <a:lnTo>
                  <a:pt x="3634" y="219"/>
                </a:lnTo>
                <a:lnTo>
                  <a:pt x="3632" y="213"/>
                </a:lnTo>
                <a:lnTo>
                  <a:pt x="3632" y="208"/>
                </a:lnTo>
                <a:lnTo>
                  <a:pt x="3631" y="201"/>
                </a:lnTo>
                <a:lnTo>
                  <a:pt x="3631" y="109"/>
                </a:lnTo>
                <a:lnTo>
                  <a:pt x="3607" y="109"/>
                </a:lnTo>
                <a:lnTo>
                  <a:pt x="3607" y="72"/>
                </a:lnTo>
                <a:lnTo>
                  <a:pt x="3631" y="72"/>
                </a:lnTo>
                <a:lnTo>
                  <a:pt x="3631" y="30"/>
                </a:lnTo>
                <a:lnTo>
                  <a:pt x="3680" y="30"/>
                </a:lnTo>
                <a:lnTo>
                  <a:pt x="3680" y="72"/>
                </a:lnTo>
                <a:lnTo>
                  <a:pt x="3714" y="72"/>
                </a:lnTo>
                <a:close/>
                <a:moveTo>
                  <a:pt x="3821" y="253"/>
                </a:moveTo>
                <a:lnTo>
                  <a:pt x="3808" y="252"/>
                </a:lnTo>
                <a:lnTo>
                  <a:pt x="3801" y="251"/>
                </a:lnTo>
                <a:lnTo>
                  <a:pt x="3796" y="250"/>
                </a:lnTo>
                <a:lnTo>
                  <a:pt x="3784" y="246"/>
                </a:lnTo>
                <a:lnTo>
                  <a:pt x="3779" y="244"/>
                </a:lnTo>
                <a:lnTo>
                  <a:pt x="3774" y="241"/>
                </a:lnTo>
                <a:lnTo>
                  <a:pt x="3765" y="235"/>
                </a:lnTo>
                <a:lnTo>
                  <a:pt x="3761" y="231"/>
                </a:lnTo>
                <a:lnTo>
                  <a:pt x="3757" y="227"/>
                </a:lnTo>
                <a:lnTo>
                  <a:pt x="3750" y="219"/>
                </a:lnTo>
                <a:lnTo>
                  <a:pt x="3747" y="214"/>
                </a:lnTo>
                <a:lnTo>
                  <a:pt x="3744" y="209"/>
                </a:lnTo>
                <a:lnTo>
                  <a:pt x="3740" y="198"/>
                </a:lnTo>
                <a:lnTo>
                  <a:pt x="3738" y="193"/>
                </a:lnTo>
                <a:lnTo>
                  <a:pt x="3736" y="187"/>
                </a:lnTo>
                <a:lnTo>
                  <a:pt x="3735" y="181"/>
                </a:lnTo>
                <a:lnTo>
                  <a:pt x="3734" y="175"/>
                </a:lnTo>
                <a:lnTo>
                  <a:pt x="3734" y="168"/>
                </a:lnTo>
                <a:lnTo>
                  <a:pt x="3734" y="161"/>
                </a:lnTo>
                <a:lnTo>
                  <a:pt x="3734" y="155"/>
                </a:lnTo>
                <a:lnTo>
                  <a:pt x="3734" y="148"/>
                </a:lnTo>
                <a:lnTo>
                  <a:pt x="3735" y="142"/>
                </a:lnTo>
                <a:lnTo>
                  <a:pt x="3736" y="136"/>
                </a:lnTo>
                <a:lnTo>
                  <a:pt x="3740" y="124"/>
                </a:lnTo>
                <a:lnTo>
                  <a:pt x="3742" y="119"/>
                </a:lnTo>
                <a:lnTo>
                  <a:pt x="3744" y="114"/>
                </a:lnTo>
                <a:lnTo>
                  <a:pt x="3750" y="104"/>
                </a:lnTo>
                <a:lnTo>
                  <a:pt x="3753" y="99"/>
                </a:lnTo>
                <a:lnTo>
                  <a:pt x="3757" y="95"/>
                </a:lnTo>
                <a:lnTo>
                  <a:pt x="3761" y="91"/>
                </a:lnTo>
                <a:lnTo>
                  <a:pt x="3765" y="88"/>
                </a:lnTo>
                <a:lnTo>
                  <a:pt x="3770" y="85"/>
                </a:lnTo>
                <a:lnTo>
                  <a:pt x="3774" y="82"/>
                </a:lnTo>
                <a:lnTo>
                  <a:pt x="3779" y="79"/>
                </a:lnTo>
                <a:lnTo>
                  <a:pt x="3784" y="77"/>
                </a:lnTo>
                <a:lnTo>
                  <a:pt x="3790" y="75"/>
                </a:lnTo>
                <a:lnTo>
                  <a:pt x="3796" y="73"/>
                </a:lnTo>
                <a:lnTo>
                  <a:pt x="3801" y="72"/>
                </a:lnTo>
                <a:lnTo>
                  <a:pt x="3808" y="71"/>
                </a:lnTo>
                <a:lnTo>
                  <a:pt x="3821" y="70"/>
                </a:lnTo>
                <a:lnTo>
                  <a:pt x="3834" y="71"/>
                </a:lnTo>
                <a:lnTo>
                  <a:pt x="3840" y="72"/>
                </a:lnTo>
                <a:lnTo>
                  <a:pt x="3846" y="73"/>
                </a:lnTo>
                <a:lnTo>
                  <a:pt x="3857" y="77"/>
                </a:lnTo>
                <a:lnTo>
                  <a:pt x="3862" y="79"/>
                </a:lnTo>
                <a:lnTo>
                  <a:pt x="3867" y="82"/>
                </a:lnTo>
                <a:lnTo>
                  <a:pt x="3876" y="88"/>
                </a:lnTo>
                <a:lnTo>
                  <a:pt x="3880" y="91"/>
                </a:lnTo>
                <a:lnTo>
                  <a:pt x="3884" y="95"/>
                </a:lnTo>
                <a:lnTo>
                  <a:pt x="3891" y="104"/>
                </a:lnTo>
                <a:lnTo>
                  <a:pt x="3894" y="109"/>
                </a:lnTo>
                <a:lnTo>
                  <a:pt x="3897" y="114"/>
                </a:lnTo>
                <a:lnTo>
                  <a:pt x="3903" y="124"/>
                </a:lnTo>
                <a:lnTo>
                  <a:pt x="3904" y="130"/>
                </a:lnTo>
                <a:lnTo>
                  <a:pt x="3906" y="136"/>
                </a:lnTo>
                <a:lnTo>
                  <a:pt x="3907" y="142"/>
                </a:lnTo>
                <a:lnTo>
                  <a:pt x="3908" y="148"/>
                </a:lnTo>
                <a:lnTo>
                  <a:pt x="3908" y="155"/>
                </a:lnTo>
                <a:lnTo>
                  <a:pt x="3909" y="161"/>
                </a:lnTo>
                <a:lnTo>
                  <a:pt x="3908" y="168"/>
                </a:lnTo>
                <a:lnTo>
                  <a:pt x="3908" y="175"/>
                </a:lnTo>
                <a:lnTo>
                  <a:pt x="3907" y="181"/>
                </a:lnTo>
                <a:lnTo>
                  <a:pt x="3906" y="187"/>
                </a:lnTo>
                <a:lnTo>
                  <a:pt x="3903" y="198"/>
                </a:lnTo>
                <a:lnTo>
                  <a:pt x="3900" y="204"/>
                </a:lnTo>
                <a:lnTo>
                  <a:pt x="3897" y="209"/>
                </a:lnTo>
                <a:lnTo>
                  <a:pt x="3891" y="219"/>
                </a:lnTo>
                <a:lnTo>
                  <a:pt x="3888" y="223"/>
                </a:lnTo>
                <a:lnTo>
                  <a:pt x="3884" y="227"/>
                </a:lnTo>
                <a:lnTo>
                  <a:pt x="3880" y="231"/>
                </a:lnTo>
                <a:lnTo>
                  <a:pt x="3876" y="235"/>
                </a:lnTo>
                <a:lnTo>
                  <a:pt x="3872" y="238"/>
                </a:lnTo>
                <a:lnTo>
                  <a:pt x="3867" y="241"/>
                </a:lnTo>
                <a:lnTo>
                  <a:pt x="3862" y="244"/>
                </a:lnTo>
                <a:lnTo>
                  <a:pt x="3857" y="246"/>
                </a:lnTo>
                <a:lnTo>
                  <a:pt x="3851" y="248"/>
                </a:lnTo>
                <a:lnTo>
                  <a:pt x="3846" y="250"/>
                </a:lnTo>
                <a:lnTo>
                  <a:pt x="3840" y="251"/>
                </a:lnTo>
                <a:lnTo>
                  <a:pt x="3834" y="252"/>
                </a:lnTo>
                <a:lnTo>
                  <a:pt x="3821" y="253"/>
                </a:lnTo>
                <a:close/>
                <a:moveTo>
                  <a:pt x="3821" y="215"/>
                </a:moveTo>
                <a:lnTo>
                  <a:pt x="3825" y="214"/>
                </a:lnTo>
                <a:lnTo>
                  <a:pt x="3829" y="214"/>
                </a:lnTo>
                <a:lnTo>
                  <a:pt x="3833" y="212"/>
                </a:lnTo>
                <a:lnTo>
                  <a:pt x="3837" y="211"/>
                </a:lnTo>
                <a:lnTo>
                  <a:pt x="3840" y="209"/>
                </a:lnTo>
                <a:lnTo>
                  <a:pt x="3843" y="206"/>
                </a:lnTo>
                <a:lnTo>
                  <a:pt x="3846" y="203"/>
                </a:lnTo>
                <a:lnTo>
                  <a:pt x="3848" y="199"/>
                </a:lnTo>
                <a:lnTo>
                  <a:pt x="3851" y="195"/>
                </a:lnTo>
                <a:lnTo>
                  <a:pt x="3852" y="191"/>
                </a:lnTo>
                <a:lnTo>
                  <a:pt x="3854" y="187"/>
                </a:lnTo>
                <a:lnTo>
                  <a:pt x="3855" y="182"/>
                </a:lnTo>
                <a:lnTo>
                  <a:pt x="3857" y="172"/>
                </a:lnTo>
                <a:lnTo>
                  <a:pt x="3858" y="167"/>
                </a:lnTo>
                <a:lnTo>
                  <a:pt x="3858" y="161"/>
                </a:lnTo>
                <a:lnTo>
                  <a:pt x="3857" y="150"/>
                </a:lnTo>
                <a:lnTo>
                  <a:pt x="3855" y="140"/>
                </a:lnTo>
                <a:lnTo>
                  <a:pt x="3854" y="135"/>
                </a:lnTo>
                <a:lnTo>
                  <a:pt x="3852" y="131"/>
                </a:lnTo>
                <a:lnTo>
                  <a:pt x="3848" y="123"/>
                </a:lnTo>
                <a:lnTo>
                  <a:pt x="3846" y="119"/>
                </a:lnTo>
                <a:lnTo>
                  <a:pt x="3843" y="116"/>
                </a:lnTo>
                <a:lnTo>
                  <a:pt x="3840" y="113"/>
                </a:lnTo>
                <a:lnTo>
                  <a:pt x="3837" y="111"/>
                </a:lnTo>
                <a:lnTo>
                  <a:pt x="3833" y="110"/>
                </a:lnTo>
                <a:lnTo>
                  <a:pt x="3829" y="108"/>
                </a:lnTo>
                <a:lnTo>
                  <a:pt x="3825" y="108"/>
                </a:lnTo>
                <a:lnTo>
                  <a:pt x="3821" y="107"/>
                </a:lnTo>
                <a:lnTo>
                  <a:pt x="3816" y="108"/>
                </a:lnTo>
                <a:lnTo>
                  <a:pt x="3812" y="108"/>
                </a:lnTo>
                <a:lnTo>
                  <a:pt x="3808" y="110"/>
                </a:lnTo>
                <a:lnTo>
                  <a:pt x="3805" y="111"/>
                </a:lnTo>
                <a:lnTo>
                  <a:pt x="3801" y="113"/>
                </a:lnTo>
                <a:lnTo>
                  <a:pt x="3798" y="116"/>
                </a:lnTo>
                <a:lnTo>
                  <a:pt x="3795" y="119"/>
                </a:lnTo>
                <a:lnTo>
                  <a:pt x="3793" y="123"/>
                </a:lnTo>
                <a:lnTo>
                  <a:pt x="3789" y="131"/>
                </a:lnTo>
                <a:lnTo>
                  <a:pt x="3787" y="135"/>
                </a:lnTo>
                <a:lnTo>
                  <a:pt x="3786" y="140"/>
                </a:lnTo>
                <a:lnTo>
                  <a:pt x="3785" y="145"/>
                </a:lnTo>
                <a:lnTo>
                  <a:pt x="3784" y="150"/>
                </a:lnTo>
                <a:lnTo>
                  <a:pt x="3784" y="155"/>
                </a:lnTo>
                <a:lnTo>
                  <a:pt x="3783" y="161"/>
                </a:lnTo>
                <a:lnTo>
                  <a:pt x="3784" y="172"/>
                </a:lnTo>
                <a:lnTo>
                  <a:pt x="3786" y="182"/>
                </a:lnTo>
                <a:lnTo>
                  <a:pt x="3787" y="187"/>
                </a:lnTo>
                <a:lnTo>
                  <a:pt x="3789" y="191"/>
                </a:lnTo>
                <a:lnTo>
                  <a:pt x="3791" y="195"/>
                </a:lnTo>
                <a:lnTo>
                  <a:pt x="3793" y="199"/>
                </a:lnTo>
                <a:lnTo>
                  <a:pt x="3795" y="203"/>
                </a:lnTo>
                <a:lnTo>
                  <a:pt x="3798" y="206"/>
                </a:lnTo>
                <a:lnTo>
                  <a:pt x="3801" y="209"/>
                </a:lnTo>
                <a:lnTo>
                  <a:pt x="3805" y="211"/>
                </a:lnTo>
                <a:lnTo>
                  <a:pt x="3808" y="212"/>
                </a:lnTo>
                <a:lnTo>
                  <a:pt x="3812" y="214"/>
                </a:lnTo>
                <a:lnTo>
                  <a:pt x="3816" y="214"/>
                </a:lnTo>
                <a:lnTo>
                  <a:pt x="3821" y="215"/>
                </a:lnTo>
                <a:close/>
                <a:moveTo>
                  <a:pt x="1623" y="930"/>
                </a:moveTo>
                <a:lnTo>
                  <a:pt x="1569" y="930"/>
                </a:lnTo>
                <a:lnTo>
                  <a:pt x="1651" y="694"/>
                </a:lnTo>
                <a:lnTo>
                  <a:pt x="1715" y="694"/>
                </a:lnTo>
                <a:lnTo>
                  <a:pt x="1797" y="930"/>
                </a:lnTo>
                <a:lnTo>
                  <a:pt x="1743" y="930"/>
                </a:lnTo>
                <a:lnTo>
                  <a:pt x="1726" y="876"/>
                </a:lnTo>
                <a:lnTo>
                  <a:pt x="1641" y="876"/>
                </a:lnTo>
                <a:lnTo>
                  <a:pt x="1623" y="930"/>
                </a:lnTo>
                <a:close/>
                <a:moveTo>
                  <a:pt x="1653" y="837"/>
                </a:moveTo>
                <a:lnTo>
                  <a:pt x="1713" y="837"/>
                </a:lnTo>
                <a:lnTo>
                  <a:pt x="1684" y="748"/>
                </a:lnTo>
                <a:lnTo>
                  <a:pt x="1653" y="837"/>
                </a:lnTo>
                <a:close/>
                <a:moveTo>
                  <a:pt x="1874" y="933"/>
                </a:moveTo>
                <a:lnTo>
                  <a:pt x="1867" y="933"/>
                </a:lnTo>
                <a:lnTo>
                  <a:pt x="1861" y="932"/>
                </a:lnTo>
                <a:lnTo>
                  <a:pt x="1856" y="931"/>
                </a:lnTo>
                <a:lnTo>
                  <a:pt x="1850" y="930"/>
                </a:lnTo>
                <a:lnTo>
                  <a:pt x="1845" y="928"/>
                </a:lnTo>
                <a:lnTo>
                  <a:pt x="1840" y="926"/>
                </a:lnTo>
                <a:lnTo>
                  <a:pt x="1836" y="923"/>
                </a:lnTo>
                <a:lnTo>
                  <a:pt x="1832" y="920"/>
                </a:lnTo>
                <a:lnTo>
                  <a:pt x="1828" y="916"/>
                </a:lnTo>
                <a:lnTo>
                  <a:pt x="1824" y="913"/>
                </a:lnTo>
                <a:lnTo>
                  <a:pt x="1821" y="908"/>
                </a:lnTo>
                <a:lnTo>
                  <a:pt x="1820" y="906"/>
                </a:lnTo>
                <a:lnTo>
                  <a:pt x="1819" y="903"/>
                </a:lnTo>
                <a:lnTo>
                  <a:pt x="1817" y="898"/>
                </a:lnTo>
                <a:lnTo>
                  <a:pt x="1816" y="893"/>
                </a:lnTo>
                <a:lnTo>
                  <a:pt x="1815" y="887"/>
                </a:lnTo>
                <a:lnTo>
                  <a:pt x="1815" y="880"/>
                </a:lnTo>
                <a:lnTo>
                  <a:pt x="1815" y="871"/>
                </a:lnTo>
                <a:lnTo>
                  <a:pt x="1817" y="863"/>
                </a:lnTo>
                <a:lnTo>
                  <a:pt x="1818" y="859"/>
                </a:lnTo>
                <a:lnTo>
                  <a:pt x="1820" y="856"/>
                </a:lnTo>
                <a:lnTo>
                  <a:pt x="1824" y="849"/>
                </a:lnTo>
                <a:lnTo>
                  <a:pt x="1827" y="847"/>
                </a:lnTo>
                <a:lnTo>
                  <a:pt x="1829" y="844"/>
                </a:lnTo>
                <a:lnTo>
                  <a:pt x="1832" y="842"/>
                </a:lnTo>
                <a:lnTo>
                  <a:pt x="1835" y="840"/>
                </a:lnTo>
                <a:lnTo>
                  <a:pt x="1838" y="838"/>
                </a:lnTo>
                <a:lnTo>
                  <a:pt x="1841" y="836"/>
                </a:lnTo>
                <a:lnTo>
                  <a:pt x="1845" y="834"/>
                </a:lnTo>
                <a:lnTo>
                  <a:pt x="1849" y="833"/>
                </a:lnTo>
                <a:lnTo>
                  <a:pt x="1856" y="831"/>
                </a:lnTo>
                <a:lnTo>
                  <a:pt x="1864" y="829"/>
                </a:lnTo>
                <a:lnTo>
                  <a:pt x="1873" y="827"/>
                </a:lnTo>
                <a:lnTo>
                  <a:pt x="1881" y="826"/>
                </a:lnTo>
                <a:lnTo>
                  <a:pt x="1901" y="824"/>
                </a:lnTo>
                <a:lnTo>
                  <a:pt x="1908" y="822"/>
                </a:lnTo>
                <a:lnTo>
                  <a:pt x="1914" y="821"/>
                </a:lnTo>
                <a:lnTo>
                  <a:pt x="1918" y="820"/>
                </a:lnTo>
                <a:lnTo>
                  <a:pt x="1920" y="818"/>
                </a:lnTo>
                <a:lnTo>
                  <a:pt x="1922" y="817"/>
                </a:lnTo>
                <a:lnTo>
                  <a:pt x="1923" y="816"/>
                </a:lnTo>
                <a:lnTo>
                  <a:pt x="1923" y="814"/>
                </a:lnTo>
                <a:lnTo>
                  <a:pt x="1924" y="812"/>
                </a:lnTo>
                <a:lnTo>
                  <a:pt x="1924" y="810"/>
                </a:lnTo>
                <a:lnTo>
                  <a:pt x="1924" y="805"/>
                </a:lnTo>
                <a:lnTo>
                  <a:pt x="1922" y="800"/>
                </a:lnTo>
                <a:lnTo>
                  <a:pt x="1921" y="798"/>
                </a:lnTo>
                <a:lnTo>
                  <a:pt x="1920" y="796"/>
                </a:lnTo>
                <a:lnTo>
                  <a:pt x="1919" y="794"/>
                </a:lnTo>
                <a:lnTo>
                  <a:pt x="1917" y="793"/>
                </a:lnTo>
                <a:lnTo>
                  <a:pt x="1913" y="790"/>
                </a:lnTo>
                <a:lnTo>
                  <a:pt x="1909" y="788"/>
                </a:lnTo>
                <a:lnTo>
                  <a:pt x="1904" y="787"/>
                </a:lnTo>
                <a:lnTo>
                  <a:pt x="1898" y="787"/>
                </a:lnTo>
                <a:lnTo>
                  <a:pt x="1892" y="787"/>
                </a:lnTo>
                <a:lnTo>
                  <a:pt x="1886" y="788"/>
                </a:lnTo>
                <a:lnTo>
                  <a:pt x="1881" y="790"/>
                </a:lnTo>
                <a:lnTo>
                  <a:pt x="1877" y="792"/>
                </a:lnTo>
                <a:lnTo>
                  <a:pt x="1873" y="795"/>
                </a:lnTo>
                <a:lnTo>
                  <a:pt x="1870" y="799"/>
                </a:lnTo>
                <a:lnTo>
                  <a:pt x="1868" y="803"/>
                </a:lnTo>
                <a:lnTo>
                  <a:pt x="1867" y="805"/>
                </a:lnTo>
                <a:lnTo>
                  <a:pt x="1866" y="807"/>
                </a:lnTo>
                <a:lnTo>
                  <a:pt x="1821" y="803"/>
                </a:lnTo>
                <a:lnTo>
                  <a:pt x="1823" y="797"/>
                </a:lnTo>
                <a:lnTo>
                  <a:pt x="1825" y="792"/>
                </a:lnTo>
                <a:lnTo>
                  <a:pt x="1827" y="787"/>
                </a:lnTo>
                <a:lnTo>
                  <a:pt x="1830" y="782"/>
                </a:lnTo>
                <a:lnTo>
                  <a:pt x="1833" y="777"/>
                </a:lnTo>
                <a:lnTo>
                  <a:pt x="1837" y="773"/>
                </a:lnTo>
                <a:lnTo>
                  <a:pt x="1841" y="769"/>
                </a:lnTo>
                <a:lnTo>
                  <a:pt x="1846" y="765"/>
                </a:lnTo>
                <a:lnTo>
                  <a:pt x="1851" y="762"/>
                </a:lnTo>
                <a:lnTo>
                  <a:pt x="1857" y="759"/>
                </a:lnTo>
                <a:lnTo>
                  <a:pt x="1863" y="756"/>
                </a:lnTo>
                <a:lnTo>
                  <a:pt x="1869" y="754"/>
                </a:lnTo>
                <a:lnTo>
                  <a:pt x="1876" y="753"/>
                </a:lnTo>
                <a:lnTo>
                  <a:pt x="1883" y="752"/>
                </a:lnTo>
                <a:lnTo>
                  <a:pt x="1890" y="751"/>
                </a:lnTo>
                <a:lnTo>
                  <a:pt x="1898" y="751"/>
                </a:lnTo>
                <a:lnTo>
                  <a:pt x="1908" y="751"/>
                </a:lnTo>
                <a:lnTo>
                  <a:pt x="1917" y="752"/>
                </a:lnTo>
                <a:lnTo>
                  <a:pt x="1926" y="754"/>
                </a:lnTo>
                <a:lnTo>
                  <a:pt x="1935" y="757"/>
                </a:lnTo>
                <a:lnTo>
                  <a:pt x="1943" y="761"/>
                </a:lnTo>
                <a:lnTo>
                  <a:pt x="1947" y="763"/>
                </a:lnTo>
                <a:lnTo>
                  <a:pt x="1950" y="765"/>
                </a:lnTo>
                <a:lnTo>
                  <a:pt x="1957" y="770"/>
                </a:lnTo>
                <a:lnTo>
                  <a:pt x="1963" y="776"/>
                </a:lnTo>
                <a:lnTo>
                  <a:pt x="1965" y="780"/>
                </a:lnTo>
                <a:lnTo>
                  <a:pt x="1967" y="784"/>
                </a:lnTo>
                <a:lnTo>
                  <a:pt x="1969" y="787"/>
                </a:lnTo>
                <a:lnTo>
                  <a:pt x="1970" y="792"/>
                </a:lnTo>
                <a:lnTo>
                  <a:pt x="1972" y="796"/>
                </a:lnTo>
                <a:lnTo>
                  <a:pt x="1972" y="801"/>
                </a:lnTo>
                <a:lnTo>
                  <a:pt x="1973" y="806"/>
                </a:lnTo>
                <a:lnTo>
                  <a:pt x="1973" y="811"/>
                </a:lnTo>
                <a:lnTo>
                  <a:pt x="1973" y="930"/>
                </a:lnTo>
                <a:lnTo>
                  <a:pt x="1927" y="930"/>
                </a:lnTo>
                <a:lnTo>
                  <a:pt x="1927" y="905"/>
                </a:lnTo>
                <a:lnTo>
                  <a:pt x="1922" y="911"/>
                </a:lnTo>
                <a:lnTo>
                  <a:pt x="1917" y="917"/>
                </a:lnTo>
                <a:lnTo>
                  <a:pt x="1912" y="921"/>
                </a:lnTo>
                <a:lnTo>
                  <a:pt x="1906" y="925"/>
                </a:lnTo>
                <a:lnTo>
                  <a:pt x="1899" y="929"/>
                </a:lnTo>
                <a:lnTo>
                  <a:pt x="1891" y="931"/>
                </a:lnTo>
                <a:lnTo>
                  <a:pt x="1887" y="932"/>
                </a:lnTo>
                <a:lnTo>
                  <a:pt x="1883" y="933"/>
                </a:lnTo>
                <a:lnTo>
                  <a:pt x="1874" y="933"/>
                </a:lnTo>
                <a:close/>
                <a:moveTo>
                  <a:pt x="1888" y="899"/>
                </a:moveTo>
                <a:lnTo>
                  <a:pt x="1895" y="899"/>
                </a:lnTo>
                <a:lnTo>
                  <a:pt x="1902" y="897"/>
                </a:lnTo>
                <a:lnTo>
                  <a:pt x="1905" y="896"/>
                </a:lnTo>
                <a:lnTo>
                  <a:pt x="1908" y="894"/>
                </a:lnTo>
                <a:lnTo>
                  <a:pt x="1914" y="890"/>
                </a:lnTo>
                <a:lnTo>
                  <a:pt x="1916" y="888"/>
                </a:lnTo>
                <a:lnTo>
                  <a:pt x="1919" y="885"/>
                </a:lnTo>
                <a:lnTo>
                  <a:pt x="1922" y="879"/>
                </a:lnTo>
                <a:lnTo>
                  <a:pt x="1924" y="873"/>
                </a:lnTo>
                <a:lnTo>
                  <a:pt x="1924" y="870"/>
                </a:lnTo>
                <a:lnTo>
                  <a:pt x="1924" y="867"/>
                </a:lnTo>
                <a:lnTo>
                  <a:pt x="1924" y="848"/>
                </a:lnTo>
                <a:lnTo>
                  <a:pt x="1921" y="850"/>
                </a:lnTo>
                <a:lnTo>
                  <a:pt x="1915" y="851"/>
                </a:lnTo>
                <a:lnTo>
                  <a:pt x="1903" y="854"/>
                </a:lnTo>
                <a:lnTo>
                  <a:pt x="1890" y="856"/>
                </a:lnTo>
                <a:lnTo>
                  <a:pt x="1884" y="857"/>
                </a:lnTo>
                <a:lnTo>
                  <a:pt x="1879" y="859"/>
                </a:lnTo>
                <a:lnTo>
                  <a:pt x="1874" y="861"/>
                </a:lnTo>
                <a:lnTo>
                  <a:pt x="1870" y="863"/>
                </a:lnTo>
                <a:lnTo>
                  <a:pt x="1866" y="866"/>
                </a:lnTo>
                <a:lnTo>
                  <a:pt x="1864" y="870"/>
                </a:lnTo>
                <a:lnTo>
                  <a:pt x="1863" y="872"/>
                </a:lnTo>
                <a:lnTo>
                  <a:pt x="1862" y="874"/>
                </a:lnTo>
                <a:lnTo>
                  <a:pt x="1862" y="879"/>
                </a:lnTo>
                <a:lnTo>
                  <a:pt x="1862" y="884"/>
                </a:lnTo>
                <a:lnTo>
                  <a:pt x="1863" y="888"/>
                </a:lnTo>
                <a:lnTo>
                  <a:pt x="1865" y="890"/>
                </a:lnTo>
                <a:lnTo>
                  <a:pt x="1866" y="891"/>
                </a:lnTo>
                <a:lnTo>
                  <a:pt x="1869" y="894"/>
                </a:lnTo>
                <a:lnTo>
                  <a:pt x="1873" y="896"/>
                </a:lnTo>
                <a:lnTo>
                  <a:pt x="1875" y="897"/>
                </a:lnTo>
                <a:lnTo>
                  <a:pt x="1877" y="898"/>
                </a:lnTo>
                <a:lnTo>
                  <a:pt x="1882" y="899"/>
                </a:lnTo>
                <a:lnTo>
                  <a:pt x="1888" y="899"/>
                </a:lnTo>
                <a:close/>
                <a:moveTo>
                  <a:pt x="2063" y="930"/>
                </a:moveTo>
                <a:lnTo>
                  <a:pt x="2013" y="930"/>
                </a:lnTo>
                <a:lnTo>
                  <a:pt x="2013" y="694"/>
                </a:lnTo>
                <a:lnTo>
                  <a:pt x="2063" y="694"/>
                </a:lnTo>
                <a:lnTo>
                  <a:pt x="2063" y="930"/>
                </a:lnTo>
                <a:close/>
                <a:moveTo>
                  <a:pt x="2197" y="753"/>
                </a:moveTo>
                <a:lnTo>
                  <a:pt x="2197" y="790"/>
                </a:lnTo>
                <a:lnTo>
                  <a:pt x="2164" y="790"/>
                </a:lnTo>
                <a:lnTo>
                  <a:pt x="2164" y="876"/>
                </a:lnTo>
                <a:lnTo>
                  <a:pt x="2164" y="880"/>
                </a:lnTo>
                <a:lnTo>
                  <a:pt x="2165" y="884"/>
                </a:lnTo>
                <a:lnTo>
                  <a:pt x="2166" y="886"/>
                </a:lnTo>
                <a:lnTo>
                  <a:pt x="2167" y="887"/>
                </a:lnTo>
                <a:lnTo>
                  <a:pt x="2169" y="889"/>
                </a:lnTo>
                <a:lnTo>
                  <a:pt x="2171" y="891"/>
                </a:lnTo>
                <a:lnTo>
                  <a:pt x="2174" y="892"/>
                </a:lnTo>
                <a:lnTo>
                  <a:pt x="2177" y="893"/>
                </a:lnTo>
                <a:lnTo>
                  <a:pt x="2181" y="893"/>
                </a:lnTo>
                <a:lnTo>
                  <a:pt x="2188" y="892"/>
                </a:lnTo>
                <a:lnTo>
                  <a:pt x="2193" y="891"/>
                </a:lnTo>
                <a:lnTo>
                  <a:pt x="2201" y="928"/>
                </a:lnTo>
                <a:lnTo>
                  <a:pt x="2190" y="930"/>
                </a:lnTo>
                <a:lnTo>
                  <a:pt x="2183" y="932"/>
                </a:lnTo>
                <a:lnTo>
                  <a:pt x="2174" y="932"/>
                </a:lnTo>
                <a:lnTo>
                  <a:pt x="2168" y="932"/>
                </a:lnTo>
                <a:lnTo>
                  <a:pt x="2161" y="932"/>
                </a:lnTo>
                <a:lnTo>
                  <a:pt x="2156" y="931"/>
                </a:lnTo>
                <a:lnTo>
                  <a:pt x="2150" y="930"/>
                </a:lnTo>
                <a:lnTo>
                  <a:pt x="2145" y="928"/>
                </a:lnTo>
                <a:lnTo>
                  <a:pt x="2140" y="926"/>
                </a:lnTo>
                <a:lnTo>
                  <a:pt x="2135" y="924"/>
                </a:lnTo>
                <a:lnTo>
                  <a:pt x="2131" y="921"/>
                </a:lnTo>
                <a:lnTo>
                  <a:pt x="2127" y="917"/>
                </a:lnTo>
                <a:lnTo>
                  <a:pt x="2124" y="914"/>
                </a:lnTo>
                <a:lnTo>
                  <a:pt x="2121" y="909"/>
                </a:lnTo>
                <a:lnTo>
                  <a:pt x="2119" y="905"/>
                </a:lnTo>
                <a:lnTo>
                  <a:pt x="2117" y="900"/>
                </a:lnTo>
                <a:lnTo>
                  <a:pt x="2116" y="894"/>
                </a:lnTo>
                <a:lnTo>
                  <a:pt x="2115" y="888"/>
                </a:lnTo>
                <a:lnTo>
                  <a:pt x="2115" y="882"/>
                </a:lnTo>
                <a:lnTo>
                  <a:pt x="2115" y="790"/>
                </a:lnTo>
                <a:lnTo>
                  <a:pt x="2091" y="790"/>
                </a:lnTo>
                <a:lnTo>
                  <a:pt x="2091" y="753"/>
                </a:lnTo>
                <a:lnTo>
                  <a:pt x="2115" y="753"/>
                </a:lnTo>
                <a:lnTo>
                  <a:pt x="2115" y="711"/>
                </a:lnTo>
                <a:lnTo>
                  <a:pt x="2164" y="711"/>
                </a:lnTo>
                <a:lnTo>
                  <a:pt x="2164" y="753"/>
                </a:lnTo>
                <a:lnTo>
                  <a:pt x="2197" y="753"/>
                </a:lnTo>
                <a:close/>
                <a:moveTo>
                  <a:pt x="2304" y="933"/>
                </a:moveTo>
                <a:lnTo>
                  <a:pt x="2291" y="933"/>
                </a:lnTo>
                <a:lnTo>
                  <a:pt x="2285" y="932"/>
                </a:lnTo>
                <a:lnTo>
                  <a:pt x="2279" y="930"/>
                </a:lnTo>
                <a:lnTo>
                  <a:pt x="2268" y="927"/>
                </a:lnTo>
                <a:lnTo>
                  <a:pt x="2263" y="925"/>
                </a:lnTo>
                <a:lnTo>
                  <a:pt x="2258" y="922"/>
                </a:lnTo>
                <a:lnTo>
                  <a:pt x="2249" y="916"/>
                </a:lnTo>
                <a:lnTo>
                  <a:pt x="2245" y="912"/>
                </a:lnTo>
                <a:lnTo>
                  <a:pt x="2241" y="908"/>
                </a:lnTo>
                <a:lnTo>
                  <a:pt x="2234" y="900"/>
                </a:lnTo>
                <a:lnTo>
                  <a:pt x="2231" y="895"/>
                </a:lnTo>
                <a:lnTo>
                  <a:pt x="2228" y="890"/>
                </a:lnTo>
                <a:lnTo>
                  <a:pt x="2223" y="879"/>
                </a:lnTo>
                <a:lnTo>
                  <a:pt x="2221" y="874"/>
                </a:lnTo>
                <a:lnTo>
                  <a:pt x="2220" y="868"/>
                </a:lnTo>
                <a:lnTo>
                  <a:pt x="2219" y="862"/>
                </a:lnTo>
                <a:lnTo>
                  <a:pt x="2218" y="855"/>
                </a:lnTo>
                <a:lnTo>
                  <a:pt x="2218" y="849"/>
                </a:lnTo>
                <a:lnTo>
                  <a:pt x="2217" y="842"/>
                </a:lnTo>
                <a:lnTo>
                  <a:pt x="2218" y="835"/>
                </a:lnTo>
                <a:lnTo>
                  <a:pt x="2218" y="829"/>
                </a:lnTo>
                <a:lnTo>
                  <a:pt x="2219" y="823"/>
                </a:lnTo>
                <a:lnTo>
                  <a:pt x="2220" y="816"/>
                </a:lnTo>
                <a:lnTo>
                  <a:pt x="2223" y="805"/>
                </a:lnTo>
                <a:lnTo>
                  <a:pt x="2225" y="799"/>
                </a:lnTo>
                <a:lnTo>
                  <a:pt x="2228" y="794"/>
                </a:lnTo>
                <a:lnTo>
                  <a:pt x="2234" y="785"/>
                </a:lnTo>
                <a:lnTo>
                  <a:pt x="2237" y="780"/>
                </a:lnTo>
                <a:lnTo>
                  <a:pt x="2241" y="776"/>
                </a:lnTo>
                <a:lnTo>
                  <a:pt x="2245" y="772"/>
                </a:lnTo>
                <a:lnTo>
                  <a:pt x="2249" y="769"/>
                </a:lnTo>
                <a:lnTo>
                  <a:pt x="2253" y="765"/>
                </a:lnTo>
                <a:lnTo>
                  <a:pt x="2258" y="762"/>
                </a:lnTo>
                <a:lnTo>
                  <a:pt x="2263" y="760"/>
                </a:lnTo>
                <a:lnTo>
                  <a:pt x="2268" y="757"/>
                </a:lnTo>
                <a:lnTo>
                  <a:pt x="2274" y="755"/>
                </a:lnTo>
                <a:lnTo>
                  <a:pt x="2279" y="754"/>
                </a:lnTo>
                <a:lnTo>
                  <a:pt x="2285" y="752"/>
                </a:lnTo>
                <a:lnTo>
                  <a:pt x="2291" y="752"/>
                </a:lnTo>
                <a:lnTo>
                  <a:pt x="2304" y="751"/>
                </a:lnTo>
                <a:lnTo>
                  <a:pt x="2317" y="752"/>
                </a:lnTo>
                <a:lnTo>
                  <a:pt x="2323" y="752"/>
                </a:lnTo>
                <a:lnTo>
                  <a:pt x="2329" y="754"/>
                </a:lnTo>
                <a:lnTo>
                  <a:pt x="2340" y="757"/>
                </a:lnTo>
                <a:lnTo>
                  <a:pt x="2346" y="760"/>
                </a:lnTo>
                <a:lnTo>
                  <a:pt x="2351" y="762"/>
                </a:lnTo>
                <a:lnTo>
                  <a:pt x="2360" y="769"/>
                </a:lnTo>
                <a:lnTo>
                  <a:pt x="2364" y="772"/>
                </a:lnTo>
                <a:lnTo>
                  <a:pt x="2368" y="776"/>
                </a:lnTo>
                <a:lnTo>
                  <a:pt x="2375" y="785"/>
                </a:lnTo>
                <a:lnTo>
                  <a:pt x="2378" y="789"/>
                </a:lnTo>
                <a:lnTo>
                  <a:pt x="2381" y="794"/>
                </a:lnTo>
                <a:lnTo>
                  <a:pt x="2385" y="805"/>
                </a:lnTo>
                <a:lnTo>
                  <a:pt x="2387" y="811"/>
                </a:lnTo>
                <a:lnTo>
                  <a:pt x="2389" y="816"/>
                </a:lnTo>
                <a:lnTo>
                  <a:pt x="2390" y="823"/>
                </a:lnTo>
                <a:lnTo>
                  <a:pt x="2391" y="829"/>
                </a:lnTo>
                <a:lnTo>
                  <a:pt x="2391" y="835"/>
                </a:lnTo>
                <a:lnTo>
                  <a:pt x="2391" y="842"/>
                </a:lnTo>
                <a:lnTo>
                  <a:pt x="2391" y="849"/>
                </a:lnTo>
                <a:lnTo>
                  <a:pt x="2391" y="855"/>
                </a:lnTo>
                <a:lnTo>
                  <a:pt x="2390" y="862"/>
                </a:lnTo>
                <a:lnTo>
                  <a:pt x="2389" y="868"/>
                </a:lnTo>
                <a:lnTo>
                  <a:pt x="2385" y="879"/>
                </a:lnTo>
                <a:lnTo>
                  <a:pt x="2383" y="885"/>
                </a:lnTo>
                <a:lnTo>
                  <a:pt x="2381" y="890"/>
                </a:lnTo>
                <a:lnTo>
                  <a:pt x="2375" y="900"/>
                </a:lnTo>
                <a:lnTo>
                  <a:pt x="2372" y="904"/>
                </a:lnTo>
                <a:lnTo>
                  <a:pt x="2368" y="908"/>
                </a:lnTo>
                <a:lnTo>
                  <a:pt x="2364" y="912"/>
                </a:lnTo>
                <a:lnTo>
                  <a:pt x="2360" y="916"/>
                </a:lnTo>
                <a:lnTo>
                  <a:pt x="2355" y="919"/>
                </a:lnTo>
                <a:lnTo>
                  <a:pt x="2351" y="922"/>
                </a:lnTo>
                <a:lnTo>
                  <a:pt x="2346" y="925"/>
                </a:lnTo>
                <a:lnTo>
                  <a:pt x="2340" y="927"/>
                </a:lnTo>
                <a:lnTo>
                  <a:pt x="2335" y="929"/>
                </a:lnTo>
                <a:lnTo>
                  <a:pt x="2329" y="930"/>
                </a:lnTo>
                <a:lnTo>
                  <a:pt x="2323" y="932"/>
                </a:lnTo>
                <a:lnTo>
                  <a:pt x="2317" y="933"/>
                </a:lnTo>
                <a:lnTo>
                  <a:pt x="2304" y="933"/>
                </a:lnTo>
                <a:close/>
                <a:moveTo>
                  <a:pt x="2305" y="895"/>
                </a:moveTo>
                <a:lnTo>
                  <a:pt x="2309" y="895"/>
                </a:lnTo>
                <a:lnTo>
                  <a:pt x="2313" y="894"/>
                </a:lnTo>
                <a:lnTo>
                  <a:pt x="2317" y="893"/>
                </a:lnTo>
                <a:lnTo>
                  <a:pt x="2321" y="892"/>
                </a:lnTo>
                <a:lnTo>
                  <a:pt x="2324" y="889"/>
                </a:lnTo>
                <a:lnTo>
                  <a:pt x="2327" y="887"/>
                </a:lnTo>
                <a:lnTo>
                  <a:pt x="2330" y="884"/>
                </a:lnTo>
                <a:lnTo>
                  <a:pt x="2332" y="880"/>
                </a:lnTo>
                <a:lnTo>
                  <a:pt x="2334" y="876"/>
                </a:lnTo>
                <a:lnTo>
                  <a:pt x="2336" y="872"/>
                </a:lnTo>
                <a:lnTo>
                  <a:pt x="2338" y="868"/>
                </a:lnTo>
                <a:lnTo>
                  <a:pt x="2339" y="863"/>
                </a:lnTo>
                <a:lnTo>
                  <a:pt x="2341" y="853"/>
                </a:lnTo>
                <a:lnTo>
                  <a:pt x="2341" y="847"/>
                </a:lnTo>
                <a:lnTo>
                  <a:pt x="2342" y="842"/>
                </a:lnTo>
                <a:lnTo>
                  <a:pt x="2341" y="831"/>
                </a:lnTo>
                <a:lnTo>
                  <a:pt x="2339" y="821"/>
                </a:lnTo>
                <a:lnTo>
                  <a:pt x="2338" y="816"/>
                </a:lnTo>
                <a:lnTo>
                  <a:pt x="2336" y="812"/>
                </a:lnTo>
                <a:lnTo>
                  <a:pt x="2332" y="803"/>
                </a:lnTo>
                <a:lnTo>
                  <a:pt x="2330" y="800"/>
                </a:lnTo>
                <a:lnTo>
                  <a:pt x="2327" y="797"/>
                </a:lnTo>
                <a:lnTo>
                  <a:pt x="2324" y="794"/>
                </a:lnTo>
                <a:lnTo>
                  <a:pt x="2321" y="792"/>
                </a:lnTo>
                <a:lnTo>
                  <a:pt x="2317" y="790"/>
                </a:lnTo>
                <a:lnTo>
                  <a:pt x="2313" y="789"/>
                </a:lnTo>
                <a:lnTo>
                  <a:pt x="2309" y="788"/>
                </a:lnTo>
                <a:lnTo>
                  <a:pt x="2305" y="788"/>
                </a:lnTo>
                <a:lnTo>
                  <a:pt x="2300" y="788"/>
                </a:lnTo>
                <a:lnTo>
                  <a:pt x="2296" y="789"/>
                </a:lnTo>
                <a:lnTo>
                  <a:pt x="2292" y="790"/>
                </a:lnTo>
                <a:lnTo>
                  <a:pt x="2288" y="792"/>
                </a:lnTo>
                <a:lnTo>
                  <a:pt x="2285" y="794"/>
                </a:lnTo>
                <a:lnTo>
                  <a:pt x="2282" y="797"/>
                </a:lnTo>
                <a:lnTo>
                  <a:pt x="2279" y="800"/>
                </a:lnTo>
                <a:lnTo>
                  <a:pt x="2277" y="803"/>
                </a:lnTo>
                <a:lnTo>
                  <a:pt x="2272" y="812"/>
                </a:lnTo>
                <a:lnTo>
                  <a:pt x="2271" y="816"/>
                </a:lnTo>
                <a:lnTo>
                  <a:pt x="2270" y="821"/>
                </a:lnTo>
                <a:lnTo>
                  <a:pt x="2269" y="826"/>
                </a:lnTo>
                <a:lnTo>
                  <a:pt x="2268" y="831"/>
                </a:lnTo>
                <a:lnTo>
                  <a:pt x="2267" y="836"/>
                </a:lnTo>
                <a:lnTo>
                  <a:pt x="2267" y="842"/>
                </a:lnTo>
                <a:lnTo>
                  <a:pt x="2268" y="853"/>
                </a:lnTo>
                <a:lnTo>
                  <a:pt x="2270" y="863"/>
                </a:lnTo>
                <a:lnTo>
                  <a:pt x="2271" y="868"/>
                </a:lnTo>
                <a:lnTo>
                  <a:pt x="2272" y="872"/>
                </a:lnTo>
                <a:lnTo>
                  <a:pt x="2274" y="876"/>
                </a:lnTo>
                <a:lnTo>
                  <a:pt x="2277" y="880"/>
                </a:lnTo>
                <a:lnTo>
                  <a:pt x="2279" y="884"/>
                </a:lnTo>
                <a:lnTo>
                  <a:pt x="2282" y="887"/>
                </a:lnTo>
                <a:lnTo>
                  <a:pt x="2285" y="889"/>
                </a:lnTo>
                <a:lnTo>
                  <a:pt x="2288" y="892"/>
                </a:lnTo>
                <a:lnTo>
                  <a:pt x="2292" y="893"/>
                </a:lnTo>
                <a:lnTo>
                  <a:pt x="2296" y="894"/>
                </a:lnTo>
                <a:lnTo>
                  <a:pt x="2300" y="895"/>
                </a:lnTo>
                <a:lnTo>
                  <a:pt x="2305" y="895"/>
                </a:lnTo>
                <a:close/>
                <a:moveTo>
                  <a:pt x="2646" y="694"/>
                </a:moveTo>
                <a:lnTo>
                  <a:pt x="2696" y="694"/>
                </a:lnTo>
                <a:lnTo>
                  <a:pt x="2696" y="847"/>
                </a:lnTo>
                <a:lnTo>
                  <a:pt x="2696" y="854"/>
                </a:lnTo>
                <a:lnTo>
                  <a:pt x="2695" y="860"/>
                </a:lnTo>
                <a:lnTo>
                  <a:pt x="2694" y="866"/>
                </a:lnTo>
                <a:lnTo>
                  <a:pt x="2693" y="871"/>
                </a:lnTo>
                <a:lnTo>
                  <a:pt x="2691" y="877"/>
                </a:lnTo>
                <a:lnTo>
                  <a:pt x="2689" y="882"/>
                </a:lnTo>
                <a:lnTo>
                  <a:pt x="2686" y="887"/>
                </a:lnTo>
                <a:lnTo>
                  <a:pt x="2684" y="892"/>
                </a:lnTo>
                <a:lnTo>
                  <a:pt x="2680" y="897"/>
                </a:lnTo>
                <a:lnTo>
                  <a:pt x="2677" y="901"/>
                </a:lnTo>
                <a:lnTo>
                  <a:pt x="2673" y="906"/>
                </a:lnTo>
                <a:lnTo>
                  <a:pt x="2669" y="910"/>
                </a:lnTo>
                <a:lnTo>
                  <a:pt x="2664" y="913"/>
                </a:lnTo>
                <a:lnTo>
                  <a:pt x="2660" y="917"/>
                </a:lnTo>
                <a:lnTo>
                  <a:pt x="2655" y="920"/>
                </a:lnTo>
                <a:lnTo>
                  <a:pt x="2649" y="922"/>
                </a:lnTo>
                <a:lnTo>
                  <a:pt x="2638" y="927"/>
                </a:lnTo>
                <a:lnTo>
                  <a:pt x="2632" y="929"/>
                </a:lnTo>
                <a:lnTo>
                  <a:pt x="2626" y="930"/>
                </a:lnTo>
                <a:lnTo>
                  <a:pt x="2619" y="932"/>
                </a:lnTo>
                <a:lnTo>
                  <a:pt x="2612" y="932"/>
                </a:lnTo>
                <a:lnTo>
                  <a:pt x="2605" y="933"/>
                </a:lnTo>
                <a:lnTo>
                  <a:pt x="2598" y="933"/>
                </a:lnTo>
                <a:lnTo>
                  <a:pt x="2591" y="933"/>
                </a:lnTo>
                <a:lnTo>
                  <a:pt x="2584" y="932"/>
                </a:lnTo>
                <a:lnTo>
                  <a:pt x="2577" y="932"/>
                </a:lnTo>
                <a:lnTo>
                  <a:pt x="2571" y="930"/>
                </a:lnTo>
                <a:lnTo>
                  <a:pt x="2558" y="927"/>
                </a:lnTo>
                <a:lnTo>
                  <a:pt x="2552" y="925"/>
                </a:lnTo>
                <a:lnTo>
                  <a:pt x="2547" y="922"/>
                </a:lnTo>
                <a:lnTo>
                  <a:pt x="2541" y="920"/>
                </a:lnTo>
                <a:lnTo>
                  <a:pt x="2536" y="917"/>
                </a:lnTo>
                <a:lnTo>
                  <a:pt x="2527" y="910"/>
                </a:lnTo>
                <a:lnTo>
                  <a:pt x="2518" y="901"/>
                </a:lnTo>
                <a:lnTo>
                  <a:pt x="2515" y="897"/>
                </a:lnTo>
                <a:lnTo>
                  <a:pt x="2512" y="892"/>
                </a:lnTo>
                <a:lnTo>
                  <a:pt x="2509" y="887"/>
                </a:lnTo>
                <a:lnTo>
                  <a:pt x="2506" y="882"/>
                </a:lnTo>
                <a:lnTo>
                  <a:pt x="2504" y="877"/>
                </a:lnTo>
                <a:lnTo>
                  <a:pt x="2502" y="871"/>
                </a:lnTo>
                <a:lnTo>
                  <a:pt x="2501" y="866"/>
                </a:lnTo>
                <a:lnTo>
                  <a:pt x="2500" y="860"/>
                </a:lnTo>
                <a:lnTo>
                  <a:pt x="2500" y="854"/>
                </a:lnTo>
                <a:lnTo>
                  <a:pt x="2499" y="847"/>
                </a:lnTo>
                <a:lnTo>
                  <a:pt x="2499" y="694"/>
                </a:lnTo>
                <a:lnTo>
                  <a:pt x="2550" y="694"/>
                </a:lnTo>
                <a:lnTo>
                  <a:pt x="2550" y="843"/>
                </a:lnTo>
                <a:lnTo>
                  <a:pt x="2551" y="853"/>
                </a:lnTo>
                <a:lnTo>
                  <a:pt x="2552" y="857"/>
                </a:lnTo>
                <a:lnTo>
                  <a:pt x="2553" y="861"/>
                </a:lnTo>
                <a:lnTo>
                  <a:pt x="2555" y="865"/>
                </a:lnTo>
                <a:lnTo>
                  <a:pt x="2558" y="869"/>
                </a:lnTo>
                <a:lnTo>
                  <a:pt x="2560" y="873"/>
                </a:lnTo>
                <a:lnTo>
                  <a:pt x="2563" y="876"/>
                </a:lnTo>
                <a:lnTo>
                  <a:pt x="2567" y="879"/>
                </a:lnTo>
                <a:lnTo>
                  <a:pt x="2570" y="882"/>
                </a:lnTo>
                <a:lnTo>
                  <a:pt x="2574" y="884"/>
                </a:lnTo>
                <a:lnTo>
                  <a:pt x="2579" y="886"/>
                </a:lnTo>
                <a:lnTo>
                  <a:pt x="2583" y="887"/>
                </a:lnTo>
                <a:lnTo>
                  <a:pt x="2588" y="889"/>
                </a:lnTo>
                <a:lnTo>
                  <a:pt x="2598" y="889"/>
                </a:lnTo>
                <a:lnTo>
                  <a:pt x="2608" y="889"/>
                </a:lnTo>
                <a:lnTo>
                  <a:pt x="2613" y="887"/>
                </a:lnTo>
                <a:lnTo>
                  <a:pt x="2618" y="886"/>
                </a:lnTo>
                <a:lnTo>
                  <a:pt x="2622" y="884"/>
                </a:lnTo>
                <a:lnTo>
                  <a:pt x="2626" y="882"/>
                </a:lnTo>
                <a:lnTo>
                  <a:pt x="2629" y="879"/>
                </a:lnTo>
                <a:lnTo>
                  <a:pt x="2633" y="876"/>
                </a:lnTo>
                <a:lnTo>
                  <a:pt x="2636" y="873"/>
                </a:lnTo>
                <a:lnTo>
                  <a:pt x="2639" y="869"/>
                </a:lnTo>
                <a:lnTo>
                  <a:pt x="2641" y="865"/>
                </a:lnTo>
                <a:lnTo>
                  <a:pt x="2643" y="861"/>
                </a:lnTo>
                <a:lnTo>
                  <a:pt x="2644" y="857"/>
                </a:lnTo>
                <a:lnTo>
                  <a:pt x="2645" y="853"/>
                </a:lnTo>
                <a:lnTo>
                  <a:pt x="2646" y="848"/>
                </a:lnTo>
                <a:lnTo>
                  <a:pt x="2646" y="843"/>
                </a:lnTo>
                <a:lnTo>
                  <a:pt x="2646" y="694"/>
                </a:lnTo>
                <a:close/>
                <a:moveTo>
                  <a:pt x="2788" y="828"/>
                </a:moveTo>
                <a:lnTo>
                  <a:pt x="2788" y="930"/>
                </a:lnTo>
                <a:lnTo>
                  <a:pt x="2739" y="930"/>
                </a:lnTo>
                <a:lnTo>
                  <a:pt x="2739" y="753"/>
                </a:lnTo>
                <a:lnTo>
                  <a:pt x="2786" y="753"/>
                </a:lnTo>
                <a:lnTo>
                  <a:pt x="2786" y="784"/>
                </a:lnTo>
                <a:lnTo>
                  <a:pt x="2790" y="777"/>
                </a:lnTo>
                <a:lnTo>
                  <a:pt x="2796" y="770"/>
                </a:lnTo>
                <a:lnTo>
                  <a:pt x="2801" y="765"/>
                </a:lnTo>
                <a:lnTo>
                  <a:pt x="2808" y="760"/>
                </a:lnTo>
                <a:lnTo>
                  <a:pt x="2815" y="756"/>
                </a:lnTo>
                <a:lnTo>
                  <a:pt x="2819" y="754"/>
                </a:lnTo>
                <a:lnTo>
                  <a:pt x="2823" y="753"/>
                </a:lnTo>
                <a:lnTo>
                  <a:pt x="2832" y="751"/>
                </a:lnTo>
                <a:lnTo>
                  <a:pt x="2836" y="751"/>
                </a:lnTo>
                <a:lnTo>
                  <a:pt x="2841" y="751"/>
                </a:lnTo>
                <a:lnTo>
                  <a:pt x="2848" y="751"/>
                </a:lnTo>
                <a:lnTo>
                  <a:pt x="2854" y="752"/>
                </a:lnTo>
                <a:lnTo>
                  <a:pt x="2860" y="753"/>
                </a:lnTo>
                <a:lnTo>
                  <a:pt x="2866" y="755"/>
                </a:lnTo>
                <a:lnTo>
                  <a:pt x="2871" y="758"/>
                </a:lnTo>
                <a:lnTo>
                  <a:pt x="2876" y="761"/>
                </a:lnTo>
                <a:lnTo>
                  <a:pt x="2881" y="764"/>
                </a:lnTo>
                <a:lnTo>
                  <a:pt x="2885" y="769"/>
                </a:lnTo>
                <a:lnTo>
                  <a:pt x="2889" y="773"/>
                </a:lnTo>
                <a:lnTo>
                  <a:pt x="2893" y="778"/>
                </a:lnTo>
                <a:lnTo>
                  <a:pt x="2895" y="784"/>
                </a:lnTo>
                <a:lnTo>
                  <a:pt x="2897" y="787"/>
                </a:lnTo>
                <a:lnTo>
                  <a:pt x="2898" y="790"/>
                </a:lnTo>
                <a:lnTo>
                  <a:pt x="2900" y="796"/>
                </a:lnTo>
                <a:lnTo>
                  <a:pt x="2901" y="803"/>
                </a:lnTo>
                <a:lnTo>
                  <a:pt x="2902" y="810"/>
                </a:lnTo>
                <a:lnTo>
                  <a:pt x="2902" y="817"/>
                </a:lnTo>
                <a:lnTo>
                  <a:pt x="2902" y="930"/>
                </a:lnTo>
                <a:lnTo>
                  <a:pt x="2853" y="930"/>
                </a:lnTo>
                <a:lnTo>
                  <a:pt x="2853" y="826"/>
                </a:lnTo>
                <a:lnTo>
                  <a:pt x="2853" y="818"/>
                </a:lnTo>
                <a:lnTo>
                  <a:pt x="2852" y="815"/>
                </a:lnTo>
                <a:lnTo>
                  <a:pt x="2851" y="812"/>
                </a:lnTo>
                <a:lnTo>
                  <a:pt x="2848" y="806"/>
                </a:lnTo>
                <a:lnTo>
                  <a:pt x="2847" y="803"/>
                </a:lnTo>
                <a:lnTo>
                  <a:pt x="2845" y="801"/>
                </a:lnTo>
                <a:lnTo>
                  <a:pt x="2840" y="797"/>
                </a:lnTo>
                <a:lnTo>
                  <a:pt x="2837" y="795"/>
                </a:lnTo>
                <a:lnTo>
                  <a:pt x="2835" y="794"/>
                </a:lnTo>
                <a:lnTo>
                  <a:pt x="2829" y="792"/>
                </a:lnTo>
                <a:lnTo>
                  <a:pt x="2825" y="792"/>
                </a:lnTo>
                <a:lnTo>
                  <a:pt x="2822" y="792"/>
                </a:lnTo>
                <a:lnTo>
                  <a:pt x="2814" y="792"/>
                </a:lnTo>
                <a:lnTo>
                  <a:pt x="2808" y="794"/>
                </a:lnTo>
                <a:lnTo>
                  <a:pt x="2805" y="795"/>
                </a:lnTo>
                <a:lnTo>
                  <a:pt x="2802" y="797"/>
                </a:lnTo>
                <a:lnTo>
                  <a:pt x="2800" y="799"/>
                </a:lnTo>
                <a:lnTo>
                  <a:pt x="2797" y="801"/>
                </a:lnTo>
                <a:lnTo>
                  <a:pt x="2795" y="804"/>
                </a:lnTo>
                <a:lnTo>
                  <a:pt x="2793" y="806"/>
                </a:lnTo>
                <a:lnTo>
                  <a:pt x="2792" y="809"/>
                </a:lnTo>
                <a:lnTo>
                  <a:pt x="2790" y="812"/>
                </a:lnTo>
                <a:lnTo>
                  <a:pt x="2789" y="820"/>
                </a:lnTo>
                <a:lnTo>
                  <a:pt x="2788" y="824"/>
                </a:lnTo>
                <a:lnTo>
                  <a:pt x="2788" y="828"/>
                </a:lnTo>
                <a:close/>
                <a:moveTo>
                  <a:pt x="2966" y="730"/>
                </a:moveTo>
                <a:lnTo>
                  <a:pt x="2961" y="730"/>
                </a:lnTo>
                <a:lnTo>
                  <a:pt x="2956" y="729"/>
                </a:lnTo>
                <a:lnTo>
                  <a:pt x="2952" y="726"/>
                </a:lnTo>
                <a:lnTo>
                  <a:pt x="2948" y="723"/>
                </a:lnTo>
                <a:lnTo>
                  <a:pt x="2944" y="719"/>
                </a:lnTo>
                <a:lnTo>
                  <a:pt x="2942" y="715"/>
                </a:lnTo>
                <a:lnTo>
                  <a:pt x="2940" y="710"/>
                </a:lnTo>
                <a:lnTo>
                  <a:pt x="2940" y="705"/>
                </a:lnTo>
                <a:lnTo>
                  <a:pt x="2940" y="701"/>
                </a:lnTo>
                <a:lnTo>
                  <a:pt x="2942" y="696"/>
                </a:lnTo>
                <a:lnTo>
                  <a:pt x="2944" y="692"/>
                </a:lnTo>
                <a:lnTo>
                  <a:pt x="2948" y="688"/>
                </a:lnTo>
                <a:lnTo>
                  <a:pt x="2952" y="685"/>
                </a:lnTo>
                <a:lnTo>
                  <a:pt x="2956" y="683"/>
                </a:lnTo>
                <a:lnTo>
                  <a:pt x="2961" y="681"/>
                </a:lnTo>
                <a:lnTo>
                  <a:pt x="2966" y="681"/>
                </a:lnTo>
                <a:lnTo>
                  <a:pt x="2972" y="681"/>
                </a:lnTo>
                <a:lnTo>
                  <a:pt x="2977" y="683"/>
                </a:lnTo>
                <a:lnTo>
                  <a:pt x="2982" y="685"/>
                </a:lnTo>
                <a:lnTo>
                  <a:pt x="2986" y="688"/>
                </a:lnTo>
                <a:lnTo>
                  <a:pt x="2990" y="692"/>
                </a:lnTo>
                <a:lnTo>
                  <a:pt x="2992" y="696"/>
                </a:lnTo>
                <a:lnTo>
                  <a:pt x="2994" y="701"/>
                </a:lnTo>
                <a:lnTo>
                  <a:pt x="2994" y="705"/>
                </a:lnTo>
                <a:lnTo>
                  <a:pt x="2994" y="710"/>
                </a:lnTo>
                <a:lnTo>
                  <a:pt x="2992" y="715"/>
                </a:lnTo>
                <a:lnTo>
                  <a:pt x="2990" y="719"/>
                </a:lnTo>
                <a:lnTo>
                  <a:pt x="2986" y="723"/>
                </a:lnTo>
                <a:lnTo>
                  <a:pt x="2982" y="726"/>
                </a:lnTo>
                <a:lnTo>
                  <a:pt x="2977" y="729"/>
                </a:lnTo>
                <a:lnTo>
                  <a:pt x="2972" y="730"/>
                </a:lnTo>
                <a:lnTo>
                  <a:pt x="2966" y="730"/>
                </a:lnTo>
                <a:close/>
                <a:moveTo>
                  <a:pt x="2942" y="753"/>
                </a:moveTo>
                <a:lnTo>
                  <a:pt x="2992" y="753"/>
                </a:lnTo>
                <a:lnTo>
                  <a:pt x="2992" y="930"/>
                </a:lnTo>
                <a:lnTo>
                  <a:pt x="2942" y="930"/>
                </a:lnTo>
                <a:lnTo>
                  <a:pt x="2942" y="753"/>
                </a:lnTo>
                <a:close/>
                <a:moveTo>
                  <a:pt x="3195" y="753"/>
                </a:moveTo>
                <a:lnTo>
                  <a:pt x="3134" y="930"/>
                </a:lnTo>
                <a:lnTo>
                  <a:pt x="3078" y="930"/>
                </a:lnTo>
                <a:lnTo>
                  <a:pt x="3017" y="753"/>
                </a:lnTo>
                <a:lnTo>
                  <a:pt x="3068" y="753"/>
                </a:lnTo>
                <a:lnTo>
                  <a:pt x="3105" y="880"/>
                </a:lnTo>
                <a:lnTo>
                  <a:pt x="3143" y="753"/>
                </a:lnTo>
                <a:lnTo>
                  <a:pt x="3195" y="753"/>
                </a:lnTo>
                <a:close/>
                <a:moveTo>
                  <a:pt x="3294" y="933"/>
                </a:moveTo>
                <a:lnTo>
                  <a:pt x="3287" y="933"/>
                </a:lnTo>
                <a:lnTo>
                  <a:pt x="3280" y="933"/>
                </a:lnTo>
                <a:lnTo>
                  <a:pt x="3268" y="931"/>
                </a:lnTo>
                <a:lnTo>
                  <a:pt x="3263" y="929"/>
                </a:lnTo>
                <a:lnTo>
                  <a:pt x="3257" y="927"/>
                </a:lnTo>
                <a:lnTo>
                  <a:pt x="3247" y="922"/>
                </a:lnTo>
                <a:lnTo>
                  <a:pt x="3242" y="919"/>
                </a:lnTo>
                <a:lnTo>
                  <a:pt x="3237" y="916"/>
                </a:lnTo>
                <a:lnTo>
                  <a:pt x="3233" y="913"/>
                </a:lnTo>
                <a:lnTo>
                  <a:pt x="3229" y="909"/>
                </a:lnTo>
                <a:lnTo>
                  <a:pt x="3222" y="900"/>
                </a:lnTo>
                <a:lnTo>
                  <a:pt x="3219" y="896"/>
                </a:lnTo>
                <a:lnTo>
                  <a:pt x="3216" y="891"/>
                </a:lnTo>
                <a:lnTo>
                  <a:pt x="3212" y="880"/>
                </a:lnTo>
                <a:lnTo>
                  <a:pt x="3210" y="874"/>
                </a:lnTo>
                <a:lnTo>
                  <a:pt x="3209" y="868"/>
                </a:lnTo>
                <a:lnTo>
                  <a:pt x="3207" y="862"/>
                </a:lnTo>
                <a:lnTo>
                  <a:pt x="3207" y="856"/>
                </a:lnTo>
                <a:lnTo>
                  <a:pt x="3206" y="849"/>
                </a:lnTo>
                <a:lnTo>
                  <a:pt x="3206" y="842"/>
                </a:lnTo>
                <a:lnTo>
                  <a:pt x="3206" y="836"/>
                </a:lnTo>
                <a:lnTo>
                  <a:pt x="3207" y="829"/>
                </a:lnTo>
                <a:lnTo>
                  <a:pt x="3207" y="823"/>
                </a:lnTo>
                <a:lnTo>
                  <a:pt x="3209" y="817"/>
                </a:lnTo>
                <a:lnTo>
                  <a:pt x="3212" y="805"/>
                </a:lnTo>
                <a:lnTo>
                  <a:pt x="3214" y="800"/>
                </a:lnTo>
                <a:lnTo>
                  <a:pt x="3216" y="794"/>
                </a:lnTo>
                <a:lnTo>
                  <a:pt x="3222" y="785"/>
                </a:lnTo>
                <a:lnTo>
                  <a:pt x="3226" y="780"/>
                </a:lnTo>
                <a:lnTo>
                  <a:pt x="3229" y="776"/>
                </a:lnTo>
                <a:lnTo>
                  <a:pt x="3233" y="772"/>
                </a:lnTo>
                <a:lnTo>
                  <a:pt x="3237" y="769"/>
                </a:lnTo>
                <a:lnTo>
                  <a:pt x="3246" y="762"/>
                </a:lnTo>
                <a:lnTo>
                  <a:pt x="3251" y="760"/>
                </a:lnTo>
                <a:lnTo>
                  <a:pt x="3256" y="757"/>
                </a:lnTo>
                <a:lnTo>
                  <a:pt x="3262" y="755"/>
                </a:lnTo>
                <a:lnTo>
                  <a:pt x="3267" y="754"/>
                </a:lnTo>
                <a:lnTo>
                  <a:pt x="3273" y="752"/>
                </a:lnTo>
                <a:lnTo>
                  <a:pt x="3279" y="752"/>
                </a:lnTo>
                <a:lnTo>
                  <a:pt x="3292" y="751"/>
                </a:lnTo>
                <a:lnTo>
                  <a:pt x="3303" y="751"/>
                </a:lnTo>
                <a:lnTo>
                  <a:pt x="3314" y="753"/>
                </a:lnTo>
                <a:lnTo>
                  <a:pt x="3319" y="755"/>
                </a:lnTo>
                <a:lnTo>
                  <a:pt x="3324" y="756"/>
                </a:lnTo>
                <a:lnTo>
                  <a:pt x="3334" y="761"/>
                </a:lnTo>
                <a:lnTo>
                  <a:pt x="3343" y="766"/>
                </a:lnTo>
                <a:lnTo>
                  <a:pt x="3347" y="770"/>
                </a:lnTo>
                <a:lnTo>
                  <a:pt x="3351" y="773"/>
                </a:lnTo>
                <a:lnTo>
                  <a:pt x="3358" y="781"/>
                </a:lnTo>
                <a:lnTo>
                  <a:pt x="3361" y="786"/>
                </a:lnTo>
                <a:lnTo>
                  <a:pt x="3364" y="791"/>
                </a:lnTo>
                <a:lnTo>
                  <a:pt x="3366" y="796"/>
                </a:lnTo>
                <a:lnTo>
                  <a:pt x="3368" y="801"/>
                </a:lnTo>
                <a:lnTo>
                  <a:pt x="3370" y="807"/>
                </a:lnTo>
                <a:lnTo>
                  <a:pt x="3372" y="813"/>
                </a:lnTo>
                <a:lnTo>
                  <a:pt x="3373" y="819"/>
                </a:lnTo>
                <a:lnTo>
                  <a:pt x="3374" y="826"/>
                </a:lnTo>
                <a:lnTo>
                  <a:pt x="3374" y="833"/>
                </a:lnTo>
                <a:lnTo>
                  <a:pt x="3375" y="841"/>
                </a:lnTo>
                <a:lnTo>
                  <a:pt x="3375" y="854"/>
                </a:lnTo>
                <a:lnTo>
                  <a:pt x="3254" y="854"/>
                </a:lnTo>
                <a:lnTo>
                  <a:pt x="3254" y="859"/>
                </a:lnTo>
                <a:lnTo>
                  <a:pt x="3255" y="863"/>
                </a:lnTo>
                <a:lnTo>
                  <a:pt x="3256" y="868"/>
                </a:lnTo>
                <a:lnTo>
                  <a:pt x="3257" y="872"/>
                </a:lnTo>
                <a:lnTo>
                  <a:pt x="3260" y="879"/>
                </a:lnTo>
                <a:lnTo>
                  <a:pt x="3263" y="882"/>
                </a:lnTo>
                <a:lnTo>
                  <a:pt x="3265" y="885"/>
                </a:lnTo>
                <a:lnTo>
                  <a:pt x="3268" y="888"/>
                </a:lnTo>
                <a:lnTo>
                  <a:pt x="3271" y="890"/>
                </a:lnTo>
                <a:lnTo>
                  <a:pt x="3274" y="892"/>
                </a:lnTo>
                <a:lnTo>
                  <a:pt x="3278" y="894"/>
                </a:lnTo>
                <a:lnTo>
                  <a:pt x="3282" y="895"/>
                </a:lnTo>
                <a:lnTo>
                  <a:pt x="3286" y="896"/>
                </a:lnTo>
                <a:lnTo>
                  <a:pt x="3294" y="897"/>
                </a:lnTo>
                <a:lnTo>
                  <a:pt x="3300" y="896"/>
                </a:lnTo>
                <a:lnTo>
                  <a:pt x="3306" y="895"/>
                </a:lnTo>
                <a:lnTo>
                  <a:pt x="3311" y="894"/>
                </a:lnTo>
                <a:lnTo>
                  <a:pt x="3316" y="892"/>
                </a:lnTo>
                <a:lnTo>
                  <a:pt x="3318" y="890"/>
                </a:lnTo>
                <a:lnTo>
                  <a:pt x="3320" y="889"/>
                </a:lnTo>
                <a:lnTo>
                  <a:pt x="3323" y="885"/>
                </a:lnTo>
                <a:lnTo>
                  <a:pt x="3326" y="881"/>
                </a:lnTo>
                <a:lnTo>
                  <a:pt x="3328" y="876"/>
                </a:lnTo>
                <a:lnTo>
                  <a:pt x="3374" y="879"/>
                </a:lnTo>
                <a:lnTo>
                  <a:pt x="3372" y="885"/>
                </a:lnTo>
                <a:lnTo>
                  <a:pt x="3370" y="891"/>
                </a:lnTo>
                <a:lnTo>
                  <a:pt x="3367" y="896"/>
                </a:lnTo>
                <a:lnTo>
                  <a:pt x="3364" y="901"/>
                </a:lnTo>
                <a:lnTo>
                  <a:pt x="3361" y="906"/>
                </a:lnTo>
                <a:lnTo>
                  <a:pt x="3357" y="911"/>
                </a:lnTo>
                <a:lnTo>
                  <a:pt x="3352" y="915"/>
                </a:lnTo>
                <a:lnTo>
                  <a:pt x="3347" y="919"/>
                </a:lnTo>
                <a:lnTo>
                  <a:pt x="3342" y="922"/>
                </a:lnTo>
                <a:lnTo>
                  <a:pt x="3336" y="925"/>
                </a:lnTo>
                <a:lnTo>
                  <a:pt x="3330" y="928"/>
                </a:lnTo>
                <a:lnTo>
                  <a:pt x="3323" y="930"/>
                </a:lnTo>
                <a:lnTo>
                  <a:pt x="3320" y="930"/>
                </a:lnTo>
                <a:lnTo>
                  <a:pt x="3316" y="931"/>
                </a:lnTo>
                <a:lnTo>
                  <a:pt x="3309" y="932"/>
                </a:lnTo>
                <a:lnTo>
                  <a:pt x="3302" y="933"/>
                </a:lnTo>
                <a:lnTo>
                  <a:pt x="3294" y="933"/>
                </a:lnTo>
                <a:close/>
                <a:moveTo>
                  <a:pt x="3254" y="824"/>
                </a:moveTo>
                <a:lnTo>
                  <a:pt x="3329" y="824"/>
                </a:lnTo>
                <a:lnTo>
                  <a:pt x="3328" y="820"/>
                </a:lnTo>
                <a:lnTo>
                  <a:pt x="3328" y="816"/>
                </a:lnTo>
                <a:lnTo>
                  <a:pt x="3327" y="813"/>
                </a:lnTo>
                <a:lnTo>
                  <a:pt x="3326" y="809"/>
                </a:lnTo>
                <a:lnTo>
                  <a:pt x="3324" y="806"/>
                </a:lnTo>
                <a:lnTo>
                  <a:pt x="3323" y="803"/>
                </a:lnTo>
                <a:lnTo>
                  <a:pt x="3321" y="800"/>
                </a:lnTo>
                <a:lnTo>
                  <a:pt x="3318" y="798"/>
                </a:lnTo>
                <a:lnTo>
                  <a:pt x="3313" y="793"/>
                </a:lnTo>
                <a:lnTo>
                  <a:pt x="3307" y="790"/>
                </a:lnTo>
                <a:lnTo>
                  <a:pt x="3300" y="788"/>
                </a:lnTo>
                <a:lnTo>
                  <a:pt x="3292" y="787"/>
                </a:lnTo>
                <a:lnTo>
                  <a:pt x="3285" y="788"/>
                </a:lnTo>
                <a:lnTo>
                  <a:pt x="3281" y="789"/>
                </a:lnTo>
                <a:lnTo>
                  <a:pt x="3278" y="790"/>
                </a:lnTo>
                <a:lnTo>
                  <a:pt x="3271" y="793"/>
                </a:lnTo>
                <a:lnTo>
                  <a:pt x="3268" y="796"/>
                </a:lnTo>
                <a:lnTo>
                  <a:pt x="3266" y="798"/>
                </a:lnTo>
                <a:lnTo>
                  <a:pt x="3261" y="804"/>
                </a:lnTo>
                <a:lnTo>
                  <a:pt x="3258" y="810"/>
                </a:lnTo>
                <a:lnTo>
                  <a:pt x="3256" y="813"/>
                </a:lnTo>
                <a:lnTo>
                  <a:pt x="3255" y="816"/>
                </a:lnTo>
                <a:lnTo>
                  <a:pt x="3254" y="824"/>
                </a:lnTo>
                <a:close/>
                <a:moveTo>
                  <a:pt x="3409" y="930"/>
                </a:moveTo>
                <a:lnTo>
                  <a:pt x="3409" y="753"/>
                </a:lnTo>
                <a:lnTo>
                  <a:pt x="3457" y="753"/>
                </a:lnTo>
                <a:lnTo>
                  <a:pt x="3457" y="784"/>
                </a:lnTo>
                <a:lnTo>
                  <a:pt x="3461" y="776"/>
                </a:lnTo>
                <a:lnTo>
                  <a:pt x="3465" y="769"/>
                </a:lnTo>
                <a:lnTo>
                  <a:pt x="3470" y="764"/>
                </a:lnTo>
                <a:lnTo>
                  <a:pt x="3475" y="759"/>
                </a:lnTo>
                <a:lnTo>
                  <a:pt x="3478" y="757"/>
                </a:lnTo>
                <a:lnTo>
                  <a:pt x="3481" y="755"/>
                </a:lnTo>
                <a:lnTo>
                  <a:pt x="3487" y="753"/>
                </a:lnTo>
                <a:lnTo>
                  <a:pt x="3494" y="751"/>
                </a:lnTo>
                <a:lnTo>
                  <a:pt x="3501" y="751"/>
                </a:lnTo>
                <a:lnTo>
                  <a:pt x="3509" y="751"/>
                </a:lnTo>
                <a:lnTo>
                  <a:pt x="3517" y="752"/>
                </a:lnTo>
                <a:lnTo>
                  <a:pt x="3517" y="796"/>
                </a:lnTo>
                <a:lnTo>
                  <a:pt x="3513" y="795"/>
                </a:lnTo>
                <a:lnTo>
                  <a:pt x="3507" y="794"/>
                </a:lnTo>
                <a:lnTo>
                  <a:pt x="3496" y="793"/>
                </a:lnTo>
                <a:lnTo>
                  <a:pt x="3488" y="794"/>
                </a:lnTo>
                <a:lnTo>
                  <a:pt x="3485" y="795"/>
                </a:lnTo>
                <a:lnTo>
                  <a:pt x="3481" y="796"/>
                </a:lnTo>
                <a:lnTo>
                  <a:pt x="3478" y="797"/>
                </a:lnTo>
                <a:lnTo>
                  <a:pt x="3475" y="799"/>
                </a:lnTo>
                <a:lnTo>
                  <a:pt x="3472" y="801"/>
                </a:lnTo>
                <a:lnTo>
                  <a:pt x="3469" y="803"/>
                </a:lnTo>
                <a:lnTo>
                  <a:pt x="3465" y="809"/>
                </a:lnTo>
                <a:lnTo>
                  <a:pt x="3463" y="812"/>
                </a:lnTo>
                <a:lnTo>
                  <a:pt x="3461" y="815"/>
                </a:lnTo>
                <a:lnTo>
                  <a:pt x="3460" y="818"/>
                </a:lnTo>
                <a:lnTo>
                  <a:pt x="3459" y="822"/>
                </a:lnTo>
                <a:lnTo>
                  <a:pt x="3459" y="826"/>
                </a:lnTo>
                <a:lnTo>
                  <a:pt x="3459" y="830"/>
                </a:lnTo>
                <a:lnTo>
                  <a:pt x="3459" y="930"/>
                </a:lnTo>
                <a:lnTo>
                  <a:pt x="3409" y="930"/>
                </a:lnTo>
                <a:close/>
                <a:moveTo>
                  <a:pt x="3690" y="804"/>
                </a:moveTo>
                <a:lnTo>
                  <a:pt x="3645" y="806"/>
                </a:lnTo>
                <a:lnTo>
                  <a:pt x="3644" y="802"/>
                </a:lnTo>
                <a:lnTo>
                  <a:pt x="3642" y="798"/>
                </a:lnTo>
                <a:lnTo>
                  <a:pt x="3639" y="795"/>
                </a:lnTo>
                <a:lnTo>
                  <a:pt x="3636" y="792"/>
                </a:lnTo>
                <a:lnTo>
                  <a:pt x="3632" y="789"/>
                </a:lnTo>
                <a:lnTo>
                  <a:pt x="3627" y="787"/>
                </a:lnTo>
                <a:lnTo>
                  <a:pt x="3622" y="786"/>
                </a:lnTo>
                <a:lnTo>
                  <a:pt x="3616" y="786"/>
                </a:lnTo>
                <a:lnTo>
                  <a:pt x="3610" y="786"/>
                </a:lnTo>
                <a:lnTo>
                  <a:pt x="3605" y="787"/>
                </a:lnTo>
                <a:lnTo>
                  <a:pt x="3601" y="788"/>
                </a:lnTo>
                <a:lnTo>
                  <a:pt x="3596" y="790"/>
                </a:lnTo>
                <a:lnTo>
                  <a:pt x="3593" y="793"/>
                </a:lnTo>
                <a:lnTo>
                  <a:pt x="3591" y="796"/>
                </a:lnTo>
                <a:lnTo>
                  <a:pt x="3589" y="799"/>
                </a:lnTo>
                <a:lnTo>
                  <a:pt x="3589" y="803"/>
                </a:lnTo>
                <a:lnTo>
                  <a:pt x="3589" y="806"/>
                </a:lnTo>
                <a:lnTo>
                  <a:pt x="3590" y="809"/>
                </a:lnTo>
                <a:lnTo>
                  <a:pt x="3591" y="811"/>
                </a:lnTo>
                <a:lnTo>
                  <a:pt x="3594" y="814"/>
                </a:lnTo>
                <a:lnTo>
                  <a:pt x="3597" y="816"/>
                </a:lnTo>
                <a:lnTo>
                  <a:pt x="3601" y="818"/>
                </a:lnTo>
                <a:lnTo>
                  <a:pt x="3605" y="819"/>
                </a:lnTo>
                <a:lnTo>
                  <a:pt x="3611" y="821"/>
                </a:lnTo>
                <a:lnTo>
                  <a:pt x="3643" y="827"/>
                </a:lnTo>
                <a:lnTo>
                  <a:pt x="3649" y="829"/>
                </a:lnTo>
                <a:lnTo>
                  <a:pt x="3655" y="830"/>
                </a:lnTo>
                <a:lnTo>
                  <a:pt x="3660" y="832"/>
                </a:lnTo>
                <a:lnTo>
                  <a:pt x="3665" y="834"/>
                </a:lnTo>
                <a:lnTo>
                  <a:pt x="3674" y="839"/>
                </a:lnTo>
                <a:lnTo>
                  <a:pt x="3681" y="844"/>
                </a:lnTo>
                <a:lnTo>
                  <a:pt x="3684" y="848"/>
                </a:lnTo>
                <a:lnTo>
                  <a:pt x="3687" y="851"/>
                </a:lnTo>
                <a:lnTo>
                  <a:pt x="3689" y="854"/>
                </a:lnTo>
                <a:lnTo>
                  <a:pt x="3691" y="858"/>
                </a:lnTo>
                <a:lnTo>
                  <a:pt x="3693" y="866"/>
                </a:lnTo>
                <a:lnTo>
                  <a:pt x="3694" y="870"/>
                </a:lnTo>
                <a:lnTo>
                  <a:pt x="3694" y="875"/>
                </a:lnTo>
                <a:lnTo>
                  <a:pt x="3694" y="879"/>
                </a:lnTo>
                <a:lnTo>
                  <a:pt x="3694" y="883"/>
                </a:lnTo>
                <a:lnTo>
                  <a:pt x="3693" y="888"/>
                </a:lnTo>
                <a:lnTo>
                  <a:pt x="3692" y="891"/>
                </a:lnTo>
                <a:lnTo>
                  <a:pt x="3690" y="895"/>
                </a:lnTo>
                <a:lnTo>
                  <a:pt x="3688" y="899"/>
                </a:lnTo>
                <a:lnTo>
                  <a:pt x="3686" y="902"/>
                </a:lnTo>
                <a:lnTo>
                  <a:pt x="3684" y="906"/>
                </a:lnTo>
                <a:lnTo>
                  <a:pt x="3678" y="912"/>
                </a:lnTo>
                <a:lnTo>
                  <a:pt x="3672" y="917"/>
                </a:lnTo>
                <a:lnTo>
                  <a:pt x="3664" y="922"/>
                </a:lnTo>
                <a:lnTo>
                  <a:pt x="3656" y="926"/>
                </a:lnTo>
                <a:lnTo>
                  <a:pt x="3647" y="929"/>
                </a:lnTo>
                <a:lnTo>
                  <a:pt x="3637" y="931"/>
                </a:lnTo>
                <a:lnTo>
                  <a:pt x="3627" y="933"/>
                </a:lnTo>
                <a:lnTo>
                  <a:pt x="3615" y="933"/>
                </a:lnTo>
                <a:lnTo>
                  <a:pt x="3607" y="933"/>
                </a:lnTo>
                <a:lnTo>
                  <a:pt x="3599" y="932"/>
                </a:lnTo>
                <a:lnTo>
                  <a:pt x="3591" y="931"/>
                </a:lnTo>
                <a:lnTo>
                  <a:pt x="3584" y="930"/>
                </a:lnTo>
                <a:lnTo>
                  <a:pt x="3577" y="928"/>
                </a:lnTo>
                <a:lnTo>
                  <a:pt x="3571" y="925"/>
                </a:lnTo>
                <a:lnTo>
                  <a:pt x="3565" y="922"/>
                </a:lnTo>
                <a:lnTo>
                  <a:pt x="3560" y="919"/>
                </a:lnTo>
                <a:lnTo>
                  <a:pt x="3555" y="915"/>
                </a:lnTo>
                <a:lnTo>
                  <a:pt x="3550" y="911"/>
                </a:lnTo>
                <a:lnTo>
                  <a:pt x="3546" y="906"/>
                </a:lnTo>
                <a:lnTo>
                  <a:pt x="3543" y="901"/>
                </a:lnTo>
                <a:lnTo>
                  <a:pt x="3540" y="896"/>
                </a:lnTo>
                <a:lnTo>
                  <a:pt x="3538" y="891"/>
                </a:lnTo>
                <a:lnTo>
                  <a:pt x="3536" y="885"/>
                </a:lnTo>
                <a:lnTo>
                  <a:pt x="3535" y="879"/>
                </a:lnTo>
                <a:lnTo>
                  <a:pt x="3584" y="876"/>
                </a:lnTo>
                <a:lnTo>
                  <a:pt x="3585" y="881"/>
                </a:lnTo>
                <a:lnTo>
                  <a:pt x="3587" y="886"/>
                </a:lnTo>
                <a:lnTo>
                  <a:pt x="3590" y="889"/>
                </a:lnTo>
                <a:lnTo>
                  <a:pt x="3594" y="892"/>
                </a:lnTo>
                <a:lnTo>
                  <a:pt x="3599" y="895"/>
                </a:lnTo>
                <a:lnTo>
                  <a:pt x="3604" y="897"/>
                </a:lnTo>
                <a:lnTo>
                  <a:pt x="3609" y="898"/>
                </a:lnTo>
                <a:lnTo>
                  <a:pt x="3616" y="898"/>
                </a:lnTo>
                <a:lnTo>
                  <a:pt x="3622" y="898"/>
                </a:lnTo>
                <a:lnTo>
                  <a:pt x="3627" y="897"/>
                </a:lnTo>
                <a:lnTo>
                  <a:pt x="3632" y="895"/>
                </a:lnTo>
                <a:lnTo>
                  <a:pt x="3634" y="894"/>
                </a:lnTo>
                <a:lnTo>
                  <a:pt x="3636" y="893"/>
                </a:lnTo>
                <a:lnTo>
                  <a:pt x="3640" y="890"/>
                </a:lnTo>
                <a:lnTo>
                  <a:pt x="3642" y="887"/>
                </a:lnTo>
                <a:lnTo>
                  <a:pt x="3643" y="886"/>
                </a:lnTo>
                <a:lnTo>
                  <a:pt x="3644" y="884"/>
                </a:lnTo>
                <a:lnTo>
                  <a:pt x="3644" y="880"/>
                </a:lnTo>
                <a:lnTo>
                  <a:pt x="3644" y="877"/>
                </a:lnTo>
                <a:lnTo>
                  <a:pt x="3643" y="874"/>
                </a:lnTo>
                <a:lnTo>
                  <a:pt x="3641" y="871"/>
                </a:lnTo>
                <a:lnTo>
                  <a:pt x="3639" y="869"/>
                </a:lnTo>
                <a:lnTo>
                  <a:pt x="3635" y="867"/>
                </a:lnTo>
                <a:lnTo>
                  <a:pt x="3631" y="865"/>
                </a:lnTo>
                <a:lnTo>
                  <a:pt x="3627" y="864"/>
                </a:lnTo>
                <a:lnTo>
                  <a:pt x="3622" y="862"/>
                </a:lnTo>
                <a:lnTo>
                  <a:pt x="3591" y="856"/>
                </a:lnTo>
                <a:lnTo>
                  <a:pt x="3585" y="855"/>
                </a:lnTo>
                <a:lnTo>
                  <a:pt x="3579" y="853"/>
                </a:lnTo>
                <a:lnTo>
                  <a:pt x="3569" y="849"/>
                </a:lnTo>
                <a:lnTo>
                  <a:pt x="3564" y="847"/>
                </a:lnTo>
                <a:lnTo>
                  <a:pt x="3560" y="844"/>
                </a:lnTo>
                <a:lnTo>
                  <a:pt x="3556" y="842"/>
                </a:lnTo>
                <a:lnTo>
                  <a:pt x="3553" y="839"/>
                </a:lnTo>
                <a:lnTo>
                  <a:pt x="3550" y="835"/>
                </a:lnTo>
                <a:lnTo>
                  <a:pt x="3547" y="832"/>
                </a:lnTo>
                <a:lnTo>
                  <a:pt x="3545" y="828"/>
                </a:lnTo>
                <a:lnTo>
                  <a:pt x="3543" y="824"/>
                </a:lnTo>
                <a:lnTo>
                  <a:pt x="3542" y="820"/>
                </a:lnTo>
                <a:lnTo>
                  <a:pt x="3541" y="815"/>
                </a:lnTo>
                <a:lnTo>
                  <a:pt x="3540" y="811"/>
                </a:lnTo>
                <a:lnTo>
                  <a:pt x="3540" y="806"/>
                </a:lnTo>
                <a:lnTo>
                  <a:pt x="3540" y="800"/>
                </a:lnTo>
                <a:lnTo>
                  <a:pt x="3541" y="794"/>
                </a:lnTo>
                <a:lnTo>
                  <a:pt x="3543" y="788"/>
                </a:lnTo>
                <a:lnTo>
                  <a:pt x="3545" y="783"/>
                </a:lnTo>
                <a:lnTo>
                  <a:pt x="3548" y="778"/>
                </a:lnTo>
                <a:lnTo>
                  <a:pt x="3551" y="774"/>
                </a:lnTo>
                <a:lnTo>
                  <a:pt x="3556" y="769"/>
                </a:lnTo>
                <a:lnTo>
                  <a:pt x="3560" y="766"/>
                </a:lnTo>
                <a:lnTo>
                  <a:pt x="3566" y="762"/>
                </a:lnTo>
                <a:lnTo>
                  <a:pt x="3572" y="759"/>
                </a:lnTo>
                <a:lnTo>
                  <a:pt x="3578" y="757"/>
                </a:lnTo>
                <a:lnTo>
                  <a:pt x="3584" y="754"/>
                </a:lnTo>
                <a:lnTo>
                  <a:pt x="3588" y="754"/>
                </a:lnTo>
                <a:lnTo>
                  <a:pt x="3591" y="753"/>
                </a:lnTo>
                <a:lnTo>
                  <a:pt x="3599" y="752"/>
                </a:lnTo>
                <a:lnTo>
                  <a:pt x="3607" y="751"/>
                </a:lnTo>
                <a:lnTo>
                  <a:pt x="3615" y="751"/>
                </a:lnTo>
                <a:lnTo>
                  <a:pt x="3623" y="751"/>
                </a:lnTo>
                <a:lnTo>
                  <a:pt x="3631" y="752"/>
                </a:lnTo>
                <a:lnTo>
                  <a:pt x="3638" y="753"/>
                </a:lnTo>
                <a:lnTo>
                  <a:pt x="3645" y="754"/>
                </a:lnTo>
                <a:lnTo>
                  <a:pt x="3651" y="756"/>
                </a:lnTo>
                <a:lnTo>
                  <a:pt x="3657" y="759"/>
                </a:lnTo>
                <a:lnTo>
                  <a:pt x="3663" y="762"/>
                </a:lnTo>
                <a:lnTo>
                  <a:pt x="3668" y="765"/>
                </a:lnTo>
                <a:lnTo>
                  <a:pt x="3672" y="769"/>
                </a:lnTo>
                <a:lnTo>
                  <a:pt x="3676" y="773"/>
                </a:lnTo>
                <a:lnTo>
                  <a:pt x="3680" y="777"/>
                </a:lnTo>
                <a:lnTo>
                  <a:pt x="3683" y="782"/>
                </a:lnTo>
                <a:lnTo>
                  <a:pt x="3685" y="787"/>
                </a:lnTo>
                <a:lnTo>
                  <a:pt x="3688" y="792"/>
                </a:lnTo>
                <a:lnTo>
                  <a:pt x="3689" y="798"/>
                </a:lnTo>
                <a:lnTo>
                  <a:pt x="3690" y="804"/>
                </a:lnTo>
                <a:close/>
                <a:moveTo>
                  <a:pt x="3751" y="730"/>
                </a:moveTo>
                <a:lnTo>
                  <a:pt x="3746" y="730"/>
                </a:lnTo>
                <a:lnTo>
                  <a:pt x="3741" y="729"/>
                </a:lnTo>
                <a:lnTo>
                  <a:pt x="3736" y="726"/>
                </a:lnTo>
                <a:lnTo>
                  <a:pt x="3732" y="723"/>
                </a:lnTo>
                <a:lnTo>
                  <a:pt x="3729" y="719"/>
                </a:lnTo>
                <a:lnTo>
                  <a:pt x="3726" y="715"/>
                </a:lnTo>
                <a:lnTo>
                  <a:pt x="3725" y="710"/>
                </a:lnTo>
                <a:lnTo>
                  <a:pt x="3724" y="705"/>
                </a:lnTo>
                <a:lnTo>
                  <a:pt x="3725" y="701"/>
                </a:lnTo>
                <a:lnTo>
                  <a:pt x="3726" y="696"/>
                </a:lnTo>
                <a:lnTo>
                  <a:pt x="3729" y="692"/>
                </a:lnTo>
                <a:lnTo>
                  <a:pt x="3732" y="688"/>
                </a:lnTo>
                <a:lnTo>
                  <a:pt x="3736" y="685"/>
                </a:lnTo>
                <a:lnTo>
                  <a:pt x="3741" y="683"/>
                </a:lnTo>
                <a:lnTo>
                  <a:pt x="3746" y="681"/>
                </a:lnTo>
                <a:lnTo>
                  <a:pt x="3751" y="681"/>
                </a:lnTo>
                <a:lnTo>
                  <a:pt x="3756" y="681"/>
                </a:lnTo>
                <a:lnTo>
                  <a:pt x="3761" y="683"/>
                </a:lnTo>
                <a:lnTo>
                  <a:pt x="3765" y="685"/>
                </a:lnTo>
                <a:lnTo>
                  <a:pt x="3770" y="688"/>
                </a:lnTo>
                <a:lnTo>
                  <a:pt x="3773" y="692"/>
                </a:lnTo>
                <a:lnTo>
                  <a:pt x="3775" y="696"/>
                </a:lnTo>
                <a:lnTo>
                  <a:pt x="3777" y="701"/>
                </a:lnTo>
                <a:lnTo>
                  <a:pt x="3777" y="705"/>
                </a:lnTo>
                <a:lnTo>
                  <a:pt x="3777" y="710"/>
                </a:lnTo>
                <a:lnTo>
                  <a:pt x="3775" y="715"/>
                </a:lnTo>
                <a:lnTo>
                  <a:pt x="3773" y="719"/>
                </a:lnTo>
                <a:lnTo>
                  <a:pt x="3770" y="723"/>
                </a:lnTo>
                <a:lnTo>
                  <a:pt x="3765" y="726"/>
                </a:lnTo>
                <a:lnTo>
                  <a:pt x="3761" y="729"/>
                </a:lnTo>
                <a:lnTo>
                  <a:pt x="3756" y="730"/>
                </a:lnTo>
                <a:lnTo>
                  <a:pt x="3751" y="730"/>
                </a:lnTo>
                <a:close/>
                <a:moveTo>
                  <a:pt x="3726" y="753"/>
                </a:moveTo>
                <a:lnTo>
                  <a:pt x="3775" y="753"/>
                </a:lnTo>
                <a:lnTo>
                  <a:pt x="3775" y="930"/>
                </a:lnTo>
                <a:lnTo>
                  <a:pt x="3726" y="930"/>
                </a:lnTo>
                <a:lnTo>
                  <a:pt x="3726" y="753"/>
                </a:lnTo>
                <a:close/>
                <a:moveTo>
                  <a:pt x="3908" y="753"/>
                </a:moveTo>
                <a:lnTo>
                  <a:pt x="3908" y="790"/>
                </a:lnTo>
                <a:lnTo>
                  <a:pt x="3874" y="790"/>
                </a:lnTo>
                <a:lnTo>
                  <a:pt x="3874" y="876"/>
                </a:lnTo>
                <a:lnTo>
                  <a:pt x="3874" y="880"/>
                </a:lnTo>
                <a:lnTo>
                  <a:pt x="3875" y="884"/>
                </a:lnTo>
                <a:lnTo>
                  <a:pt x="3876" y="886"/>
                </a:lnTo>
                <a:lnTo>
                  <a:pt x="3877" y="887"/>
                </a:lnTo>
                <a:lnTo>
                  <a:pt x="3879" y="889"/>
                </a:lnTo>
                <a:lnTo>
                  <a:pt x="3881" y="891"/>
                </a:lnTo>
                <a:lnTo>
                  <a:pt x="3884" y="892"/>
                </a:lnTo>
                <a:lnTo>
                  <a:pt x="3887" y="893"/>
                </a:lnTo>
                <a:lnTo>
                  <a:pt x="3891" y="893"/>
                </a:lnTo>
                <a:lnTo>
                  <a:pt x="3899" y="892"/>
                </a:lnTo>
                <a:lnTo>
                  <a:pt x="3904" y="891"/>
                </a:lnTo>
                <a:lnTo>
                  <a:pt x="3912" y="928"/>
                </a:lnTo>
                <a:lnTo>
                  <a:pt x="3901" y="930"/>
                </a:lnTo>
                <a:lnTo>
                  <a:pt x="3893" y="932"/>
                </a:lnTo>
                <a:lnTo>
                  <a:pt x="3884" y="932"/>
                </a:lnTo>
                <a:lnTo>
                  <a:pt x="3878" y="932"/>
                </a:lnTo>
                <a:lnTo>
                  <a:pt x="3871" y="932"/>
                </a:lnTo>
                <a:lnTo>
                  <a:pt x="3866" y="931"/>
                </a:lnTo>
                <a:lnTo>
                  <a:pt x="3860" y="930"/>
                </a:lnTo>
                <a:lnTo>
                  <a:pt x="3855" y="928"/>
                </a:lnTo>
                <a:lnTo>
                  <a:pt x="3850" y="926"/>
                </a:lnTo>
                <a:lnTo>
                  <a:pt x="3845" y="924"/>
                </a:lnTo>
                <a:lnTo>
                  <a:pt x="3841" y="921"/>
                </a:lnTo>
                <a:lnTo>
                  <a:pt x="3837" y="917"/>
                </a:lnTo>
                <a:lnTo>
                  <a:pt x="3834" y="914"/>
                </a:lnTo>
                <a:lnTo>
                  <a:pt x="3831" y="909"/>
                </a:lnTo>
                <a:lnTo>
                  <a:pt x="3829" y="905"/>
                </a:lnTo>
                <a:lnTo>
                  <a:pt x="3827" y="900"/>
                </a:lnTo>
                <a:lnTo>
                  <a:pt x="3826" y="894"/>
                </a:lnTo>
                <a:lnTo>
                  <a:pt x="3825" y="888"/>
                </a:lnTo>
                <a:lnTo>
                  <a:pt x="3825" y="882"/>
                </a:lnTo>
                <a:lnTo>
                  <a:pt x="3825" y="790"/>
                </a:lnTo>
                <a:lnTo>
                  <a:pt x="3801" y="790"/>
                </a:lnTo>
                <a:lnTo>
                  <a:pt x="3801" y="753"/>
                </a:lnTo>
                <a:lnTo>
                  <a:pt x="3825" y="753"/>
                </a:lnTo>
                <a:lnTo>
                  <a:pt x="3825" y="711"/>
                </a:lnTo>
                <a:lnTo>
                  <a:pt x="3874" y="711"/>
                </a:lnTo>
                <a:lnTo>
                  <a:pt x="3874" y="753"/>
                </a:lnTo>
                <a:lnTo>
                  <a:pt x="3908" y="753"/>
                </a:lnTo>
                <a:close/>
                <a:moveTo>
                  <a:pt x="3974" y="996"/>
                </a:moveTo>
                <a:lnTo>
                  <a:pt x="3965" y="996"/>
                </a:lnTo>
                <a:lnTo>
                  <a:pt x="3956" y="995"/>
                </a:lnTo>
                <a:lnTo>
                  <a:pt x="3949" y="993"/>
                </a:lnTo>
                <a:lnTo>
                  <a:pt x="3943" y="991"/>
                </a:lnTo>
                <a:lnTo>
                  <a:pt x="3954" y="954"/>
                </a:lnTo>
                <a:lnTo>
                  <a:pt x="3960" y="956"/>
                </a:lnTo>
                <a:lnTo>
                  <a:pt x="3966" y="957"/>
                </a:lnTo>
                <a:lnTo>
                  <a:pt x="3971" y="957"/>
                </a:lnTo>
                <a:lnTo>
                  <a:pt x="3976" y="957"/>
                </a:lnTo>
                <a:lnTo>
                  <a:pt x="3978" y="956"/>
                </a:lnTo>
                <a:lnTo>
                  <a:pt x="3980" y="955"/>
                </a:lnTo>
                <a:lnTo>
                  <a:pt x="3984" y="952"/>
                </a:lnTo>
                <a:lnTo>
                  <a:pt x="3987" y="948"/>
                </a:lnTo>
                <a:lnTo>
                  <a:pt x="3990" y="942"/>
                </a:lnTo>
                <a:lnTo>
                  <a:pt x="3993" y="935"/>
                </a:lnTo>
                <a:lnTo>
                  <a:pt x="3930" y="753"/>
                </a:lnTo>
                <a:lnTo>
                  <a:pt x="3981" y="753"/>
                </a:lnTo>
                <a:lnTo>
                  <a:pt x="4018" y="883"/>
                </a:lnTo>
                <a:lnTo>
                  <a:pt x="4056" y="753"/>
                </a:lnTo>
                <a:lnTo>
                  <a:pt x="4108" y="753"/>
                </a:lnTo>
                <a:lnTo>
                  <a:pt x="4040" y="949"/>
                </a:lnTo>
                <a:lnTo>
                  <a:pt x="4035" y="959"/>
                </a:lnTo>
                <a:lnTo>
                  <a:pt x="4033" y="964"/>
                </a:lnTo>
                <a:lnTo>
                  <a:pt x="4030" y="968"/>
                </a:lnTo>
                <a:lnTo>
                  <a:pt x="4024" y="976"/>
                </a:lnTo>
                <a:lnTo>
                  <a:pt x="4017" y="983"/>
                </a:lnTo>
                <a:lnTo>
                  <a:pt x="4013" y="986"/>
                </a:lnTo>
                <a:lnTo>
                  <a:pt x="4008" y="989"/>
                </a:lnTo>
                <a:lnTo>
                  <a:pt x="4003" y="991"/>
                </a:lnTo>
                <a:lnTo>
                  <a:pt x="3998" y="993"/>
                </a:lnTo>
                <a:lnTo>
                  <a:pt x="3993" y="994"/>
                </a:lnTo>
                <a:lnTo>
                  <a:pt x="3987" y="995"/>
                </a:lnTo>
                <a:lnTo>
                  <a:pt x="3980" y="996"/>
                </a:lnTo>
                <a:lnTo>
                  <a:pt x="3974" y="996"/>
                </a:lnTo>
                <a:close/>
                <a:moveTo>
                  <a:pt x="1623" y="590"/>
                </a:moveTo>
                <a:lnTo>
                  <a:pt x="1569" y="590"/>
                </a:lnTo>
                <a:lnTo>
                  <a:pt x="1651" y="354"/>
                </a:lnTo>
                <a:lnTo>
                  <a:pt x="1715" y="354"/>
                </a:lnTo>
                <a:lnTo>
                  <a:pt x="1797" y="590"/>
                </a:lnTo>
                <a:lnTo>
                  <a:pt x="1743" y="590"/>
                </a:lnTo>
                <a:lnTo>
                  <a:pt x="1726" y="536"/>
                </a:lnTo>
                <a:lnTo>
                  <a:pt x="1641" y="536"/>
                </a:lnTo>
                <a:lnTo>
                  <a:pt x="1623" y="590"/>
                </a:lnTo>
                <a:close/>
                <a:moveTo>
                  <a:pt x="1653" y="497"/>
                </a:moveTo>
                <a:lnTo>
                  <a:pt x="1713" y="497"/>
                </a:lnTo>
                <a:lnTo>
                  <a:pt x="1684" y="408"/>
                </a:lnTo>
                <a:lnTo>
                  <a:pt x="1653" y="497"/>
                </a:lnTo>
                <a:close/>
                <a:moveTo>
                  <a:pt x="1874" y="593"/>
                </a:moveTo>
                <a:lnTo>
                  <a:pt x="1867" y="593"/>
                </a:lnTo>
                <a:lnTo>
                  <a:pt x="1861" y="592"/>
                </a:lnTo>
                <a:lnTo>
                  <a:pt x="1856" y="591"/>
                </a:lnTo>
                <a:lnTo>
                  <a:pt x="1850" y="590"/>
                </a:lnTo>
                <a:lnTo>
                  <a:pt x="1845" y="588"/>
                </a:lnTo>
                <a:lnTo>
                  <a:pt x="1840" y="586"/>
                </a:lnTo>
                <a:lnTo>
                  <a:pt x="1836" y="583"/>
                </a:lnTo>
                <a:lnTo>
                  <a:pt x="1832" y="580"/>
                </a:lnTo>
                <a:lnTo>
                  <a:pt x="1828" y="576"/>
                </a:lnTo>
                <a:lnTo>
                  <a:pt x="1824" y="572"/>
                </a:lnTo>
                <a:lnTo>
                  <a:pt x="1821" y="568"/>
                </a:lnTo>
                <a:lnTo>
                  <a:pt x="1820" y="566"/>
                </a:lnTo>
                <a:lnTo>
                  <a:pt x="1819" y="563"/>
                </a:lnTo>
                <a:lnTo>
                  <a:pt x="1817" y="558"/>
                </a:lnTo>
                <a:lnTo>
                  <a:pt x="1816" y="553"/>
                </a:lnTo>
                <a:lnTo>
                  <a:pt x="1815" y="547"/>
                </a:lnTo>
                <a:lnTo>
                  <a:pt x="1815" y="540"/>
                </a:lnTo>
                <a:lnTo>
                  <a:pt x="1815" y="531"/>
                </a:lnTo>
                <a:lnTo>
                  <a:pt x="1817" y="523"/>
                </a:lnTo>
                <a:lnTo>
                  <a:pt x="1818" y="519"/>
                </a:lnTo>
                <a:lnTo>
                  <a:pt x="1820" y="515"/>
                </a:lnTo>
                <a:lnTo>
                  <a:pt x="1824" y="509"/>
                </a:lnTo>
                <a:lnTo>
                  <a:pt x="1827" y="507"/>
                </a:lnTo>
                <a:lnTo>
                  <a:pt x="1829" y="504"/>
                </a:lnTo>
                <a:lnTo>
                  <a:pt x="1832" y="502"/>
                </a:lnTo>
                <a:lnTo>
                  <a:pt x="1835" y="499"/>
                </a:lnTo>
                <a:lnTo>
                  <a:pt x="1838" y="497"/>
                </a:lnTo>
                <a:lnTo>
                  <a:pt x="1841" y="496"/>
                </a:lnTo>
                <a:lnTo>
                  <a:pt x="1845" y="494"/>
                </a:lnTo>
                <a:lnTo>
                  <a:pt x="1849" y="493"/>
                </a:lnTo>
                <a:lnTo>
                  <a:pt x="1856" y="490"/>
                </a:lnTo>
                <a:lnTo>
                  <a:pt x="1864" y="488"/>
                </a:lnTo>
                <a:lnTo>
                  <a:pt x="1873" y="487"/>
                </a:lnTo>
                <a:lnTo>
                  <a:pt x="1881" y="486"/>
                </a:lnTo>
                <a:lnTo>
                  <a:pt x="1901" y="484"/>
                </a:lnTo>
                <a:lnTo>
                  <a:pt x="1908" y="482"/>
                </a:lnTo>
                <a:lnTo>
                  <a:pt x="1914" y="481"/>
                </a:lnTo>
                <a:lnTo>
                  <a:pt x="1918" y="479"/>
                </a:lnTo>
                <a:lnTo>
                  <a:pt x="1920" y="478"/>
                </a:lnTo>
                <a:lnTo>
                  <a:pt x="1922" y="477"/>
                </a:lnTo>
                <a:lnTo>
                  <a:pt x="1923" y="476"/>
                </a:lnTo>
                <a:lnTo>
                  <a:pt x="1923" y="474"/>
                </a:lnTo>
                <a:lnTo>
                  <a:pt x="1924" y="472"/>
                </a:lnTo>
                <a:lnTo>
                  <a:pt x="1924" y="470"/>
                </a:lnTo>
                <a:lnTo>
                  <a:pt x="1924" y="464"/>
                </a:lnTo>
                <a:lnTo>
                  <a:pt x="1922" y="460"/>
                </a:lnTo>
                <a:lnTo>
                  <a:pt x="1921" y="458"/>
                </a:lnTo>
                <a:lnTo>
                  <a:pt x="1920" y="456"/>
                </a:lnTo>
                <a:lnTo>
                  <a:pt x="1919" y="454"/>
                </a:lnTo>
                <a:lnTo>
                  <a:pt x="1917" y="452"/>
                </a:lnTo>
                <a:lnTo>
                  <a:pt x="1913" y="450"/>
                </a:lnTo>
                <a:lnTo>
                  <a:pt x="1909" y="448"/>
                </a:lnTo>
                <a:lnTo>
                  <a:pt x="1904" y="447"/>
                </a:lnTo>
                <a:lnTo>
                  <a:pt x="1898" y="446"/>
                </a:lnTo>
                <a:lnTo>
                  <a:pt x="1892" y="447"/>
                </a:lnTo>
                <a:lnTo>
                  <a:pt x="1886" y="448"/>
                </a:lnTo>
                <a:lnTo>
                  <a:pt x="1881" y="450"/>
                </a:lnTo>
                <a:lnTo>
                  <a:pt x="1877" y="452"/>
                </a:lnTo>
                <a:lnTo>
                  <a:pt x="1873" y="455"/>
                </a:lnTo>
                <a:lnTo>
                  <a:pt x="1870" y="459"/>
                </a:lnTo>
                <a:lnTo>
                  <a:pt x="1868" y="463"/>
                </a:lnTo>
                <a:lnTo>
                  <a:pt x="1867" y="465"/>
                </a:lnTo>
                <a:lnTo>
                  <a:pt x="1866" y="467"/>
                </a:lnTo>
                <a:lnTo>
                  <a:pt x="1821" y="463"/>
                </a:lnTo>
                <a:lnTo>
                  <a:pt x="1823" y="457"/>
                </a:lnTo>
                <a:lnTo>
                  <a:pt x="1825" y="452"/>
                </a:lnTo>
                <a:lnTo>
                  <a:pt x="1827" y="446"/>
                </a:lnTo>
                <a:lnTo>
                  <a:pt x="1830" y="441"/>
                </a:lnTo>
                <a:lnTo>
                  <a:pt x="1833" y="437"/>
                </a:lnTo>
                <a:lnTo>
                  <a:pt x="1837" y="432"/>
                </a:lnTo>
                <a:lnTo>
                  <a:pt x="1841" y="428"/>
                </a:lnTo>
                <a:lnTo>
                  <a:pt x="1846" y="425"/>
                </a:lnTo>
                <a:lnTo>
                  <a:pt x="1851" y="421"/>
                </a:lnTo>
                <a:lnTo>
                  <a:pt x="1857" y="419"/>
                </a:lnTo>
                <a:lnTo>
                  <a:pt x="1863" y="416"/>
                </a:lnTo>
                <a:lnTo>
                  <a:pt x="1869" y="414"/>
                </a:lnTo>
                <a:lnTo>
                  <a:pt x="1876" y="413"/>
                </a:lnTo>
                <a:lnTo>
                  <a:pt x="1883" y="412"/>
                </a:lnTo>
                <a:lnTo>
                  <a:pt x="1890" y="411"/>
                </a:lnTo>
                <a:lnTo>
                  <a:pt x="1898" y="411"/>
                </a:lnTo>
                <a:lnTo>
                  <a:pt x="1908" y="411"/>
                </a:lnTo>
                <a:lnTo>
                  <a:pt x="1917" y="412"/>
                </a:lnTo>
                <a:lnTo>
                  <a:pt x="1926" y="414"/>
                </a:lnTo>
                <a:lnTo>
                  <a:pt x="1935" y="417"/>
                </a:lnTo>
                <a:lnTo>
                  <a:pt x="1943" y="420"/>
                </a:lnTo>
                <a:lnTo>
                  <a:pt x="1947" y="422"/>
                </a:lnTo>
                <a:lnTo>
                  <a:pt x="1950" y="425"/>
                </a:lnTo>
                <a:lnTo>
                  <a:pt x="1957" y="430"/>
                </a:lnTo>
                <a:lnTo>
                  <a:pt x="1963" y="436"/>
                </a:lnTo>
                <a:lnTo>
                  <a:pt x="1965" y="440"/>
                </a:lnTo>
                <a:lnTo>
                  <a:pt x="1967" y="443"/>
                </a:lnTo>
                <a:lnTo>
                  <a:pt x="1969" y="447"/>
                </a:lnTo>
                <a:lnTo>
                  <a:pt x="1970" y="451"/>
                </a:lnTo>
                <a:lnTo>
                  <a:pt x="1972" y="456"/>
                </a:lnTo>
                <a:lnTo>
                  <a:pt x="1972" y="460"/>
                </a:lnTo>
                <a:lnTo>
                  <a:pt x="1973" y="465"/>
                </a:lnTo>
                <a:lnTo>
                  <a:pt x="1973" y="470"/>
                </a:lnTo>
                <a:lnTo>
                  <a:pt x="1973" y="590"/>
                </a:lnTo>
                <a:lnTo>
                  <a:pt x="1927" y="590"/>
                </a:lnTo>
                <a:lnTo>
                  <a:pt x="1927" y="565"/>
                </a:lnTo>
                <a:lnTo>
                  <a:pt x="1922" y="571"/>
                </a:lnTo>
                <a:lnTo>
                  <a:pt x="1917" y="576"/>
                </a:lnTo>
                <a:lnTo>
                  <a:pt x="1912" y="581"/>
                </a:lnTo>
                <a:lnTo>
                  <a:pt x="1906" y="585"/>
                </a:lnTo>
                <a:lnTo>
                  <a:pt x="1899" y="589"/>
                </a:lnTo>
                <a:lnTo>
                  <a:pt x="1891" y="591"/>
                </a:lnTo>
                <a:lnTo>
                  <a:pt x="1887" y="592"/>
                </a:lnTo>
                <a:lnTo>
                  <a:pt x="1883" y="592"/>
                </a:lnTo>
                <a:lnTo>
                  <a:pt x="1874" y="593"/>
                </a:lnTo>
                <a:close/>
                <a:moveTo>
                  <a:pt x="1888" y="559"/>
                </a:moveTo>
                <a:lnTo>
                  <a:pt x="1895" y="559"/>
                </a:lnTo>
                <a:lnTo>
                  <a:pt x="1902" y="557"/>
                </a:lnTo>
                <a:lnTo>
                  <a:pt x="1905" y="556"/>
                </a:lnTo>
                <a:lnTo>
                  <a:pt x="1908" y="554"/>
                </a:lnTo>
                <a:lnTo>
                  <a:pt x="1914" y="550"/>
                </a:lnTo>
                <a:lnTo>
                  <a:pt x="1916" y="547"/>
                </a:lnTo>
                <a:lnTo>
                  <a:pt x="1919" y="545"/>
                </a:lnTo>
                <a:lnTo>
                  <a:pt x="1922" y="539"/>
                </a:lnTo>
                <a:lnTo>
                  <a:pt x="1924" y="533"/>
                </a:lnTo>
                <a:lnTo>
                  <a:pt x="1924" y="530"/>
                </a:lnTo>
                <a:lnTo>
                  <a:pt x="1924" y="527"/>
                </a:lnTo>
                <a:lnTo>
                  <a:pt x="1924" y="508"/>
                </a:lnTo>
                <a:lnTo>
                  <a:pt x="1921" y="510"/>
                </a:lnTo>
                <a:lnTo>
                  <a:pt x="1915" y="511"/>
                </a:lnTo>
                <a:lnTo>
                  <a:pt x="1903" y="514"/>
                </a:lnTo>
                <a:lnTo>
                  <a:pt x="1890" y="516"/>
                </a:lnTo>
                <a:lnTo>
                  <a:pt x="1884" y="517"/>
                </a:lnTo>
                <a:lnTo>
                  <a:pt x="1879" y="518"/>
                </a:lnTo>
                <a:lnTo>
                  <a:pt x="1874" y="520"/>
                </a:lnTo>
                <a:lnTo>
                  <a:pt x="1870" y="523"/>
                </a:lnTo>
                <a:lnTo>
                  <a:pt x="1866" y="526"/>
                </a:lnTo>
                <a:lnTo>
                  <a:pt x="1864" y="530"/>
                </a:lnTo>
                <a:lnTo>
                  <a:pt x="1863" y="532"/>
                </a:lnTo>
                <a:lnTo>
                  <a:pt x="1862" y="534"/>
                </a:lnTo>
                <a:lnTo>
                  <a:pt x="1862" y="539"/>
                </a:lnTo>
                <a:lnTo>
                  <a:pt x="1862" y="543"/>
                </a:lnTo>
                <a:lnTo>
                  <a:pt x="1863" y="548"/>
                </a:lnTo>
                <a:lnTo>
                  <a:pt x="1865" y="549"/>
                </a:lnTo>
                <a:lnTo>
                  <a:pt x="1866" y="551"/>
                </a:lnTo>
                <a:lnTo>
                  <a:pt x="1869" y="554"/>
                </a:lnTo>
                <a:lnTo>
                  <a:pt x="1873" y="556"/>
                </a:lnTo>
                <a:lnTo>
                  <a:pt x="1875" y="557"/>
                </a:lnTo>
                <a:lnTo>
                  <a:pt x="1877" y="558"/>
                </a:lnTo>
                <a:lnTo>
                  <a:pt x="1882" y="559"/>
                </a:lnTo>
                <a:lnTo>
                  <a:pt x="1888" y="559"/>
                </a:lnTo>
                <a:close/>
                <a:moveTo>
                  <a:pt x="2063" y="590"/>
                </a:moveTo>
                <a:lnTo>
                  <a:pt x="2013" y="590"/>
                </a:lnTo>
                <a:lnTo>
                  <a:pt x="2013" y="354"/>
                </a:lnTo>
                <a:lnTo>
                  <a:pt x="2063" y="354"/>
                </a:lnTo>
                <a:lnTo>
                  <a:pt x="2063" y="590"/>
                </a:lnTo>
                <a:close/>
                <a:moveTo>
                  <a:pt x="2197" y="413"/>
                </a:moveTo>
                <a:lnTo>
                  <a:pt x="2197" y="450"/>
                </a:lnTo>
                <a:lnTo>
                  <a:pt x="2164" y="450"/>
                </a:lnTo>
                <a:lnTo>
                  <a:pt x="2164" y="535"/>
                </a:lnTo>
                <a:lnTo>
                  <a:pt x="2164" y="540"/>
                </a:lnTo>
                <a:lnTo>
                  <a:pt x="2165" y="544"/>
                </a:lnTo>
                <a:lnTo>
                  <a:pt x="2166" y="545"/>
                </a:lnTo>
                <a:lnTo>
                  <a:pt x="2167" y="547"/>
                </a:lnTo>
                <a:lnTo>
                  <a:pt x="2169" y="549"/>
                </a:lnTo>
                <a:lnTo>
                  <a:pt x="2171" y="551"/>
                </a:lnTo>
                <a:lnTo>
                  <a:pt x="2174" y="552"/>
                </a:lnTo>
                <a:lnTo>
                  <a:pt x="2177" y="552"/>
                </a:lnTo>
                <a:lnTo>
                  <a:pt x="2181" y="553"/>
                </a:lnTo>
                <a:lnTo>
                  <a:pt x="2188" y="552"/>
                </a:lnTo>
                <a:lnTo>
                  <a:pt x="2193" y="551"/>
                </a:lnTo>
                <a:lnTo>
                  <a:pt x="2201" y="587"/>
                </a:lnTo>
                <a:lnTo>
                  <a:pt x="2190" y="590"/>
                </a:lnTo>
                <a:lnTo>
                  <a:pt x="2183" y="591"/>
                </a:lnTo>
                <a:lnTo>
                  <a:pt x="2174" y="592"/>
                </a:lnTo>
                <a:lnTo>
                  <a:pt x="2168" y="592"/>
                </a:lnTo>
                <a:lnTo>
                  <a:pt x="2161" y="592"/>
                </a:lnTo>
                <a:lnTo>
                  <a:pt x="2156" y="591"/>
                </a:lnTo>
                <a:lnTo>
                  <a:pt x="2150" y="590"/>
                </a:lnTo>
                <a:lnTo>
                  <a:pt x="2145" y="588"/>
                </a:lnTo>
                <a:lnTo>
                  <a:pt x="2140" y="586"/>
                </a:lnTo>
                <a:lnTo>
                  <a:pt x="2135" y="583"/>
                </a:lnTo>
                <a:lnTo>
                  <a:pt x="2131" y="581"/>
                </a:lnTo>
                <a:lnTo>
                  <a:pt x="2127" y="577"/>
                </a:lnTo>
                <a:lnTo>
                  <a:pt x="2124" y="573"/>
                </a:lnTo>
                <a:lnTo>
                  <a:pt x="2121" y="569"/>
                </a:lnTo>
                <a:lnTo>
                  <a:pt x="2119" y="564"/>
                </a:lnTo>
                <a:lnTo>
                  <a:pt x="2117" y="559"/>
                </a:lnTo>
                <a:lnTo>
                  <a:pt x="2116" y="554"/>
                </a:lnTo>
                <a:lnTo>
                  <a:pt x="2115" y="548"/>
                </a:lnTo>
                <a:lnTo>
                  <a:pt x="2115" y="542"/>
                </a:lnTo>
                <a:lnTo>
                  <a:pt x="2115" y="450"/>
                </a:lnTo>
                <a:lnTo>
                  <a:pt x="2091" y="450"/>
                </a:lnTo>
                <a:lnTo>
                  <a:pt x="2091" y="413"/>
                </a:lnTo>
                <a:lnTo>
                  <a:pt x="2115" y="413"/>
                </a:lnTo>
                <a:lnTo>
                  <a:pt x="2115" y="371"/>
                </a:lnTo>
                <a:lnTo>
                  <a:pt x="2164" y="371"/>
                </a:lnTo>
                <a:lnTo>
                  <a:pt x="2164" y="413"/>
                </a:lnTo>
                <a:lnTo>
                  <a:pt x="2197" y="413"/>
                </a:lnTo>
                <a:close/>
                <a:moveTo>
                  <a:pt x="2304" y="593"/>
                </a:moveTo>
                <a:lnTo>
                  <a:pt x="2291" y="592"/>
                </a:lnTo>
                <a:lnTo>
                  <a:pt x="2285" y="591"/>
                </a:lnTo>
                <a:lnTo>
                  <a:pt x="2279" y="590"/>
                </a:lnTo>
                <a:lnTo>
                  <a:pt x="2268" y="587"/>
                </a:lnTo>
                <a:lnTo>
                  <a:pt x="2263" y="584"/>
                </a:lnTo>
                <a:lnTo>
                  <a:pt x="2258" y="582"/>
                </a:lnTo>
                <a:lnTo>
                  <a:pt x="2249" y="575"/>
                </a:lnTo>
                <a:lnTo>
                  <a:pt x="2245" y="572"/>
                </a:lnTo>
                <a:lnTo>
                  <a:pt x="2241" y="568"/>
                </a:lnTo>
                <a:lnTo>
                  <a:pt x="2234" y="559"/>
                </a:lnTo>
                <a:lnTo>
                  <a:pt x="2231" y="555"/>
                </a:lnTo>
                <a:lnTo>
                  <a:pt x="2228" y="550"/>
                </a:lnTo>
                <a:lnTo>
                  <a:pt x="2223" y="539"/>
                </a:lnTo>
                <a:lnTo>
                  <a:pt x="2221" y="533"/>
                </a:lnTo>
                <a:lnTo>
                  <a:pt x="2220" y="527"/>
                </a:lnTo>
                <a:lnTo>
                  <a:pt x="2219" y="521"/>
                </a:lnTo>
                <a:lnTo>
                  <a:pt x="2218" y="515"/>
                </a:lnTo>
                <a:lnTo>
                  <a:pt x="2218" y="509"/>
                </a:lnTo>
                <a:lnTo>
                  <a:pt x="2217" y="502"/>
                </a:lnTo>
                <a:lnTo>
                  <a:pt x="2218" y="495"/>
                </a:lnTo>
                <a:lnTo>
                  <a:pt x="2218" y="489"/>
                </a:lnTo>
                <a:lnTo>
                  <a:pt x="2219" y="482"/>
                </a:lnTo>
                <a:lnTo>
                  <a:pt x="2220" y="476"/>
                </a:lnTo>
                <a:lnTo>
                  <a:pt x="2223" y="465"/>
                </a:lnTo>
                <a:lnTo>
                  <a:pt x="2225" y="459"/>
                </a:lnTo>
                <a:lnTo>
                  <a:pt x="2228" y="454"/>
                </a:lnTo>
                <a:lnTo>
                  <a:pt x="2234" y="444"/>
                </a:lnTo>
                <a:lnTo>
                  <a:pt x="2237" y="440"/>
                </a:lnTo>
                <a:lnTo>
                  <a:pt x="2241" y="436"/>
                </a:lnTo>
                <a:lnTo>
                  <a:pt x="2245" y="432"/>
                </a:lnTo>
                <a:lnTo>
                  <a:pt x="2249" y="428"/>
                </a:lnTo>
                <a:lnTo>
                  <a:pt x="2253" y="425"/>
                </a:lnTo>
                <a:lnTo>
                  <a:pt x="2258" y="422"/>
                </a:lnTo>
                <a:lnTo>
                  <a:pt x="2263" y="419"/>
                </a:lnTo>
                <a:lnTo>
                  <a:pt x="2268" y="417"/>
                </a:lnTo>
                <a:lnTo>
                  <a:pt x="2274" y="415"/>
                </a:lnTo>
                <a:lnTo>
                  <a:pt x="2279" y="413"/>
                </a:lnTo>
                <a:lnTo>
                  <a:pt x="2285" y="412"/>
                </a:lnTo>
                <a:lnTo>
                  <a:pt x="2291" y="411"/>
                </a:lnTo>
                <a:lnTo>
                  <a:pt x="2304" y="411"/>
                </a:lnTo>
                <a:lnTo>
                  <a:pt x="2317" y="411"/>
                </a:lnTo>
                <a:lnTo>
                  <a:pt x="2323" y="412"/>
                </a:lnTo>
                <a:lnTo>
                  <a:pt x="2329" y="413"/>
                </a:lnTo>
                <a:lnTo>
                  <a:pt x="2340" y="417"/>
                </a:lnTo>
                <a:lnTo>
                  <a:pt x="2346" y="419"/>
                </a:lnTo>
                <a:lnTo>
                  <a:pt x="2351" y="422"/>
                </a:lnTo>
                <a:lnTo>
                  <a:pt x="2360" y="428"/>
                </a:lnTo>
                <a:lnTo>
                  <a:pt x="2364" y="432"/>
                </a:lnTo>
                <a:lnTo>
                  <a:pt x="2368" y="436"/>
                </a:lnTo>
                <a:lnTo>
                  <a:pt x="2375" y="444"/>
                </a:lnTo>
                <a:lnTo>
                  <a:pt x="2378" y="449"/>
                </a:lnTo>
                <a:lnTo>
                  <a:pt x="2381" y="454"/>
                </a:lnTo>
                <a:lnTo>
                  <a:pt x="2385" y="465"/>
                </a:lnTo>
                <a:lnTo>
                  <a:pt x="2387" y="470"/>
                </a:lnTo>
                <a:lnTo>
                  <a:pt x="2389" y="476"/>
                </a:lnTo>
                <a:lnTo>
                  <a:pt x="2390" y="482"/>
                </a:lnTo>
                <a:lnTo>
                  <a:pt x="2391" y="489"/>
                </a:lnTo>
                <a:lnTo>
                  <a:pt x="2391" y="495"/>
                </a:lnTo>
                <a:lnTo>
                  <a:pt x="2391" y="502"/>
                </a:lnTo>
                <a:lnTo>
                  <a:pt x="2391" y="509"/>
                </a:lnTo>
                <a:lnTo>
                  <a:pt x="2391" y="515"/>
                </a:lnTo>
                <a:lnTo>
                  <a:pt x="2390" y="521"/>
                </a:lnTo>
                <a:lnTo>
                  <a:pt x="2389" y="527"/>
                </a:lnTo>
                <a:lnTo>
                  <a:pt x="2385" y="539"/>
                </a:lnTo>
                <a:lnTo>
                  <a:pt x="2383" y="544"/>
                </a:lnTo>
                <a:lnTo>
                  <a:pt x="2381" y="550"/>
                </a:lnTo>
                <a:lnTo>
                  <a:pt x="2375" y="559"/>
                </a:lnTo>
                <a:lnTo>
                  <a:pt x="2372" y="564"/>
                </a:lnTo>
                <a:lnTo>
                  <a:pt x="2368" y="568"/>
                </a:lnTo>
                <a:lnTo>
                  <a:pt x="2364" y="572"/>
                </a:lnTo>
                <a:lnTo>
                  <a:pt x="2360" y="575"/>
                </a:lnTo>
                <a:lnTo>
                  <a:pt x="2355" y="579"/>
                </a:lnTo>
                <a:lnTo>
                  <a:pt x="2351" y="582"/>
                </a:lnTo>
                <a:lnTo>
                  <a:pt x="2346" y="584"/>
                </a:lnTo>
                <a:lnTo>
                  <a:pt x="2340" y="587"/>
                </a:lnTo>
                <a:lnTo>
                  <a:pt x="2335" y="589"/>
                </a:lnTo>
                <a:lnTo>
                  <a:pt x="2329" y="590"/>
                </a:lnTo>
                <a:lnTo>
                  <a:pt x="2323" y="591"/>
                </a:lnTo>
                <a:lnTo>
                  <a:pt x="2317" y="592"/>
                </a:lnTo>
                <a:lnTo>
                  <a:pt x="2304" y="593"/>
                </a:lnTo>
                <a:close/>
                <a:moveTo>
                  <a:pt x="2305" y="555"/>
                </a:moveTo>
                <a:lnTo>
                  <a:pt x="2309" y="555"/>
                </a:lnTo>
                <a:lnTo>
                  <a:pt x="2313" y="554"/>
                </a:lnTo>
                <a:lnTo>
                  <a:pt x="2317" y="553"/>
                </a:lnTo>
                <a:lnTo>
                  <a:pt x="2321" y="551"/>
                </a:lnTo>
                <a:lnTo>
                  <a:pt x="2324" y="549"/>
                </a:lnTo>
                <a:lnTo>
                  <a:pt x="2327" y="547"/>
                </a:lnTo>
                <a:lnTo>
                  <a:pt x="2330" y="544"/>
                </a:lnTo>
                <a:lnTo>
                  <a:pt x="2332" y="540"/>
                </a:lnTo>
                <a:lnTo>
                  <a:pt x="2334" y="536"/>
                </a:lnTo>
                <a:lnTo>
                  <a:pt x="2336" y="532"/>
                </a:lnTo>
                <a:lnTo>
                  <a:pt x="2338" y="527"/>
                </a:lnTo>
                <a:lnTo>
                  <a:pt x="2339" y="523"/>
                </a:lnTo>
                <a:lnTo>
                  <a:pt x="2341" y="513"/>
                </a:lnTo>
                <a:lnTo>
                  <a:pt x="2341" y="507"/>
                </a:lnTo>
                <a:lnTo>
                  <a:pt x="2342" y="502"/>
                </a:lnTo>
                <a:lnTo>
                  <a:pt x="2341" y="491"/>
                </a:lnTo>
                <a:lnTo>
                  <a:pt x="2339" y="480"/>
                </a:lnTo>
                <a:lnTo>
                  <a:pt x="2338" y="476"/>
                </a:lnTo>
                <a:lnTo>
                  <a:pt x="2336" y="471"/>
                </a:lnTo>
                <a:lnTo>
                  <a:pt x="2332" y="463"/>
                </a:lnTo>
                <a:lnTo>
                  <a:pt x="2330" y="460"/>
                </a:lnTo>
                <a:lnTo>
                  <a:pt x="2327" y="457"/>
                </a:lnTo>
                <a:lnTo>
                  <a:pt x="2324" y="454"/>
                </a:lnTo>
                <a:lnTo>
                  <a:pt x="2321" y="452"/>
                </a:lnTo>
                <a:lnTo>
                  <a:pt x="2317" y="450"/>
                </a:lnTo>
                <a:lnTo>
                  <a:pt x="2313" y="449"/>
                </a:lnTo>
                <a:lnTo>
                  <a:pt x="2309" y="448"/>
                </a:lnTo>
                <a:lnTo>
                  <a:pt x="2305" y="448"/>
                </a:lnTo>
                <a:lnTo>
                  <a:pt x="2300" y="448"/>
                </a:lnTo>
                <a:lnTo>
                  <a:pt x="2296" y="449"/>
                </a:lnTo>
                <a:lnTo>
                  <a:pt x="2292" y="450"/>
                </a:lnTo>
                <a:lnTo>
                  <a:pt x="2288" y="452"/>
                </a:lnTo>
                <a:lnTo>
                  <a:pt x="2285" y="454"/>
                </a:lnTo>
                <a:lnTo>
                  <a:pt x="2282" y="457"/>
                </a:lnTo>
                <a:lnTo>
                  <a:pt x="2279" y="460"/>
                </a:lnTo>
                <a:lnTo>
                  <a:pt x="2277" y="463"/>
                </a:lnTo>
                <a:lnTo>
                  <a:pt x="2272" y="471"/>
                </a:lnTo>
                <a:lnTo>
                  <a:pt x="2271" y="476"/>
                </a:lnTo>
                <a:lnTo>
                  <a:pt x="2270" y="480"/>
                </a:lnTo>
                <a:lnTo>
                  <a:pt x="2269" y="485"/>
                </a:lnTo>
                <a:lnTo>
                  <a:pt x="2268" y="491"/>
                </a:lnTo>
                <a:lnTo>
                  <a:pt x="2267" y="496"/>
                </a:lnTo>
                <a:lnTo>
                  <a:pt x="2267" y="502"/>
                </a:lnTo>
                <a:lnTo>
                  <a:pt x="2268" y="513"/>
                </a:lnTo>
                <a:lnTo>
                  <a:pt x="2270" y="523"/>
                </a:lnTo>
                <a:lnTo>
                  <a:pt x="2271" y="527"/>
                </a:lnTo>
                <a:lnTo>
                  <a:pt x="2272" y="532"/>
                </a:lnTo>
                <a:lnTo>
                  <a:pt x="2274" y="536"/>
                </a:lnTo>
                <a:lnTo>
                  <a:pt x="2277" y="540"/>
                </a:lnTo>
                <a:lnTo>
                  <a:pt x="2279" y="544"/>
                </a:lnTo>
                <a:lnTo>
                  <a:pt x="2282" y="547"/>
                </a:lnTo>
                <a:lnTo>
                  <a:pt x="2285" y="549"/>
                </a:lnTo>
                <a:lnTo>
                  <a:pt x="2288" y="551"/>
                </a:lnTo>
                <a:lnTo>
                  <a:pt x="2292" y="553"/>
                </a:lnTo>
                <a:lnTo>
                  <a:pt x="2296" y="554"/>
                </a:lnTo>
                <a:lnTo>
                  <a:pt x="2300" y="555"/>
                </a:lnTo>
                <a:lnTo>
                  <a:pt x="2305" y="555"/>
                </a:lnTo>
                <a:close/>
                <a:moveTo>
                  <a:pt x="2539" y="512"/>
                </a:moveTo>
                <a:lnTo>
                  <a:pt x="2430" y="512"/>
                </a:lnTo>
                <a:lnTo>
                  <a:pt x="2430" y="473"/>
                </a:lnTo>
                <a:lnTo>
                  <a:pt x="2539" y="473"/>
                </a:lnTo>
                <a:lnTo>
                  <a:pt x="2539" y="512"/>
                </a:lnTo>
                <a:close/>
                <a:moveTo>
                  <a:pt x="2695" y="514"/>
                </a:moveTo>
                <a:lnTo>
                  <a:pt x="2695" y="413"/>
                </a:lnTo>
                <a:lnTo>
                  <a:pt x="2744" y="413"/>
                </a:lnTo>
                <a:lnTo>
                  <a:pt x="2744" y="590"/>
                </a:lnTo>
                <a:lnTo>
                  <a:pt x="2697" y="590"/>
                </a:lnTo>
                <a:lnTo>
                  <a:pt x="2697" y="558"/>
                </a:lnTo>
                <a:lnTo>
                  <a:pt x="2693" y="565"/>
                </a:lnTo>
                <a:lnTo>
                  <a:pt x="2688" y="572"/>
                </a:lnTo>
                <a:lnTo>
                  <a:pt x="2682" y="577"/>
                </a:lnTo>
                <a:lnTo>
                  <a:pt x="2675" y="583"/>
                </a:lnTo>
                <a:lnTo>
                  <a:pt x="2672" y="585"/>
                </a:lnTo>
                <a:lnTo>
                  <a:pt x="2668" y="587"/>
                </a:lnTo>
                <a:lnTo>
                  <a:pt x="2666" y="588"/>
                </a:lnTo>
                <a:lnTo>
                  <a:pt x="2664" y="588"/>
                </a:lnTo>
                <a:lnTo>
                  <a:pt x="2660" y="590"/>
                </a:lnTo>
                <a:lnTo>
                  <a:pt x="2651" y="591"/>
                </a:lnTo>
                <a:lnTo>
                  <a:pt x="2647" y="592"/>
                </a:lnTo>
                <a:lnTo>
                  <a:pt x="2642" y="592"/>
                </a:lnTo>
                <a:lnTo>
                  <a:pt x="2635" y="592"/>
                </a:lnTo>
                <a:lnTo>
                  <a:pt x="2629" y="591"/>
                </a:lnTo>
                <a:lnTo>
                  <a:pt x="2623" y="589"/>
                </a:lnTo>
                <a:lnTo>
                  <a:pt x="2618" y="588"/>
                </a:lnTo>
                <a:lnTo>
                  <a:pt x="2612" y="585"/>
                </a:lnTo>
                <a:lnTo>
                  <a:pt x="2607" y="582"/>
                </a:lnTo>
                <a:lnTo>
                  <a:pt x="2603" y="578"/>
                </a:lnTo>
                <a:lnTo>
                  <a:pt x="2598" y="574"/>
                </a:lnTo>
                <a:lnTo>
                  <a:pt x="2596" y="572"/>
                </a:lnTo>
                <a:lnTo>
                  <a:pt x="2595" y="570"/>
                </a:lnTo>
                <a:lnTo>
                  <a:pt x="2591" y="564"/>
                </a:lnTo>
                <a:lnTo>
                  <a:pt x="2588" y="559"/>
                </a:lnTo>
                <a:lnTo>
                  <a:pt x="2587" y="556"/>
                </a:lnTo>
                <a:lnTo>
                  <a:pt x="2586" y="553"/>
                </a:lnTo>
                <a:lnTo>
                  <a:pt x="2584" y="547"/>
                </a:lnTo>
                <a:lnTo>
                  <a:pt x="2583" y="540"/>
                </a:lnTo>
                <a:lnTo>
                  <a:pt x="2582" y="533"/>
                </a:lnTo>
                <a:lnTo>
                  <a:pt x="2582" y="525"/>
                </a:lnTo>
                <a:lnTo>
                  <a:pt x="2582" y="413"/>
                </a:lnTo>
                <a:lnTo>
                  <a:pt x="2631" y="413"/>
                </a:lnTo>
                <a:lnTo>
                  <a:pt x="2631" y="517"/>
                </a:lnTo>
                <a:lnTo>
                  <a:pt x="2631" y="524"/>
                </a:lnTo>
                <a:lnTo>
                  <a:pt x="2633" y="531"/>
                </a:lnTo>
                <a:lnTo>
                  <a:pt x="2636" y="536"/>
                </a:lnTo>
                <a:lnTo>
                  <a:pt x="2637" y="539"/>
                </a:lnTo>
                <a:lnTo>
                  <a:pt x="2639" y="541"/>
                </a:lnTo>
                <a:lnTo>
                  <a:pt x="2644" y="545"/>
                </a:lnTo>
                <a:lnTo>
                  <a:pt x="2646" y="547"/>
                </a:lnTo>
                <a:lnTo>
                  <a:pt x="2649" y="548"/>
                </a:lnTo>
                <a:lnTo>
                  <a:pt x="2655" y="550"/>
                </a:lnTo>
                <a:lnTo>
                  <a:pt x="2658" y="550"/>
                </a:lnTo>
                <a:lnTo>
                  <a:pt x="2661" y="551"/>
                </a:lnTo>
                <a:lnTo>
                  <a:pt x="2668" y="550"/>
                </a:lnTo>
                <a:lnTo>
                  <a:pt x="2674" y="548"/>
                </a:lnTo>
                <a:lnTo>
                  <a:pt x="2680" y="545"/>
                </a:lnTo>
                <a:lnTo>
                  <a:pt x="2685" y="541"/>
                </a:lnTo>
                <a:lnTo>
                  <a:pt x="2687" y="539"/>
                </a:lnTo>
                <a:lnTo>
                  <a:pt x="2689" y="536"/>
                </a:lnTo>
                <a:lnTo>
                  <a:pt x="2693" y="530"/>
                </a:lnTo>
                <a:lnTo>
                  <a:pt x="2695" y="523"/>
                </a:lnTo>
                <a:lnTo>
                  <a:pt x="2695" y="519"/>
                </a:lnTo>
                <a:lnTo>
                  <a:pt x="2695" y="514"/>
                </a:lnTo>
                <a:close/>
                <a:moveTo>
                  <a:pt x="2834" y="487"/>
                </a:moveTo>
                <a:lnTo>
                  <a:pt x="2834" y="590"/>
                </a:lnTo>
                <a:lnTo>
                  <a:pt x="2785" y="590"/>
                </a:lnTo>
                <a:lnTo>
                  <a:pt x="2785" y="413"/>
                </a:lnTo>
                <a:lnTo>
                  <a:pt x="2832" y="413"/>
                </a:lnTo>
                <a:lnTo>
                  <a:pt x="2832" y="444"/>
                </a:lnTo>
                <a:lnTo>
                  <a:pt x="2837" y="437"/>
                </a:lnTo>
                <a:lnTo>
                  <a:pt x="2842" y="430"/>
                </a:lnTo>
                <a:lnTo>
                  <a:pt x="2847" y="425"/>
                </a:lnTo>
                <a:lnTo>
                  <a:pt x="2854" y="420"/>
                </a:lnTo>
                <a:lnTo>
                  <a:pt x="2861" y="416"/>
                </a:lnTo>
                <a:lnTo>
                  <a:pt x="2865" y="414"/>
                </a:lnTo>
                <a:lnTo>
                  <a:pt x="2869" y="413"/>
                </a:lnTo>
                <a:lnTo>
                  <a:pt x="2878" y="411"/>
                </a:lnTo>
                <a:lnTo>
                  <a:pt x="2882" y="411"/>
                </a:lnTo>
                <a:lnTo>
                  <a:pt x="2887" y="411"/>
                </a:lnTo>
                <a:lnTo>
                  <a:pt x="2894" y="411"/>
                </a:lnTo>
                <a:lnTo>
                  <a:pt x="2900" y="412"/>
                </a:lnTo>
                <a:lnTo>
                  <a:pt x="2906" y="413"/>
                </a:lnTo>
                <a:lnTo>
                  <a:pt x="2912" y="415"/>
                </a:lnTo>
                <a:lnTo>
                  <a:pt x="2917" y="418"/>
                </a:lnTo>
                <a:lnTo>
                  <a:pt x="2922" y="421"/>
                </a:lnTo>
                <a:lnTo>
                  <a:pt x="2927" y="424"/>
                </a:lnTo>
                <a:lnTo>
                  <a:pt x="2932" y="428"/>
                </a:lnTo>
                <a:lnTo>
                  <a:pt x="2935" y="433"/>
                </a:lnTo>
                <a:lnTo>
                  <a:pt x="2939" y="438"/>
                </a:lnTo>
                <a:lnTo>
                  <a:pt x="2942" y="444"/>
                </a:lnTo>
                <a:lnTo>
                  <a:pt x="2943" y="446"/>
                </a:lnTo>
                <a:lnTo>
                  <a:pt x="2944" y="449"/>
                </a:lnTo>
                <a:lnTo>
                  <a:pt x="2946" y="456"/>
                </a:lnTo>
                <a:lnTo>
                  <a:pt x="2947" y="462"/>
                </a:lnTo>
                <a:lnTo>
                  <a:pt x="2948" y="470"/>
                </a:lnTo>
                <a:lnTo>
                  <a:pt x="2948" y="477"/>
                </a:lnTo>
                <a:lnTo>
                  <a:pt x="2948" y="590"/>
                </a:lnTo>
                <a:lnTo>
                  <a:pt x="2899" y="590"/>
                </a:lnTo>
                <a:lnTo>
                  <a:pt x="2899" y="486"/>
                </a:lnTo>
                <a:lnTo>
                  <a:pt x="2899" y="478"/>
                </a:lnTo>
                <a:lnTo>
                  <a:pt x="2898" y="475"/>
                </a:lnTo>
                <a:lnTo>
                  <a:pt x="2897" y="471"/>
                </a:lnTo>
                <a:lnTo>
                  <a:pt x="2895" y="466"/>
                </a:lnTo>
                <a:lnTo>
                  <a:pt x="2893" y="463"/>
                </a:lnTo>
                <a:lnTo>
                  <a:pt x="2891" y="461"/>
                </a:lnTo>
                <a:lnTo>
                  <a:pt x="2886" y="457"/>
                </a:lnTo>
                <a:lnTo>
                  <a:pt x="2884" y="455"/>
                </a:lnTo>
                <a:lnTo>
                  <a:pt x="2881" y="454"/>
                </a:lnTo>
                <a:lnTo>
                  <a:pt x="2875" y="452"/>
                </a:lnTo>
                <a:lnTo>
                  <a:pt x="2871" y="451"/>
                </a:lnTo>
                <a:lnTo>
                  <a:pt x="2868" y="451"/>
                </a:lnTo>
                <a:lnTo>
                  <a:pt x="2861" y="452"/>
                </a:lnTo>
                <a:lnTo>
                  <a:pt x="2854" y="454"/>
                </a:lnTo>
                <a:lnTo>
                  <a:pt x="2851" y="455"/>
                </a:lnTo>
                <a:lnTo>
                  <a:pt x="2849" y="457"/>
                </a:lnTo>
                <a:lnTo>
                  <a:pt x="2846" y="459"/>
                </a:lnTo>
                <a:lnTo>
                  <a:pt x="2844" y="461"/>
                </a:lnTo>
                <a:lnTo>
                  <a:pt x="2842" y="463"/>
                </a:lnTo>
                <a:lnTo>
                  <a:pt x="2840" y="466"/>
                </a:lnTo>
                <a:lnTo>
                  <a:pt x="2838" y="469"/>
                </a:lnTo>
                <a:lnTo>
                  <a:pt x="2837" y="472"/>
                </a:lnTo>
                <a:lnTo>
                  <a:pt x="2835" y="479"/>
                </a:lnTo>
                <a:lnTo>
                  <a:pt x="2834" y="483"/>
                </a:lnTo>
                <a:lnTo>
                  <a:pt x="2834" y="487"/>
                </a:lnTo>
                <a:close/>
                <a:moveTo>
                  <a:pt x="3014" y="390"/>
                </a:moveTo>
                <a:lnTo>
                  <a:pt x="3008" y="390"/>
                </a:lnTo>
                <a:lnTo>
                  <a:pt x="3004" y="388"/>
                </a:lnTo>
                <a:lnTo>
                  <a:pt x="2999" y="386"/>
                </a:lnTo>
                <a:lnTo>
                  <a:pt x="2995" y="383"/>
                </a:lnTo>
                <a:lnTo>
                  <a:pt x="2992" y="379"/>
                </a:lnTo>
                <a:lnTo>
                  <a:pt x="2989" y="375"/>
                </a:lnTo>
                <a:lnTo>
                  <a:pt x="2988" y="370"/>
                </a:lnTo>
                <a:lnTo>
                  <a:pt x="2987" y="365"/>
                </a:lnTo>
                <a:lnTo>
                  <a:pt x="2988" y="360"/>
                </a:lnTo>
                <a:lnTo>
                  <a:pt x="2989" y="356"/>
                </a:lnTo>
                <a:lnTo>
                  <a:pt x="2992" y="352"/>
                </a:lnTo>
                <a:lnTo>
                  <a:pt x="2995" y="348"/>
                </a:lnTo>
                <a:lnTo>
                  <a:pt x="2999" y="345"/>
                </a:lnTo>
                <a:lnTo>
                  <a:pt x="3004" y="342"/>
                </a:lnTo>
                <a:lnTo>
                  <a:pt x="3008" y="341"/>
                </a:lnTo>
                <a:lnTo>
                  <a:pt x="3014" y="341"/>
                </a:lnTo>
                <a:lnTo>
                  <a:pt x="3019" y="341"/>
                </a:lnTo>
                <a:lnTo>
                  <a:pt x="3024" y="342"/>
                </a:lnTo>
                <a:lnTo>
                  <a:pt x="3028" y="345"/>
                </a:lnTo>
                <a:lnTo>
                  <a:pt x="3032" y="348"/>
                </a:lnTo>
                <a:lnTo>
                  <a:pt x="3036" y="352"/>
                </a:lnTo>
                <a:lnTo>
                  <a:pt x="3038" y="356"/>
                </a:lnTo>
                <a:lnTo>
                  <a:pt x="3040" y="360"/>
                </a:lnTo>
                <a:lnTo>
                  <a:pt x="3040" y="365"/>
                </a:lnTo>
                <a:lnTo>
                  <a:pt x="3040" y="370"/>
                </a:lnTo>
                <a:lnTo>
                  <a:pt x="3038" y="375"/>
                </a:lnTo>
                <a:lnTo>
                  <a:pt x="3036" y="379"/>
                </a:lnTo>
                <a:lnTo>
                  <a:pt x="3032" y="383"/>
                </a:lnTo>
                <a:lnTo>
                  <a:pt x="3028" y="386"/>
                </a:lnTo>
                <a:lnTo>
                  <a:pt x="3024" y="388"/>
                </a:lnTo>
                <a:lnTo>
                  <a:pt x="3019" y="390"/>
                </a:lnTo>
                <a:lnTo>
                  <a:pt x="3014" y="390"/>
                </a:lnTo>
                <a:close/>
                <a:moveTo>
                  <a:pt x="2989" y="413"/>
                </a:moveTo>
                <a:lnTo>
                  <a:pt x="3038" y="413"/>
                </a:lnTo>
                <a:lnTo>
                  <a:pt x="3038" y="590"/>
                </a:lnTo>
                <a:lnTo>
                  <a:pt x="2989" y="590"/>
                </a:lnTo>
                <a:lnTo>
                  <a:pt x="2989" y="413"/>
                </a:lnTo>
                <a:close/>
                <a:moveTo>
                  <a:pt x="3242" y="413"/>
                </a:moveTo>
                <a:lnTo>
                  <a:pt x="3180" y="590"/>
                </a:lnTo>
                <a:lnTo>
                  <a:pt x="3125" y="590"/>
                </a:lnTo>
                <a:lnTo>
                  <a:pt x="3063" y="413"/>
                </a:lnTo>
                <a:lnTo>
                  <a:pt x="3115" y="413"/>
                </a:lnTo>
                <a:lnTo>
                  <a:pt x="3151" y="539"/>
                </a:lnTo>
                <a:lnTo>
                  <a:pt x="3190" y="413"/>
                </a:lnTo>
                <a:lnTo>
                  <a:pt x="3242" y="413"/>
                </a:lnTo>
                <a:close/>
                <a:moveTo>
                  <a:pt x="3340" y="593"/>
                </a:moveTo>
                <a:lnTo>
                  <a:pt x="3333" y="593"/>
                </a:lnTo>
                <a:lnTo>
                  <a:pt x="3327" y="592"/>
                </a:lnTo>
                <a:lnTo>
                  <a:pt x="3315" y="590"/>
                </a:lnTo>
                <a:lnTo>
                  <a:pt x="3309" y="589"/>
                </a:lnTo>
                <a:lnTo>
                  <a:pt x="3303" y="587"/>
                </a:lnTo>
                <a:lnTo>
                  <a:pt x="3293" y="582"/>
                </a:lnTo>
                <a:lnTo>
                  <a:pt x="3288" y="579"/>
                </a:lnTo>
                <a:lnTo>
                  <a:pt x="3284" y="576"/>
                </a:lnTo>
                <a:lnTo>
                  <a:pt x="3279" y="572"/>
                </a:lnTo>
                <a:lnTo>
                  <a:pt x="3276" y="569"/>
                </a:lnTo>
                <a:lnTo>
                  <a:pt x="3269" y="560"/>
                </a:lnTo>
                <a:lnTo>
                  <a:pt x="3266" y="555"/>
                </a:lnTo>
                <a:lnTo>
                  <a:pt x="3263" y="550"/>
                </a:lnTo>
                <a:lnTo>
                  <a:pt x="3258" y="540"/>
                </a:lnTo>
                <a:lnTo>
                  <a:pt x="3256" y="534"/>
                </a:lnTo>
                <a:lnTo>
                  <a:pt x="3255" y="528"/>
                </a:lnTo>
                <a:lnTo>
                  <a:pt x="3254" y="522"/>
                </a:lnTo>
                <a:lnTo>
                  <a:pt x="3253" y="516"/>
                </a:lnTo>
                <a:lnTo>
                  <a:pt x="3252" y="509"/>
                </a:lnTo>
                <a:lnTo>
                  <a:pt x="3252" y="502"/>
                </a:lnTo>
                <a:lnTo>
                  <a:pt x="3252" y="495"/>
                </a:lnTo>
                <a:lnTo>
                  <a:pt x="3253" y="489"/>
                </a:lnTo>
                <a:lnTo>
                  <a:pt x="3254" y="483"/>
                </a:lnTo>
                <a:lnTo>
                  <a:pt x="3255" y="477"/>
                </a:lnTo>
                <a:lnTo>
                  <a:pt x="3258" y="465"/>
                </a:lnTo>
                <a:lnTo>
                  <a:pt x="3260" y="459"/>
                </a:lnTo>
                <a:lnTo>
                  <a:pt x="3263" y="454"/>
                </a:lnTo>
                <a:lnTo>
                  <a:pt x="3269" y="445"/>
                </a:lnTo>
                <a:lnTo>
                  <a:pt x="3272" y="440"/>
                </a:lnTo>
                <a:lnTo>
                  <a:pt x="3275" y="436"/>
                </a:lnTo>
                <a:lnTo>
                  <a:pt x="3279" y="432"/>
                </a:lnTo>
                <a:lnTo>
                  <a:pt x="3283" y="428"/>
                </a:lnTo>
                <a:lnTo>
                  <a:pt x="3293" y="422"/>
                </a:lnTo>
                <a:lnTo>
                  <a:pt x="3297" y="419"/>
                </a:lnTo>
                <a:lnTo>
                  <a:pt x="3303" y="417"/>
                </a:lnTo>
                <a:lnTo>
                  <a:pt x="3308" y="415"/>
                </a:lnTo>
                <a:lnTo>
                  <a:pt x="3314" y="413"/>
                </a:lnTo>
                <a:lnTo>
                  <a:pt x="3319" y="412"/>
                </a:lnTo>
                <a:lnTo>
                  <a:pt x="3325" y="411"/>
                </a:lnTo>
                <a:lnTo>
                  <a:pt x="3338" y="411"/>
                </a:lnTo>
                <a:lnTo>
                  <a:pt x="3349" y="411"/>
                </a:lnTo>
                <a:lnTo>
                  <a:pt x="3360" y="413"/>
                </a:lnTo>
                <a:lnTo>
                  <a:pt x="3365" y="414"/>
                </a:lnTo>
                <a:lnTo>
                  <a:pt x="3370" y="416"/>
                </a:lnTo>
                <a:lnTo>
                  <a:pt x="3380" y="421"/>
                </a:lnTo>
                <a:lnTo>
                  <a:pt x="3389" y="426"/>
                </a:lnTo>
                <a:lnTo>
                  <a:pt x="3393" y="429"/>
                </a:lnTo>
                <a:lnTo>
                  <a:pt x="3397" y="433"/>
                </a:lnTo>
                <a:lnTo>
                  <a:pt x="3404" y="441"/>
                </a:lnTo>
                <a:lnTo>
                  <a:pt x="3407" y="446"/>
                </a:lnTo>
                <a:lnTo>
                  <a:pt x="3410" y="450"/>
                </a:lnTo>
                <a:lnTo>
                  <a:pt x="3412" y="456"/>
                </a:lnTo>
                <a:lnTo>
                  <a:pt x="3415" y="461"/>
                </a:lnTo>
                <a:lnTo>
                  <a:pt x="3417" y="467"/>
                </a:lnTo>
                <a:lnTo>
                  <a:pt x="3418" y="473"/>
                </a:lnTo>
                <a:lnTo>
                  <a:pt x="3419" y="479"/>
                </a:lnTo>
                <a:lnTo>
                  <a:pt x="3420" y="486"/>
                </a:lnTo>
                <a:lnTo>
                  <a:pt x="3421" y="493"/>
                </a:lnTo>
                <a:lnTo>
                  <a:pt x="3421" y="500"/>
                </a:lnTo>
                <a:lnTo>
                  <a:pt x="3421" y="514"/>
                </a:lnTo>
                <a:lnTo>
                  <a:pt x="3301" y="514"/>
                </a:lnTo>
                <a:lnTo>
                  <a:pt x="3301" y="519"/>
                </a:lnTo>
                <a:lnTo>
                  <a:pt x="3301" y="523"/>
                </a:lnTo>
                <a:lnTo>
                  <a:pt x="3302" y="528"/>
                </a:lnTo>
                <a:lnTo>
                  <a:pt x="3303" y="532"/>
                </a:lnTo>
                <a:lnTo>
                  <a:pt x="3307" y="539"/>
                </a:lnTo>
                <a:lnTo>
                  <a:pt x="3309" y="542"/>
                </a:lnTo>
                <a:lnTo>
                  <a:pt x="3311" y="545"/>
                </a:lnTo>
                <a:lnTo>
                  <a:pt x="3314" y="548"/>
                </a:lnTo>
                <a:lnTo>
                  <a:pt x="3317" y="550"/>
                </a:lnTo>
                <a:lnTo>
                  <a:pt x="3321" y="552"/>
                </a:lnTo>
                <a:lnTo>
                  <a:pt x="3324" y="554"/>
                </a:lnTo>
                <a:lnTo>
                  <a:pt x="3328" y="555"/>
                </a:lnTo>
                <a:lnTo>
                  <a:pt x="3332" y="556"/>
                </a:lnTo>
                <a:lnTo>
                  <a:pt x="3341" y="557"/>
                </a:lnTo>
                <a:lnTo>
                  <a:pt x="3347" y="556"/>
                </a:lnTo>
                <a:lnTo>
                  <a:pt x="3352" y="555"/>
                </a:lnTo>
                <a:lnTo>
                  <a:pt x="3357" y="554"/>
                </a:lnTo>
                <a:lnTo>
                  <a:pt x="3362" y="551"/>
                </a:lnTo>
                <a:lnTo>
                  <a:pt x="3364" y="550"/>
                </a:lnTo>
                <a:lnTo>
                  <a:pt x="3366" y="548"/>
                </a:lnTo>
                <a:lnTo>
                  <a:pt x="3370" y="545"/>
                </a:lnTo>
                <a:lnTo>
                  <a:pt x="3372" y="541"/>
                </a:lnTo>
                <a:lnTo>
                  <a:pt x="3375" y="536"/>
                </a:lnTo>
                <a:lnTo>
                  <a:pt x="3420" y="539"/>
                </a:lnTo>
                <a:lnTo>
                  <a:pt x="3418" y="545"/>
                </a:lnTo>
                <a:lnTo>
                  <a:pt x="3416" y="551"/>
                </a:lnTo>
                <a:lnTo>
                  <a:pt x="3414" y="556"/>
                </a:lnTo>
                <a:lnTo>
                  <a:pt x="3411" y="561"/>
                </a:lnTo>
                <a:lnTo>
                  <a:pt x="3407" y="566"/>
                </a:lnTo>
                <a:lnTo>
                  <a:pt x="3403" y="570"/>
                </a:lnTo>
                <a:lnTo>
                  <a:pt x="3399" y="575"/>
                </a:lnTo>
                <a:lnTo>
                  <a:pt x="3394" y="578"/>
                </a:lnTo>
                <a:lnTo>
                  <a:pt x="3388" y="582"/>
                </a:lnTo>
                <a:lnTo>
                  <a:pt x="3382" y="585"/>
                </a:lnTo>
                <a:lnTo>
                  <a:pt x="3376" y="587"/>
                </a:lnTo>
                <a:lnTo>
                  <a:pt x="3370" y="589"/>
                </a:lnTo>
                <a:lnTo>
                  <a:pt x="3366" y="590"/>
                </a:lnTo>
                <a:lnTo>
                  <a:pt x="3363" y="591"/>
                </a:lnTo>
                <a:lnTo>
                  <a:pt x="3355" y="592"/>
                </a:lnTo>
                <a:lnTo>
                  <a:pt x="3348" y="593"/>
                </a:lnTo>
                <a:lnTo>
                  <a:pt x="3340" y="593"/>
                </a:lnTo>
                <a:close/>
                <a:moveTo>
                  <a:pt x="3301" y="483"/>
                </a:moveTo>
                <a:lnTo>
                  <a:pt x="3375" y="483"/>
                </a:lnTo>
                <a:lnTo>
                  <a:pt x="3375" y="480"/>
                </a:lnTo>
                <a:lnTo>
                  <a:pt x="3374" y="476"/>
                </a:lnTo>
                <a:lnTo>
                  <a:pt x="3373" y="472"/>
                </a:lnTo>
                <a:lnTo>
                  <a:pt x="3372" y="469"/>
                </a:lnTo>
                <a:lnTo>
                  <a:pt x="3371" y="466"/>
                </a:lnTo>
                <a:lnTo>
                  <a:pt x="3369" y="463"/>
                </a:lnTo>
                <a:lnTo>
                  <a:pt x="3367" y="460"/>
                </a:lnTo>
                <a:lnTo>
                  <a:pt x="3365" y="457"/>
                </a:lnTo>
                <a:lnTo>
                  <a:pt x="3359" y="453"/>
                </a:lnTo>
                <a:lnTo>
                  <a:pt x="3353" y="450"/>
                </a:lnTo>
                <a:lnTo>
                  <a:pt x="3346" y="448"/>
                </a:lnTo>
                <a:lnTo>
                  <a:pt x="3339" y="447"/>
                </a:lnTo>
                <a:lnTo>
                  <a:pt x="3331" y="448"/>
                </a:lnTo>
                <a:lnTo>
                  <a:pt x="3327" y="449"/>
                </a:lnTo>
                <a:lnTo>
                  <a:pt x="3324" y="450"/>
                </a:lnTo>
                <a:lnTo>
                  <a:pt x="3317" y="453"/>
                </a:lnTo>
                <a:lnTo>
                  <a:pt x="3315" y="455"/>
                </a:lnTo>
                <a:lnTo>
                  <a:pt x="3312" y="458"/>
                </a:lnTo>
                <a:lnTo>
                  <a:pt x="3307" y="463"/>
                </a:lnTo>
                <a:lnTo>
                  <a:pt x="3304" y="470"/>
                </a:lnTo>
                <a:lnTo>
                  <a:pt x="3303" y="473"/>
                </a:lnTo>
                <a:lnTo>
                  <a:pt x="3302" y="476"/>
                </a:lnTo>
                <a:lnTo>
                  <a:pt x="3301" y="483"/>
                </a:lnTo>
                <a:close/>
                <a:moveTo>
                  <a:pt x="3456" y="590"/>
                </a:moveTo>
                <a:lnTo>
                  <a:pt x="3456" y="413"/>
                </a:lnTo>
                <a:lnTo>
                  <a:pt x="3503" y="413"/>
                </a:lnTo>
                <a:lnTo>
                  <a:pt x="3503" y="444"/>
                </a:lnTo>
                <a:lnTo>
                  <a:pt x="3507" y="436"/>
                </a:lnTo>
                <a:lnTo>
                  <a:pt x="3511" y="429"/>
                </a:lnTo>
                <a:lnTo>
                  <a:pt x="3516" y="424"/>
                </a:lnTo>
                <a:lnTo>
                  <a:pt x="3521" y="419"/>
                </a:lnTo>
                <a:lnTo>
                  <a:pt x="3524" y="417"/>
                </a:lnTo>
                <a:lnTo>
                  <a:pt x="3527" y="415"/>
                </a:lnTo>
                <a:lnTo>
                  <a:pt x="3534" y="413"/>
                </a:lnTo>
                <a:lnTo>
                  <a:pt x="3540" y="411"/>
                </a:lnTo>
                <a:lnTo>
                  <a:pt x="3548" y="410"/>
                </a:lnTo>
                <a:lnTo>
                  <a:pt x="3556" y="411"/>
                </a:lnTo>
                <a:lnTo>
                  <a:pt x="3563" y="412"/>
                </a:lnTo>
                <a:lnTo>
                  <a:pt x="3563" y="456"/>
                </a:lnTo>
                <a:lnTo>
                  <a:pt x="3559" y="455"/>
                </a:lnTo>
                <a:lnTo>
                  <a:pt x="3554" y="454"/>
                </a:lnTo>
                <a:lnTo>
                  <a:pt x="3542" y="453"/>
                </a:lnTo>
                <a:lnTo>
                  <a:pt x="3535" y="454"/>
                </a:lnTo>
                <a:lnTo>
                  <a:pt x="3531" y="454"/>
                </a:lnTo>
                <a:lnTo>
                  <a:pt x="3528" y="456"/>
                </a:lnTo>
                <a:lnTo>
                  <a:pt x="3524" y="457"/>
                </a:lnTo>
                <a:lnTo>
                  <a:pt x="3521" y="459"/>
                </a:lnTo>
                <a:lnTo>
                  <a:pt x="3518" y="461"/>
                </a:lnTo>
                <a:lnTo>
                  <a:pt x="3515" y="463"/>
                </a:lnTo>
                <a:lnTo>
                  <a:pt x="3511" y="469"/>
                </a:lnTo>
                <a:lnTo>
                  <a:pt x="3509" y="472"/>
                </a:lnTo>
                <a:lnTo>
                  <a:pt x="3508" y="475"/>
                </a:lnTo>
                <a:lnTo>
                  <a:pt x="3506" y="478"/>
                </a:lnTo>
                <a:lnTo>
                  <a:pt x="3506" y="482"/>
                </a:lnTo>
                <a:lnTo>
                  <a:pt x="3505" y="486"/>
                </a:lnTo>
                <a:lnTo>
                  <a:pt x="3505" y="490"/>
                </a:lnTo>
                <a:lnTo>
                  <a:pt x="3505" y="590"/>
                </a:lnTo>
                <a:lnTo>
                  <a:pt x="3456" y="590"/>
                </a:lnTo>
                <a:close/>
                <a:moveTo>
                  <a:pt x="3736" y="463"/>
                </a:moveTo>
                <a:lnTo>
                  <a:pt x="3692" y="466"/>
                </a:lnTo>
                <a:lnTo>
                  <a:pt x="3690" y="462"/>
                </a:lnTo>
                <a:lnTo>
                  <a:pt x="3688" y="458"/>
                </a:lnTo>
                <a:lnTo>
                  <a:pt x="3686" y="455"/>
                </a:lnTo>
                <a:lnTo>
                  <a:pt x="3682" y="451"/>
                </a:lnTo>
                <a:lnTo>
                  <a:pt x="3678" y="449"/>
                </a:lnTo>
                <a:lnTo>
                  <a:pt x="3673" y="447"/>
                </a:lnTo>
                <a:lnTo>
                  <a:pt x="3668" y="446"/>
                </a:lnTo>
                <a:lnTo>
                  <a:pt x="3662" y="445"/>
                </a:lnTo>
                <a:lnTo>
                  <a:pt x="3656" y="446"/>
                </a:lnTo>
                <a:lnTo>
                  <a:pt x="3651" y="447"/>
                </a:lnTo>
                <a:lnTo>
                  <a:pt x="3647" y="448"/>
                </a:lnTo>
                <a:lnTo>
                  <a:pt x="3643" y="450"/>
                </a:lnTo>
                <a:lnTo>
                  <a:pt x="3639" y="453"/>
                </a:lnTo>
                <a:lnTo>
                  <a:pt x="3637" y="456"/>
                </a:lnTo>
                <a:lnTo>
                  <a:pt x="3635" y="459"/>
                </a:lnTo>
                <a:lnTo>
                  <a:pt x="3635" y="463"/>
                </a:lnTo>
                <a:lnTo>
                  <a:pt x="3635" y="466"/>
                </a:lnTo>
                <a:lnTo>
                  <a:pt x="3636" y="469"/>
                </a:lnTo>
                <a:lnTo>
                  <a:pt x="3638" y="471"/>
                </a:lnTo>
                <a:lnTo>
                  <a:pt x="3640" y="474"/>
                </a:lnTo>
                <a:lnTo>
                  <a:pt x="3643" y="476"/>
                </a:lnTo>
                <a:lnTo>
                  <a:pt x="3647" y="478"/>
                </a:lnTo>
                <a:lnTo>
                  <a:pt x="3652" y="479"/>
                </a:lnTo>
                <a:lnTo>
                  <a:pt x="3657" y="481"/>
                </a:lnTo>
                <a:lnTo>
                  <a:pt x="3689" y="487"/>
                </a:lnTo>
                <a:lnTo>
                  <a:pt x="3696" y="488"/>
                </a:lnTo>
                <a:lnTo>
                  <a:pt x="3701" y="490"/>
                </a:lnTo>
                <a:lnTo>
                  <a:pt x="3707" y="492"/>
                </a:lnTo>
                <a:lnTo>
                  <a:pt x="3712" y="494"/>
                </a:lnTo>
                <a:lnTo>
                  <a:pt x="3720" y="499"/>
                </a:lnTo>
                <a:lnTo>
                  <a:pt x="3728" y="504"/>
                </a:lnTo>
                <a:lnTo>
                  <a:pt x="3731" y="507"/>
                </a:lnTo>
                <a:lnTo>
                  <a:pt x="3733" y="511"/>
                </a:lnTo>
                <a:lnTo>
                  <a:pt x="3735" y="514"/>
                </a:lnTo>
                <a:lnTo>
                  <a:pt x="3737" y="518"/>
                </a:lnTo>
                <a:lnTo>
                  <a:pt x="3740" y="526"/>
                </a:lnTo>
                <a:lnTo>
                  <a:pt x="3740" y="530"/>
                </a:lnTo>
                <a:lnTo>
                  <a:pt x="3740" y="535"/>
                </a:lnTo>
                <a:lnTo>
                  <a:pt x="3740" y="539"/>
                </a:lnTo>
                <a:lnTo>
                  <a:pt x="3740" y="543"/>
                </a:lnTo>
                <a:lnTo>
                  <a:pt x="3739" y="547"/>
                </a:lnTo>
                <a:lnTo>
                  <a:pt x="3738" y="551"/>
                </a:lnTo>
                <a:lnTo>
                  <a:pt x="3736" y="555"/>
                </a:lnTo>
                <a:lnTo>
                  <a:pt x="3735" y="559"/>
                </a:lnTo>
                <a:lnTo>
                  <a:pt x="3733" y="562"/>
                </a:lnTo>
                <a:lnTo>
                  <a:pt x="3730" y="565"/>
                </a:lnTo>
                <a:lnTo>
                  <a:pt x="3725" y="572"/>
                </a:lnTo>
                <a:lnTo>
                  <a:pt x="3718" y="577"/>
                </a:lnTo>
                <a:lnTo>
                  <a:pt x="3711" y="582"/>
                </a:lnTo>
                <a:lnTo>
                  <a:pt x="3702" y="586"/>
                </a:lnTo>
                <a:lnTo>
                  <a:pt x="3693" y="589"/>
                </a:lnTo>
                <a:lnTo>
                  <a:pt x="3683" y="591"/>
                </a:lnTo>
                <a:lnTo>
                  <a:pt x="3673" y="593"/>
                </a:lnTo>
                <a:lnTo>
                  <a:pt x="3662" y="593"/>
                </a:lnTo>
                <a:lnTo>
                  <a:pt x="3653" y="593"/>
                </a:lnTo>
                <a:lnTo>
                  <a:pt x="3645" y="592"/>
                </a:lnTo>
                <a:lnTo>
                  <a:pt x="3637" y="591"/>
                </a:lnTo>
                <a:lnTo>
                  <a:pt x="3630" y="589"/>
                </a:lnTo>
                <a:lnTo>
                  <a:pt x="3623" y="587"/>
                </a:lnTo>
                <a:lnTo>
                  <a:pt x="3617" y="585"/>
                </a:lnTo>
                <a:lnTo>
                  <a:pt x="3611" y="582"/>
                </a:lnTo>
                <a:lnTo>
                  <a:pt x="3606" y="578"/>
                </a:lnTo>
                <a:lnTo>
                  <a:pt x="3601" y="575"/>
                </a:lnTo>
                <a:lnTo>
                  <a:pt x="3596" y="570"/>
                </a:lnTo>
                <a:lnTo>
                  <a:pt x="3593" y="566"/>
                </a:lnTo>
                <a:lnTo>
                  <a:pt x="3589" y="561"/>
                </a:lnTo>
                <a:lnTo>
                  <a:pt x="3587" y="556"/>
                </a:lnTo>
                <a:lnTo>
                  <a:pt x="3584" y="550"/>
                </a:lnTo>
                <a:lnTo>
                  <a:pt x="3583" y="545"/>
                </a:lnTo>
                <a:lnTo>
                  <a:pt x="3582" y="538"/>
                </a:lnTo>
                <a:lnTo>
                  <a:pt x="3630" y="536"/>
                </a:lnTo>
                <a:lnTo>
                  <a:pt x="3631" y="541"/>
                </a:lnTo>
                <a:lnTo>
                  <a:pt x="3634" y="545"/>
                </a:lnTo>
                <a:lnTo>
                  <a:pt x="3637" y="549"/>
                </a:lnTo>
                <a:lnTo>
                  <a:pt x="3640" y="552"/>
                </a:lnTo>
                <a:lnTo>
                  <a:pt x="3645" y="555"/>
                </a:lnTo>
                <a:lnTo>
                  <a:pt x="3650" y="556"/>
                </a:lnTo>
                <a:lnTo>
                  <a:pt x="3656" y="557"/>
                </a:lnTo>
                <a:lnTo>
                  <a:pt x="3662" y="558"/>
                </a:lnTo>
                <a:lnTo>
                  <a:pt x="3668" y="557"/>
                </a:lnTo>
                <a:lnTo>
                  <a:pt x="3673" y="557"/>
                </a:lnTo>
                <a:lnTo>
                  <a:pt x="3678" y="555"/>
                </a:lnTo>
                <a:lnTo>
                  <a:pt x="3681" y="554"/>
                </a:lnTo>
                <a:lnTo>
                  <a:pt x="3683" y="553"/>
                </a:lnTo>
                <a:lnTo>
                  <a:pt x="3686" y="550"/>
                </a:lnTo>
                <a:lnTo>
                  <a:pt x="3689" y="547"/>
                </a:lnTo>
                <a:lnTo>
                  <a:pt x="3689" y="545"/>
                </a:lnTo>
                <a:lnTo>
                  <a:pt x="3690" y="544"/>
                </a:lnTo>
                <a:lnTo>
                  <a:pt x="3691" y="540"/>
                </a:lnTo>
                <a:lnTo>
                  <a:pt x="3690" y="537"/>
                </a:lnTo>
                <a:lnTo>
                  <a:pt x="3689" y="534"/>
                </a:lnTo>
                <a:lnTo>
                  <a:pt x="3687" y="531"/>
                </a:lnTo>
                <a:lnTo>
                  <a:pt x="3685" y="529"/>
                </a:lnTo>
                <a:lnTo>
                  <a:pt x="3682" y="527"/>
                </a:lnTo>
                <a:lnTo>
                  <a:pt x="3678" y="525"/>
                </a:lnTo>
                <a:lnTo>
                  <a:pt x="3673" y="523"/>
                </a:lnTo>
                <a:lnTo>
                  <a:pt x="3668" y="522"/>
                </a:lnTo>
                <a:lnTo>
                  <a:pt x="3637" y="516"/>
                </a:lnTo>
                <a:lnTo>
                  <a:pt x="3631" y="515"/>
                </a:lnTo>
                <a:lnTo>
                  <a:pt x="3625" y="513"/>
                </a:lnTo>
                <a:lnTo>
                  <a:pt x="3615" y="509"/>
                </a:lnTo>
                <a:lnTo>
                  <a:pt x="3610" y="507"/>
                </a:lnTo>
                <a:lnTo>
                  <a:pt x="3606" y="504"/>
                </a:lnTo>
                <a:lnTo>
                  <a:pt x="3602" y="501"/>
                </a:lnTo>
                <a:lnTo>
                  <a:pt x="3599" y="498"/>
                </a:lnTo>
                <a:lnTo>
                  <a:pt x="3596" y="495"/>
                </a:lnTo>
                <a:lnTo>
                  <a:pt x="3593" y="492"/>
                </a:lnTo>
                <a:lnTo>
                  <a:pt x="3591" y="488"/>
                </a:lnTo>
                <a:lnTo>
                  <a:pt x="3589" y="484"/>
                </a:lnTo>
                <a:lnTo>
                  <a:pt x="3588" y="480"/>
                </a:lnTo>
                <a:lnTo>
                  <a:pt x="3587" y="475"/>
                </a:lnTo>
                <a:lnTo>
                  <a:pt x="3586" y="471"/>
                </a:lnTo>
                <a:lnTo>
                  <a:pt x="3586" y="466"/>
                </a:lnTo>
                <a:lnTo>
                  <a:pt x="3587" y="459"/>
                </a:lnTo>
                <a:lnTo>
                  <a:pt x="3587" y="454"/>
                </a:lnTo>
                <a:lnTo>
                  <a:pt x="3589" y="448"/>
                </a:lnTo>
                <a:lnTo>
                  <a:pt x="3591" y="443"/>
                </a:lnTo>
                <a:lnTo>
                  <a:pt x="3594" y="438"/>
                </a:lnTo>
                <a:lnTo>
                  <a:pt x="3598" y="433"/>
                </a:lnTo>
                <a:lnTo>
                  <a:pt x="3602" y="429"/>
                </a:lnTo>
                <a:lnTo>
                  <a:pt x="3607" y="425"/>
                </a:lnTo>
                <a:lnTo>
                  <a:pt x="3612" y="422"/>
                </a:lnTo>
                <a:lnTo>
                  <a:pt x="3618" y="419"/>
                </a:lnTo>
                <a:lnTo>
                  <a:pt x="3624" y="416"/>
                </a:lnTo>
                <a:lnTo>
                  <a:pt x="3631" y="414"/>
                </a:lnTo>
                <a:lnTo>
                  <a:pt x="3634" y="413"/>
                </a:lnTo>
                <a:lnTo>
                  <a:pt x="3638" y="413"/>
                </a:lnTo>
                <a:lnTo>
                  <a:pt x="3645" y="412"/>
                </a:lnTo>
                <a:lnTo>
                  <a:pt x="3653" y="411"/>
                </a:lnTo>
                <a:lnTo>
                  <a:pt x="3661" y="411"/>
                </a:lnTo>
                <a:lnTo>
                  <a:pt x="3669" y="411"/>
                </a:lnTo>
                <a:lnTo>
                  <a:pt x="3677" y="412"/>
                </a:lnTo>
                <a:lnTo>
                  <a:pt x="3684" y="413"/>
                </a:lnTo>
                <a:lnTo>
                  <a:pt x="3691" y="414"/>
                </a:lnTo>
                <a:lnTo>
                  <a:pt x="3697" y="416"/>
                </a:lnTo>
                <a:lnTo>
                  <a:pt x="3703" y="419"/>
                </a:lnTo>
                <a:lnTo>
                  <a:pt x="3709" y="421"/>
                </a:lnTo>
                <a:lnTo>
                  <a:pt x="3714" y="425"/>
                </a:lnTo>
                <a:lnTo>
                  <a:pt x="3718" y="428"/>
                </a:lnTo>
                <a:lnTo>
                  <a:pt x="3723" y="432"/>
                </a:lnTo>
                <a:lnTo>
                  <a:pt x="3726" y="437"/>
                </a:lnTo>
                <a:lnTo>
                  <a:pt x="3728" y="439"/>
                </a:lnTo>
                <a:lnTo>
                  <a:pt x="3729" y="441"/>
                </a:lnTo>
                <a:lnTo>
                  <a:pt x="3732" y="446"/>
                </a:lnTo>
                <a:lnTo>
                  <a:pt x="3734" y="452"/>
                </a:lnTo>
                <a:lnTo>
                  <a:pt x="3735" y="457"/>
                </a:lnTo>
                <a:lnTo>
                  <a:pt x="3736" y="463"/>
                </a:lnTo>
                <a:close/>
                <a:moveTo>
                  <a:pt x="3797" y="390"/>
                </a:moveTo>
                <a:lnTo>
                  <a:pt x="3792" y="390"/>
                </a:lnTo>
                <a:lnTo>
                  <a:pt x="3787" y="388"/>
                </a:lnTo>
                <a:lnTo>
                  <a:pt x="3783" y="386"/>
                </a:lnTo>
                <a:lnTo>
                  <a:pt x="3778" y="383"/>
                </a:lnTo>
                <a:lnTo>
                  <a:pt x="3775" y="379"/>
                </a:lnTo>
                <a:lnTo>
                  <a:pt x="3773" y="375"/>
                </a:lnTo>
                <a:lnTo>
                  <a:pt x="3771" y="370"/>
                </a:lnTo>
                <a:lnTo>
                  <a:pt x="3771" y="365"/>
                </a:lnTo>
                <a:lnTo>
                  <a:pt x="3771" y="360"/>
                </a:lnTo>
                <a:lnTo>
                  <a:pt x="3773" y="356"/>
                </a:lnTo>
                <a:lnTo>
                  <a:pt x="3775" y="352"/>
                </a:lnTo>
                <a:lnTo>
                  <a:pt x="3778" y="348"/>
                </a:lnTo>
                <a:lnTo>
                  <a:pt x="3783" y="345"/>
                </a:lnTo>
                <a:lnTo>
                  <a:pt x="3787" y="342"/>
                </a:lnTo>
                <a:lnTo>
                  <a:pt x="3792" y="341"/>
                </a:lnTo>
                <a:lnTo>
                  <a:pt x="3797" y="341"/>
                </a:lnTo>
                <a:lnTo>
                  <a:pt x="3802" y="341"/>
                </a:lnTo>
                <a:lnTo>
                  <a:pt x="3807" y="342"/>
                </a:lnTo>
                <a:lnTo>
                  <a:pt x="3812" y="345"/>
                </a:lnTo>
                <a:lnTo>
                  <a:pt x="3816" y="348"/>
                </a:lnTo>
                <a:lnTo>
                  <a:pt x="3819" y="352"/>
                </a:lnTo>
                <a:lnTo>
                  <a:pt x="3822" y="356"/>
                </a:lnTo>
                <a:lnTo>
                  <a:pt x="3823" y="360"/>
                </a:lnTo>
                <a:lnTo>
                  <a:pt x="3824" y="365"/>
                </a:lnTo>
                <a:lnTo>
                  <a:pt x="3823" y="370"/>
                </a:lnTo>
                <a:lnTo>
                  <a:pt x="3822" y="375"/>
                </a:lnTo>
                <a:lnTo>
                  <a:pt x="3819" y="379"/>
                </a:lnTo>
                <a:lnTo>
                  <a:pt x="3816" y="383"/>
                </a:lnTo>
                <a:lnTo>
                  <a:pt x="3812" y="386"/>
                </a:lnTo>
                <a:lnTo>
                  <a:pt x="3807" y="388"/>
                </a:lnTo>
                <a:lnTo>
                  <a:pt x="3802" y="390"/>
                </a:lnTo>
                <a:lnTo>
                  <a:pt x="3797" y="390"/>
                </a:lnTo>
                <a:close/>
                <a:moveTo>
                  <a:pt x="3772" y="413"/>
                </a:moveTo>
                <a:lnTo>
                  <a:pt x="3822" y="413"/>
                </a:lnTo>
                <a:lnTo>
                  <a:pt x="3822" y="590"/>
                </a:lnTo>
                <a:lnTo>
                  <a:pt x="3772" y="590"/>
                </a:lnTo>
                <a:lnTo>
                  <a:pt x="3772" y="413"/>
                </a:lnTo>
                <a:close/>
                <a:moveTo>
                  <a:pt x="3955" y="413"/>
                </a:moveTo>
                <a:lnTo>
                  <a:pt x="3955" y="450"/>
                </a:lnTo>
                <a:lnTo>
                  <a:pt x="3921" y="450"/>
                </a:lnTo>
                <a:lnTo>
                  <a:pt x="3921" y="535"/>
                </a:lnTo>
                <a:lnTo>
                  <a:pt x="3922" y="540"/>
                </a:lnTo>
                <a:lnTo>
                  <a:pt x="3923" y="544"/>
                </a:lnTo>
                <a:lnTo>
                  <a:pt x="3923" y="545"/>
                </a:lnTo>
                <a:lnTo>
                  <a:pt x="3924" y="547"/>
                </a:lnTo>
                <a:lnTo>
                  <a:pt x="3926" y="549"/>
                </a:lnTo>
                <a:lnTo>
                  <a:pt x="3929" y="551"/>
                </a:lnTo>
                <a:lnTo>
                  <a:pt x="3931" y="552"/>
                </a:lnTo>
                <a:lnTo>
                  <a:pt x="3935" y="552"/>
                </a:lnTo>
                <a:lnTo>
                  <a:pt x="3938" y="553"/>
                </a:lnTo>
                <a:lnTo>
                  <a:pt x="3945" y="552"/>
                </a:lnTo>
                <a:lnTo>
                  <a:pt x="3950" y="551"/>
                </a:lnTo>
                <a:lnTo>
                  <a:pt x="3958" y="587"/>
                </a:lnTo>
                <a:lnTo>
                  <a:pt x="3948" y="590"/>
                </a:lnTo>
                <a:lnTo>
                  <a:pt x="3940" y="591"/>
                </a:lnTo>
                <a:lnTo>
                  <a:pt x="3931" y="592"/>
                </a:lnTo>
                <a:lnTo>
                  <a:pt x="3925" y="592"/>
                </a:lnTo>
                <a:lnTo>
                  <a:pt x="3919" y="592"/>
                </a:lnTo>
                <a:lnTo>
                  <a:pt x="3913" y="591"/>
                </a:lnTo>
                <a:lnTo>
                  <a:pt x="3907" y="590"/>
                </a:lnTo>
                <a:lnTo>
                  <a:pt x="3902" y="588"/>
                </a:lnTo>
                <a:lnTo>
                  <a:pt x="3896" y="586"/>
                </a:lnTo>
                <a:lnTo>
                  <a:pt x="3892" y="583"/>
                </a:lnTo>
                <a:lnTo>
                  <a:pt x="3887" y="581"/>
                </a:lnTo>
                <a:lnTo>
                  <a:pt x="3884" y="577"/>
                </a:lnTo>
                <a:lnTo>
                  <a:pt x="3880" y="573"/>
                </a:lnTo>
                <a:lnTo>
                  <a:pt x="3878" y="569"/>
                </a:lnTo>
                <a:lnTo>
                  <a:pt x="3875" y="564"/>
                </a:lnTo>
                <a:lnTo>
                  <a:pt x="3874" y="559"/>
                </a:lnTo>
                <a:lnTo>
                  <a:pt x="3872" y="554"/>
                </a:lnTo>
                <a:lnTo>
                  <a:pt x="3872" y="548"/>
                </a:lnTo>
                <a:lnTo>
                  <a:pt x="3871" y="542"/>
                </a:lnTo>
                <a:lnTo>
                  <a:pt x="3871" y="450"/>
                </a:lnTo>
                <a:lnTo>
                  <a:pt x="3847" y="450"/>
                </a:lnTo>
                <a:lnTo>
                  <a:pt x="3847" y="413"/>
                </a:lnTo>
                <a:lnTo>
                  <a:pt x="3871" y="413"/>
                </a:lnTo>
                <a:lnTo>
                  <a:pt x="3871" y="371"/>
                </a:lnTo>
                <a:lnTo>
                  <a:pt x="3921" y="371"/>
                </a:lnTo>
                <a:lnTo>
                  <a:pt x="3921" y="413"/>
                </a:lnTo>
                <a:lnTo>
                  <a:pt x="3955" y="413"/>
                </a:lnTo>
                <a:close/>
                <a:moveTo>
                  <a:pt x="4062" y="593"/>
                </a:moveTo>
                <a:lnTo>
                  <a:pt x="4056" y="593"/>
                </a:lnTo>
                <a:lnTo>
                  <a:pt x="4049" y="592"/>
                </a:lnTo>
                <a:lnTo>
                  <a:pt x="4037" y="590"/>
                </a:lnTo>
                <a:lnTo>
                  <a:pt x="4031" y="589"/>
                </a:lnTo>
                <a:lnTo>
                  <a:pt x="4026" y="587"/>
                </a:lnTo>
                <a:lnTo>
                  <a:pt x="4015" y="582"/>
                </a:lnTo>
                <a:lnTo>
                  <a:pt x="4011" y="579"/>
                </a:lnTo>
                <a:lnTo>
                  <a:pt x="4006" y="576"/>
                </a:lnTo>
                <a:lnTo>
                  <a:pt x="4002" y="572"/>
                </a:lnTo>
                <a:lnTo>
                  <a:pt x="3998" y="569"/>
                </a:lnTo>
                <a:lnTo>
                  <a:pt x="3991" y="560"/>
                </a:lnTo>
                <a:lnTo>
                  <a:pt x="3988" y="555"/>
                </a:lnTo>
                <a:lnTo>
                  <a:pt x="3985" y="550"/>
                </a:lnTo>
                <a:lnTo>
                  <a:pt x="3981" y="540"/>
                </a:lnTo>
                <a:lnTo>
                  <a:pt x="3979" y="534"/>
                </a:lnTo>
                <a:lnTo>
                  <a:pt x="3977" y="528"/>
                </a:lnTo>
                <a:lnTo>
                  <a:pt x="3976" y="522"/>
                </a:lnTo>
                <a:lnTo>
                  <a:pt x="3975" y="516"/>
                </a:lnTo>
                <a:lnTo>
                  <a:pt x="3975" y="509"/>
                </a:lnTo>
                <a:lnTo>
                  <a:pt x="3975" y="502"/>
                </a:lnTo>
                <a:lnTo>
                  <a:pt x="3975" y="495"/>
                </a:lnTo>
                <a:lnTo>
                  <a:pt x="3975" y="489"/>
                </a:lnTo>
                <a:lnTo>
                  <a:pt x="3976" y="483"/>
                </a:lnTo>
                <a:lnTo>
                  <a:pt x="3977" y="477"/>
                </a:lnTo>
                <a:lnTo>
                  <a:pt x="3981" y="465"/>
                </a:lnTo>
                <a:lnTo>
                  <a:pt x="3983" y="459"/>
                </a:lnTo>
                <a:lnTo>
                  <a:pt x="3985" y="454"/>
                </a:lnTo>
                <a:lnTo>
                  <a:pt x="3991" y="445"/>
                </a:lnTo>
                <a:lnTo>
                  <a:pt x="3994" y="440"/>
                </a:lnTo>
                <a:lnTo>
                  <a:pt x="3998" y="436"/>
                </a:lnTo>
                <a:lnTo>
                  <a:pt x="4002" y="432"/>
                </a:lnTo>
                <a:lnTo>
                  <a:pt x="4006" y="428"/>
                </a:lnTo>
                <a:lnTo>
                  <a:pt x="4015" y="422"/>
                </a:lnTo>
                <a:lnTo>
                  <a:pt x="4020" y="419"/>
                </a:lnTo>
                <a:lnTo>
                  <a:pt x="4025" y="417"/>
                </a:lnTo>
                <a:lnTo>
                  <a:pt x="4030" y="415"/>
                </a:lnTo>
                <a:lnTo>
                  <a:pt x="4036" y="413"/>
                </a:lnTo>
                <a:lnTo>
                  <a:pt x="4042" y="412"/>
                </a:lnTo>
                <a:lnTo>
                  <a:pt x="4048" y="411"/>
                </a:lnTo>
                <a:lnTo>
                  <a:pt x="4060" y="411"/>
                </a:lnTo>
                <a:lnTo>
                  <a:pt x="4072" y="411"/>
                </a:lnTo>
                <a:lnTo>
                  <a:pt x="4083" y="413"/>
                </a:lnTo>
                <a:lnTo>
                  <a:pt x="4088" y="414"/>
                </a:lnTo>
                <a:lnTo>
                  <a:pt x="4093" y="416"/>
                </a:lnTo>
                <a:lnTo>
                  <a:pt x="4103" y="421"/>
                </a:lnTo>
                <a:lnTo>
                  <a:pt x="4111" y="426"/>
                </a:lnTo>
                <a:lnTo>
                  <a:pt x="4116" y="429"/>
                </a:lnTo>
                <a:lnTo>
                  <a:pt x="4119" y="433"/>
                </a:lnTo>
                <a:lnTo>
                  <a:pt x="4126" y="441"/>
                </a:lnTo>
                <a:lnTo>
                  <a:pt x="4129" y="446"/>
                </a:lnTo>
                <a:lnTo>
                  <a:pt x="4132" y="450"/>
                </a:lnTo>
                <a:lnTo>
                  <a:pt x="4135" y="456"/>
                </a:lnTo>
                <a:lnTo>
                  <a:pt x="4137" y="461"/>
                </a:lnTo>
                <a:lnTo>
                  <a:pt x="4139" y="467"/>
                </a:lnTo>
                <a:lnTo>
                  <a:pt x="4141" y="473"/>
                </a:lnTo>
                <a:lnTo>
                  <a:pt x="4142" y="479"/>
                </a:lnTo>
                <a:lnTo>
                  <a:pt x="4143" y="486"/>
                </a:lnTo>
                <a:lnTo>
                  <a:pt x="4143" y="493"/>
                </a:lnTo>
                <a:lnTo>
                  <a:pt x="4143" y="500"/>
                </a:lnTo>
                <a:lnTo>
                  <a:pt x="4143" y="514"/>
                </a:lnTo>
                <a:lnTo>
                  <a:pt x="4023" y="514"/>
                </a:lnTo>
                <a:lnTo>
                  <a:pt x="4023" y="519"/>
                </a:lnTo>
                <a:lnTo>
                  <a:pt x="4024" y="523"/>
                </a:lnTo>
                <a:lnTo>
                  <a:pt x="4026" y="532"/>
                </a:lnTo>
                <a:lnTo>
                  <a:pt x="4027" y="535"/>
                </a:lnTo>
                <a:lnTo>
                  <a:pt x="4029" y="539"/>
                </a:lnTo>
                <a:lnTo>
                  <a:pt x="4031" y="542"/>
                </a:lnTo>
                <a:lnTo>
                  <a:pt x="4034" y="545"/>
                </a:lnTo>
                <a:lnTo>
                  <a:pt x="4037" y="548"/>
                </a:lnTo>
                <a:lnTo>
                  <a:pt x="4040" y="550"/>
                </a:lnTo>
                <a:lnTo>
                  <a:pt x="4043" y="552"/>
                </a:lnTo>
                <a:lnTo>
                  <a:pt x="4047" y="554"/>
                </a:lnTo>
                <a:lnTo>
                  <a:pt x="4050" y="555"/>
                </a:lnTo>
                <a:lnTo>
                  <a:pt x="4054" y="556"/>
                </a:lnTo>
                <a:lnTo>
                  <a:pt x="4063" y="557"/>
                </a:lnTo>
                <a:lnTo>
                  <a:pt x="4069" y="556"/>
                </a:lnTo>
                <a:lnTo>
                  <a:pt x="4075" y="555"/>
                </a:lnTo>
                <a:lnTo>
                  <a:pt x="4080" y="554"/>
                </a:lnTo>
                <a:lnTo>
                  <a:pt x="4084" y="551"/>
                </a:lnTo>
                <a:lnTo>
                  <a:pt x="4087" y="550"/>
                </a:lnTo>
                <a:lnTo>
                  <a:pt x="4089" y="548"/>
                </a:lnTo>
                <a:lnTo>
                  <a:pt x="4092" y="545"/>
                </a:lnTo>
                <a:lnTo>
                  <a:pt x="4095" y="541"/>
                </a:lnTo>
                <a:lnTo>
                  <a:pt x="4097" y="536"/>
                </a:lnTo>
                <a:lnTo>
                  <a:pt x="4142" y="539"/>
                </a:lnTo>
                <a:lnTo>
                  <a:pt x="4141" y="545"/>
                </a:lnTo>
                <a:lnTo>
                  <a:pt x="4139" y="551"/>
                </a:lnTo>
                <a:lnTo>
                  <a:pt x="4136" y="556"/>
                </a:lnTo>
                <a:lnTo>
                  <a:pt x="4133" y="561"/>
                </a:lnTo>
                <a:lnTo>
                  <a:pt x="4130" y="566"/>
                </a:lnTo>
                <a:lnTo>
                  <a:pt x="4126" y="570"/>
                </a:lnTo>
                <a:lnTo>
                  <a:pt x="4121" y="575"/>
                </a:lnTo>
                <a:lnTo>
                  <a:pt x="4116" y="578"/>
                </a:lnTo>
                <a:lnTo>
                  <a:pt x="4111" y="582"/>
                </a:lnTo>
                <a:lnTo>
                  <a:pt x="4105" y="585"/>
                </a:lnTo>
                <a:lnTo>
                  <a:pt x="4099" y="587"/>
                </a:lnTo>
                <a:lnTo>
                  <a:pt x="4092" y="589"/>
                </a:lnTo>
                <a:lnTo>
                  <a:pt x="4089" y="590"/>
                </a:lnTo>
                <a:lnTo>
                  <a:pt x="4085" y="591"/>
                </a:lnTo>
                <a:lnTo>
                  <a:pt x="4078" y="592"/>
                </a:lnTo>
                <a:lnTo>
                  <a:pt x="4070" y="593"/>
                </a:lnTo>
                <a:lnTo>
                  <a:pt x="4062" y="593"/>
                </a:lnTo>
                <a:close/>
                <a:moveTo>
                  <a:pt x="4023" y="483"/>
                </a:moveTo>
                <a:lnTo>
                  <a:pt x="4097" y="483"/>
                </a:lnTo>
                <a:lnTo>
                  <a:pt x="4097" y="480"/>
                </a:lnTo>
                <a:lnTo>
                  <a:pt x="4097" y="476"/>
                </a:lnTo>
                <a:lnTo>
                  <a:pt x="4096" y="472"/>
                </a:lnTo>
                <a:lnTo>
                  <a:pt x="4095" y="469"/>
                </a:lnTo>
                <a:lnTo>
                  <a:pt x="4093" y="466"/>
                </a:lnTo>
                <a:lnTo>
                  <a:pt x="4092" y="463"/>
                </a:lnTo>
                <a:lnTo>
                  <a:pt x="4089" y="460"/>
                </a:lnTo>
                <a:lnTo>
                  <a:pt x="4087" y="457"/>
                </a:lnTo>
                <a:lnTo>
                  <a:pt x="4082" y="453"/>
                </a:lnTo>
                <a:lnTo>
                  <a:pt x="4076" y="450"/>
                </a:lnTo>
                <a:lnTo>
                  <a:pt x="4069" y="448"/>
                </a:lnTo>
                <a:lnTo>
                  <a:pt x="4061" y="447"/>
                </a:lnTo>
                <a:lnTo>
                  <a:pt x="4053" y="448"/>
                </a:lnTo>
                <a:lnTo>
                  <a:pt x="4050" y="449"/>
                </a:lnTo>
                <a:lnTo>
                  <a:pt x="4046" y="450"/>
                </a:lnTo>
                <a:lnTo>
                  <a:pt x="4040" y="453"/>
                </a:lnTo>
                <a:lnTo>
                  <a:pt x="4037" y="455"/>
                </a:lnTo>
                <a:lnTo>
                  <a:pt x="4034" y="458"/>
                </a:lnTo>
                <a:lnTo>
                  <a:pt x="4030" y="463"/>
                </a:lnTo>
                <a:lnTo>
                  <a:pt x="4026" y="470"/>
                </a:lnTo>
                <a:lnTo>
                  <a:pt x="4025" y="473"/>
                </a:lnTo>
                <a:lnTo>
                  <a:pt x="4024" y="476"/>
                </a:lnTo>
                <a:lnTo>
                  <a:pt x="4023" y="483"/>
                </a:lnTo>
                <a:close/>
                <a:moveTo>
                  <a:pt x="4267" y="413"/>
                </a:moveTo>
                <a:lnTo>
                  <a:pt x="4267" y="450"/>
                </a:lnTo>
                <a:lnTo>
                  <a:pt x="4234" y="450"/>
                </a:lnTo>
                <a:lnTo>
                  <a:pt x="4234" y="535"/>
                </a:lnTo>
                <a:lnTo>
                  <a:pt x="4234" y="540"/>
                </a:lnTo>
                <a:lnTo>
                  <a:pt x="4235" y="544"/>
                </a:lnTo>
                <a:lnTo>
                  <a:pt x="4236" y="545"/>
                </a:lnTo>
                <a:lnTo>
                  <a:pt x="4236" y="547"/>
                </a:lnTo>
                <a:lnTo>
                  <a:pt x="4238" y="549"/>
                </a:lnTo>
                <a:lnTo>
                  <a:pt x="4241" y="551"/>
                </a:lnTo>
                <a:lnTo>
                  <a:pt x="4244" y="552"/>
                </a:lnTo>
                <a:lnTo>
                  <a:pt x="4247" y="552"/>
                </a:lnTo>
                <a:lnTo>
                  <a:pt x="4250" y="553"/>
                </a:lnTo>
                <a:lnTo>
                  <a:pt x="4257" y="552"/>
                </a:lnTo>
                <a:lnTo>
                  <a:pt x="4263" y="551"/>
                </a:lnTo>
                <a:lnTo>
                  <a:pt x="4270" y="587"/>
                </a:lnTo>
                <a:lnTo>
                  <a:pt x="4260" y="590"/>
                </a:lnTo>
                <a:lnTo>
                  <a:pt x="4253" y="591"/>
                </a:lnTo>
                <a:lnTo>
                  <a:pt x="4244" y="592"/>
                </a:lnTo>
                <a:lnTo>
                  <a:pt x="4237" y="592"/>
                </a:lnTo>
                <a:lnTo>
                  <a:pt x="4231" y="592"/>
                </a:lnTo>
                <a:lnTo>
                  <a:pt x="4225" y="591"/>
                </a:lnTo>
                <a:lnTo>
                  <a:pt x="4220" y="590"/>
                </a:lnTo>
                <a:lnTo>
                  <a:pt x="4214" y="588"/>
                </a:lnTo>
                <a:lnTo>
                  <a:pt x="4210" y="586"/>
                </a:lnTo>
                <a:lnTo>
                  <a:pt x="4205" y="583"/>
                </a:lnTo>
                <a:lnTo>
                  <a:pt x="4201" y="581"/>
                </a:lnTo>
                <a:lnTo>
                  <a:pt x="4197" y="577"/>
                </a:lnTo>
                <a:lnTo>
                  <a:pt x="4194" y="573"/>
                </a:lnTo>
                <a:lnTo>
                  <a:pt x="4191" y="569"/>
                </a:lnTo>
                <a:lnTo>
                  <a:pt x="4189" y="564"/>
                </a:lnTo>
                <a:lnTo>
                  <a:pt x="4187" y="559"/>
                </a:lnTo>
                <a:lnTo>
                  <a:pt x="4186" y="554"/>
                </a:lnTo>
                <a:lnTo>
                  <a:pt x="4185" y="548"/>
                </a:lnTo>
                <a:lnTo>
                  <a:pt x="4185" y="542"/>
                </a:lnTo>
                <a:lnTo>
                  <a:pt x="4185" y="450"/>
                </a:lnTo>
                <a:lnTo>
                  <a:pt x="4161" y="450"/>
                </a:lnTo>
                <a:lnTo>
                  <a:pt x="4161" y="413"/>
                </a:lnTo>
                <a:lnTo>
                  <a:pt x="4185" y="413"/>
                </a:lnTo>
                <a:lnTo>
                  <a:pt x="4185" y="371"/>
                </a:lnTo>
                <a:lnTo>
                  <a:pt x="4234" y="371"/>
                </a:lnTo>
                <a:lnTo>
                  <a:pt x="4234" y="413"/>
                </a:lnTo>
                <a:lnTo>
                  <a:pt x="4267" y="413"/>
                </a:lnTo>
                <a:close/>
                <a:moveTo>
                  <a:pt x="4376" y="593"/>
                </a:moveTo>
                <a:lnTo>
                  <a:pt x="4369" y="593"/>
                </a:lnTo>
                <a:lnTo>
                  <a:pt x="4363" y="592"/>
                </a:lnTo>
                <a:lnTo>
                  <a:pt x="4349" y="590"/>
                </a:lnTo>
                <a:lnTo>
                  <a:pt x="4344" y="589"/>
                </a:lnTo>
                <a:lnTo>
                  <a:pt x="4338" y="587"/>
                </a:lnTo>
                <a:lnTo>
                  <a:pt x="4328" y="582"/>
                </a:lnTo>
                <a:lnTo>
                  <a:pt x="4323" y="579"/>
                </a:lnTo>
                <a:lnTo>
                  <a:pt x="4319" y="576"/>
                </a:lnTo>
                <a:lnTo>
                  <a:pt x="4314" y="572"/>
                </a:lnTo>
                <a:lnTo>
                  <a:pt x="4310" y="569"/>
                </a:lnTo>
                <a:lnTo>
                  <a:pt x="4303" y="560"/>
                </a:lnTo>
                <a:lnTo>
                  <a:pt x="4300" y="555"/>
                </a:lnTo>
                <a:lnTo>
                  <a:pt x="4298" y="550"/>
                </a:lnTo>
                <a:lnTo>
                  <a:pt x="4293" y="540"/>
                </a:lnTo>
                <a:lnTo>
                  <a:pt x="4291" y="534"/>
                </a:lnTo>
                <a:lnTo>
                  <a:pt x="4290" y="528"/>
                </a:lnTo>
                <a:lnTo>
                  <a:pt x="4289" y="522"/>
                </a:lnTo>
                <a:lnTo>
                  <a:pt x="4288" y="516"/>
                </a:lnTo>
                <a:lnTo>
                  <a:pt x="4287" y="509"/>
                </a:lnTo>
                <a:lnTo>
                  <a:pt x="4287" y="502"/>
                </a:lnTo>
                <a:lnTo>
                  <a:pt x="4287" y="495"/>
                </a:lnTo>
                <a:lnTo>
                  <a:pt x="4288" y="489"/>
                </a:lnTo>
                <a:lnTo>
                  <a:pt x="4289" y="483"/>
                </a:lnTo>
                <a:lnTo>
                  <a:pt x="4290" y="477"/>
                </a:lnTo>
                <a:lnTo>
                  <a:pt x="4293" y="465"/>
                </a:lnTo>
                <a:lnTo>
                  <a:pt x="4295" y="459"/>
                </a:lnTo>
                <a:lnTo>
                  <a:pt x="4298" y="454"/>
                </a:lnTo>
                <a:lnTo>
                  <a:pt x="4303" y="445"/>
                </a:lnTo>
                <a:lnTo>
                  <a:pt x="4307" y="440"/>
                </a:lnTo>
                <a:lnTo>
                  <a:pt x="4310" y="436"/>
                </a:lnTo>
                <a:lnTo>
                  <a:pt x="4314" y="432"/>
                </a:lnTo>
                <a:lnTo>
                  <a:pt x="4318" y="428"/>
                </a:lnTo>
                <a:lnTo>
                  <a:pt x="4327" y="422"/>
                </a:lnTo>
                <a:lnTo>
                  <a:pt x="4332" y="419"/>
                </a:lnTo>
                <a:lnTo>
                  <a:pt x="4338" y="417"/>
                </a:lnTo>
                <a:lnTo>
                  <a:pt x="4343" y="415"/>
                </a:lnTo>
                <a:lnTo>
                  <a:pt x="4348" y="413"/>
                </a:lnTo>
                <a:lnTo>
                  <a:pt x="4354" y="412"/>
                </a:lnTo>
                <a:lnTo>
                  <a:pt x="4361" y="411"/>
                </a:lnTo>
                <a:lnTo>
                  <a:pt x="4374" y="411"/>
                </a:lnTo>
                <a:lnTo>
                  <a:pt x="4385" y="411"/>
                </a:lnTo>
                <a:lnTo>
                  <a:pt x="4396" y="413"/>
                </a:lnTo>
                <a:lnTo>
                  <a:pt x="4401" y="414"/>
                </a:lnTo>
                <a:lnTo>
                  <a:pt x="4406" y="416"/>
                </a:lnTo>
                <a:lnTo>
                  <a:pt x="4416" y="421"/>
                </a:lnTo>
                <a:lnTo>
                  <a:pt x="4425" y="426"/>
                </a:lnTo>
                <a:lnTo>
                  <a:pt x="4429" y="429"/>
                </a:lnTo>
                <a:lnTo>
                  <a:pt x="4433" y="433"/>
                </a:lnTo>
                <a:lnTo>
                  <a:pt x="4440" y="441"/>
                </a:lnTo>
                <a:lnTo>
                  <a:pt x="4443" y="446"/>
                </a:lnTo>
                <a:lnTo>
                  <a:pt x="4446" y="450"/>
                </a:lnTo>
                <a:lnTo>
                  <a:pt x="4448" y="456"/>
                </a:lnTo>
                <a:lnTo>
                  <a:pt x="4451" y="461"/>
                </a:lnTo>
                <a:lnTo>
                  <a:pt x="4453" y="467"/>
                </a:lnTo>
                <a:lnTo>
                  <a:pt x="4454" y="473"/>
                </a:lnTo>
                <a:lnTo>
                  <a:pt x="4455" y="479"/>
                </a:lnTo>
                <a:lnTo>
                  <a:pt x="4456" y="486"/>
                </a:lnTo>
                <a:lnTo>
                  <a:pt x="4457" y="493"/>
                </a:lnTo>
                <a:lnTo>
                  <a:pt x="4457" y="500"/>
                </a:lnTo>
                <a:lnTo>
                  <a:pt x="4457" y="514"/>
                </a:lnTo>
                <a:lnTo>
                  <a:pt x="4335" y="514"/>
                </a:lnTo>
                <a:lnTo>
                  <a:pt x="4336" y="519"/>
                </a:lnTo>
                <a:lnTo>
                  <a:pt x="4336" y="523"/>
                </a:lnTo>
                <a:lnTo>
                  <a:pt x="4338" y="532"/>
                </a:lnTo>
                <a:lnTo>
                  <a:pt x="4342" y="539"/>
                </a:lnTo>
                <a:lnTo>
                  <a:pt x="4344" y="542"/>
                </a:lnTo>
                <a:lnTo>
                  <a:pt x="4346" y="545"/>
                </a:lnTo>
                <a:lnTo>
                  <a:pt x="4349" y="548"/>
                </a:lnTo>
                <a:lnTo>
                  <a:pt x="4352" y="550"/>
                </a:lnTo>
                <a:lnTo>
                  <a:pt x="4355" y="552"/>
                </a:lnTo>
                <a:lnTo>
                  <a:pt x="4360" y="554"/>
                </a:lnTo>
                <a:lnTo>
                  <a:pt x="4364" y="555"/>
                </a:lnTo>
                <a:lnTo>
                  <a:pt x="4368" y="556"/>
                </a:lnTo>
                <a:lnTo>
                  <a:pt x="4377" y="557"/>
                </a:lnTo>
                <a:lnTo>
                  <a:pt x="4382" y="556"/>
                </a:lnTo>
                <a:lnTo>
                  <a:pt x="4388" y="555"/>
                </a:lnTo>
                <a:lnTo>
                  <a:pt x="4393" y="554"/>
                </a:lnTo>
                <a:lnTo>
                  <a:pt x="4398" y="551"/>
                </a:lnTo>
                <a:lnTo>
                  <a:pt x="4400" y="550"/>
                </a:lnTo>
                <a:lnTo>
                  <a:pt x="4402" y="548"/>
                </a:lnTo>
                <a:lnTo>
                  <a:pt x="4405" y="545"/>
                </a:lnTo>
                <a:lnTo>
                  <a:pt x="4408" y="541"/>
                </a:lnTo>
                <a:lnTo>
                  <a:pt x="4410" y="536"/>
                </a:lnTo>
                <a:lnTo>
                  <a:pt x="4456" y="539"/>
                </a:lnTo>
                <a:lnTo>
                  <a:pt x="4454" y="545"/>
                </a:lnTo>
                <a:lnTo>
                  <a:pt x="4452" y="551"/>
                </a:lnTo>
                <a:lnTo>
                  <a:pt x="4450" y="556"/>
                </a:lnTo>
                <a:lnTo>
                  <a:pt x="4447" y="561"/>
                </a:lnTo>
                <a:lnTo>
                  <a:pt x="4443" y="566"/>
                </a:lnTo>
                <a:lnTo>
                  <a:pt x="4439" y="570"/>
                </a:lnTo>
                <a:lnTo>
                  <a:pt x="4435" y="575"/>
                </a:lnTo>
                <a:lnTo>
                  <a:pt x="4430" y="578"/>
                </a:lnTo>
                <a:lnTo>
                  <a:pt x="4424" y="582"/>
                </a:lnTo>
                <a:lnTo>
                  <a:pt x="4418" y="585"/>
                </a:lnTo>
                <a:lnTo>
                  <a:pt x="4412" y="587"/>
                </a:lnTo>
                <a:lnTo>
                  <a:pt x="4406" y="589"/>
                </a:lnTo>
                <a:lnTo>
                  <a:pt x="4402" y="590"/>
                </a:lnTo>
                <a:lnTo>
                  <a:pt x="4399" y="591"/>
                </a:lnTo>
                <a:lnTo>
                  <a:pt x="4391" y="592"/>
                </a:lnTo>
                <a:lnTo>
                  <a:pt x="4384" y="593"/>
                </a:lnTo>
                <a:lnTo>
                  <a:pt x="4376" y="593"/>
                </a:lnTo>
                <a:close/>
                <a:moveTo>
                  <a:pt x="4335" y="483"/>
                </a:moveTo>
                <a:lnTo>
                  <a:pt x="4411" y="483"/>
                </a:lnTo>
                <a:lnTo>
                  <a:pt x="4411" y="480"/>
                </a:lnTo>
                <a:lnTo>
                  <a:pt x="4410" y="476"/>
                </a:lnTo>
                <a:lnTo>
                  <a:pt x="4409" y="472"/>
                </a:lnTo>
                <a:lnTo>
                  <a:pt x="4408" y="469"/>
                </a:lnTo>
                <a:lnTo>
                  <a:pt x="4407" y="466"/>
                </a:lnTo>
                <a:lnTo>
                  <a:pt x="4405" y="463"/>
                </a:lnTo>
                <a:lnTo>
                  <a:pt x="4403" y="460"/>
                </a:lnTo>
                <a:lnTo>
                  <a:pt x="4401" y="457"/>
                </a:lnTo>
                <a:lnTo>
                  <a:pt x="4395" y="453"/>
                </a:lnTo>
                <a:lnTo>
                  <a:pt x="4389" y="450"/>
                </a:lnTo>
                <a:lnTo>
                  <a:pt x="4382" y="448"/>
                </a:lnTo>
                <a:lnTo>
                  <a:pt x="4375" y="447"/>
                </a:lnTo>
                <a:lnTo>
                  <a:pt x="4367" y="448"/>
                </a:lnTo>
                <a:lnTo>
                  <a:pt x="4363" y="449"/>
                </a:lnTo>
                <a:lnTo>
                  <a:pt x="4360" y="450"/>
                </a:lnTo>
                <a:lnTo>
                  <a:pt x="4352" y="453"/>
                </a:lnTo>
                <a:lnTo>
                  <a:pt x="4349" y="455"/>
                </a:lnTo>
                <a:lnTo>
                  <a:pt x="4347" y="458"/>
                </a:lnTo>
                <a:lnTo>
                  <a:pt x="4342" y="463"/>
                </a:lnTo>
                <a:lnTo>
                  <a:pt x="4339" y="470"/>
                </a:lnTo>
                <a:lnTo>
                  <a:pt x="4337" y="473"/>
                </a:lnTo>
                <a:lnTo>
                  <a:pt x="4336" y="476"/>
                </a:lnTo>
                <a:lnTo>
                  <a:pt x="4335" y="483"/>
                </a:lnTo>
                <a:close/>
                <a:moveTo>
                  <a:pt x="4580" y="413"/>
                </a:moveTo>
                <a:lnTo>
                  <a:pt x="4580" y="450"/>
                </a:lnTo>
                <a:lnTo>
                  <a:pt x="4547" y="450"/>
                </a:lnTo>
                <a:lnTo>
                  <a:pt x="4547" y="535"/>
                </a:lnTo>
                <a:lnTo>
                  <a:pt x="4548" y="540"/>
                </a:lnTo>
                <a:lnTo>
                  <a:pt x="4548" y="544"/>
                </a:lnTo>
                <a:lnTo>
                  <a:pt x="4549" y="545"/>
                </a:lnTo>
                <a:lnTo>
                  <a:pt x="4550" y="547"/>
                </a:lnTo>
                <a:lnTo>
                  <a:pt x="4552" y="549"/>
                </a:lnTo>
                <a:lnTo>
                  <a:pt x="4554" y="551"/>
                </a:lnTo>
                <a:lnTo>
                  <a:pt x="4557" y="552"/>
                </a:lnTo>
                <a:lnTo>
                  <a:pt x="4560" y="552"/>
                </a:lnTo>
                <a:lnTo>
                  <a:pt x="4564" y="553"/>
                </a:lnTo>
                <a:lnTo>
                  <a:pt x="4571" y="552"/>
                </a:lnTo>
                <a:lnTo>
                  <a:pt x="4576" y="551"/>
                </a:lnTo>
                <a:lnTo>
                  <a:pt x="4584" y="587"/>
                </a:lnTo>
                <a:lnTo>
                  <a:pt x="4573" y="590"/>
                </a:lnTo>
                <a:lnTo>
                  <a:pt x="4566" y="591"/>
                </a:lnTo>
                <a:lnTo>
                  <a:pt x="4557" y="592"/>
                </a:lnTo>
                <a:lnTo>
                  <a:pt x="4551" y="592"/>
                </a:lnTo>
                <a:lnTo>
                  <a:pt x="4544" y="592"/>
                </a:lnTo>
                <a:lnTo>
                  <a:pt x="4539" y="591"/>
                </a:lnTo>
                <a:lnTo>
                  <a:pt x="4533" y="590"/>
                </a:lnTo>
                <a:lnTo>
                  <a:pt x="4528" y="588"/>
                </a:lnTo>
                <a:lnTo>
                  <a:pt x="4523" y="586"/>
                </a:lnTo>
                <a:lnTo>
                  <a:pt x="4518" y="583"/>
                </a:lnTo>
                <a:lnTo>
                  <a:pt x="4514" y="581"/>
                </a:lnTo>
                <a:lnTo>
                  <a:pt x="4510" y="577"/>
                </a:lnTo>
                <a:lnTo>
                  <a:pt x="4507" y="573"/>
                </a:lnTo>
                <a:lnTo>
                  <a:pt x="4504" y="569"/>
                </a:lnTo>
                <a:lnTo>
                  <a:pt x="4502" y="564"/>
                </a:lnTo>
                <a:lnTo>
                  <a:pt x="4500" y="559"/>
                </a:lnTo>
                <a:lnTo>
                  <a:pt x="4499" y="554"/>
                </a:lnTo>
                <a:lnTo>
                  <a:pt x="4498" y="548"/>
                </a:lnTo>
                <a:lnTo>
                  <a:pt x="4498" y="542"/>
                </a:lnTo>
                <a:lnTo>
                  <a:pt x="4498" y="450"/>
                </a:lnTo>
                <a:lnTo>
                  <a:pt x="4474" y="450"/>
                </a:lnTo>
                <a:lnTo>
                  <a:pt x="4474" y="413"/>
                </a:lnTo>
                <a:lnTo>
                  <a:pt x="4498" y="413"/>
                </a:lnTo>
                <a:lnTo>
                  <a:pt x="4498" y="371"/>
                </a:lnTo>
                <a:lnTo>
                  <a:pt x="4547" y="371"/>
                </a:lnTo>
                <a:lnTo>
                  <a:pt x="4547" y="413"/>
                </a:lnTo>
                <a:lnTo>
                  <a:pt x="4580" y="413"/>
                </a:lnTo>
                <a:close/>
                <a:moveTo>
                  <a:pt x="578" y="585"/>
                </a:moveTo>
                <a:lnTo>
                  <a:pt x="465" y="257"/>
                </a:lnTo>
                <a:lnTo>
                  <a:pt x="352" y="585"/>
                </a:lnTo>
                <a:lnTo>
                  <a:pt x="578" y="585"/>
                </a:lnTo>
                <a:close/>
                <a:moveTo>
                  <a:pt x="930" y="930"/>
                </a:moveTo>
                <a:lnTo>
                  <a:pt x="699" y="930"/>
                </a:lnTo>
                <a:lnTo>
                  <a:pt x="642" y="768"/>
                </a:lnTo>
                <a:lnTo>
                  <a:pt x="288" y="768"/>
                </a:lnTo>
                <a:lnTo>
                  <a:pt x="232" y="930"/>
                </a:lnTo>
                <a:lnTo>
                  <a:pt x="0" y="930"/>
                </a:lnTo>
                <a:lnTo>
                  <a:pt x="162" y="471"/>
                </a:lnTo>
                <a:lnTo>
                  <a:pt x="326" y="12"/>
                </a:lnTo>
                <a:lnTo>
                  <a:pt x="603" y="12"/>
                </a:lnTo>
                <a:lnTo>
                  <a:pt x="767" y="471"/>
                </a:lnTo>
                <a:lnTo>
                  <a:pt x="930" y="930"/>
                </a:lnTo>
                <a:close/>
                <a:moveTo>
                  <a:pt x="1016" y="930"/>
                </a:moveTo>
                <a:lnTo>
                  <a:pt x="1016" y="722"/>
                </a:lnTo>
                <a:lnTo>
                  <a:pt x="1225" y="722"/>
                </a:lnTo>
                <a:lnTo>
                  <a:pt x="1225" y="930"/>
                </a:lnTo>
                <a:lnTo>
                  <a:pt x="1016" y="93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5214FC4-D5E6-4BFF-BDD7-E1A5F00F21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07368" y="2674624"/>
            <a:ext cx="396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Date Placeholder 22">
            <a:extLst>
              <a:ext uri="{FF2B5EF4-FFF2-40B4-BE49-F238E27FC236}">
                <a16:creationId xmlns:a16="http://schemas.microsoft.com/office/drawing/2014/main" id="{CA1682D5-9875-6DFE-B1FA-F20EE1301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47113-8288-4B24-AD4B-4735DC9CBA39}" type="datetime1">
              <a:rPr lang="fi-FI" smtClean="0"/>
              <a:t>8.5.2025</a:t>
            </a:fld>
            <a:endParaRPr lang="fi-FI" dirty="0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807BD9D2-D4DB-4F42-21C0-76A363F74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Footer Placeholder 23">
            <a:extLst>
              <a:ext uri="{FF2B5EF4-FFF2-40B4-BE49-F238E27FC236}">
                <a16:creationId xmlns:a16="http://schemas.microsoft.com/office/drawing/2014/main" id="{FCC3E25D-5FFA-8583-6320-58A891113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47728" y="6309320"/>
            <a:ext cx="6552728" cy="143869"/>
          </a:xfrm>
        </p:spPr>
        <p:txBody>
          <a:bodyPr/>
          <a:lstStyle/>
          <a:p>
            <a:endParaRPr lang="fi-FI" dirty="0"/>
          </a:p>
        </p:txBody>
      </p:sp>
      <p:pic>
        <p:nvPicPr>
          <p:cNvPr id="8" name="Picture 7">
            <a:hlinkClick r:id="rId2"/>
            <a:extLst>
              <a:ext uri="{FF2B5EF4-FFF2-40B4-BE49-F238E27FC236}">
                <a16:creationId xmlns:a16="http://schemas.microsoft.com/office/drawing/2014/main" id="{F108979D-2C35-8DF7-C967-157BD0DD7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9456" y="6093296"/>
            <a:ext cx="360000" cy="360000"/>
          </a:xfrm>
          <a:prstGeom prst="rect">
            <a:avLst/>
          </a:prstGeom>
        </p:spPr>
      </p:pic>
      <p:pic>
        <p:nvPicPr>
          <p:cNvPr id="9" name="Picture 8">
            <a:hlinkClick r:id="rId2"/>
            <a:extLst>
              <a:ext uri="{FF2B5EF4-FFF2-40B4-BE49-F238E27FC236}">
                <a16:creationId xmlns:a16="http://schemas.microsoft.com/office/drawing/2014/main" id="{C1BC6918-6C5B-C3AF-A51B-FB591F80B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7988" y="6093296"/>
            <a:ext cx="360000" cy="360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C85E044-ACE3-4A12-B709-E06CC826CC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703744" y="6093296"/>
            <a:ext cx="1871976" cy="36004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en-US" sz="800" dirty="0">
                <a:solidFill>
                  <a:schemeClr val="tx1"/>
                </a:solidFill>
                <a:effectLst/>
              </a:rPr>
              <a:t>Content is available under</a:t>
            </a:r>
          </a:p>
          <a:p>
            <a:pPr algn="l"/>
            <a:r>
              <a:rPr lang="en-US" sz="800" dirty="0">
                <a:solidFill>
                  <a:schemeClr val="tx1"/>
                </a:solidFill>
                <a:effectLst/>
              </a:rPr>
              <a:t>CC BY-SA 4.0 unless otherwise stated</a:t>
            </a:r>
            <a:endParaRPr lang="en-GB" sz="800" dirty="0">
              <a:solidFill>
                <a:schemeClr val="tx1"/>
              </a:solidFill>
              <a:effectLst/>
            </a:endParaRPr>
          </a:p>
        </p:txBody>
      </p:sp>
      <p:pic>
        <p:nvPicPr>
          <p:cNvPr id="6" name="Picture 5">
            <a:hlinkClick r:id="rId2"/>
            <a:extLst>
              <a:ext uri="{FF2B5EF4-FFF2-40B4-BE49-F238E27FC236}">
                <a16:creationId xmlns:a16="http://schemas.microsoft.com/office/drawing/2014/main" id="{FC0491D6-8735-CD8F-1C61-5F39FCFAC6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biLevel thresh="7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71464" y="6093296"/>
            <a:ext cx="360000" cy="360000"/>
          </a:xfrm>
          <a:prstGeom prst="rect">
            <a:avLst/>
          </a:prstGeom>
        </p:spPr>
      </p:pic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55BB1539-68FC-64F1-1A32-3717514C54D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7989" y="4869160"/>
            <a:ext cx="9792468" cy="276999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800"/>
            </a:lvl1pPr>
            <a:lvl2pPr marL="0" indent="0">
              <a:spcBef>
                <a:spcPts val="0"/>
              </a:spcBef>
              <a:buFontTx/>
              <a:buNone/>
              <a:defRPr sz="1800"/>
            </a:lvl2pPr>
            <a:lvl3pPr marL="0" indent="0">
              <a:spcBef>
                <a:spcPts val="0"/>
              </a:spcBef>
              <a:buFontTx/>
              <a:buNone/>
              <a:defRPr sz="1800"/>
            </a:lvl3pPr>
            <a:lvl4pPr marL="0" indent="0">
              <a:spcBef>
                <a:spcPts val="0"/>
              </a:spcBef>
              <a:buFontTx/>
              <a:buNone/>
              <a:defRPr sz="1800"/>
            </a:lvl4pPr>
            <a:lvl5pPr marL="0" indent="0">
              <a:spcBef>
                <a:spcPts val="0"/>
              </a:spcBef>
              <a:buFontTx/>
              <a:buNone/>
              <a:defRPr sz="1800"/>
            </a:lvl5pPr>
            <a:lvl6pPr marL="0" indent="0">
              <a:spcBef>
                <a:spcPts val="0"/>
              </a:spcBef>
              <a:buFontTx/>
              <a:buNone/>
              <a:defRPr sz="1800"/>
            </a:lvl6pPr>
            <a:lvl7pPr marL="0" indent="0">
              <a:spcBef>
                <a:spcPts val="0"/>
              </a:spcBef>
              <a:buFontTx/>
              <a:buNone/>
              <a:defRPr sz="1800"/>
            </a:lvl7pPr>
            <a:lvl8pPr marL="0" indent="0">
              <a:spcBef>
                <a:spcPts val="0"/>
              </a:spcBef>
              <a:buFontTx/>
              <a:buNone/>
              <a:defRPr sz="1800"/>
            </a:lvl8pPr>
            <a:lvl9pPr marL="0" indent="0">
              <a:spcBef>
                <a:spcPts val="0"/>
              </a:spcBef>
              <a:buFontTx/>
              <a:buNone/>
              <a:defRPr sz="1800"/>
            </a:lvl9pPr>
          </a:lstStyle>
          <a:p>
            <a:pPr lvl="0"/>
            <a:r>
              <a:rPr lang="en-US" dirty="0"/>
              <a:t>Presenter Name / Date / Place</a:t>
            </a:r>
          </a:p>
        </p:txBody>
      </p:sp>
    </p:spTree>
    <p:extLst>
      <p:ext uri="{BB962C8B-B14F-4D97-AF65-F5344CB8AC3E}">
        <p14:creationId xmlns:p14="http://schemas.microsoft.com/office/powerpoint/2010/main" val="28630891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icture Re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6CACCF6-B7F1-B81D-EB1E-E2F15D5314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3429000"/>
            <a:ext cx="6096000" cy="3429000"/>
          </a:xfrm>
          <a:solidFill>
            <a:schemeClr val="bg2"/>
          </a:solidFill>
        </p:spPr>
        <p:txBody>
          <a:bodyPr vert="horz" lIns="0" tIns="0" rIns="0" bIns="0" rtlCol="0" anchor="t" anchorCtr="0">
            <a:noAutofit/>
          </a:bodyPr>
          <a:lstStyle>
            <a:lvl1pPr>
              <a:spcBef>
                <a:spcPts val="0"/>
              </a:spcBef>
              <a:defRPr lang="en-US" sz="1200" dirty="0"/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fi-FI" noProof="1"/>
              <a:t>Click icon to add image</a:t>
            </a:r>
            <a:br>
              <a:rPr lang="fi-FI" noProof="1"/>
            </a:br>
            <a:r>
              <a:rPr lang="fi-FI" noProof="1"/>
              <a:t>Fit the image to frame by choosing:</a:t>
            </a:r>
            <a:br>
              <a:rPr lang="fi-FI" noProof="1"/>
            </a:br>
            <a:r>
              <a:rPr lang="fi-FI" noProof="1"/>
              <a:t>crop&gt;fit / rajaa&gt;sovita</a:t>
            </a:r>
          </a:p>
          <a:p>
            <a:pPr marR="0" lvl="0" fontAlgn="auto">
              <a:spcAft>
                <a:spcPts val="0"/>
              </a:spcAft>
              <a:buClrTx/>
              <a:buSzTx/>
              <a:tabLst/>
            </a:pP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777C7DB-D21C-CF04-BEAE-6225DF214D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6096000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7275C4-164C-69B1-48F1-6ABBCFDD46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00676" y="1495871"/>
            <a:ext cx="5183337" cy="492443"/>
          </a:xfrm>
        </p:spPr>
        <p:txBody>
          <a:bodyPr wrap="square" anchor="b" anchorCtr="0">
            <a:spAutoFit/>
          </a:bodyPr>
          <a:lstStyle>
            <a:lvl1pPr algn="l">
              <a:lnSpc>
                <a:spcPct val="100000"/>
              </a:lnSpc>
              <a:defRPr sz="3200">
                <a:latin typeface="+mj-lt"/>
              </a:defRPr>
            </a:lvl1pPr>
          </a:lstStyle>
          <a:p>
            <a:r>
              <a:rPr lang="en-US" dirty="0"/>
              <a:t>Headline</a:t>
            </a:r>
            <a:endParaRPr lang="fi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45A747-631B-1133-C63C-B48ADA15D1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00676" y="1988313"/>
            <a:ext cx="5183337" cy="984885"/>
          </a:xfr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B048024D-E928-1A47-E81D-E73CEDEC7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7988" y="432000"/>
            <a:ext cx="2650987" cy="576000"/>
          </a:xfrm>
          <a:custGeom>
            <a:avLst/>
            <a:gdLst>
              <a:gd name="T0" fmla="*/ 1856 w 4584"/>
              <a:gd name="T1" fmla="*/ 150 h 996"/>
              <a:gd name="T2" fmla="*/ 1926 w 4584"/>
              <a:gd name="T3" fmla="*/ 74 h 996"/>
              <a:gd name="T4" fmla="*/ 1862 w 4584"/>
              <a:gd name="T5" fmla="*/ 198 h 996"/>
              <a:gd name="T6" fmla="*/ 2091 w 4584"/>
              <a:gd name="T7" fmla="*/ 109 h 996"/>
              <a:gd name="T8" fmla="*/ 2346 w 4584"/>
              <a:gd name="T9" fmla="*/ 79 h 996"/>
              <a:gd name="T10" fmla="*/ 2341 w 4584"/>
              <a:gd name="T11" fmla="*/ 150 h 996"/>
              <a:gd name="T12" fmla="*/ 2584 w 4584"/>
              <a:gd name="T13" fmla="*/ 274 h 996"/>
              <a:gd name="T14" fmla="*/ 2883 w 4584"/>
              <a:gd name="T15" fmla="*/ 0 h 996"/>
              <a:gd name="T16" fmla="*/ 2966 w 4584"/>
              <a:gd name="T17" fmla="*/ 88 h 996"/>
              <a:gd name="T18" fmla="*/ 3031 w 4584"/>
              <a:gd name="T19" fmla="*/ 214 h 996"/>
              <a:gd name="T20" fmla="*/ 3010 w 4584"/>
              <a:gd name="T21" fmla="*/ 212 h 996"/>
              <a:gd name="T22" fmla="*/ 3283 w 4584"/>
              <a:gd name="T23" fmla="*/ 239 h 996"/>
              <a:gd name="T24" fmla="*/ 3261 w 4584"/>
              <a:gd name="T25" fmla="*/ 135 h 996"/>
              <a:gd name="T26" fmla="*/ 3397 w 4584"/>
              <a:gd name="T27" fmla="*/ 34 h 996"/>
              <a:gd name="T28" fmla="*/ 3589 w 4584"/>
              <a:gd name="T29" fmla="*/ 199 h 996"/>
              <a:gd name="T30" fmla="*/ 3538 w 4584"/>
              <a:gd name="T31" fmla="*/ 193 h 996"/>
              <a:gd name="T32" fmla="*/ 3580 w 4584"/>
              <a:gd name="T33" fmla="*/ 106 h 996"/>
              <a:gd name="T34" fmla="*/ 3779 w 4584"/>
              <a:gd name="T35" fmla="*/ 244 h 996"/>
              <a:gd name="T36" fmla="*/ 3908 w 4584"/>
              <a:gd name="T37" fmla="*/ 148 h 996"/>
              <a:gd name="T38" fmla="*/ 3821 w 4584"/>
              <a:gd name="T39" fmla="*/ 107 h 996"/>
              <a:gd name="T40" fmla="*/ 1828 w 4584"/>
              <a:gd name="T41" fmla="*/ 916 h 996"/>
              <a:gd name="T42" fmla="*/ 1868 w 4584"/>
              <a:gd name="T43" fmla="*/ 803 h 996"/>
              <a:gd name="T44" fmla="*/ 1905 w 4584"/>
              <a:gd name="T45" fmla="*/ 896 h 996"/>
              <a:gd name="T46" fmla="*/ 2193 w 4584"/>
              <a:gd name="T47" fmla="*/ 891 h 996"/>
              <a:gd name="T48" fmla="*/ 2220 w 4584"/>
              <a:gd name="T49" fmla="*/ 816 h 996"/>
              <a:gd name="T50" fmla="*/ 2340 w 4584"/>
              <a:gd name="T51" fmla="*/ 927 h 996"/>
              <a:gd name="T52" fmla="*/ 2271 w 4584"/>
              <a:gd name="T53" fmla="*/ 868 h 996"/>
              <a:gd name="T54" fmla="*/ 2506 w 4584"/>
              <a:gd name="T55" fmla="*/ 882 h 996"/>
              <a:gd name="T56" fmla="*/ 2823 w 4584"/>
              <a:gd name="T57" fmla="*/ 753 h 996"/>
              <a:gd name="T58" fmla="*/ 2952 w 4584"/>
              <a:gd name="T59" fmla="*/ 726 h 996"/>
              <a:gd name="T60" fmla="*/ 3233 w 4584"/>
              <a:gd name="T61" fmla="*/ 913 h 996"/>
              <a:gd name="T62" fmla="*/ 3254 w 4584"/>
              <a:gd name="T63" fmla="*/ 854 h 996"/>
              <a:gd name="T64" fmla="*/ 3313 w 4584"/>
              <a:gd name="T65" fmla="*/ 793 h 996"/>
              <a:gd name="T66" fmla="*/ 3644 w 4584"/>
              <a:gd name="T67" fmla="*/ 802 h 996"/>
              <a:gd name="T68" fmla="*/ 3627 w 4584"/>
              <a:gd name="T69" fmla="*/ 933 h 996"/>
              <a:gd name="T70" fmla="*/ 3553 w 4584"/>
              <a:gd name="T71" fmla="*/ 839 h 996"/>
              <a:gd name="T72" fmla="*/ 3726 w 4584"/>
              <a:gd name="T73" fmla="*/ 696 h 996"/>
              <a:gd name="T74" fmla="*/ 3850 w 4584"/>
              <a:gd name="T75" fmla="*/ 926 h 996"/>
              <a:gd name="T76" fmla="*/ 3980 w 4584"/>
              <a:gd name="T77" fmla="*/ 996 h 996"/>
              <a:gd name="T78" fmla="*/ 1914 w 4584"/>
              <a:gd name="T79" fmla="*/ 481 h 996"/>
              <a:gd name="T80" fmla="*/ 1963 w 4584"/>
              <a:gd name="T81" fmla="*/ 436 h 996"/>
              <a:gd name="T82" fmla="*/ 1873 w 4584"/>
              <a:gd name="T83" fmla="*/ 556 h 996"/>
              <a:gd name="T84" fmla="*/ 2197 w 4584"/>
              <a:gd name="T85" fmla="*/ 413 h 996"/>
              <a:gd name="T86" fmla="*/ 2378 w 4584"/>
              <a:gd name="T87" fmla="*/ 449 h 996"/>
              <a:gd name="T88" fmla="*/ 2327 w 4584"/>
              <a:gd name="T89" fmla="*/ 457 h 996"/>
              <a:gd name="T90" fmla="*/ 2668 w 4584"/>
              <a:gd name="T91" fmla="*/ 587 h 996"/>
              <a:gd name="T92" fmla="*/ 2785 w 4584"/>
              <a:gd name="T93" fmla="*/ 413 h 996"/>
              <a:gd name="T94" fmla="*/ 2840 w 4584"/>
              <a:gd name="T95" fmla="*/ 466 h 996"/>
              <a:gd name="T96" fmla="*/ 3340 w 4584"/>
              <a:gd name="T97" fmla="*/ 593 h 996"/>
              <a:gd name="T98" fmla="*/ 3412 w 4584"/>
              <a:gd name="T99" fmla="*/ 456 h 996"/>
              <a:gd name="T100" fmla="*/ 3375 w 4584"/>
              <a:gd name="T101" fmla="*/ 483 h 996"/>
              <a:gd name="T102" fmla="*/ 3508 w 4584"/>
              <a:gd name="T103" fmla="*/ 475 h 996"/>
              <a:gd name="T104" fmla="*/ 3735 w 4584"/>
              <a:gd name="T105" fmla="*/ 559 h 996"/>
              <a:gd name="T106" fmla="*/ 3673 w 4584"/>
              <a:gd name="T107" fmla="*/ 523 h 996"/>
              <a:gd name="T108" fmla="*/ 3797 w 4584"/>
              <a:gd name="T109" fmla="*/ 390 h 996"/>
              <a:gd name="T110" fmla="*/ 3950 w 4584"/>
              <a:gd name="T111" fmla="*/ 551 h 996"/>
              <a:gd name="T112" fmla="*/ 3976 w 4584"/>
              <a:gd name="T113" fmla="*/ 483 h 996"/>
              <a:gd name="T114" fmla="*/ 4063 w 4584"/>
              <a:gd name="T115" fmla="*/ 557 h 996"/>
              <a:gd name="T116" fmla="*/ 4023 w 4584"/>
              <a:gd name="T117" fmla="*/ 483 h 996"/>
              <a:gd name="T118" fmla="*/ 4319 w 4584"/>
              <a:gd name="T119" fmla="*/ 576 h 996"/>
              <a:gd name="T120" fmla="*/ 4457 w 4584"/>
              <a:gd name="T121" fmla="*/ 514 h 996"/>
              <a:gd name="T122" fmla="*/ 4395 w 4584"/>
              <a:gd name="T123" fmla="*/ 453 h 996"/>
              <a:gd name="T124" fmla="*/ 4474 w 4584"/>
              <a:gd name="T125" fmla="*/ 413 h 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584" h="996">
                <a:moveTo>
                  <a:pt x="1232" y="330"/>
                </a:moveTo>
                <a:lnTo>
                  <a:pt x="1178" y="648"/>
                </a:lnTo>
                <a:lnTo>
                  <a:pt x="1055" y="648"/>
                </a:lnTo>
                <a:lnTo>
                  <a:pt x="1010" y="330"/>
                </a:lnTo>
                <a:lnTo>
                  <a:pt x="1010" y="12"/>
                </a:lnTo>
                <a:lnTo>
                  <a:pt x="1232" y="12"/>
                </a:lnTo>
                <a:lnTo>
                  <a:pt x="1232" y="330"/>
                </a:lnTo>
                <a:close/>
                <a:moveTo>
                  <a:pt x="1623" y="249"/>
                </a:moveTo>
                <a:lnTo>
                  <a:pt x="1569" y="249"/>
                </a:lnTo>
                <a:lnTo>
                  <a:pt x="1651" y="13"/>
                </a:lnTo>
                <a:lnTo>
                  <a:pt x="1715" y="13"/>
                </a:lnTo>
                <a:lnTo>
                  <a:pt x="1797" y="249"/>
                </a:lnTo>
                <a:lnTo>
                  <a:pt x="1743" y="249"/>
                </a:lnTo>
                <a:lnTo>
                  <a:pt x="1726" y="195"/>
                </a:lnTo>
                <a:lnTo>
                  <a:pt x="1641" y="195"/>
                </a:lnTo>
                <a:lnTo>
                  <a:pt x="1623" y="249"/>
                </a:lnTo>
                <a:close/>
                <a:moveTo>
                  <a:pt x="1653" y="156"/>
                </a:moveTo>
                <a:lnTo>
                  <a:pt x="1713" y="156"/>
                </a:lnTo>
                <a:lnTo>
                  <a:pt x="1684" y="67"/>
                </a:lnTo>
                <a:lnTo>
                  <a:pt x="1653" y="156"/>
                </a:lnTo>
                <a:close/>
                <a:moveTo>
                  <a:pt x="1874" y="252"/>
                </a:moveTo>
                <a:lnTo>
                  <a:pt x="1867" y="252"/>
                </a:lnTo>
                <a:lnTo>
                  <a:pt x="1861" y="252"/>
                </a:lnTo>
                <a:lnTo>
                  <a:pt x="1856" y="251"/>
                </a:lnTo>
                <a:lnTo>
                  <a:pt x="1850" y="249"/>
                </a:lnTo>
                <a:lnTo>
                  <a:pt x="1845" y="247"/>
                </a:lnTo>
                <a:lnTo>
                  <a:pt x="1840" y="245"/>
                </a:lnTo>
                <a:lnTo>
                  <a:pt x="1836" y="242"/>
                </a:lnTo>
                <a:lnTo>
                  <a:pt x="1832" y="239"/>
                </a:lnTo>
                <a:lnTo>
                  <a:pt x="1828" y="236"/>
                </a:lnTo>
                <a:lnTo>
                  <a:pt x="1824" y="232"/>
                </a:lnTo>
                <a:lnTo>
                  <a:pt x="1821" y="227"/>
                </a:lnTo>
                <a:lnTo>
                  <a:pt x="1820" y="225"/>
                </a:lnTo>
                <a:lnTo>
                  <a:pt x="1819" y="223"/>
                </a:lnTo>
                <a:lnTo>
                  <a:pt x="1817" y="218"/>
                </a:lnTo>
                <a:lnTo>
                  <a:pt x="1816" y="212"/>
                </a:lnTo>
                <a:lnTo>
                  <a:pt x="1815" y="206"/>
                </a:lnTo>
                <a:lnTo>
                  <a:pt x="1815" y="200"/>
                </a:lnTo>
                <a:lnTo>
                  <a:pt x="1815" y="190"/>
                </a:lnTo>
                <a:lnTo>
                  <a:pt x="1817" y="182"/>
                </a:lnTo>
                <a:lnTo>
                  <a:pt x="1818" y="178"/>
                </a:lnTo>
                <a:lnTo>
                  <a:pt x="1820" y="175"/>
                </a:lnTo>
                <a:lnTo>
                  <a:pt x="1824" y="169"/>
                </a:lnTo>
                <a:lnTo>
                  <a:pt x="1827" y="166"/>
                </a:lnTo>
                <a:lnTo>
                  <a:pt x="1829" y="163"/>
                </a:lnTo>
                <a:lnTo>
                  <a:pt x="1832" y="161"/>
                </a:lnTo>
                <a:lnTo>
                  <a:pt x="1835" y="159"/>
                </a:lnTo>
                <a:lnTo>
                  <a:pt x="1838" y="157"/>
                </a:lnTo>
                <a:lnTo>
                  <a:pt x="1841" y="155"/>
                </a:lnTo>
                <a:lnTo>
                  <a:pt x="1845" y="154"/>
                </a:lnTo>
                <a:lnTo>
                  <a:pt x="1849" y="152"/>
                </a:lnTo>
                <a:lnTo>
                  <a:pt x="1856" y="150"/>
                </a:lnTo>
                <a:lnTo>
                  <a:pt x="1864" y="148"/>
                </a:lnTo>
                <a:lnTo>
                  <a:pt x="1873" y="146"/>
                </a:lnTo>
                <a:lnTo>
                  <a:pt x="1881" y="145"/>
                </a:lnTo>
                <a:lnTo>
                  <a:pt x="1901" y="143"/>
                </a:lnTo>
                <a:lnTo>
                  <a:pt x="1908" y="142"/>
                </a:lnTo>
                <a:lnTo>
                  <a:pt x="1914" y="140"/>
                </a:lnTo>
                <a:lnTo>
                  <a:pt x="1918" y="139"/>
                </a:lnTo>
                <a:lnTo>
                  <a:pt x="1920" y="138"/>
                </a:lnTo>
                <a:lnTo>
                  <a:pt x="1922" y="136"/>
                </a:lnTo>
                <a:lnTo>
                  <a:pt x="1923" y="135"/>
                </a:lnTo>
                <a:lnTo>
                  <a:pt x="1923" y="133"/>
                </a:lnTo>
                <a:lnTo>
                  <a:pt x="1924" y="131"/>
                </a:lnTo>
                <a:lnTo>
                  <a:pt x="1924" y="129"/>
                </a:lnTo>
                <a:lnTo>
                  <a:pt x="1924" y="124"/>
                </a:lnTo>
                <a:lnTo>
                  <a:pt x="1922" y="119"/>
                </a:lnTo>
                <a:lnTo>
                  <a:pt x="1921" y="117"/>
                </a:lnTo>
                <a:lnTo>
                  <a:pt x="1920" y="115"/>
                </a:lnTo>
                <a:lnTo>
                  <a:pt x="1919" y="113"/>
                </a:lnTo>
                <a:lnTo>
                  <a:pt x="1917" y="112"/>
                </a:lnTo>
                <a:lnTo>
                  <a:pt x="1913" y="109"/>
                </a:lnTo>
                <a:lnTo>
                  <a:pt x="1909" y="107"/>
                </a:lnTo>
                <a:lnTo>
                  <a:pt x="1904" y="106"/>
                </a:lnTo>
                <a:lnTo>
                  <a:pt x="1898" y="106"/>
                </a:lnTo>
                <a:lnTo>
                  <a:pt x="1892" y="106"/>
                </a:lnTo>
                <a:lnTo>
                  <a:pt x="1886" y="107"/>
                </a:lnTo>
                <a:lnTo>
                  <a:pt x="1881" y="109"/>
                </a:lnTo>
                <a:lnTo>
                  <a:pt x="1877" y="112"/>
                </a:lnTo>
                <a:lnTo>
                  <a:pt x="1873" y="115"/>
                </a:lnTo>
                <a:lnTo>
                  <a:pt x="1870" y="118"/>
                </a:lnTo>
                <a:lnTo>
                  <a:pt x="1868" y="122"/>
                </a:lnTo>
                <a:lnTo>
                  <a:pt x="1867" y="124"/>
                </a:lnTo>
                <a:lnTo>
                  <a:pt x="1866" y="126"/>
                </a:lnTo>
                <a:lnTo>
                  <a:pt x="1821" y="123"/>
                </a:lnTo>
                <a:lnTo>
                  <a:pt x="1823" y="117"/>
                </a:lnTo>
                <a:lnTo>
                  <a:pt x="1825" y="111"/>
                </a:lnTo>
                <a:lnTo>
                  <a:pt x="1827" y="106"/>
                </a:lnTo>
                <a:lnTo>
                  <a:pt x="1830" y="101"/>
                </a:lnTo>
                <a:lnTo>
                  <a:pt x="1833" y="96"/>
                </a:lnTo>
                <a:lnTo>
                  <a:pt x="1837" y="92"/>
                </a:lnTo>
                <a:lnTo>
                  <a:pt x="1841" y="88"/>
                </a:lnTo>
                <a:lnTo>
                  <a:pt x="1846" y="84"/>
                </a:lnTo>
                <a:lnTo>
                  <a:pt x="1851" y="81"/>
                </a:lnTo>
                <a:lnTo>
                  <a:pt x="1857" y="78"/>
                </a:lnTo>
                <a:lnTo>
                  <a:pt x="1863" y="76"/>
                </a:lnTo>
                <a:lnTo>
                  <a:pt x="1869" y="74"/>
                </a:lnTo>
                <a:lnTo>
                  <a:pt x="1876" y="72"/>
                </a:lnTo>
                <a:lnTo>
                  <a:pt x="1883" y="71"/>
                </a:lnTo>
                <a:lnTo>
                  <a:pt x="1890" y="70"/>
                </a:lnTo>
                <a:lnTo>
                  <a:pt x="1898" y="70"/>
                </a:lnTo>
                <a:lnTo>
                  <a:pt x="1908" y="70"/>
                </a:lnTo>
                <a:lnTo>
                  <a:pt x="1917" y="72"/>
                </a:lnTo>
                <a:lnTo>
                  <a:pt x="1926" y="74"/>
                </a:lnTo>
                <a:lnTo>
                  <a:pt x="1935" y="76"/>
                </a:lnTo>
                <a:lnTo>
                  <a:pt x="1943" y="80"/>
                </a:lnTo>
                <a:lnTo>
                  <a:pt x="1947" y="82"/>
                </a:lnTo>
                <a:lnTo>
                  <a:pt x="1950" y="84"/>
                </a:lnTo>
                <a:lnTo>
                  <a:pt x="1957" y="90"/>
                </a:lnTo>
                <a:lnTo>
                  <a:pt x="1963" y="96"/>
                </a:lnTo>
                <a:lnTo>
                  <a:pt x="1965" y="99"/>
                </a:lnTo>
                <a:lnTo>
                  <a:pt x="1967" y="103"/>
                </a:lnTo>
                <a:lnTo>
                  <a:pt x="1969" y="107"/>
                </a:lnTo>
                <a:lnTo>
                  <a:pt x="1970" y="111"/>
                </a:lnTo>
                <a:lnTo>
                  <a:pt x="1972" y="115"/>
                </a:lnTo>
                <a:lnTo>
                  <a:pt x="1972" y="120"/>
                </a:lnTo>
                <a:lnTo>
                  <a:pt x="1973" y="125"/>
                </a:lnTo>
                <a:lnTo>
                  <a:pt x="1973" y="130"/>
                </a:lnTo>
                <a:lnTo>
                  <a:pt x="1973" y="249"/>
                </a:lnTo>
                <a:lnTo>
                  <a:pt x="1927" y="249"/>
                </a:lnTo>
                <a:lnTo>
                  <a:pt x="1927" y="225"/>
                </a:lnTo>
                <a:lnTo>
                  <a:pt x="1922" y="230"/>
                </a:lnTo>
                <a:lnTo>
                  <a:pt x="1917" y="236"/>
                </a:lnTo>
                <a:lnTo>
                  <a:pt x="1912" y="241"/>
                </a:lnTo>
                <a:lnTo>
                  <a:pt x="1906" y="245"/>
                </a:lnTo>
                <a:lnTo>
                  <a:pt x="1899" y="248"/>
                </a:lnTo>
                <a:lnTo>
                  <a:pt x="1891" y="250"/>
                </a:lnTo>
                <a:lnTo>
                  <a:pt x="1887" y="251"/>
                </a:lnTo>
                <a:lnTo>
                  <a:pt x="1883" y="252"/>
                </a:lnTo>
                <a:lnTo>
                  <a:pt x="1874" y="252"/>
                </a:lnTo>
                <a:close/>
                <a:moveTo>
                  <a:pt x="1888" y="219"/>
                </a:moveTo>
                <a:lnTo>
                  <a:pt x="1895" y="218"/>
                </a:lnTo>
                <a:lnTo>
                  <a:pt x="1902" y="216"/>
                </a:lnTo>
                <a:lnTo>
                  <a:pt x="1905" y="215"/>
                </a:lnTo>
                <a:lnTo>
                  <a:pt x="1908" y="213"/>
                </a:lnTo>
                <a:lnTo>
                  <a:pt x="1914" y="209"/>
                </a:lnTo>
                <a:lnTo>
                  <a:pt x="1916" y="207"/>
                </a:lnTo>
                <a:lnTo>
                  <a:pt x="1919" y="204"/>
                </a:lnTo>
                <a:lnTo>
                  <a:pt x="1922" y="199"/>
                </a:lnTo>
                <a:lnTo>
                  <a:pt x="1924" y="193"/>
                </a:lnTo>
                <a:lnTo>
                  <a:pt x="1924" y="189"/>
                </a:lnTo>
                <a:lnTo>
                  <a:pt x="1924" y="186"/>
                </a:lnTo>
                <a:lnTo>
                  <a:pt x="1924" y="167"/>
                </a:lnTo>
                <a:lnTo>
                  <a:pt x="1921" y="169"/>
                </a:lnTo>
                <a:lnTo>
                  <a:pt x="1915" y="171"/>
                </a:lnTo>
                <a:lnTo>
                  <a:pt x="1903" y="173"/>
                </a:lnTo>
                <a:lnTo>
                  <a:pt x="1890" y="175"/>
                </a:lnTo>
                <a:lnTo>
                  <a:pt x="1884" y="176"/>
                </a:lnTo>
                <a:lnTo>
                  <a:pt x="1879" y="178"/>
                </a:lnTo>
                <a:lnTo>
                  <a:pt x="1874" y="180"/>
                </a:lnTo>
                <a:lnTo>
                  <a:pt x="1870" y="182"/>
                </a:lnTo>
                <a:lnTo>
                  <a:pt x="1866" y="185"/>
                </a:lnTo>
                <a:lnTo>
                  <a:pt x="1864" y="189"/>
                </a:lnTo>
                <a:lnTo>
                  <a:pt x="1863" y="191"/>
                </a:lnTo>
                <a:lnTo>
                  <a:pt x="1862" y="193"/>
                </a:lnTo>
                <a:lnTo>
                  <a:pt x="1862" y="198"/>
                </a:lnTo>
                <a:lnTo>
                  <a:pt x="1862" y="203"/>
                </a:lnTo>
                <a:lnTo>
                  <a:pt x="1863" y="207"/>
                </a:lnTo>
                <a:lnTo>
                  <a:pt x="1865" y="209"/>
                </a:lnTo>
                <a:lnTo>
                  <a:pt x="1866" y="211"/>
                </a:lnTo>
                <a:lnTo>
                  <a:pt x="1869" y="213"/>
                </a:lnTo>
                <a:lnTo>
                  <a:pt x="1873" y="216"/>
                </a:lnTo>
                <a:lnTo>
                  <a:pt x="1875" y="217"/>
                </a:lnTo>
                <a:lnTo>
                  <a:pt x="1877" y="217"/>
                </a:lnTo>
                <a:lnTo>
                  <a:pt x="1882" y="218"/>
                </a:lnTo>
                <a:lnTo>
                  <a:pt x="1888" y="219"/>
                </a:lnTo>
                <a:close/>
                <a:moveTo>
                  <a:pt x="2063" y="249"/>
                </a:moveTo>
                <a:lnTo>
                  <a:pt x="2013" y="249"/>
                </a:lnTo>
                <a:lnTo>
                  <a:pt x="2013" y="13"/>
                </a:lnTo>
                <a:lnTo>
                  <a:pt x="2063" y="13"/>
                </a:lnTo>
                <a:lnTo>
                  <a:pt x="2063" y="249"/>
                </a:lnTo>
                <a:close/>
                <a:moveTo>
                  <a:pt x="2197" y="72"/>
                </a:moveTo>
                <a:lnTo>
                  <a:pt x="2197" y="109"/>
                </a:lnTo>
                <a:lnTo>
                  <a:pt x="2164" y="109"/>
                </a:lnTo>
                <a:lnTo>
                  <a:pt x="2164" y="195"/>
                </a:lnTo>
                <a:lnTo>
                  <a:pt x="2164" y="199"/>
                </a:lnTo>
                <a:lnTo>
                  <a:pt x="2165" y="203"/>
                </a:lnTo>
                <a:lnTo>
                  <a:pt x="2166" y="205"/>
                </a:lnTo>
                <a:lnTo>
                  <a:pt x="2167" y="206"/>
                </a:lnTo>
                <a:lnTo>
                  <a:pt x="2169" y="208"/>
                </a:lnTo>
                <a:lnTo>
                  <a:pt x="2171" y="210"/>
                </a:lnTo>
                <a:lnTo>
                  <a:pt x="2174" y="211"/>
                </a:lnTo>
                <a:lnTo>
                  <a:pt x="2177" y="212"/>
                </a:lnTo>
                <a:lnTo>
                  <a:pt x="2181" y="212"/>
                </a:lnTo>
                <a:lnTo>
                  <a:pt x="2188" y="211"/>
                </a:lnTo>
                <a:lnTo>
                  <a:pt x="2193" y="210"/>
                </a:lnTo>
                <a:lnTo>
                  <a:pt x="2201" y="247"/>
                </a:lnTo>
                <a:lnTo>
                  <a:pt x="2190" y="250"/>
                </a:lnTo>
                <a:lnTo>
                  <a:pt x="2183" y="251"/>
                </a:lnTo>
                <a:lnTo>
                  <a:pt x="2174" y="252"/>
                </a:lnTo>
                <a:lnTo>
                  <a:pt x="2168" y="252"/>
                </a:lnTo>
                <a:lnTo>
                  <a:pt x="2161" y="251"/>
                </a:lnTo>
                <a:lnTo>
                  <a:pt x="2156" y="250"/>
                </a:lnTo>
                <a:lnTo>
                  <a:pt x="2150" y="249"/>
                </a:lnTo>
                <a:lnTo>
                  <a:pt x="2145" y="248"/>
                </a:lnTo>
                <a:lnTo>
                  <a:pt x="2140" y="245"/>
                </a:lnTo>
                <a:lnTo>
                  <a:pt x="2135" y="243"/>
                </a:lnTo>
                <a:lnTo>
                  <a:pt x="2131" y="240"/>
                </a:lnTo>
                <a:lnTo>
                  <a:pt x="2127" y="237"/>
                </a:lnTo>
                <a:lnTo>
                  <a:pt x="2124" y="233"/>
                </a:lnTo>
                <a:lnTo>
                  <a:pt x="2121" y="229"/>
                </a:lnTo>
                <a:lnTo>
                  <a:pt x="2119" y="224"/>
                </a:lnTo>
                <a:lnTo>
                  <a:pt x="2117" y="219"/>
                </a:lnTo>
                <a:lnTo>
                  <a:pt x="2116" y="213"/>
                </a:lnTo>
                <a:lnTo>
                  <a:pt x="2115" y="208"/>
                </a:lnTo>
                <a:lnTo>
                  <a:pt x="2115" y="201"/>
                </a:lnTo>
                <a:lnTo>
                  <a:pt x="2115" y="109"/>
                </a:lnTo>
                <a:lnTo>
                  <a:pt x="2091" y="109"/>
                </a:lnTo>
                <a:lnTo>
                  <a:pt x="2091" y="72"/>
                </a:lnTo>
                <a:lnTo>
                  <a:pt x="2115" y="72"/>
                </a:lnTo>
                <a:lnTo>
                  <a:pt x="2115" y="30"/>
                </a:lnTo>
                <a:lnTo>
                  <a:pt x="2164" y="30"/>
                </a:lnTo>
                <a:lnTo>
                  <a:pt x="2164" y="72"/>
                </a:lnTo>
                <a:lnTo>
                  <a:pt x="2197" y="72"/>
                </a:lnTo>
                <a:close/>
                <a:moveTo>
                  <a:pt x="2304" y="253"/>
                </a:moveTo>
                <a:lnTo>
                  <a:pt x="2291" y="252"/>
                </a:lnTo>
                <a:lnTo>
                  <a:pt x="2285" y="251"/>
                </a:lnTo>
                <a:lnTo>
                  <a:pt x="2279" y="250"/>
                </a:lnTo>
                <a:lnTo>
                  <a:pt x="2268" y="246"/>
                </a:lnTo>
                <a:lnTo>
                  <a:pt x="2263" y="244"/>
                </a:lnTo>
                <a:lnTo>
                  <a:pt x="2258" y="241"/>
                </a:lnTo>
                <a:lnTo>
                  <a:pt x="2249" y="235"/>
                </a:lnTo>
                <a:lnTo>
                  <a:pt x="2245" y="231"/>
                </a:lnTo>
                <a:lnTo>
                  <a:pt x="2241" y="227"/>
                </a:lnTo>
                <a:lnTo>
                  <a:pt x="2234" y="219"/>
                </a:lnTo>
                <a:lnTo>
                  <a:pt x="2231" y="214"/>
                </a:lnTo>
                <a:lnTo>
                  <a:pt x="2228" y="209"/>
                </a:lnTo>
                <a:lnTo>
                  <a:pt x="2223" y="198"/>
                </a:lnTo>
                <a:lnTo>
                  <a:pt x="2221" y="193"/>
                </a:lnTo>
                <a:lnTo>
                  <a:pt x="2220" y="187"/>
                </a:lnTo>
                <a:lnTo>
                  <a:pt x="2219" y="181"/>
                </a:lnTo>
                <a:lnTo>
                  <a:pt x="2218" y="175"/>
                </a:lnTo>
                <a:lnTo>
                  <a:pt x="2218" y="168"/>
                </a:lnTo>
                <a:lnTo>
                  <a:pt x="2217" y="161"/>
                </a:lnTo>
                <a:lnTo>
                  <a:pt x="2218" y="155"/>
                </a:lnTo>
                <a:lnTo>
                  <a:pt x="2218" y="148"/>
                </a:lnTo>
                <a:lnTo>
                  <a:pt x="2219" y="142"/>
                </a:lnTo>
                <a:lnTo>
                  <a:pt x="2220" y="136"/>
                </a:lnTo>
                <a:lnTo>
                  <a:pt x="2223" y="124"/>
                </a:lnTo>
                <a:lnTo>
                  <a:pt x="2225" y="119"/>
                </a:lnTo>
                <a:lnTo>
                  <a:pt x="2228" y="114"/>
                </a:lnTo>
                <a:lnTo>
                  <a:pt x="2234" y="104"/>
                </a:lnTo>
                <a:lnTo>
                  <a:pt x="2237" y="99"/>
                </a:lnTo>
                <a:lnTo>
                  <a:pt x="2241" y="95"/>
                </a:lnTo>
                <a:lnTo>
                  <a:pt x="2245" y="91"/>
                </a:lnTo>
                <a:lnTo>
                  <a:pt x="2249" y="88"/>
                </a:lnTo>
                <a:lnTo>
                  <a:pt x="2253" y="85"/>
                </a:lnTo>
                <a:lnTo>
                  <a:pt x="2258" y="82"/>
                </a:lnTo>
                <a:lnTo>
                  <a:pt x="2263" y="79"/>
                </a:lnTo>
                <a:lnTo>
                  <a:pt x="2268" y="77"/>
                </a:lnTo>
                <a:lnTo>
                  <a:pt x="2274" y="75"/>
                </a:lnTo>
                <a:lnTo>
                  <a:pt x="2279" y="73"/>
                </a:lnTo>
                <a:lnTo>
                  <a:pt x="2285" y="72"/>
                </a:lnTo>
                <a:lnTo>
                  <a:pt x="2291" y="71"/>
                </a:lnTo>
                <a:lnTo>
                  <a:pt x="2304" y="70"/>
                </a:lnTo>
                <a:lnTo>
                  <a:pt x="2317" y="71"/>
                </a:lnTo>
                <a:lnTo>
                  <a:pt x="2323" y="72"/>
                </a:lnTo>
                <a:lnTo>
                  <a:pt x="2329" y="73"/>
                </a:lnTo>
                <a:lnTo>
                  <a:pt x="2340" y="77"/>
                </a:lnTo>
                <a:lnTo>
                  <a:pt x="2346" y="79"/>
                </a:lnTo>
                <a:lnTo>
                  <a:pt x="2351" y="82"/>
                </a:lnTo>
                <a:lnTo>
                  <a:pt x="2360" y="88"/>
                </a:lnTo>
                <a:lnTo>
                  <a:pt x="2364" y="91"/>
                </a:lnTo>
                <a:lnTo>
                  <a:pt x="2368" y="95"/>
                </a:lnTo>
                <a:lnTo>
                  <a:pt x="2375" y="104"/>
                </a:lnTo>
                <a:lnTo>
                  <a:pt x="2378" y="109"/>
                </a:lnTo>
                <a:lnTo>
                  <a:pt x="2381" y="114"/>
                </a:lnTo>
                <a:lnTo>
                  <a:pt x="2385" y="124"/>
                </a:lnTo>
                <a:lnTo>
                  <a:pt x="2387" y="130"/>
                </a:lnTo>
                <a:lnTo>
                  <a:pt x="2389" y="136"/>
                </a:lnTo>
                <a:lnTo>
                  <a:pt x="2390" y="142"/>
                </a:lnTo>
                <a:lnTo>
                  <a:pt x="2391" y="148"/>
                </a:lnTo>
                <a:lnTo>
                  <a:pt x="2391" y="155"/>
                </a:lnTo>
                <a:lnTo>
                  <a:pt x="2391" y="161"/>
                </a:lnTo>
                <a:lnTo>
                  <a:pt x="2391" y="168"/>
                </a:lnTo>
                <a:lnTo>
                  <a:pt x="2391" y="175"/>
                </a:lnTo>
                <a:lnTo>
                  <a:pt x="2390" y="181"/>
                </a:lnTo>
                <a:lnTo>
                  <a:pt x="2389" y="187"/>
                </a:lnTo>
                <a:lnTo>
                  <a:pt x="2385" y="198"/>
                </a:lnTo>
                <a:lnTo>
                  <a:pt x="2383" y="204"/>
                </a:lnTo>
                <a:lnTo>
                  <a:pt x="2381" y="209"/>
                </a:lnTo>
                <a:lnTo>
                  <a:pt x="2375" y="219"/>
                </a:lnTo>
                <a:lnTo>
                  <a:pt x="2372" y="223"/>
                </a:lnTo>
                <a:lnTo>
                  <a:pt x="2368" y="227"/>
                </a:lnTo>
                <a:lnTo>
                  <a:pt x="2364" y="231"/>
                </a:lnTo>
                <a:lnTo>
                  <a:pt x="2360" y="235"/>
                </a:lnTo>
                <a:lnTo>
                  <a:pt x="2355" y="238"/>
                </a:lnTo>
                <a:lnTo>
                  <a:pt x="2351" y="241"/>
                </a:lnTo>
                <a:lnTo>
                  <a:pt x="2346" y="244"/>
                </a:lnTo>
                <a:lnTo>
                  <a:pt x="2340" y="246"/>
                </a:lnTo>
                <a:lnTo>
                  <a:pt x="2335" y="248"/>
                </a:lnTo>
                <a:lnTo>
                  <a:pt x="2329" y="250"/>
                </a:lnTo>
                <a:lnTo>
                  <a:pt x="2323" y="251"/>
                </a:lnTo>
                <a:lnTo>
                  <a:pt x="2317" y="252"/>
                </a:lnTo>
                <a:lnTo>
                  <a:pt x="2304" y="253"/>
                </a:lnTo>
                <a:close/>
                <a:moveTo>
                  <a:pt x="2305" y="215"/>
                </a:moveTo>
                <a:lnTo>
                  <a:pt x="2309" y="214"/>
                </a:lnTo>
                <a:lnTo>
                  <a:pt x="2313" y="214"/>
                </a:lnTo>
                <a:lnTo>
                  <a:pt x="2317" y="212"/>
                </a:lnTo>
                <a:lnTo>
                  <a:pt x="2321" y="211"/>
                </a:lnTo>
                <a:lnTo>
                  <a:pt x="2324" y="209"/>
                </a:lnTo>
                <a:lnTo>
                  <a:pt x="2327" y="206"/>
                </a:lnTo>
                <a:lnTo>
                  <a:pt x="2330" y="203"/>
                </a:lnTo>
                <a:lnTo>
                  <a:pt x="2332" y="199"/>
                </a:lnTo>
                <a:lnTo>
                  <a:pt x="2334" y="195"/>
                </a:lnTo>
                <a:lnTo>
                  <a:pt x="2336" y="191"/>
                </a:lnTo>
                <a:lnTo>
                  <a:pt x="2338" y="187"/>
                </a:lnTo>
                <a:lnTo>
                  <a:pt x="2339" y="182"/>
                </a:lnTo>
                <a:lnTo>
                  <a:pt x="2341" y="172"/>
                </a:lnTo>
                <a:lnTo>
                  <a:pt x="2341" y="167"/>
                </a:lnTo>
                <a:lnTo>
                  <a:pt x="2342" y="161"/>
                </a:lnTo>
                <a:lnTo>
                  <a:pt x="2341" y="150"/>
                </a:lnTo>
                <a:lnTo>
                  <a:pt x="2339" y="140"/>
                </a:lnTo>
                <a:lnTo>
                  <a:pt x="2338" y="135"/>
                </a:lnTo>
                <a:lnTo>
                  <a:pt x="2336" y="131"/>
                </a:lnTo>
                <a:lnTo>
                  <a:pt x="2332" y="123"/>
                </a:lnTo>
                <a:lnTo>
                  <a:pt x="2330" y="119"/>
                </a:lnTo>
                <a:lnTo>
                  <a:pt x="2327" y="116"/>
                </a:lnTo>
                <a:lnTo>
                  <a:pt x="2324" y="113"/>
                </a:lnTo>
                <a:lnTo>
                  <a:pt x="2321" y="111"/>
                </a:lnTo>
                <a:lnTo>
                  <a:pt x="2317" y="110"/>
                </a:lnTo>
                <a:lnTo>
                  <a:pt x="2313" y="108"/>
                </a:lnTo>
                <a:lnTo>
                  <a:pt x="2309" y="108"/>
                </a:lnTo>
                <a:lnTo>
                  <a:pt x="2305" y="107"/>
                </a:lnTo>
                <a:lnTo>
                  <a:pt x="2300" y="108"/>
                </a:lnTo>
                <a:lnTo>
                  <a:pt x="2296" y="108"/>
                </a:lnTo>
                <a:lnTo>
                  <a:pt x="2292" y="110"/>
                </a:lnTo>
                <a:lnTo>
                  <a:pt x="2288" y="111"/>
                </a:lnTo>
                <a:lnTo>
                  <a:pt x="2285" y="113"/>
                </a:lnTo>
                <a:lnTo>
                  <a:pt x="2282" y="116"/>
                </a:lnTo>
                <a:lnTo>
                  <a:pt x="2279" y="119"/>
                </a:lnTo>
                <a:lnTo>
                  <a:pt x="2277" y="123"/>
                </a:lnTo>
                <a:lnTo>
                  <a:pt x="2272" y="131"/>
                </a:lnTo>
                <a:lnTo>
                  <a:pt x="2271" y="135"/>
                </a:lnTo>
                <a:lnTo>
                  <a:pt x="2270" y="140"/>
                </a:lnTo>
                <a:lnTo>
                  <a:pt x="2269" y="145"/>
                </a:lnTo>
                <a:lnTo>
                  <a:pt x="2268" y="150"/>
                </a:lnTo>
                <a:lnTo>
                  <a:pt x="2267" y="155"/>
                </a:lnTo>
                <a:lnTo>
                  <a:pt x="2267" y="161"/>
                </a:lnTo>
                <a:lnTo>
                  <a:pt x="2268" y="172"/>
                </a:lnTo>
                <a:lnTo>
                  <a:pt x="2270" y="182"/>
                </a:lnTo>
                <a:lnTo>
                  <a:pt x="2271" y="187"/>
                </a:lnTo>
                <a:lnTo>
                  <a:pt x="2272" y="191"/>
                </a:lnTo>
                <a:lnTo>
                  <a:pt x="2274" y="195"/>
                </a:lnTo>
                <a:lnTo>
                  <a:pt x="2277" y="199"/>
                </a:lnTo>
                <a:lnTo>
                  <a:pt x="2279" y="203"/>
                </a:lnTo>
                <a:lnTo>
                  <a:pt x="2282" y="206"/>
                </a:lnTo>
                <a:lnTo>
                  <a:pt x="2285" y="209"/>
                </a:lnTo>
                <a:lnTo>
                  <a:pt x="2288" y="211"/>
                </a:lnTo>
                <a:lnTo>
                  <a:pt x="2292" y="212"/>
                </a:lnTo>
                <a:lnTo>
                  <a:pt x="2296" y="214"/>
                </a:lnTo>
                <a:lnTo>
                  <a:pt x="2300" y="214"/>
                </a:lnTo>
                <a:lnTo>
                  <a:pt x="2305" y="215"/>
                </a:lnTo>
                <a:close/>
                <a:moveTo>
                  <a:pt x="2539" y="172"/>
                </a:moveTo>
                <a:lnTo>
                  <a:pt x="2430" y="172"/>
                </a:lnTo>
                <a:lnTo>
                  <a:pt x="2430" y="133"/>
                </a:lnTo>
                <a:lnTo>
                  <a:pt x="2539" y="133"/>
                </a:lnTo>
                <a:lnTo>
                  <a:pt x="2539" y="172"/>
                </a:lnTo>
                <a:close/>
                <a:moveTo>
                  <a:pt x="2603" y="315"/>
                </a:moveTo>
                <a:lnTo>
                  <a:pt x="2594" y="315"/>
                </a:lnTo>
                <a:lnTo>
                  <a:pt x="2586" y="314"/>
                </a:lnTo>
                <a:lnTo>
                  <a:pt x="2579" y="312"/>
                </a:lnTo>
                <a:lnTo>
                  <a:pt x="2573" y="310"/>
                </a:lnTo>
                <a:lnTo>
                  <a:pt x="2584" y="274"/>
                </a:lnTo>
                <a:lnTo>
                  <a:pt x="2590" y="275"/>
                </a:lnTo>
                <a:lnTo>
                  <a:pt x="2596" y="276"/>
                </a:lnTo>
                <a:lnTo>
                  <a:pt x="2601" y="276"/>
                </a:lnTo>
                <a:lnTo>
                  <a:pt x="2606" y="276"/>
                </a:lnTo>
                <a:lnTo>
                  <a:pt x="2608" y="275"/>
                </a:lnTo>
                <a:lnTo>
                  <a:pt x="2610" y="274"/>
                </a:lnTo>
                <a:lnTo>
                  <a:pt x="2614" y="271"/>
                </a:lnTo>
                <a:lnTo>
                  <a:pt x="2617" y="267"/>
                </a:lnTo>
                <a:lnTo>
                  <a:pt x="2620" y="262"/>
                </a:lnTo>
                <a:lnTo>
                  <a:pt x="2623" y="254"/>
                </a:lnTo>
                <a:lnTo>
                  <a:pt x="2559" y="72"/>
                </a:lnTo>
                <a:lnTo>
                  <a:pt x="2611" y="72"/>
                </a:lnTo>
                <a:lnTo>
                  <a:pt x="2647" y="202"/>
                </a:lnTo>
                <a:lnTo>
                  <a:pt x="2686" y="72"/>
                </a:lnTo>
                <a:lnTo>
                  <a:pt x="2738" y="72"/>
                </a:lnTo>
                <a:lnTo>
                  <a:pt x="2669" y="268"/>
                </a:lnTo>
                <a:lnTo>
                  <a:pt x="2665" y="278"/>
                </a:lnTo>
                <a:lnTo>
                  <a:pt x="2663" y="283"/>
                </a:lnTo>
                <a:lnTo>
                  <a:pt x="2660" y="287"/>
                </a:lnTo>
                <a:lnTo>
                  <a:pt x="2654" y="296"/>
                </a:lnTo>
                <a:lnTo>
                  <a:pt x="2646" y="302"/>
                </a:lnTo>
                <a:lnTo>
                  <a:pt x="2642" y="306"/>
                </a:lnTo>
                <a:lnTo>
                  <a:pt x="2638" y="308"/>
                </a:lnTo>
                <a:lnTo>
                  <a:pt x="2633" y="310"/>
                </a:lnTo>
                <a:lnTo>
                  <a:pt x="2628" y="312"/>
                </a:lnTo>
                <a:lnTo>
                  <a:pt x="2622" y="314"/>
                </a:lnTo>
                <a:lnTo>
                  <a:pt x="2616" y="315"/>
                </a:lnTo>
                <a:lnTo>
                  <a:pt x="2610" y="315"/>
                </a:lnTo>
                <a:lnTo>
                  <a:pt x="2603" y="315"/>
                </a:lnTo>
                <a:close/>
                <a:moveTo>
                  <a:pt x="2812" y="249"/>
                </a:moveTo>
                <a:lnTo>
                  <a:pt x="2763" y="249"/>
                </a:lnTo>
                <a:lnTo>
                  <a:pt x="2763" y="13"/>
                </a:lnTo>
                <a:lnTo>
                  <a:pt x="2812" y="13"/>
                </a:lnTo>
                <a:lnTo>
                  <a:pt x="2812" y="249"/>
                </a:lnTo>
                <a:close/>
                <a:moveTo>
                  <a:pt x="2877" y="50"/>
                </a:moveTo>
                <a:lnTo>
                  <a:pt x="2872" y="49"/>
                </a:lnTo>
                <a:lnTo>
                  <a:pt x="2867" y="48"/>
                </a:lnTo>
                <a:lnTo>
                  <a:pt x="2863" y="45"/>
                </a:lnTo>
                <a:lnTo>
                  <a:pt x="2859" y="42"/>
                </a:lnTo>
                <a:lnTo>
                  <a:pt x="2855" y="38"/>
                </a:lnTo>
                <a:lnTo>
                  <a:pt x="2853" y="34"/>
                </a:lnTo>
                <a:lnTo>
                  <a:pt x="2851" y="30"/>
                </a:lnTo>
                <a:lnTo>
                  <a:pt x="2851" y="25"/>
                </a:lnTo>
                <a:lnTo>
                  <a:pt x="2851" y="20"/>
                </a:lnTo>
                <a:lnTo>
                  <a:pt x="2853" y="15"/>
                </a:lnTo>
                <a:lnTo>
                  <a:pt x="2855" y="11"/>
                </a:lnTo>
                <a:lnTo>
                  <a:pt x="2859" y="7"/>
                </a:lnTo>
                <a:lnTo>
                  <a:pt x="2863" y="4"/>
                </a:lnTo>
                <a:lnTo>
                  <a:pt x="2867" y="2"/>
                </a:lnTo>
                <a:lnTo>
                  <a:pt x="2872" y="0"/>
                </a:lnTo>
                <a:lnTo>
                  <a:pt x="2877" y="0"/>
                </a:lnTo>
                <a:lnTo>
                  <a:pt x="2883" y="0"/>
                </a:lnTo>
                <a:lnTo>
                  <a:pt x="2887" y="2"/>
                </a:lnTo>
                <a:lnTo>
                  <a:pt x="2892" y="4"/>
                </a:lnTo>
                <a:lnTo>
                  <a:pt x="2896" y="7"/>
                </a:lnTo>
                <a:lnTo>
                  <a:pt x="2900" y="11"/>
                </a:lnTo>
                <a:lnTo>
                  <a:pt x="2902" y="15"/>
                </a:lnTo>
                <a:lnTo>
                  <a:pt x="2903" y="20"/>
                </a:lnTo>
                <a:lnTo>
                  <a:pt x="2904" y="25"/>
                </a:lnTo>
                <a:lnTo>
                  <a:pt x="2903" y="30"/>
                </a:lnTo>
                <a:lnTo>
                  <a:pt x="2902" y="34"/>
                </a:lnTo>
                <a:lnTo>
                  <a:pt x="2900" y="38"/>
                </a:lnTo>
                <a:lnTo>
                  <a:pt x="2896" y="42"/>
                </a:lnTo>
                <a:lnTo>
                  <a:pt x="2892" y="45"/>
                </a:lnTo>
                <a:lnTo>
                  <a:pt x="2887" y="48"/>
                </a:lnTo>
                <a:lnTo>
                  <a:pt x="2883" y="49"/>
                </a:lnTo>
                <a:lnTo>
                  <a:pt x="2877" y="50"/>
                </a:lnTo>
                <a:close/>
                <a:moveTo>
                  <a:pt x="2853" y="72"/>
                </a:moveTo>
                <a:lnTo>
                  <a:pt x="2902" y="72"/>
                </a:lnTo>
                <a:lnTo>
                  <a:pt x="2902" y="249"/>
                </a:lnTo>
                <a:lnTo>
                  <a:pt x="2853" y="249"/>
                </a:lnTo>
                <a:lnTo>
                  <a:pt x="2853" y="72"/>
                </a:lnTo>
                <a:close/>
                <a:moveTo>
                  <a:pt x="3023" y="253"/>
                </a:moveTo>
                <a:lnTo>
                  <a:pt x="3010" y="252"/>
                </a:lnTo>
                <a:lnTo>
                  <a:pt x="3003" y="251"/>
                </a:lnTo>
                <a:lnTo>
                  <a:pt x="2998" y="250"/>
                </a:lnTo>
                <a:lnTo>
                  <a:pt x="2986" y="246"/>
                </a:lnTo>
                <a:lnTo>
                  <a:pt x="2980" y="244"/>
                </a:lnTo>
                <a:lnTo>
                  <a:pt x="2975" y="241"/>
                </a:lnTo>
                <a:lnTo>
                  <a:pt x="2966" y="235"/>
                </a:lnTo>
                <a:lnTo>
                  <a:pt x="2962" y="231"/>
                </a:lnTo>
                <a:lnTo>
                  <a:pt x="2958" y="227"/>
                </a:lnTo>
                <a:lnTo>
                  <a:pt x="2951" y="219"/>
                </a:lnTo>
                <a:lnTo>
                  <a:pt x="2948" y="214"/>
                </a:lnTo>
                <a:lnTo>
                  <a:pt x="2945" y="209"/>
                </a:lnTo>
                <a:lnTo>
                  <a:pt x="2940" y="198"/>
                </a:lnTo>
                <a:lnTo>
                  <a:pt x="2939" y="193"/>
                </a:lnTo>
                <a:lnTo>
                  <a:pt x="2937" y="187"/>
                </a:lnTo>
                <a:lnTo>
                  <a:pt x="2936" y="181"/>
                </a:lnTo>
                <a:lnTo>
                  <a:pt x="2935" y="175"/>
                </a:lnTo>
                <a:lnTo>
                  <a:pt x="2935" y="168"/>
                </a:lnTo>
                <a:lnTo>
                  <a:pt x="2935" y="161"/>
                </a:lnTo>
                <a:lnTo>
                  <a:pt x="2935" y="155"/>
                </a:lnTo>
                <a:lnTo>
                  <a:pt x="2935" y="148"/>
                </a:lnTo>
                <a:lnTo>
                  <a:pt x="2936" y="142"/>
                </a:lnTo>
                <a:lnTo>
                  <a:pt x="2937" y="136"/>
                </a:lnTo>
                <a:lnTo>
                  <a:pt x="2940" y="124"/>
                </a:lnTo>
                <a:lnTo>
                  <a:pt x="2943" y="119"/>
                </a:lnTo>
                <a:lnTo>
                  <a:pt x="2945" y="114"/>
                </a:lnTo>
                <a:lnTo>
                  <a:pt x="2951" y="104"/>
                </a:lnTo>
                <a:lnTo>
                  <a:pt x="2954" y="99"/>
                </a:lnTo>
                <a:lnTo>
                  <a:pt x="2958" y="95"/>
                </a:lnTo>
                <a:lnTo>
                  <a:pt x="2962" y="91"/>
                </a:lnTo>
                <a:lnTo>
                  <a:pt x="2966" y="88"/>
                </a:lnTo>
                <a:lnTo>
                  <a:pt x="2970" y="85"/>
                </a:lnTo>
                <a:lnTo>
                  <a:pt x="2975" y="82"/>
                </a:lnTo>
                <a:lnTo>
                  <a:pt x="2980" y="79"/>
                </a:lnTo>
                <a:lnTo>
                  <a:pt x="2986" y="77"/>
                </a:lnTo>
                <a:lnTo>
                  <a:pt x="2992" y="75"/>
                </a:lnTo>
                <a:lnTo>
                  <a:pt x="2998" y="73"/>
                </a:lnTo>
                <a:lnTo>
                  <a:pt x="3003" y="72"/>
                </a:lnTo>
                <a:lnTo>
                  <a:pt x="3010" y="71"/>
                </a:lnTo>
                <a:lnTo>
                  <a:pt x="3023" y="70"/>
                </a:lnTo>
                <a:lnTo>
                  <a:pt x="3035" y="71"/>
                </a:lnTo>
                <a:lnTo>
                  <a:pt x="3042" y="72"/>
                </a:lnTo>
                <a:lnTo>
                  <a:pt x="3047" y="73"/>
                </a:lnTo>
                <a:lnTo>
                  <a:pt x="3059" y="77"/>
                </a:lnTo>
                <a:lnTo>
                  <a:pt x="3064" y="79"/>
                </a:lnTo>
                <a:lnTo>
                  <a:pt x="3069" y="82"/>
                </a:lnTo>
                <a:lnTo>
                  <a:pt x="3078" y="88"/>
                </a:lnTo>
                <a:lnTo>
                  <a:pt x="3082" y="91"/>
                </a:lnTo>
                <a:lnTo>
                  <a:pt x="3086" y="95"/>
                </a:lnTo>
                <a:lnTo>
                  <a:pt x="3093" y="104"/>
                </a:lnTo>
                <a:lnTo>
                  <a:pt x="3096" y="109"/>
                </a:lnTo>
                <a:lnTo>
                  <a:pt x="3099" y="114"/>
                </a:lnTo>
                <a:lnTo>
                  <a:pt x="3104" y="124"/>
                </a:lnTo>
                <a:lnTo>
                  <a:pt x="3105" y="130"/>
                </a:lnTo>
                <a:lnTo>
                  <a:pt x="3107" y="136"/>
                </a:lnTo>
                <a:lnTo>
                  <a:pt x="3108" y="142"/>
                </a:lnTo>
                <a:lnTo>
                  <a:pt x="3109" y="148"/>
                </a:lnTo>
                <a:lnTo>
                  <a:pt x="3109" y="155"/>
                </a:lnTo>
                <a:lnTo>
                  <a:pt x="3109" y="161"/>
                </a:lnTo>
                <a:lnTo>
                  <a:pt x="3109" y="168"/>
                </a:lnTo>
                <a:lnTo>
                  <a:pt x="3109" y="175"/>
                </a:lnTo>
                <a:lnTo>
                  <a:pt x="3108" y="181"/>
                </a:lnTo>
                <a:lnTo>
                  <a:pt x="3107" y="187"/>
                </a:lnTo>
                <a:lnTo>
                  <a:pt x="3104" y="198"/>
                </a:lnTo>
                <a:lnTo>
                  <a:pt x="3101" y="204"/>
                </a:lnTo>
                <a:lnTo>
                  <a:pt x="3099" y="209"/>
                </a:lnTo>
                <a:lnTo>
                  <a:pt x="3093" y="219"/>
                </a:lnTo>
                <a:lnTo>
                  <a:pt x="3090" y="223"/>
                </a:lnTo>
                <a:lnTo>
                  <a:pt x="3086" y="227"/>
                </a:lnTo>
                <a:lnTo>
                  <a:pt x="3082" y="231"/>
                </a:lnTo>
                <a:lnTo>
                  <a:pt x="3078" y="235"/>
                </a:lnTo>
                <a:lnTo>
                  <a:pt x="3074" y="238"/>
                </a:lnTo>
                <a:lnTo>
                  <a:pt x="3069" y="241"/>
                </a:lnTo>
                <a:lnTo>
                  <a:pt x="3064" y="244"/>
                </a:lnTo>
                <a:lnTo>
                  <a:pt x="3059" y="246"/>
                </a:lnTo>
                <a:lnTo>
                  <a:pt x="3053" y="248"/>
                </a:lnTo>
                <a:lnTo>
                  <a:pt x="3047" y="250"/>
                </a:lnTo>
                <a:lnTo>
                  <a:pt x="3042" y="251"/>
                </a:lnTo>
                <a:lnTo>
                  <a:pt x="3035" y="252"/>
                </a:lnTo>
                <a:lnTo>
                  <a:pt x="3023" y="253"/>
                </a:lnTo>
                <a:close/>
                <a:moveTo>
                  <a:pt x="3023" y="215"/>
                </a:moveTo>
                <a:lnTo>
                  <a:pt x="3027" y="214"/>
                </a:lnTo>
                <a:lnTo>
                  <a:pt x="3031" y="214"/>
                </a:lnTo>
                <a:lnTo>
                  <a:pt x="3035" y="212"/>
                </a:lnTo>
                <a:lnTo>
                  <a:pt x="3039" y="211"/>
                </a:lnTo>
                <a:lnTo>
                  <a:pt x="3042" y="209"/>
                </a:lnTo>
                <a:lnTo>
                  <a:pt x="3045" y="206"/>
                </a:lnTo>
                <a:lnTo>
                  <a:pt x="3048" y="203"/>
                </a:lnTo>
                <a:lnTo>
                  <a:pt x="3050" y="199"/>
                </a:lnTo>
                <a:lnTo>
                  <a:pt x="3052" y="195"/>
                </a:lnTo>
                <a:lnTo>
                  <a:pt x="3054" y="191"/>
                </a:lnTo>
                <a:lnTo>
                  <a:pt x="3056" y="187"/>
                </a:lnTo>
                <a:lnTo>
                  <a:pt x="3057" y="182"/>
                </a:lnTo>
                <a:lnTo>
                  <a:pt x="3059" y="172"/>
                </a:lnTo>
                <a:lnTo>
                  <a:pt x="3060" y="167"/>
                </a:lnTo>
                <a:lnTo>
                  <a:pt x="3060" y="161"/>
                </a:lnTo>
                <a:lnTo>
                  <a:pt x="3059" y="150"/>
                </a:lnTo>
                <a:lnTo>
                  <a:pt x="3057" y="140"/>
                </a:lnTo>
                <a:lnTo>
                  <a:pt x="3056" y="135"/>
                </a:lnTo>
                <a:lnTo>
                  <a:pt x="3054" y="131"/>
                </a:lnTo>
                <a:lnTo>
                  <a:pt x="3050" y="123"/>
                </a:lnTo>
                <a:lnTo>
                  <a:pt x="3048" y="119"/>
                </a:lnTo>
                <a:lnTo>
                  <a:pt x="3045" y="116"/>
                </a:lnTo>
                <a:lnTo>
                  <a:pt x="3042" y="113"/>
                </a:lnTo>
                <a:lnTo>
                  <a:pt x="3039" y="111"/>
                </a:lnTo>
                <a:lnTo>
                  <a:pt x="3035" y="110"/>
                </a:lnTo>
                <a:lnTo>
                  <a:pt x="3031" y="108"/>
                </a:lnTo>
                <a:lnTo>
                  <a:pt x="3027" y="108"/>
                </a:lnTo>
                <a:lnTo>
                  <a:pt x="3023" y="107"/>
                </a:lnTo>
                <a:lnTo>
                  <a:pt x="3018" y="108"/>
                </a:lnTo>
                <a:lnTo>
                  <a:pt x="3014" y="108"/>
                </a:lnTo>
                <a:lnTo>
                  <a:pt x="3010" y="110"/>
                </a:lnTo>
                <a:lnTo>
                  <a:pt x="3006" y="111"/>
                </a:lnTo>
                <a:lnTo>
                  <a:pt x="3003" y="113"/>
                </a:lnTo>
                <a:lnTo>
                  <a:pt x="3000" y="116"/>
                </a:lnTo>
                <a:lnTo>
                  <a:pt x="2997" y="119"/>
                </a:lnTo>
                <a:lnTo>
                  <a:pt x="2995" y="123"/>
                </a:lnTo>
                <a:lnTo>
                  <a:pt x="2991" y="131"/>
                </a:lnTo>
                <a:lnTo>
                  <a:pt x="2989" y="135"/>
                </a:lnTo>
                <a:lnTo>
                  <a:pt x="2988" y="140"/>
                </a:lnTo>
                <a:lnTo>
                  <a:pt x="2987" y="145"/>
                </a:lnTo>
                <a:lnTo>
                  <a:pt x="2986" y="150"/>
                </a:lnTo>
                <a:lnTo>
                  <a:pt x="2986" y="155"/>
                </a:lnTo>
                <a:lnTo>
                  <a:pt x="2985" y="161"/>
                </a:lnTo>
                <a:lnTo>
                  <a:pt x="2986" y="172"/>
                </a:lnTo>
                <a:lnTo>
                  <a:pt x="2988" y="182"/>
                </a:lnTo>
                <a:lnTo>
                  <a:pt x="2989" y="187"/>
                </a:lnTo>
                <a:lnTo>
                  <a:pt x="2991" y="191"/>
                </a:lnTo>
                <a:lnTo>
                  <a:pt x="2993" y="195"/>
                </a:lnTo>
                <a:lnTo>
                  <a:pt x="2995" y="199"/>
                </a:lnTo>
                <a:lnTo>
                  <a:pt x="2997" y="203"/>
                </a:lnTo>
                <a:lnTo>
                  <a:pt x="3000" y="206"/>
                </a:lnTo>
                <a:lnTo>
                  <a:pt x="3003" y="209"/>
                </a:lnTo>
                <a:lnTo>
                  <a:pt x="3006" y="211"/>
                </a:lnTo>
                <a:lnTo>
                  <a:pt x="3010" y="212"/>
                </a:lnTo>
                <a:lnTo>
                  <a:pt x="3014" y="214"/>
                </a:lnTo>
                <a:lnTo>
                  <a:pt x="3018" y="214"/>
                </a:lnTo>
                <a:lnTo>
                  <a:pt x="3023" y="215"/>
                </a:lnTo>
                <a:close/>
                <a:moveTo>
                  <a:pt x="3142" y="315"/>
                </a:moveTo>
                <a:lnTo>
                  <a:pt x="3142" y="72"/>
                </a:lnTo>
                <a:lnTo>
                  <a:pt x="3191" y="72"/>
                </a:lnTo>
                <a:lnTo>
                  <a:pt x="3191" y="102"/>
                </a:lnTo>
                <a:lnTo>
                  <a:pt x="3197" y="95"/>
                </a:lnTo>
                <a:lnTo>
                  <a:pt x="3202" y="87"/>
                </a:lnTo>
                <a:lnTo>
                  <a:pt x="3206" y="84"/>
                </a:lnTo>
                <a:lnTo>
                  <a:pt x="3209" y="81"/>
                </a:lnTo>
                <a:lnTo>
                  <a:pt x="3214" y="78"/>
                </a:lnTo>
                <a:lnTo>
                  <a:pt x="3218" y="75"/>
                </a:lnTo>
                <a:lnTo>
                  <a:pt x="3224" y="73"/>
                </a:lnTo>
                <a:lnTo>
                  <a:pt x="3227" y="72"/>
                </a:lnTo>
                <a:lnTo>
                  <a:pt x="3230" y="71"/>
                </a:lnTo>
                <a:lnTo>
                  <a:pt x="3236" y="70"/>
                </a:lnTo>
                <a:lnTo>
                  <a:pt x="3243" y="70"/>
                </a:lnTo>
                <a:lnTo>
                  <a:pt x="3253" y="71"/>
                </a:lnTo>
                <a:lnTo>
                  <a:pt x="3257" y="71"/>
                </a:lnTo>
                <a:lnTo>
                  <a:pt x="3262" y="73"/>
                </a:lnTo>
                <a:lnTo>
                  <a:pt x="3266" y="74"/>
                </a:lnTo>
                <a:lnTo>
                  <a:pt x="3270" y="76"/>
                </a:lnTo>
                <a:lnTo>
                  <a:pt x="3279" y="80"/>
                </a:lnTo>
                <a:lnTo>
                  <a:pt x="3283" y="83"/>
                </a:lnTo>
                <a:lnTo>
                  <a:pt x="3286" y="86"/>
                </a:lnTo>
                <a:lnTo>
                  <a:pt x="3290" y="89"/>
                </a:lnTo>
                <a:lnTo>
                  <a:pt x="3293" y="93"/>
                </a:lnTo>
                <a:lnTo>
                  <a:pt x="3297" y="97"/>
                </a:lnTo>
                <a:lnTo>
                  <a:pt x="3299" y="101"/>
                </a:lnTo>
                <a:lnTo>
                  <a:pt x="3302" y="106"/>
                </a:lnTo>
                <a:lnTo>
                  <a:pt x="3305" y="110"/>
                </a:lnTo>
                <a:lnTo>
                  <a:pt x="3307" y="116"/>
                </a:lnTo>
                <a:lnTo>
                  <a:pt x="3309" y="121"/>
                </a:lnTo>
                <a:lnTo>
                  <a:pt x="3311" y="127"/>
                </a:lnTo>
                <a:lnTo>
                  <a:pt x="3312" y="133"/>
                </a:lnTo>
                <a:lnTo>
                  <a:pt x="3313" y="140"/>
                </a:lnTo>
                <a:lnTo>
                  <a:pt x="3314" y="146"/>
                </a:lnTo>
                <a:lnTo>
                  <a:pt x="3314" y="154"/>
                </a:lnTo>
                <a:lnTo>
                  <a:pt x="3315" y="161"/>
                </a:lnTo>
                <a:lnTo>
                  <a:pt x="3314" y="175"/>
                </a:lnTo>
                <a:lnTo>
                  <a:pt x="3312" y="188"/>
                </a:lnTo>
                <a:lnTo>
                  <a:pt x="3311" y="194"/>
                </a:lnTo>
                <a:lnTo>
                  <a:pt x="3309" y="200"/>
                </a:lnTo>
                <a:lnTo>
                  <a:pt x="3307" y="206"/>
                </a:lnTo>
                <a:lnTo>
                  <a:pt x="3305" y="211"/>
                </a:lnTo>
                <a:lnTo>
                  <a:pt x="3303" y="216"/>
                </a:lnTo>
                <a:lnTo>
                  <a:pt x="3300" y="220"/>
                </a:lnTo>
                <a:lnTo>
                  <a:pt x="3297" y="225"/>
                </a:lnTo>
                <a:lnTo>
                  <a:pt x="3294" y="229"/>
                </a:lnTo>
                <a:lnTo>
                  <a:pt x="3287" y="236"/>
                </a:lnTo>
                <a:lnTo>
                  <a:pt x="3283" y="239"/>
                </a:lnTo>
                <a:lnTo>
                  <a:pt x="3279" y="242"/>
                </a:lnTo>
                <a:lnTo>
                  <a:pt x="3271" y="246"/>
                </a:lnTo>
                <a:lnTo>
                  <a:pt x="3267" y="248"/>
                </a:lnTo>
                <a:lnTo>
                  <a:pt x="3262" y="249"/>
                </a:lnTo>
                <a:lnTo>
                  <a:pt x="3253" y="251"/>
                </a:lnTo>
                <a:lnTo>
                  <a:pt x="3243" y="252"/>
                </a:lnTo>
                <a:lnTo>
                  <a:pt x="3236" y="252"/>
                </a:lnTo>
                <a:lnTo>
                  <a:pt x="3230" y="251"/>
                </a:lnTo>
                <a:lnTo>
                  <a:pt x="3224" y="249"/>
                </a:lnTo>
                <a:lnTo>
                  <a:pt x="3219" y="247"/>
                </a:lnTo>
                <a:lnTo>
                  <a:pt x="3214" y="245"/>
                </a:lnTo>
                <a:lnTo>
                  <a:pt x="3210" y="242"/>
                </a:lnTo>
                <a:lnTo>
                  <a:pt x="3208" y="240"/>
                </a:lnTo>
                <a:lnTo>
                  <a:pt x="3206" y="239"/>
                </a:lnTo>
                <a:lnTo>
                  <a:pt x="3203" y="235"/>
                </a:lnTo>
                <a:lnTo>
                  <a:pt x="3200" y="232"/>
                </a:lnTo>
                <a:lnTo>
                  <a:pt x="3197" y="228"/>
                </a:lnTo>
                <a:lnTo>
                  <a:pt x="3193" y="221"/>
                </a:lnTo>
                <a:lnTo>
                  <a:pt x="3191" y="315"/>
                </a:lnTo>
                <a:lnTo>
                  <a:pt x="3142" y="315"/>
                </a:lnTo>
                <a:close/>
                <a:moveTo>
                  <a:pt x="3190" y="161"/>
                </a:moveTo>
                <a:lnTo>
                  <a:pt x="3191" y="172"/>
                </a:lnTo>
                <a:lnTo>
                  <a:pt x="3193" y="182"/>
                </a:lnTo>
                <a:lnTo>
                  <a:pt x="3194" y="187"/>
                </a:lnTo>
                <a:lnTo>
                  <a:pt x="3196" y="191"/>
                </a:lnTo>
                <a:lnTo>
                  <a:pt x="3198" y="195"/>
                </a:lnTo>
                <a:lnTo>
                  <a:pt x="3200" y="199"/>
                </a:lnTo>
                <a:lnTo>
                  <a:pt x="3205" y="205"/>
                </a:lnTo>
                <a:lnTo>
                  <a:pt x="3208" y="207"/>
                </a:lnTo>
                <a:lnTo>
                  <a:pt x="3212" y="209"/>
                </a:lnTo>
                <a:lnTo>
                  <a:pt x="3215" y="211"/>
                </a:lnTo>
                <a:lnTo>
                  <a:pt x="3219" y="212"/>
                </a:lnTo>
                <a:lnTo>
                  <a:pt x="3223" y="213"/>
                </a:lnTo>
                <a:lnTo>
                  <a:pt x="3227" y="213"/>
                </a:lnTo>
                <a:lnTo>
                  <a:pt x="3232" y="213"/>
                </a:lnTo>
                <a:lnTo>
                  <a:pt x="3236" y="212"/>
                </a:lnTo>
                <a:lnTo>
                  <a:pt x="3240" y="211"/>
                </a:lnTo>
                <a:lnTo>
                  <a:pt x="3243" y="209"/>
                </a:lnTo>
                <a:lnTo>
                  <a:pt x="3247" y="207"/>
                </a:lnTo>
                <a:lnTo>
                  <a:pt x="3250" y="205"/>
                </a:lnTo>
                <a:lnTo>
                  <a:pt x="3253" y="202"/>
                </a:lnTo>
                <a:lnTo>
                  <a:pt x="3255" y="198"/>
                </a:lnTo>
                <a:lnTo>
                  <a:pt x="3259" y="191"/>
                </a:lnTo>
                <a:lnTo>
                  <a:pt x="3261" y="186"/>
                </a:lnTo>
                <a:lnTo>
                  <a:pt x="3262" y="182"/>
                </a:lnTo>
                <a:lnTo>
                  <a:pt x="3263" y="177"/>
                </a:lnTo>
                <a:lnTo>
                  <a:pt x="3264" y="172"/>
                </a:lnTo>
                <a:lnTo>
                  <a:pt x="3264" y="166"/>
                </a:lnTo>
                <a:lnTo>
                  <a:pt x="3265" y="161"/>
                </a:lnTo>
                <a:lnTo>
                  <a:pt x="3264" y="150"/>
                </a:lnTo>
                <a:lnTo>
                  <a:pt x="3262" y="140"/>
                </a:lnTo>
                <a:lnTo>
                  <a:pt x="3261" y="135"/>
                </a:lnTo>
                <a:lnTo>
                  <a:pt x="3259" y="131"/>
                </a:lnTo>
                <a:lnTo>
                  <a:pt x="3257" y="127"/>
                </a:lnTo>
                <a:lnTo>
                  <a:pt x="3255" y="123"/>
                </a:lnTo>
                <a:lnTo>
                  <a:pt x="3253" y="120"/>
                </a:lnTo>
                <a:lnTo>
                  <a:pt x="3250" y="117"/>
                </a:lnTo>
                <a:lnTo>
                  <a:pt x="3247" y="115"/>
                </a:lnTo>
                <a:lnTo>
                  <a:pt x="3243" y="113"/>
                </a:lnTo>
                <a:lnTo>
                  <a:pt x="3240" y="111"/>
                </a:lnTo>
                <a:lnTo>
                  <a:pt x="3236" y="110"/>
                </a:lnTo>
                <a:lnTo>
                  <a:pt x="3232" y="109"/>
                </a:lnTo>
                <a:lnTo>
                  <a:pt x="3227" y="109"/>
                </a:lnTo>
                <a:lnTo>
                  <a:pt x="3219" y="110"/>
                </a:lnTo>
                <a:lnTo>
                  <a:pt x="3215" y="111"/>
                </a:lnTo>
                <a:lnTo>
                  <a:pt x="3212" y="113"/>
                </a:lnTo>
                <a:lnTo>
                  <a:pt x="3208" y="115"/>
                </a:lnTo>
                <a:lnTo>
                  <a:pt x="3205" y="117"/>
                </a:lnTo>
                <a:lnTo>
                  <a:pt x="3202" y="120"/>
                </a:lnTo>
                <a:lnTo>
                  <a:pt x="3200" y="123"/>
                </a:lnTo>
                <a:lnTo>
                  <a:pt x="3196" y="131"/>
                </a:lnTo>
                <a:lnTo>
                  <a:pt x="3194" y="135"/>
                </a:lnTo>
                <a:lnTo>
                  <a:pt x="3193" y="139"/>
                </a:lnTo>
                <a:lnTo>
                  <a:pt x="3192" y="144"/>
                </a:lnTo>
                <a:lnTo>
                  <a:pt x="3191" y="150"/>
                </a:lnTo>
                <a:lnTo>
                  <a:pt x="3190" y="155"/>
                </a:lnTo>
                <a:lnTo>
                  <a:pt x="3190" y="161"/>
                </a:lnTo>
                <a:close/>
                <a:moveTo>
                  <a:pt x="3373" y="50"/>
                </a:moveTo>
                <a:lnTo>
                  <a:pt x="3368" y="49"/>
                </a:lnTo>
                <a:lnTo>
                  <a:pt x="3363" y="48"/>
                </a:lnTo>
                <a:lnTo>
                  <a:pt x="3358" y="45"/>
                </a:lnTo>
                <a:lnTo>
                  <a:pt x="3354" y="42"/>
                </a:lnTo>
                <a:lnTo>
                  <a:pt x="3351" y="38"/>
                </a:lnTo>
                <a:lnTo>
                  <a:pt x="3348" y="34"/>
                </a:lnTo>
                <a:lnTo>
                  <a:pt x="3347" y="30"/>
                </a:lnTo>
                <a:lnTo>
                  <a:pt x="3346" y="25"/>
                </a:lnTo>
                <a:lnTo>
                  <a:pt x="3347" y="20"/>
                </a:lnTo>
                <a:lnTo>
                  <a:pt x="3348" y="15"/>
                </a:lnTo>
                <a:lnTo>
                  <a:pt x="3351" y="11"/>
                </a:lnTo>
                <a:lnTo>
                  <a:pt x="3354" y="7"/>
                </a:lnTo>
                <a:lnTo>
                  <a:pt x="3358" y="4"/>
                </a:lnTo>
                <a:lnTo>
                  <a:pt x="3363" y="2"/>
                </a:lnTo>
                <a:lnTo>
                  <a:pt x="3368" y="0"/>
                </a:lnTo>
                <a:lnTo>
                  <a:pt x="3373" y="0"/>
                </a:lnTo>
                <a:lnTo>
                  <a:pt x="3378" y="0"/>
                </a:lnTo>
                <a:lnTo>
                  <a:pt x="3383" y="2"/>
                </a:lnTo>
                <a:lnTo>
                  <a:pt x="3387" y="4"/>
                </a:lnTo>
                <a:lnTo>
                  <a:pt x="3392" y="7"/>
                </a:lnTo>
                <a:lnTo>
                  <a:pt x="3395" y="11"/>
                </a:lnTo>
                <a:lnTo>
                  <a:pt x="3397" y="15"/>
                </a:lnTo>
                <a:lnTo>
                  <a:pt x="3399" y="20"/>
                </a:lnTo>
                <a:lnTo>
                  <a:pt x="3399" y="25"/>
                </a:lnTo>
                <a:lnTo>
                  <a:pt x="3399" y="30"/>
                </a:lnTo>
                <a:lnTo>
                  <a:pt x="3397" y="34"/>
                </a:lnTo>
                <a:lnTo>
                  <a:pt x="3395" y="38"/>
                </a:lnTo>
                <a:lnTo>
                  <a:pt x="3392" y="42"/>
                </a:lnTo>
                <a:lnTo>
                  <a:pt x="3387" y="45"/>
                </a:lnTo>
                <a:lnTo>
                  <a:pt x="3383" y="48"/>
                </a:lnTo>
                <a:lnTo>
                  <a:pt x="3378" y="49"/>
                </a:lnTo>
                <a:lnTo>
                  <a:pt x="3373" y="50"/>
                </a:lnTo>
                <a:close/>
                <a:moveTo>
                  <a:pt x="3348" y="72"/>
                </a:moveTo>
                <a:lnTo>
                  <a:pt x="3397" y="72"/>
                </a:lnTo>
                <a:lnTo>
                  <a:pt x="3397" y="249"/>
                </a:lnTo>
                <a:lnTo>
                  <a:pt x="3348" y="249"/>
                </a:lnTo>
                <a:lnTo>
                  <a:pt x="3348" y="72"/>
                </a:lnTo>
                <a:close/>
                <a:moveTo>
                  <a:pt x="3585" y="123"/>
                </a:moveTo>
                <a:lnTo>
                  <a:pt x="3540" y="126"/>
                </a:lnTo>
                <a:lnTo>
                  <a:pt x="3539" y="121"/>
                </a:lnTo>
                <a:lnTo>
                  <a:pt x="3537" y="118"/>
                </a:lnTo>
                <a:lnTo>
                  <a:pt x="3534" y="114"/>
                </a:lnTo>
                <a:lnTo>
                  <a:pt x="3531" y="111"/>
                </a:lnTo>
                <a:lnTo>
                  <a:pt x="3527" y="108"/>
                </a:lnTo>
                <a:lnTo>
                  <a:pt x="3522" y="106"/>
                </a:lnTo>
                <a:lnTo>
                  <a:pt x="3516" y="105"/>
                </a:lnTo>
                <a:lnTo>
                  <a:pt x="3510" y="105"/>
                </a:lnTo>
                <a:lnTo>
                  <a:pt x="3505" y="105"/>
                </a:lnTo>
                <a:lnTo>
                  <a:pt x="3500" y="106"/>
                </a:lnTo>
                <a:lnTo>
                  <a:pt x="3495" y="108"/>
                </a:lnTo>
                <a:lnTo>
                  <a:pt x="3491" y="110"/>
                </a:lnTo>
                <a:lnTo>
                  <a:pt x="3488" y="112"/>
                </a:lnTo>
                <a:lnTo>
                  <a:pt x="3485" y="115"/>
                </a:lnTo>
                <a:lnTo>
                  <a:pt x="3484" y="119"/>
                </a:lnTo>
                <a:lnTo>
                  <a:pt x="3483" y="122"/>
                </a:lnTo>
                <a:lnTo>
                  <a:pt x="3484" y="125"/>
                </a:lnTo>
                <a:lnTo>
                  <a:pt x="3485" y="128"/>
                </a:lnTo>
                <a:lnTo>
                  <a:pt x="3486" y="131"/>
                </a:lnTo>
                <a:lnTo>
                  <a:pt x="3488" y="133"/>
                </a:lnTo>
                <a:lnTo>
                  <a:pt x="3491" y="135"/>
                </a:lnTo>
                <a:lnTo>
                  <a:pt x="3495" y="137"/>
                </a:lnTo>
                <a:lnTo>
                  <a:pt x="3500" y="139"/>
                </a:lnTo>
                <a:lnTo>
                  <a:pt x="3506" y="140"/>
                </a:lnTo>
                <a:lnTo>
                  <a:pt x="3538" y="146"/>
                </a:lnTo>
                <a:lnTo>
                  <a:pt x="3544" y="148"/>
                </a:lnTo>
                <a:lnTo>
                  <a:pt x="3550" y="150"/>
                </a:lnTo>
                <a:lnTo>
                  <a:pt x="3555" y="151"/>
                </a:lnTo>
                <a:lnTo>
                  <a:pt x="3560" y="153"/>
                </a:lnTo>
                <a:lnTo>
                  <a:pt x="3569" y="158"/>
                </a:lnTo>
                <a:lnTo>
                  <a:pt x="3576" y="164"/>
                </a:lnTo>
                <a:lnTo>
                  <a:pt x="3579" y="167"/>
                </a:lnTo>
                <a:lnTo>
                  <a:pt x="3582" y="170"/>
                </a:lnTo>
                <a:lnTo>
                  <a:pt x="3584" y="174"/>
                </a:lnTo>
                <a:lnTo>
                  <a:pt x="3586" y="177"/>
                </a:lnTo>
                <a:lnTo>
                  <a:pt x="3588" y="185"/>
                </a:lnTo>
                <a:lnTo>
                  <a:pt x="3589" y="190"/>
                </a:lnTo>
                <a:lnTo>
                  <a:pt x="3589" y="194"/>
                </a:lnTo>
                <a:lnTo>
                  <a:pt x="3589" y="199"/>
                </a:lnTo>
                <a:lnTo>
                  <a:pt x="3588" y="203"/>
                </a:lnTo>
                <a:lnTo>
                  <a:pt x="3587" y="207"/>
                </a:lnTo>
                <a:lnTo>
                  <a:pt x="3586" y="211"/>
                </a:lnTo>
                <a:lnTo>
                  <a:pt x="3585" y="214"/>
                </a:lnTo>
                <a:lnTo>
                  <a:pt x="3583" y="218"/>
                </a:lnTo>
                <a:lnTo>
                  <a:pt x="3581" y="221"/>
                </a:lnTo>
                <a:lnTo>
                  <a:pt x="3579" y="225"/>
                </a:lnTo>
                <a:lnTo>
                  <a:pt x="3573" y="231"/>
                </a:lnTo>
                <a:lnTo>
                  <a:pt x="3567" y="236"/>
                </a:lnTo>
                <a:lnTo>
                  <a:pt x="3559" y="241"/>
                </a:lnTo>
                <a:lnTo>
                  <a:pt x="3551" y="245"/>
                </a:lnTo>
                <a:lnTo>
                  <a:pt x="3542" y="248"/>
                </a:lnTo>
                <a:lnTo>
                  <a:pt x="3532" y="251"/>
                </a:lnTo>
                <a:lnTo>
                  <a:pt x="3521" y="252"/>
                </a:lnTo>
                <a:lnTo>
                  <a:pt x="3510" y="253"/>
                </a:lnTo>
                <a:lnTo>
                  <a:pt x="3502" y="252"/>
                </a:lnTo>
                <a:lnTo>
                  <a:pt x="3494" y="252"/>
                </a:lnTo>
                <a:lnTo>
                  <a:pt x="3486" y="250"/>
                </a:lnTo>
                <a:lnTo>
                  <a:pt x="3479" y="249"/>
                </a:lnTo>
                <a:lnTo>
                  <a:pt x="3472" y="247"/>
                </a:lnTo>
                <a:lnTo>
                  <a:pt x="3466" y="244"/>
                </a:lnTo>
                <a:lnTo>
                  <a:pt x="3460" y="241"/>
                </a:lnTo>
                <a:lnTo>
                  <a:pt x="3454" y="238"/>
                </a:lnTo>
                <a:lnTo>
                  <a:pt x="3449" y="234"/>
                </a:lnTo>
                <a:lnTo>
                  <a:pt x="3445" y="230"/>
                </a:lnTo>
                <a:lnTo>
                  <a:pt x="3441" y="225"/>
                </a:lnTo>
                <a:lnTo>
                  <a:pt x="3437" y="221"/>
                </a:lnTo>
                <a:lnTo>
                  <a:pt x="3434" y="215"/>
                </a:lnTo>
                <a:lnTo>
                  <a:pt x="3432" y="210"/>
                </a:lnTo>
                <a:lnTo>
                  <a:pt x="3430" y="204"/>
                </a:lnTo>
                <a:lnTo>
                  <a:pt x="3429" y="198"/>
                </a:lnTo>
                <a:lnTo>
                  <a:pt x="3478" y="195"/>
                </a:lnTo>
                <a:lnTo>
                  <a:pt x="3480" y="200"/>
                </a:lnTo>
                <a:lnTo>
                  <a:pt x="3482" y="205"/>
                </a:lnTo>
                <a:lnTo>
                  <a:pt x="3485" y="209"/>
                </a:lnTo>
                <a:lnTo>
                  <a:pt x="3489" y="212"/>
                </a:lnTo>
                <a:lnTo>
                  <a:pt x="3493" y="214"/>
                </a:lnTo>
                <a:lnTo>
                  <a:pt x="3498" y="216"/>
                </a:lnTo>
                <a:lnTo>
                  <a:pt x="3504" y="217"/>
                </a:lnTo>
                <a:lnTo>
                  <a:pt x="3510" y="217"/>
                </a:lnTo>
                <a:lnTo>
                  <a:pt x="3516" y="217"/>
                </a:lnTo>
                <a:lnTo>
                  <a:pt x="3522" y="216"/>
                </a:lnTo>
                <a:lnTo>
                  <a:pt x="3527" y="214"/>
                </a:lnTo>
                <a:lnTo>
                  <a:pt x="3529" y="213"/>
                </a:lnTo>
                <a:lnTo>
                  <a:pt x="3531" y="212"/>
                </a:lnTo>
                <a:lnTo>
                  <a:pt x="3535" y="209"/>
                </a:lnTo>
                <a:lnTo>
                  <a:pt x="3537" y="206"/>
                </a:lnTo>
                <a:lnTo>
                  <a:pt x="3538" y="205"/>
                </a:lnTo>
                <a:lnTo>
                  <a:pt x="3539" y="203"/>
                </a:lnTo>
                <a:lnTo>
                  <a:pt x="3539" y="199"/>
                </a:lnTo>
                <a:lnTo>
                  <a:pt x="3539" y="196"/>
                </a:lnTo>
                <a:lnTo>
                  <a:pt x="3538" y="193"/>
                </a:lnTo>
                <a:lnTo>
                  <a:pt x="3536" y="191"/>
                </a:lnTo>
                <a:lnTo>
                  <a:pt x="3533" y="188"/>
                </a:lnTo>
                <a:lnTo>
                  <a:pt x="3530" y="186"/>
                </a:lnTo>
                <a:lnTo>
                  <a:pt x="3526" y="184"/>
                </a:lnTo>
                <a:lnTo>
                  <a:pt x="3522" y="183"/>
                </a:lnTo>
                <a:lnTo>
                  <a:pt x="3516" y="182"/>
                </a:lnTo>
                <a:lnTo>
                  <a:pt x="3486" y="176"/>
                </a:lnTo>
                <a:lnTo>
                  <a:pt x="3480" y="174"/>
                </a:lnTo>
                <a:lnTo>
                  <a:pt x="3474" y="173"/>
                </a:lnTo>
                <a:lnTo>
                  <a:pt x="3463" y="169"/>
                </a:lnTo>
                <a:lnTo>
                  <a:pt x="3459" y="166"/>
                </a:lnTo>
                <a:lnTo>
                  <a:pt x="3455" y="164"/>
                </a:lnTo>
                <a:lnTo>
                  <a:pt x="3451" y="161"/>
                </a:lnTo>
                <a:lnTo>
                  <a:pt x="3447" y="158"/>
                </a:lnTo>
                <a:lnTo>
                  <a:pt x="3444" y="155"/>
                </a:lnTo>
                <a:lnTo>
                  <a:pt x="3442" y="151"/>
                </a:lnTo>
                <a:lnTo>
                  <a:pt x="3440" y="147"/>
                </a:lnTo>
                <a:lnTo>
                  <a:pt x="3437" y="143"/>
                </a:lnTo>
                <a:lnTo>
                  <a:pt x="3435" y="139"/>
                </a:lnTo>
                <a:lnTo>
                  <a:pt x="3434" y="135"/>
                </a:lnTo>
                <a:lnTo>
                  <a:pt x="3434" y="130"/>
                </a:lnTo>
                <a:lnTo>
                  <a:pt x="3434" y="125"/>
                </a:lnTo>
                <a:lnTo>
                  <a:pt x="3434" y="119"/>
                </a:lnTo>
                <a:lnTo>
                  <a:pt x="3435" y="113"/>
                </a:lnTo>
                <a:lnTo>
                  <a:pt x="3437" y="107"/>
                </a:lnTo>
                <a:lnTo>
                  <a:pt x="3440" y="102"/>
                </a:lnTo>
                <a:lnTo>
                  <a:pt x="3443" y="97"/>
                </a:lnTo>
                <a:lnTo>
                  <a:pt x="3446" y="93"/>
                </a:lnTo>
                <a:lnTo>
                  <a:pt x="3450" y="89"/>
                </a:lnTo>
                <a:lnTo>
                  <a:pt x="3455" y="85"/>
                </a:lnTo>
                <a:lnTo>
                  <a:pt x="3460" y="81"/>
                </a:lnTo>
                <a:lnTo>
                  <a:pt x="3466" y="78"/>
                </a:lnTo>
                <a:lnTo>
                  <a:pt x="3472" y="76"/>
                </a:lnTo>
                <a:lnTo>
                  <a:pt x="3479" y="74"/>
                </a:lnTo>
                <a:lnTo>
                  <a:pt x="3482" y="73"/>
                </a:lnTo>
                <a:lnTo>
                  <a:pt x="3486" y="72"/>
                </a:lnTo>
                <a:lnTo>
                  <a:pt x="3493" y="71"/>
                </a:lnTo>
                <a:lnTo>
                  <a:pt x="3501" y="70"/>
                </a:lnTo>
                <a:lnTo>
                  <a:pt x="3510" y="70"/>
                </a:lnTo>
                <a:lnTo>
                  <a:pt x="3518" y="70"/>
                </a:lnTo>
                <a:lnTo>
                  <a:pt x="3525" y="71"/>
                </a:lnTo>
                <a:lnTo>
                  <a:pt x="3533" y="72"/>
                </a:lnTo>
                <a:lnTo>
                  <a:pt x="3540" y="74"/>
                </a:lnTo>
                <a:lnTo>
                  <a:pt x="3546" y="76"/>
                </a:lnTo>
                <a:lnTo>
                  <a:pt x="3552" y="78"/>
                </a:lnTo>
                <a:lnTo>
                  <a:pt x="3557" y="81"/>
                </a:lnTo>
                <a:lnTo>
                  <a:pt x="3562" y="84"/>
                </a:lnTo>
                <a:lnTo>
                  <a:pt x="3567" y="88"/>
                </a:lnTo>
                <a:lnTo>
                  <a:pt x="3571" y="92"/>
                </a:lnTo>
                <a:lnTo>
                  <a:pt x="3575" y="96"/>
                </a:lnTo>
                <a:lnTo>
                  <a:pt x="3578" y="101"/>
                </a:lnTo>
                <a:lnTo>
                  <a:pt x="3580" y="106"/>
                </a:lnTo>
                <a:lnTo>
                  <a:pt x="3582" y="111"/>
                </a:lnTo>
                <a:lnTo>
                  <a:pt x="3584" y="117"/>
                </a:lnTo>
                <a:lnTo>
                  <a:pt x="3585" y="123"/>
                </a:lnTo>
                <a:close/>
                <a:moveTo>
                  <a:pt x="3714" y="72"/>
                </a:moveTo>
                <a:lnTo>
                  <a:pt x="3714" y="109"/>
                </a:lnTo>
                <a:lnTo>
                  <a:pt x="3680" y="109"/>
                </a:lnTo>
                <a:lnTo>
                  <a:pt x="3680" y="195"/>
                </a:lnTo>
                <a:lnTo>
                  <a:pt x="3681" y="199"/>
                </a:lnTo>
                <a:lnTo>
                  <a:pt x="3682" y="203"/>
                </a:lnTo>
                <a:lnTo>
                  <a:pt x="3682" y="205"/>
                </a:lnTo>
                <a:lnTo>
                  <a:pt x="3683" y="206"/>
                </a:lnTo>
                <a:lnTo>
                  <a:pt x="3685" y="208"/>
                </a:lnTo>
                <a:lnTo>
                  <a:pt x="3687" y="210"/>
                </a:lnTo>
                <a:lnTo>
                  <a:pt x="3690" y="211"/>
                </a:lnTo>
                <a:lnTo>
                  <a:pt x="3693" y="212"/>
                </a:lnTo>
                <a:lnTo>
                  <a:pt x="3697" y="212"/>
                </a:lnTo>
                <a:lnTo>
                  <a:pt x="3704" y="211"/>
                </a:lnTo>
                <a:lnTo>
                  <a:pt x="3709" y="210"/>
                </a:lnTo>
                <a:lnTo>
                  <a:pt x="3717" y="247"/>
                </a:lnTo>
                <a:lnTo>
                  <a:pt x="3707" y="250"/>
                </a:lnTo>
                <a:lnTo>
                  <a:pt x="3699" y="251"/>
                </a:lnTo>
                <a:lnTo>
                  <a:pt x="3690" y="252"/>
                </a:lnTo>
                <a:lnTo>
                  <a:pt x="3684" y="252"/>
                </a:lnTo>
                <a:lnTo>
                  <a:pt x="3678" y="251"/>
                </a:lnTo>
                <a:lnTo>
                  <a:pt x="3672" y="250"/>
                </a:lnTo>
                <a:lnTo>
                  <a:pt x="3666" y="249"/>
                </a:lnTo>
                <a:lnTo>
                  <a:pt x="3661" y="248"/>
                </a:lnTo>
                <a:lnTo>
                  <a:pt x="3656" y="245"/>
                </a:lnTo>
                <a:lnTo>
                  <a:pt x="3652" y="243"/>
                </a:lnTo>
                <a:lnTo>
                  <a:pt x="3647" y="240"/>
                </a:lnTo>
                <a:lnTo>
                  <a:pt x="3644" y="237"/>
                </a:lnTo>
                <a:lnTo>
                  <a:pt x="3640" y="233"/>
                </a:lnTo>
                <a:lnTo>
                  <a:pt x="3638" y="229"/>
                </a:lnTo>
                <a:lnTo>
                  <a:pt x="3635" y="224"/>
                </a:lnTo>
                <a:lnTo>
                  <a:pt x="3634" y="219"/>
                </a:lnTo>
                <a:lnTo>
                  <a:pt x="3632" y="213"/>
                </a:lnTo>
                <a:lnTo>
                  <a:pt x="3632" y="208"/>
                </a:lnTo>
                <a:lnTo>
                  <a:pt x="3631" y="201"/>
                </a:lnTo>
                <a:lnTo>
                  <a:pt x="3631" y="109"/>
                </a:lnTo>
                <a:lnTo>
                  <a:pt x="3607" y="109"/>
                </a:lnTo>
                <a:lnTo>
                  <a:pt x="3607" y="72"/>
                </a:lnTo>
                <a:lnTo>
                  <a:pt x="3631" y="72"/>
                </a:lnTo>
                <a:lnTo>
                  <a:pt x="3631" y="30"/>
                </a:lnTo>
                <a:lnTo>
                  <a:pt x="3680" y="30"/>
                </a:lnTo>
                <a:lnTo>
                  <a:pt x="3680" y="72"/>
                </a:lnTo>
                <a:lnTo>
                  <a:pt x="3714" y="72"/>
                </a:lnTo>
                <a:close/>
                <a:moveTo>
                  <a:pt x="3821" y="253"/>
                </a:moveTo>
                <a:lnTo>
                  <a:pt x="3808" y="252"/>
                </a:lnTo>
                <a:lnTo>
                  <a:pt x="3801" y="251"/>
                </a:lnTo>
                <a:lnTo>
                  <a:pt x="3796" y="250"/>
                </a:lnTo>
                <a:lnTo>
                  <a:pt x="3784" y="246"/>
                </a:lnTo>
                <a:lnTo>
                  <a:pt x="3779" y="244"/>
                </a:lnTo>
                <a:lnTo>
                  <a:pt x="3774" y="241"/>
                </a:lnTo>
                <a:lnTo>
                  <a:pt x="3765" y="235"/>
                </a:lnTo>
                <a:lnTo>
                  <a:pt x="3761" y="231"/>
                </a:lnTo>
                <a:lnTo>
                  <a:pt x="3757" y="227"/>
                </a:lnTo>
                <a:lnTo>
                  <a:pt x="3750" y="219"/>
                </a:lnTo>
                <a:lnTo>
                  <a:pt x="3747" y="214"/>
                </a:lnTo>
                <a:lnTo>
                  <a:pt x="3744" y="209"/>
                </a:lnTo>
                <a:lnTo>
                  <a:pt x="3740" y="198"/>
                </a:lnTo>
                <a:lnTo>
                  <a:pt x="3738" y="193"/>
                </a:lnTo>
                <a:lnTo>
                  <a:pt x="3736" y="187"/>
                </a:lnTo>
                <a:lnTo>
                  <a:pt x="3735" y="181"/>
                </a:lnTo>
                <a:lnTo>
                  <a:pt x="3734" y="175"/>
                </a:lnTo>
                <a:lnTo>
                  <a:pt x="3734" y="168"/>
                </a:lnTo>
                <a:lnTo>
                  <a:pt x="3734" y="161"/>
                </a:lnTo>
                <a:lnTo>
                  <a:pt x="3734" y="155"/>
                </a:lnTo>
                <a:lnTo>
                  <a:pt x="3734" y="148"/>
                </a:lnTo>
                <a:lnTo>
                  <a:pt x="3735" y="142"/>
                </a:lnTo>
                <a:lnTo>
                  <a:pt x="3736" y="136"/>
                </a:lnTo>
                <a:lnTo>
                  <a:pt x="3740" y="124"/>
                </a:lnTo>
                <a:lnTo>
                  <a:pt x="3742" y="119"/>
                </a:lnTo>
                <a:lnTo>
                  <a:pt x="3744" y="114"/>
                </a:lnTo>
                <a:lnTo>
                  <a:pt x="3750" y="104"/>
                </a:lnTo>
                <a:lnTo>
                  <a:pt x="3753" y="99"/>
                </a:lnTo>
                <a:lnTo>
                  <a:pt x="3757" y="95"/>
                </a:lnTo>
                <a:lnTo>
                  <a:pt x="3761" y="91"/>
                </a:lnTo>
                <a:lnTo>
                  <a:pt x="3765" y="88"/>
                </a:lnTo>
                <a:lnTo>
                  <a:pt x="3770" y="85"/>
                </a:lnTo>
                <a:lnTo>
                  <a:pt x="3774" y="82"/>
                </a:lnTo>
                <a:lnTo>
                  <a:pt x="3779" y="79"/>
                </a:lnTo>
                <a:lnTo>
                  <a:pt x="3784" y="77"/>
                </a:lnTo>
                <a:lnTo>
                  <a:pt x="3790" y="75"/>
                </a:lnTo>
                <a:lnTo>
                  <a:pt x="3796" y="73"/>
                </a:lnTo>
                <a:lnTo>
                  <a:pt x="3801" y="72"/>
                </a:lnTo>
                <a:lnTo>
                  <a:pt x="3808" y="71"/>
                </a:lnTo>
                <a:lnTo>
                  <a:pt x="3821" y="70"/>
                </a:lnTo>
                <a:lnTo>
                  <a:pt x="3834" y="71"/>
                </a:lnTo>
                <a:lnTo>
                  <a:pt x="3840" y="72"/>
                </a:lnTo>
                <a:lnTo>
                  <a:pt x="3846" y="73"/>
                </a:lnTo>
                <a:lnTo>
                  <a:pt x="3857" y="77"/>
                </a:lnTo>
                <a:lnTo>
                  <a:pt x="3862" y="79"/>
                </a:lnTo>
                <a:lnTo>
                  <a:pt x="3867" y="82"/>
                </a:lnTo>
                <a:lnTo>
                  <a:pt x="3876" y="88"/>
                </a:lnTo>
                <a:lnTo>
                  <a:pt x="3880" y="91"/>
                </a:lnTo>
                <a:lnTo>
                  <a:pt x="3884" y="95"/>
                </a:lnTo>
                <a:lnTo>
                  <a:pt x="3891" y="104"/>
                </a:lnTo>
                <a:lnTo>
                  <a:pt x="3894" y="109"/>
                </a:lnTo>
                <a:lnTo>
                  <a:pt x="3897" y="114"/>
                </a:lnTo>
                <a:lnTo>
                  <a:pt x="3903" y="124"/>
                </a:lnTo>
                <a:lnTo>
                  <a:pt x="3904" y="130"/>
                </a:lnTo>
                <a:lnTo>
                  <a:pt x="3906" y="136"/>
                </a:lnTo>
                <a:lnTo>
                  <a:pt x="3907" y="142"/>
                </a:lnTo>
                <a:lnTo>
                  <a:pt x="3908" y="148"/>
                </a:lnTo>
                <a:lnTo>
                  <a:pt x="3908" y="155"/>
                </a:lnTo>
                <a:lnTo>
                  <a:pt x="3909" y="161"/>
                </a:lnTo>
                <a:lnTo>
                  <a:pt x="3908" y="168"/>
                </a:lnTo>
                <a:lnTo>
                  <a:pt x="3908" y="175"/>
                </a:lnTo>
                <a:lnTo>
                  <a:pt x="3907" y="181"/>
                </a:lnTo>
                <a:lnTo>
                  <a:pt x="3906" y="187"/>
                </a:lnTo>
                <a:lnTo>
                  <a:pt x="3903" y="198"/>
                </a:lnTo>
                <a:lnTo>
                  <a:pt x="3900" y="204"/>
                </a:lnTo>
                <a:lnTo>
                  <a:pt x="3897" y="209"/>
                </a:lnTo>
                <a:lnTo>
                  <a:pt x="3891" y="219"/>
                </a:lnTo>
                <a:lnTo>
                  <a:pt x="3888" y="223"/>
                </a:lnTo>
                <a:lnTo>
                  <a:pt x="3884" y="227"/>
                </a:lnTo>
                <a:lnTo>
                  <a:pt x="3880" y="231"/>
                </a:lnTo>
                <a:lnTo>
                  <a:pt x="3876" y="235"/>
                </a:lnTo>
                <a:lnTo>
                  <a:pt x="3872" y="238"/>
                </a:lnTo>
                <a:lnTo>
                  <a:pt x="3867" y="241"/>
                </a:lnTo>
                <a:lnTo>
                  <a:pt x="3862" y="244"/>
                </a:lnTo>
                <a:lnTo>
                  <a:pt x="3857" y="246"/>
                </a:lnTo>
                <a:lnTo>
                  <a:pt x="3851" y="248"/>
                </a:lnTo>
                <a:lnTo>
                  <a:pt x="3846" y="250"/>
                </a:lnTo>
                <a:lnTo>
                  <a:pt x="3840" y="251"/>
                </a:lnTo>
                <a:lnTo>
                  <a:pt x="3834" y="252"/>
                </a:lnTo>
                <a:lnTo>
                  <a:pt x="3821" y="253"/>
                </a:lnTo>
                <a:close/>
                <a:moveTo>
                  <a:pt x="3821" y="215"/>
                </a:moveTo>
                <a:lnTo>
                  <a:pt x="3825" y="214"/>
                </a:lnTo>
                <a:lnTo>
                  <a:pt x="3829" y="214"/>
                </a:lnTo>
                <a:lnTo>
                  <a:pt x="3833" y="212"/>
                </a:lnTo>
                <a:lnTo>
                  <a:pt x="3837" y="211"/>
                </a:lnTo>
                <a:lnTo>
                  <a:pt x="3840" y="209"/>
                </a:lnTo>
                <a:lnTo>
                  <a:pt x="3843" y="206"/>
                </a:lnTo>
                <a:lnTo>
                  <a:pt x="3846" y="203"/>
                </a:lnTo>
                <a:lnTo>
                  <a:pt x="3848" y="199"/>
                </a:lnTo>
                <a:lnTo>
                  <a:pt x="3851" y="195"/>
                </a:lnTo>
                <a:lnTo>
                  <a:pt x="3852" y="191"/>
                </a:lnTo>
                <a:lnTo>
                  <a:pt x="3854" y="187"/>
                </a:lnTo>
                <a:lnTo>
                  <a:pt x="3855" y="182"/>
                </a:lnTo>
                <a:lnTo>
                  <a:pt x="3857" y="172"/>
                </a:lnTo>
                <a:lnTo>
                  <a:pt x="3858" y="167"/>
                </a:lnTo>
                <a:lnTo>
                  <a:pt x="3858" y="161"/>
                </a:lnTo>
                <a:lnTo>
                  <a:pt x="3857" y="150"/>
                </a:lnTo>
                <a:lnTo>
                  <a:pt x="3855" y="140"/>
                </a:lnTo>
                <a:lnTo>
                  <a:pt x="3854" y="135"/>
                </a:lnTo>
                <a:lnTo>
                  <a:pt x="3852" y="131"/>
                </a:lnTo>
                <a:lnTo>
                  <a:pt x="3848" y="123"/>
                </a:lnTo>
                <a:lnTo>
                  <a:pt x="3846" y="119"/>
                </a:lnTo>
                <a:lnTo>
                  <a:pt x="3843" y="116"/>
                </a:lnTo>
                <a:lnTo>
                  <a:pt x="3840" y="113"/>
                </a:lnTo>
                <a:lnTo>
                  <a:pt x="3837" y="111"/>
                </a:lnTo>
                <a:lnTo>
                  <a:pt x="3833" y="110"/>
                </a:lnTo>
                <a:lnTo>
                  <a:pt x="3829" y="108"/>
                </a:lnTo>
                <a:lnTo>
                  <a:pt x="3825" y="108"/>
                </a:lnTo>
                <a:lnTo>
                  <a:pt x="3821" y="107"/>
                </a:lnTo>
                <a:lnTo>
                  <a:pt x="3816" y="108"/>
                </a:lnTo>
                <a:lnTo>
                  <a:pt x="3812" y="108"/>
                </a:lnTo>
                <a:lnTo>
                  <a:pt x="3808" y="110"/>
                </a:lnTo>
                <a:lnTo>
                  <a:pt x="3805" y="111"/>
                </a:lnTo>
                <a:lnTo>
                  <a:pt x="3801" y="113"/>
                </a:lnTo>
                <a:lnTo>
                  <a:pt x="3798" y="116"/>
                </a:lnTo>
                <a:lnTo>
                  <a:pt x="3795" y="119"/>
                </a:lnTo>
                <a:lnTo>
                  <a:pt x="3793" y="123"/>
                </a:lnTo>
                <a:lnTo>
                  <a:pt x="3789" y="131"/>
                </a:lnTo>
                <a:lnTo>
                  <a:pt x="3787" y="135"/>
                </a:lnTo>
                <a:lnTo>
                  <a:pt x="3786" y="140"/>
                </a:lnTo>
                <a:lnTo>
                  <a:pt x="3785" y="145"/>
                </a:lnTo>
                <a:lnTo>
                  <a:pt x="3784" y="150"/>
                </a:lnTo>
                <a:lnTo>
                  <a:pt x="3784" y="155"/>
                </a:lnTo>
                <a:lnTo>
                  <a:pt x="3783" y="161"/>
                </a:lnTo>
                <a:lnTo>
                  <a:pt x="3784" y="172"/>
                </a:lnTo>
                <a:lnTo>
                  <a:pt x="3786" y="182"/>
                </a:lnTo>
                <a:lnTo>
                  <a:pt x="3787" y="187"/>
                </a:lnTo>
                <a:lnTo>
                  <a:pt x="3789" y="191"/>
                </a:lnTo>
                <a:lnTo>
                  <a:pt x="3791" y="195"/>
                </a:lnTo>
                <a:lnTo>
                  <a:pt x="3793" y="199"/>
                </a:lnTo>
                <a:lnTo>
                  <a:pt x="3795" y="203"/>
                </a:lnTo>
                <a:lnTo>
                  <a:pt x="3798" y="206"/>
                </a:lnTo>
                <a:lnTo>
                  <a:pt x="3801" y="209"/>
                </a:lnTo>
                <a:lnTo>
                  <a:pt x="3805" y="211"/>
                </a:lnTo>
                <a:lnTo>
                  <a:pt x="3808" y="212"/>
                </a:lnTo>
                <a:lnTo>
                  <a:pt x="3812" y="214"/>
                </a:lnTo>
                <a:lnTo>
                  <a:pt x="3816" y="214"/>
                </a:lnTo>
                <a:lnTo>
                  <a:pt x="3821" y="215"/>
                </a:lnTo>
                <a:close/>
                <a:moveTo>
                  <a:pt x="1623" y="930"/>
                </a:moveTo>
                <a:lnTo>
                  <a:pt x="1569" y="930"/>
                </a:lnTo>
                <a:lnTo>
                  <a:pt x="1651" y="694"/>
                </a:lnTo>
                <a:lnTo>
                  <a:pt x="1715" y="694"/>
                </a:lnTo>
                <a:lnTo>
                  <a:pt x="1797" y="930"/>
                </a:lnTo>
                <a:lnTo>
                  <a:pt x="1743" y="930"/>
                </a:lnTo>
                <a:lnTo>
                  <a:pt x="1726" y="876"/>
                </a:lnTo>
                <a:lnTo>
                  <a:pt x="1641" y="876"/>
                </a:lnTo>
                <a:lnTo>
                  <a:pt x="1623" y="930"/>
                </a:lnTo>
                <a:close/>
                <a:moveTo>
                  <a:pt x="1653" y="837"/>
                </a:moveTo>
                <a:lnTo>
                  <a:pt x="1713" y="837"/>
                </a:lnTo>
                <a:lnTo>
                  <a:pt x="1684" y="748"/>
                </a:lnTo>
                <a:lnTo>
                  <a:pt x="1653" y="837"/>
                </a:lnTo>
                <a:close/>
                <a:moveTo>
                  <a:pt x="1874" y="933"/>
                </a:moveTo>
                <a:lnTo>
                  <a:pt x="1867" y="933"/>
                </a:lnTo>
                <a:lnTo>
                  <a:pt x="1861" y="932"/>
                </a:lnTo>
                <a:lnTo>
                  <a:pt x="1856" y="931"/>
                </a:lnTo>
                <a:lnTo>
                  <a:pt x="1850" y="930"/>
                </a:lnTo>
                <a:lnTo>
                  <a:pt x="1845" y="928"/>
                </a:lnTo>
                <a:lnTo>
                  <a:pt x="1840" y="926"/>
                </a:lnTo>
                <a:lnTo>
                  <a:pt x="1836" y="923"/>
                </a:lnTo>
                <a:lnTo>
                  <a:pt x="1832" y="920"/>
                </a:lnTo>
                <a:lnTo>
                  <a:pt x="1828" y="916"/>
                </a:lnTo>
                <a:lnTo>
                  <a:pt x="1824" y="913"/>
                </a:lnTo>
                <a:lnTo>
                  <a:pt x="1821" y="908"/>
                </a:lnTo>
                <a:lnTo>
                  <a:pt x="1820" y="906"/>
                </a:lnTo>
                <a:lnTo>
                  <a:pt x="1819" y="903"/>
                </a:lnTo>
                <a:lnTo>
                  <a:pt x="1817" y="898"/>
                </a:lnTo>
                <a:lnTo>
                  <a:pt x="1816" y="893"/>
                </a:lnTo>
                <a:lnTo>
                  <a:pt x="1815" y="887"/>
                </a:lnTo>
                <a:lnTo>
                  <a:pt x="1815" y="880"/>
                </a:lnTo>
                <a:lnTo>
                  <a:pt x="1815" y="871"/>
                </a:lnTo>
                <a:lnTo>
                  <a:pt x="1817" y="863"/>
                </a:lnTo>
                <a:lnTo>
                  <a:pt x="1818" y="859"/>
                </a:lnTo>
                <a:lnTo>
                  <a:pt x="1820" y="856"/>
                </a:lnTo>
                <a:lnTo>
                  <a:pt x="1824" y="849"/>
                </a:lnTo>
                <a:lnTo>
                  <a:pt x="1827" y="847"/>
                </a:lnTo>
                <a:lnTo>
                  <a:pt x="1829" y="844"/>
                </a:lnTo>
                <a:lnTo>
                  <a:pt x="1832" y="842"/>
                </a:lnTo>
                <a:lnTo>
                  <a:pt x="1835" y="840"/>
                </a:lnTo>
                <a:lnTo>
                  <a:pt x="1838" y="838"/>
                </a:lnTo>
                <a:lnTo>
                  <a:pt x="1841" y="836"/>
                </a:lnTo>
                <a:lnTo>
                  <a:pt x="1845" y="834"/>
                </a:lnTo>
                <a:lnTo>
                  <a:pt x="1849" y="833"/>
                </a:lnTo>
                <a:lnTo>
                  <a:pt x="1856" y="831"/>
                </a:lnTo>
                <a:lnTo>
                  <a:pt x="1864" y="829"/>
                </a:lnTo>
                <a:lnTo>
                  <a:pt x="1873" y="827"/>
                </a:lnTo>
                <a:lnTo>
                  <a:pt x="1881" y="826"/>
                </a:lnTo>
                <a:lnTo>
                  <a:pt x="1901" y="824"/>
                </a:lnTo>
                <a:lnTo>
                  <a:pt x="1908" y="822"/>
                </a:lnTo>
                <a:lnTo>
                  <a:pt x="1914" y="821"/>
                </a:lnTo>
                <a:lnTo>
                  <a:pt x="1918" y="820"/>
                </a:lnTo>
                <a:lnTo>
                  <a:pt x="1920" y="818"/>
                </a:lnTo>
                <a:lnTo>
                  <a:pt x="1922" y="817"/>
                </a:lnTo>
                <a:lnTo>
                  <a:pt x="1923" y="816"/>
                </a:lnTo>
                <a:lnTo>
                  <a:pt x="1923" y="814"/>
                </a:lnTo>
                <a:lnTo>
                  <a:pt x="1924" y="812"/>
                </a:lnTo>
                <a:lnTo>
                  <a:pt x="1924" y="810"/>
                </a:lnTo>
                <a:lnTo>
                  <a:pt x="1924" y="805"/>
                </a:lnTo>
                <a:lnTo>
                  <a:pt x="1922" y="800"/>
                </a:lnTo>
                <a:lnTo>
                  <a:pt x="1921" y="798"/>
                </a:lnTo>
                <a:lnTo>
                  <a:pt x="1920" y="796"/>
                </a:lnTo>
                <a:lnTo>
                  <a:pt x="1919" y="794"/>
                </a:lnTo>
                <a:lnTo>
                  <a:pt x="1917" y="793"/>
                </a:lnTo>
                <a:lnTo>
                  <a:pt x="1913" y="790"/>
                </a:lnTo>
                <a:lnTo>
                  <a:pt x="1909" y="788"/>
                </a:lnTo>
                <a:lnTo>
                  <a:pt x="1904" y="787"/>
                </a:lnTo>
                <a:lnTo>
                  <a:pt x="1898" y="787"/>
                </a:lnTo>
                <a:lnTo>
                  <a:pt x="1892" y="787"/>
                </a:lnTo>
                <a:lnTo>
                  <a:pt x="1886" y="788"/>
                </a:lnTo>
                <a:lnTo>
                  <a:pt x="1881" y="790"/>
                </a:lnTo>
                <a:lnTo>
                  <a:pt x="1877" y="792"/>
                </a:lnTo>
                <a:lnTo>
                  <a:pt x="1873" y="795"/>
                </a:lnTo>
                <a:lnTo>
                  <a:pt x="1870" y="799"/>
                </a:lnTo>
                <a:lnTo>
                  <a:pt x="1868" y="803"/>
                </a:lnTo>
                <a:lnTo>
                  <a:pt x="1867" y="805"/>
                </a:lnTo>
                <a:lnTo>
                  <a:pt x="1866" y="807"/>
                </a:lnTo>
                <a:lnTo>
                  <a:pt x="1821" y="803"/>
                </a:lnTo>
                <a:lnTo>
                  <a:pt x="1823" y="797"/>
                </a:lnTo>
                <a:lnTo>
                  <a:pt x="1825" y="792"/>
                </a:lnTo>
                <a:lnTo>
                  <a:pt x="1827" y="787"/>
                </a:lnTo>
                <a:lnTo>
                  <a:pt x="1830" y="782"/>
                </a:lnTo>
                <a:lnTo>
                  <a:pt x="1833" y="777"/>
                </a:lnTo>
                <a:lnTo>
                  <a:pt x="1837" y="773"/>
                </a:lnTo>
                <a:lnTo>
                  <a:pt x="1841" y="769"/>
                </a:lnTo>
                <a:lnTo>
                  <a:pt x="1846" y="765"/>
                </a:lnTo>
                <a:lnTo>
                  <a:pt x="1851" y="762"/>
                </a:lnTo>
                <a:lnTo>
                  <a:pt x="1857" y="759"/>
                </a:lnTo>
                <a:lnTo>
                  <a:pt x="1863" y="756"/>
                </a:lnTo>
                <a:lnTo>
                  <a:pt x="1869" y="754"/>
                </a:lnTo>
                <a:lnTo>
                  <a:pt x="1876" y="753"/>
                </a:lnTo>
                <a:lnTo>
                  <a:pt x="1883" y="752"/>
                </a:lnTo>
                <a:lnTo>
                  <a:pt x="1890" y="751"/>
                </a:lnTo>
                <a:lnTo>
                  <a:pt x="1898" y="751"/>
                </a:lnTo>
                <a:lnTo>
                  <a:pt x="1908" y="751"/>
                </a:lnTo>
                <a:lnTo>
                  <a:pt x="1917" y="752"/>
                </a:lnTo>
                <a:lnTo>
                  <a:pt x="1926" y="754"/>
                </a:lnTo>
                <a:lnTo>
                  <a:pt x="1935" y="757"/>
                </a:lnTo>
                <a:lnTo>
                  <a:pt x="1943" y="761"/>
                </a:lnTo>
                <a:lnTo>
                  <a:pt x="1947" y="763"/>
                </a:lnTo>
                <a:lnTo>
                  <a:pt x="1950" y="765"/>
                </a:lnTo>
                <a:lnTo>
                  <a:pt x="1957" y="770"/>
                </a:lnTo>
                <a:lnTo>
                  <a:pt x="1963" y="776"/>
                </a:lnTo>
                <a:lnTo>
                  <a:pt x="1965" y="780"/>
                </a:lnTo>
                <a:lnTo>
                  <a:pt x="1967" y="784"/>
                </a:lnTo>
                <a:lnTo>
                  <a:pt x="1969" y="787"/>
                </a:lnTo>
                <a:lnTo>
                  <a:pt x="1970" y="792"/>
                </a:lnTo>
                <a:lnTo>
                  <a:pt x="1972" y="796"/>
                </a:lnTo>
                <a:lnTo>
                  <a:pt x="1972" y="801"/>
                </a:lnTo>
                <a:lnTo>
                  <a:pt x="1973" y="806"/>
                </a:lnTo>
                <a:lnTo>
                  <a:pt x="1973" y="811"/>
                </a:lnTo>
                <a:lnTo>
                  <a:pt x="1973" y="930"/>
                </a:lnTo>
                <a:lnTo>
                  <a:pt x="1927" y="930"/>
                </a:lnTo>
                <a:lnTo>
                  <a:pt x="1927" y="905"/>
                </a:lnTo>
                <a:lnTo>
                  <a:pt x="1922" y="911"/>
                </a:lnTo>
                <a:lnTo>
                  <a:pt x="1917" y="917"/>
                </a:lnTo>
                <a:lnTo>
                  <a:pt x="1912" y="921"/>
                </a:lnTo>
                <a:lnTo>
                  <a:pt x="1906" y="925"/>
                </a:lnTo>
                <a:lnTo>
                  <a:pt x="1899" y="929"/>
                </a:lnTo>
                <a:lnTo>
                  <a:pt x="1891" y="931"/>
                </a:lnTo>
                <a:lnTo>
                  <a:pt x="1887" y="932"/>
                </a:lnTo>
                <a:lnTo>
                  <a:pt x="1883" y="933"/>
                </a:lnTo>
                <a:lnTo>
                  <a:pt x="1874" y="933"/>
                </a:lnTo>
                <a:close/>
                <a:moveTo>
                  <a:pt x="1888" y="899"/>
                </a:moveTo>
                <a:lnTo>
                  <a:pt x="1895" y="899"/>
                </a:lnTo>
                <a:lnTo>
                  <a:pt x="1902" y="897"/>
                </a:lnTo>
                <a:lnTo>
                  <a:pt x="1905" y="896"/>
                </a:lnTo>
                <a:lnTo>
                  <a:pt x="1908" y="894"/>
                </a:lnTo>
                <a:lnTo>
                  <a:pt x="1914" y="890"/>
                </a:lnTo>
                <a:lnTo>
                  <a:pt x="1916" y="888"/>
                </a:lnTo>
                <a:lnTo>
                  <a:pt x="1919" y="885"/>
                </a:lnTo>
                <a:lnTo>
                  <a:pt x="1922" y="879"/>
                </a:lnTo>
                <a:lnTo>
                  <a:pt x="1924" y="873"/>
                </a:lnTo>
                <a:lnTo>
                  <a:pt x="1924" y="870"/>
                </a:lnTo>
                <a:lnTo>
                  <a:pt x="1924" y="867"/>
                </a:lnTo>
                <a:lnTo>
                  <a:pt x="1924" y="848"/>
                </a:lnTo>
                <a:lnTo>
                  <a:pt x="1921" y="850"/>
                </a:lnTo>
                <a:lnTo>
                  <a:pt x="1915" y="851"/>
                </a:lnTo>
                <a:lnTo>
                  <a:pt x="1903" y="854"/>
                </a:lnTo>
                <a:lnTo>
                  <a:pt x="1890" y="856"/>
                </a:lnTo>
                <a:lnTo>
                  <a:pt x="1884" y="857"/>
                </a:lnTo>
                <a:lnTo>
                  <a:pt x="1879" y="859"/>
                </a:lnTo>
                <a:lnTo>
                  <a:pt x="1874" y="861"/>
                </a:lnTo>
                <a:lnTo>
                  <a:pt x="1870" y="863"/>
                </a:lnTo>
                <a:lnTo>
                  <a:pt x="1866" y="866"/>
                </a:lnTo>
                <a:lnTo>
                  <a:pt x="1864" y="870"/>
                </a:lnTo>
                <a:lnTo>
                  <a:pt x="1863" y="872"/>
                </a:lnTo>
                <a:lnTo>
                  <a:pt x="1862" y="874"/>
                </a:lnTo>
                <a:lnTo>
                  <a:pt x="1862" y="879"/>
                </a:lnTo>
                <a:lnTo>
                  <a:pt x="1862" y="884"/>
                </a:lnTo>
                <a:lnTo>
                  <a:pt x="1863" y="888"/>
                </a:lnTo>
                <a:lnTo>
                  <a:pt x="1865" y="890"/>
                </a:lnTo>
                <a:lnTo>
                  <a:pt x="1866" y="891"/>
                </a:lnTo>
                <a:lnTo>
                  <a:pt x="1869" y="894"/>
                </a:lnTo>
                <a:lnTo>
                  <a:pt x="1873" y="896"/>
                </a:lnTo>
                <a:lnTo>
                  <a:pt x="1875" y="897"/>
                </a:lnTo>
                <a:lnTo>
                  <a:pt x="1877" y="898"/>
                </a:lnTo>
                <a:lnTo>
                  <a:pt x="1882" y="899"/>
                </a:lnTo>
                <a:lnTo>
                  <a:pt x="1888" y="899"/>
                </a:lnTo>
                <a:close/>
                <a:moveTo>
                  <a:pt x="2063" y="930"/>
                </a:moveTo>
                <a:lnTo>
                  <a:pt x="2013" y="930"/>
                </a:lnTo>
                <a:lnTo>
                  <a:pt x="2013" y="694"/>
                </a:lnTo>
                <a:lnTo>
                  <a:pt x="2063" y="694"/>
                </a:lnTo>
                <a:lnTo>
                  <a:pt x="2063" y="930"/>
                </a:lnTo>
                <a:close/>
                <a:moveTo>
                  <a:pt x="2197" y="753"/>
                </a:moveTo>
                <a:lnTo>
                  <a:pt x="2197" y="790"/>
                </a:lnTo>
                <a:lnTo>
                  <a:pt x="2164" y="790"/>
                </a:lnTo>
                <a:lnTo>
                  <a:pt x="2164" y="876"/>
                </a:lnTo>
                <a:lnTo>
                  <a:pt x="2164" y="880"/>
                </a:lnTo>
                <a:lnTo>
                  <a:pt x="2165" y="884"/>
                </a:lnTo>
                <a:lnTo>
                  <a:pt x="2166" y="886"/>
                </a:lnTo>
                <a:lnTo>
                  <a:pt x="2167" y="887"/>
                </a:lnTo>
                <a:lnTo>
                  <a:pt x="2169" y="889"/>
                </a:lnTo>
                <a:lnTo>
                  <a:pt x="2171" y="891"/>
                </a:lnTo>
                <a:lnTo>
                  <a:pt x="2174" y="892"/>
                </a:lnTo>
                <a:lnTo>
                  <a:pt x="2177" y="893"/>
                </a:lnTo>
                <a:lnTo>
                  <a:pt x="2181" y="893"/>
                </a:lnTo>
                <a:lnTo>
                  <a:pt x="2188" y="892"/>
                </a:lnTo>
                <a:lnTo>
                  <a:pt x="2193" y="891"/>
                </a:lnTo>
                <a:lnTo>
                  <a:pt x="2201" y="928"/>
                </a:lnTo>
                <a:lnTo>
                  <a:pt x="2190" y="930"/>
                </a:lnTo>
                <a:lnTo>
                  <a:pt x="2183" y="932"/>
                </a:lnTo>
                <a:lnTo>
                  <a:pt x="2174" y="932"/>
                </a:lnTo>
                <a:lnTo>
                  <a:pt x="2168" y="932"/>
                </a:lnTo>
                <a:lnTo>
                  <a:pt x="2161" y="932"/>
                </a:lnTo>
                <a:lnTo>
                  <a:pt x="2156" y="931"/>
                </a:lnTo>
                <a:lnTo>
                  <a:pt x="2150" y="930"/>
                </a:lnTo>
                <a:lnTo>
                  <a:pt x="2145" y="928"/>
                </a:lnTo>
                <a:lnTo>
                  <a:pt x="2140" y="926"/>
                </a:lnTo>
                <a:lnTo>
                  <a:pt x="2135" y="924"/>
                </a:lnTo>
                <a:lnTo>
                  <a:pt x="2131" y="921"/>
                </a:lnTo>
                <a:lnTo>
                  <a:pt x="2127" y="917"/>
                </a:lnTo>
                <a:lnTo>
                  <a:pt x="2124" y="914"/>
                </a:lnTo>
                <a:lnTo>
                  <a:pt x="2121" y="909"/>
                </a:lnTo>
                <a:lnTo>
                  <a:pt x="2119" y="905"/>
                </a:lnTo>
                <a:lnTo>
                  <a:pt x="2117" y="900"/>
                </a:lnTo>
                <a:lnTo>
                  <a:pt x="2116" y="894"/>
                </a:lnTo>
                <a:lnTo>
                  <a:pt x="2115" y="888"/>
                </a:lnTo>
                <a:lnTo>
                  <a:pt x="2115" y="882"/>
                </a:lnTo>
                <a:lnTo>
                  <a:pt x="2115" y="790"/>
                </a:lnTo>
                <a:lnTo>
                  <a:pt x="2091" y="790"/>
                </a:lnTo>
                <a:lnTo>
                  <a:pt x="2091" y="753"/>
                </a:lnTo>
                <a:lnTo>
                  <a:pt x="2115" y="753"/>
                </a:lnTo>
                <a:lnTo>
                  <a:pt x="2115" y="711"/>
                </a:lnTo>
                <a:lnTo>
                  <a:pt x="2164" y="711"/>
                </a:lnTo>
                <a:lnTo>
                  <a:pt x="2164" y="753"/>
                </a:lnTo>
                <a:lnTo>
                  <a:pt x="2197" y="753"/>
                </a:lnTo>
                <a:close/>
                <a:moveTo>
                  <a:pt x="2304" y="933"/>
                </a:moveTo>
                <a:lnTo>
                  <a:pt x="2291" y="933"/>
                </a:lnTo>
                <a:lnTo>
                  <a:pt x="2285" y="932"/>
                </a:lnTo>
                <a:lnTo>
                  <a:pt x="2279" y="930"/>
                </a:lnTo>
                <a:lnTo>
                  <a:pt x="2268" y="927"/>
                </a:lnTo>
                <a:lnTo>
                  <a:pt x="2263" y="925"/>
                </a:lnTo>
                <a:lnTo>
                  <a:pt x="2258" y="922"/>
                </a:lnTo>
                <a:lnTo>
                  <a:pt x="2249" y="916"/>
                </a:lnTo>
                <a:lnTo>
                  <a:pt x="2245" y="912"/>
                </a:lnTo>
                <a:lnTo>
                  <a:pt x="2241" y="908"/>
                </a:lnTo>
                <a:lnTo>
                  <a:pt x="2234" y="900"/>
                </a:lnTo>
                <a:lnTo>
                  <a:pt x="2231" y="895"/>
                </a:lnTo>
                <a:lnTo>
                  <a:pt x="2228" y="890"/>
                </a:lnTo>
                <a:lnTo>
                  <a:pt x="2223" y="879"/>
                </a:lnTo>
                <a:lnTo>
                  <a:pt x="2221" y="874"/>
                </a:lnTo>
                <a:lnTo>
                  <a:pt x="2220" y="868"/>
                </a:lnTo>
                <a:lnTo>
                  <a:pt x="2219" y="862"/>
                </a:lnTo>
                <a:lnTo>
                  <a:pt x="2218" y="855"/>
                </a:lnTo>
                <a:lnTo>
                  <a:pt x="2218" y="849"/>
                </a:lnTo>
                <a:lnTo>
                  <a:pt x="2217" y="842"/>
                </a:lnTo>
                <a:lnTo>
                  <a:pt x="2218" y="835"/>
                </a:lnTo>
                <a:lnTo>
                  <a:pt x="2218" y="829"/>
                </a:lnTo>
                <a:lnTo>
                  <a:pt x="2219" y="823"/>
                </a:lnTo>
                <a:lnTo>
                  <a:pt x="2220" y="816"/>
                </a:lnTo>
                <a:lnTo>
                  <a:pt x="2223" y="805"/>
                </a:lnTo>
                <a:lnTo>
                  <a:pt x="2225" y="799"/>
                </a:lnTo>
                <a:lnTo>
                  <a:pt x="2228" y="794"/>
                </a:lnTo>
                <a:lnTo>
                  <a:pt x="2234" y="785"/>
                </a:lnTo>
                <a:lnTo>
                  <a:pt x="2237" y="780"/>
                </a:lnTo>
                <a:lnTo>
                  <a:pt x="2241" y="776"/>
                </a:lnTo>
                <a:lnTo>
                  <a:pt x="2245" y="772"/>
                </a:lnTo>
                <a:lnTo>
                  <a:pt x="2249" y="769"/>
                </a:lnTo>
                <a:lnTo>
                  <a:pt x="2253" y="765"/>
                </a:lnTo>
                <a:lnTo>
                  <a:pt x="2258" y="762"/>
                </a:lnTo>
                <a:lnTo>
                  <a:pt x="2263" y="760"/>
                </a:lnTo>
                <a:lnTo>
                  <a:pt x="2268" y="757"/>
                </a:lnTo>
                <a:lnTo>
                  <a:pt x="2274" y="755"/>
                </a:lnTo>
                <a:lnTo>
                  <a:pt x="2279" y="754"/>
                </a:lnTo>
                <a:lnTo>
                  <a:pt x="2285" y="752"/>
                </a:lnTo>
                <a:lnTo>
                  <a:pt x="2291" y="752"/>
                </a:lnTo>
                <a:lnTo>
                  <a:pt x="2304" y="751"/>
                </a:lnTo>
                <a:lnTo>
                  <a:pt x="2317" y="752"/>
                </a:lnTo>
                <a:lnTo>
                  <a:pt x="2323" y="752"/>
                </a:lnTo>
                <a:lnTo>
                  <a:pt x="2329" y="754"/>
                </a:lnTo>
                <a:lnTo>
                  <a:pt x="2340" y="757"/>
                </a:lnTo>
                <a:lnTo>
                  <a:pt x="2346" y="760"/>
                </a:lnTo>
                <a:lnTo>
                  <a:pt x="2351" y="762"/>
                </a:lnTo>
                <a:lnTo>
                  <a:pt x="2360" y="769"/>
                </a:lnTo>
                <a:lnTo>
                  <a:pt x="2364" y="772"/>
                </a:lnTo>
                <a:lnTo>
                  <a:pt x="2368" y="776"/>
                </a:lnTo>
                <a:lnTo>
                  <a:pt x="2375" y="785"/>
                </a:lnTo>
                <a:lnTo>
                  <a:pt x="2378" y="789"/>
                </a:lnTo>
                <a:lnTo>
                  <a:pt x="2381" y="794"/>
                </a:lnTo>
                <a:lnTo>
                  <a:pt x="2385" y="805"/>
                </a:lnTo>
                <a:lnTo>
                  <a:pt x="2387" y="811"/>
                </a:lnTo>
                <a:lnTo>
                  <a:pt x="2389" y="816"/>
                </a:lnTo>
                <a:lnTo>
                  <a:pt x="2390" y="823"/>
                </a:lnTo>
                <a:lnTo>
                  <a:pt x="2391" y="829"/>
                </a:lnTo>
                <a:lnTo>
                  <a:pt x="2391" y="835"/>
                </a:lnTo>
                <a:lnTo>
                  <a:pt x="2391" y="842"/>
                </a:lnTo>
                <a:lnTo>
                  <a:pt x="2391" y="849"/>
                </a:lnTo>
                <a:lnTo>
                  <a:pt x="2391" y="855"/>
                </a:lnTo>
                <a:lnTo>
                  <a:pt x="2390" y="862"/>
                </a:lnTo>
                <a:lnTo>
                  <a:pt x="2389" y="868"/>
                </a:lnTo>
                <a:lnTo>
                  <a:pt x="2385" y="879"/>
                </a:lnTo>
                <a:lnTo>
                  <a:pt x="2383" y="885"/>
                </a:lnTo>
                <a:lnTo>
                  <a:pt x="2381" y="890"/>
                </a:lnTo>
                <a:lnTo>
                  <a:pt x="2375" y="900"/>
                </a:lnTo>
                <a:lnTo>
                  <a:pt x="2372" y="904"/>
                </a:lnTo>
                <a:lnTo>
                  <a:pt x="2368" y="908"/>
                </a:lnTo>
                <a:lnTo>
                  <a:pt x="2364" y="912"/>
                </a:lnTo>
                <a:lnTo>
                  <a:pt x="2360" y="916"/>
                </a:lnTo>
                <a:lnTo>
                  <a:pt x="2355" y="919"/>
                </a:lnTo>
                <a:lnTo>
                  <a:pt x="2351" y="922"/>
                </a:lnTo>
                <a:lnTo>
                  <a:pt x="2346" y="925"/>
                </a:lnTo>
                <a:lnTo>
                  <a:pt x="2340" y="927"/>
                </a:lnTo>
                <a:lnTo>
                  <a:pt x="2335" y="929"/>
                </a:lnTo>
                <a:lnTo>
                  <a:pt x="2329" y="930"/>
                </a:lnTo>
                <a:lnTo>
                  <a:pt x="2323" y="932"/>
                </a:lnTo>
                <a:lnTo>
                  <a:pt x="2317" y="933"/>
                </a:lnTo>
                <a:lnTo>
                  <a:pt x="2304" y="933"/>
                </a:lnTo>
                <a:close/>
                <a:moveTo>
                  <a:pt x="2305" y="895"/>
                </a:moveTo>
                <a:lnTo>
                  <a:pt x="2309" y="895"/>
                </a:lnTo>
                <a:lnTo>
                  <a:pt x="2313" y="894"/>
                </a:lnTo>
                <a:lnTo>
                  <a:pt x="2317" y="893"/>
                </a:lnTo>
                <a:lnTo>
                  <a:pt x="2321" y="892"/>
                </a:lnTo>
                <a:lnTo>
                  <a:pt x="2324" y="889"/>
                </a:lnTo>
                <a:lnTo>
                  <a:pt x="2327" y="887"/>
                </a:lnTo>
                <a:lnTo>
                  <a:pt x="2330" y="884"/>
                </a:lnTo>
                <a:lnTo>
                  <a:pt x="2332" y="880"/>
                </a:lnTo>
                <a:lnTo>
                  <a:pt x="2334" y="876"/>
                </a:lnTo>
                <a:lnTo>
                  <a:pt x="2336" y="872"/>
                </a:lnTo>
                <a:lnTo>
                  <a:pt x="2338" y="868"/>
                </a:lnTo>
                <a:lnTo>
                  <a:pt x="2339" y="863"/>
                </a:lnTo>
                <a:lnTo>
                  <a:pt x="2341" y="853"/>
                </a:lnTo>
                <a:lnTo>
                  <a:pt x="2341" y="847"/>
                </a:lnTo>
                <a:lnTo>
                  <a:pt x="2342" y="842"/>
                </a:lnTo>
                <a:lnTo>
                  <a:pt x="2341" y="831"/>
                </a:lnTo>
                <a:lnTo>
                  <a:pt x="2339" y="821"/>
                </a:lnTo>
                <a:lnTo>
                  <a:pt x="2338" y="816"/>
                </a:lnTo>
                <a:lnTo>
                  <a:pt x="2336" y="812"/>
                </a:lnTo>
                <a:lnTo>
                  <a:pt x="2332" y="803"/>
                </a:lnTo>
                <a:lnTo>
                  <a:pt x="2330" y="800"/>
                </a:lnTo>
                <a:lnTo>
                  <a:pt x="2327" y="797"/>
                </a:lnTo>
                <a:lnTo>
                  <a:pt x="2324" y="794"/>
                </a:lnTo>
                <a:lnTo>
                  <a:pt x="2321" y="792"/>
                </a:lnTo>
                <a:lnTo>
                  <a:pt x="2317" y="790"/>
                </a:lnTo>
                <a:lnTo>
                  <a:pt x="2313" y="789"/>
                </a:lnTo>
                <a:lnTo>
                  <a:pt x="2309" y="788"/>
                </a:lnTo>
                <a:lnTo>
                  <a:pt x="2305" y="788"/>
                </a:lnTo>
                <a:lnTo>
                  <a:pt x="2300" y="788"/>
                </a:lnTo>
                <a:lnTo>
                  <a:pt x="2296" y="789"/>
                </a:lnTo>
                <a:lnTo>
                  <a:pt x="2292" y="790"/>
                </a:lnTo>
                <a:lnTo>
                  <a:pt x="2288" y="792"/>
                </a:lnTo>
                <a:lnTo>
                  <a:pt x="2285" y="794"/>
                </a:lnTo>
                <a:lnTo>
                  <a:pt x="2282" y="797"/>
                </a:lnTo>
                <a:lnTo>
                  <a:pt x="2279" y="800"/>
                </a:lnTo>
                <a:lnTo>
                  <a:pt x="2277" y="803"/>
                </a:lnTo>
                <a:lnTo>
                  <a:pt x="2272" y="812"/>
                </a:lnTo>
                <a:lnTo>
                  <a:pt x="2271" y="816"/>
                </a:lnTo>
                <a:lnTo>
                  <a:pt x="2270" y="821"/>
                </a:lnTo>
                <a:lnTo>
                  <a:pt x="2269" y="826"/>
                </a:lnTo>
                <a:lnTo>
                  <a:pt x="2268" y="831"/>
                </a:lnTo>
                <a:lnTo>
                  <a:pt x="2267" y="836"/>
                </a:lnTo>
                <a:lnTo>
                  <a:pt x="2267" y="842"/>
                </a:lnTo>
                <a:lnTo>
                  <a:pt x="2268" y="853"/>
                </a:lnTo>
                <a:lnTo>
                  <a:pt x="2270" y="863"/>
                </a:lnTo>
                <a:lnTo>
                  <a:pt x="2271" y="868"/>
                </a:lnTo>
                <a:lnTo>
                  <a:pt x="2272" y="872"/>
                </a:lnTo>
                <a:lnTo>
                  <a:pt x="2274" y="876"/>
                </a:lnTo>
                <a:lnTo>
                  <a:pt x="2277" y="880"/>
                </a:lnTo>
                <a:lnTo>
                  <a:pt x="2279" y="884"/>
                </a:lnTo>
                <a:lnTo>
                  <a:pt x="2282" y="887"/>
                </a:lnTo>
                <a:lnTo>
                  <a:pt x="2285" y="889"/>
                </a:lnTo>
                <a:lnTo>
                  <a:pt x="2288" y="892"/>
                </a:lnTo>
                <a:lnTo>
                  <a:pt x="2292" y="893"/>
                </a:lnTo>
                <a:lnTo>
                  <a:pt x="2296" y="894"/>
                </a:lnTo>
                <a:lnTo>
                  <a:pt x="2300" y="895"/>
                </a:lnTo>
                <a:lnTo>
                  <a:pt x="2305" y="895"/>
                </a:lnTo>
                <a:close/>
                <a:moveTo>
                  <a:pt x="2646" y="694"/>
                </a:moveTo>
                <a:lnTo>
                  <a:pt x="2696" y="694"/>
                </a:lnTo>
                <a:lnTo>
                  <a:pt x="2696" y="847"/>
                </a:lnTo>
                <a:lnTo>
                  <a:pt x="2696" y="854"/>
                </a:lnTo>
                <a:lnTo>
                  <a:pt x="2695" y="860"/>
                </a:lnTo>
                <a:lnTo>
                  <a:pt x="2694" y="866"/>
                </a:lnTo>
                <a:lnTo>
                  <a:pt x="2693" y="871"/>
                </a:lnTo>
                <a:lnTo>
                  <a:pt x="2691" y="877"/>
                </a:lnTo>
                <a:lnTo>
                  <a:pt x="2689" y="882"/>
                </a:lnTo>
                <a:lnTo>
                  <a:pt x="2686" y="887"/>
                </a:lnTo>
                <a:lnTo>
                  <a:pt x="2684" y="892"/>
                </a:lnTo>
                <a:lnTo>
                  <a:pt x="2680" y="897"/>
                </a:lnTo>
                <a:lnTo>
                  <a:pt x="2677" y="901"/>
                </a:lnTo>
                <a:lnTo>
                  <a:pt x="2673" y="906"/>
                </a:lnTo>
                <a:lnTo>
                  <a:pt x="2669" y="910"/>
                </a:lnTo>
                <a:lnTo>
                  <a:pt x="2664" y="913"/>
                </a:lnTo>
                <a:lnTo>
                  <a:pt x="2660" y="917"/>
                </a:lnTo>
                <a:lnTo>
                  <a:pt x="2655" y="920"/>
                </a:lnTo>
                <a:lnTo>
                  <a:pt x="2649" y="922"/>
                </a:lnTo>
                <a:lnTo>
                  <a:pt x="2638" y="927"/>
                </a:lnTo>
                <a:lnTo>
                  <a:pt x="2632" y="929"/>
                </a:lnTo>
                <a:lnTo>
                  <a:pt x="2626" y="930"/>
                </a:lnTo>
                <a:lnTo>
                  <a:pt x="2619" y="932"/>
                </a:lnTo>
                <a:lnTo>
                  <a:pt x="2612" y="932"/>
                </a:lnTo>
                <a:lnTo>
                  <a:pt x="2605" y="933"/>
                </a:lnTo>
                <a:lnTo>
                  <a:pt x="2598" y="933"/>
                </a:lnTo>
                <a:lnTo>
                  <a:pt x="2591" y="933"/>
                </a:lnTo>
                <a:lnTo>
                  <a:pt x="2584" y="932"/>
                </a:lnTo>
                <a:lnTo>
                  <a:pt x="2577" y="932"/>
                </a:lnTo>
                <a:lnTo>
                  <a:pt x="2571" y="930"/>
                </a:lnTo>
                <a:lnTo>
                  <a:pt x="2558" y="927"/>
                </a:lnTo>
                <a:lnTo>
                  <a:pt x="2552" y="925"/>
                </a:lnTo>
                <a:lnTo>
                  <a:pt x="2547" y="922"/>
                </a:lnTo>
                <a:lnTo>
                  <a:pt x="2541" y="920"/>
                </a:lnTo>
                <a:lnTo>
                  <a:pt x="2536" y="917"/>
                </a:lnTo>
                <a:lnTo>
                  <a:pt x="2527" y="910"/>
                </a:lnTo>
                <a:lnTo>
                  <a:pt x="2518" y="901"/>
                </a:lnTo>
                <a:lnTo>
                  <a:pt x="2515" y="897"/>
                </a:lnTo>
                <a:lnTo>
                  <a:pt x="2512" y="892"/>
                </a:lnTo>
                <a:lnTo>
                  <a:pt x="2509" y="887"/>
                </a:lnTo>
                <a:lnTo>
                  <a:pt x="2506" y="882"/>
                </a:lnTo>
                <a:lnTo>
                  <a:pt x="2504" y="877"/>
                </a:lnTo>
                <a:lnTo>
                  <a:pt x="2502" y="871"/>
                </a:lnTo>
                <a:lnTo>
                  <a:pt x="2501" y="866"/>
                </a:lnTo>
                <a:lnTo>
                  <a:pt x="2500" y="860"/>
                </a:lnTo>
                <a:lnTo>
                  <a:pt x="2500" y="854"/>
                </a:lnTo>
                <a:lnTo>
                  <a:pt x="2499" y="847"/>
                </a:lnTo>
                <a:lnTo>
                  <a:pt x="2499" y="694"/>
                </a:lnTo>
                <a:lnTo>
                  <a:pt x="2550" y="694"/>
                </a:lnTo>
                <a:lnTo>
                  <a:pt x="2550" y="843"/>
                </a:lnTo>
                <a:lnTo>
                  <a:pt x="2551" y="853"/>
                </a:lnTo>
                <a:lnTo>
                  <a:pt x="2552" y="857"/>
                </a:lnTo>
                <a:lnTo>
                  <a:pt x="2553" y="861"/>
                </a:lnTo>
                <a:lnTo>
                  <a:pt x="2555" y="865"/>
                </a:lnTo>
                <a:lnTo>
                  <a:pt x="2558" y="869"/>
                </a:lnTo>
                <a:lnTo>
                  <a:pt x="2560" y="873"/>
                </a:lnTo>
                <a:lnTo>
                  <a:pt x="2563" y="876"/>
                </a:lnTo>
                <a:lnTo>
                  <a:pt x="2567" y="879"/>
                </a:lnTo>
                <a:lnTo>
                  <a:pt x="2570" y="882"/>
                </a:lnTo>
                <a:lnTo>
                  <a:pt x="2574" y="884"/>
                </a:lnTo>
                <a:lnTo>
                  <a:pt x="2579" y="886"/>
                </a:lnTo>
                <a:lnTo>
                  <a:pt x="2583" y="887"/>
                </a:lnTo>
                <a:lnTo>
                  <a:pt x="2588" y="889"/>
                </a:lnTo>
                <a:lnTo>
                  <a:pt x="2598" y="889"/>
                </a:lnTo>
                <a:lnTo>
                  <a:pt x="2608" y="889"/>
                </a:lnTo>
                <a:lnTo>
                  <a:pt x="2613" y="887"/>
                </a:lnTo>
                <a:lnTo>
                  <a:pt x="2618" y="886"/>
                </a:lnTo>
                <a:lnTo>
                  <a:pt x="2622" y="884"/>
                </a:lnTo>
                <a:lnTo>
                  <a:pt x="2626" y="882"/>
                </a:lnTo>
                <a:lnTo>
                  <a:pt x="2629" y="879"/>
                </a:lnTo>
                <a:lnTo>
                  <a:pt x="2633" y="876"/>
                </a:lnTo>
                <a:lnTo>
                  <a:pt x="2636" y="873"/>
                </a:lnTo>
                <a:lnTo>
                  <a:pt x="2639" y="869"/>
                </a:lnTo>
                <a:lnTo>
                  <a:pt x="2641" y="865"/>
                </a:lnTo>
                <a:lnTo>
                  <a:pt x="2643" y="861"/>
                </a:lnTo>
                <a:lnTo>
                  <a:pt x="2644" y="857"/>
                </a:lnTo>
                <a:lnTo>
                  <a:pt x="2645" y="853"/>
                </a:lnTo>
                <a:lnTo>
                  <a:pt x="2646" y="848"/>
                </a:lnTo>
                <a:lnTo>
                  <a:pt x="2646" y="843"/>
                </a:lnTo>
                <a:lnTo>
                  <a:pt x="2646" y="694"/>
                </a:lnTo>
                <a:close/>
                <a:moveTo>
                  <a:pt x="2788" y="828"/>
                </a:moveTo>
                <a:lnTo>
                  <a:pt x="2788" y="930"/>
                </a:lnTo>
                <a:lnTo>
                  <a:pt x="2739" y="930"/>
                </a:lnTo>
                <a:lnTo>
                  <a:pt x="2739" y="753"/>
                </a:lnTo>
                <a:lnTo>
                  <a:pt x="2786" y="753"/>
                </a:lnTo>
                <a:lnTo>
                  <a:pt x="2786" y="784"/>
                </a:lnTo>
                <a:lnTo>
                  <a:pt x="2790" y="777"/>
                </a:lnTo>
                <a:lnTo>
                  <a:pt x="2796" y="770"/>
                </a:lnTo>
                <a:lnTo>
                  <a:pt x="2801" y="765"/>
                </a:lnTo>
                <a:lnTo>
                  <a:pt x="2808" y="760"/>
                </a:lnTo>
                <a:lnTo>
                  <a:pt x="2815" y="756"/>
                </a:lnTo>
                <a:lnTo>
                  <a:pt x="2819" y="754"/>
                </a:lnTo>
                <a:lnTo>
                  <a:pt x="2823" y="753"/>
                </a:lnTo>
                <a:lnTo>
                  <a:pt x="2832" y="751"/>
                </a:lnTo>
                <a:lnTo>
                  <a:pt x="2836" y="751"/>
                </a:lnTo>
                <a:lnTo>
                  <a:pt x="2841" y="751"/>
                </a:lnTo>
                <a:lnTo>
                  <a:pt x="2848" y="751"/>
                </a:lnTo>
                <a:lnTo>
                  <a:pt x="2854" y="752"/>
                </a:lnTo>
                <a:lnTo>
                  <a:pt x="2860" y="753"/>
                </a:lnTo>
                <a:lnTo>
                  <a:pt x="2866" y="755"/>
                </a:lnTo>
                <a:lnTo>
                  <a:pt x="2871" y="758"/>
                </a:lnTo>
                <a:lnTo>
                  <a:pt x="2876" y="761"/>
                </a:lnTo>
                <a:lnTo>
                  <a:pt x="2881" y="764"/>
                </a:lnTo>
                <a:lnTo>
                  <a:pt x="2885" y="769"/>
                </a:lnTo>
                <a:lnTo>
                  <a:pt x="2889" y="773"/>
                </a:lnTo>
                <a:lnTo>
                  <a:pt x="2893" y="778"/>
                </a:lnTo>
                <a:lnTo>
                  <a:pt x="2895" y="784"/>
                </a:lnTo>
                <a:lnTo>
                  <a:pt x="2897" y="787"/>
                </a:lnTo>
                <a:lnTo>
                  <a:pt x="2898" y="790"/>
                </a:lnTo>
                <a:lnTo>
                  <a:pt x="2900" y="796"/>
                </a:lnTo>
                <a:lnTo>
                  <a:pt x="2901" y="803"/>
                </a:lnTo>
                <a:lnTo>
                  <a:pt x="2902" y="810"/>
                </a:lnTo>
                <a:lnTo>
                  <a:pt x="2902" y="817"/>
                </a:lnTo>
                <a:lnTo>
                  <a:pt x="2902" y="930"/>
                </a:lnTo>
                <a:lnTo>
                  <a:pt x="2853" y="930"/>
                </a:lnTo>
                <a:lnTo>
                  <a:pt x="2853" y="826"/>
                </a:lnTo>
                <a:lnTo>
                  <a:pt x="2853" y="818"/>
                </a:lnTo>
                <a:lnTo>
                  <a:pt x="2852" y="815"/>
                </a:lnTo>
                <a:lnTo>
                  <a:pt x="2851" y="812"/>
                </a:lnTo>
                <a:lnTo>
                  <a:pt x="2848" y="806"/>
                </a:lnTo>
                <a:lnTo>
                  <a:pt x="2847" y="803"/>
                </a:lnTo>
                <a:lnTo>
                  <a:pt x="2845" y="801"/>
                </a:lnTo>
                <a:lnTo>
                  <a:pt x="2840" y="797"/>
                </a:lnTo>
                <a:lnTo>
                  <a:pt x="2837" y="795"/>
                </a:lnTo>
                <a:lnTo>
                  <a:pt x="2835" y="794"/>
                </a:lnTo>
                <a:lnTo>
                  <a:pt x="2829" y="792"/>
                </a:lnTo>
                <a:lnTo>
                  <a:pt x="2825" y="792"/>
                </a:lnTo>
                <a:lnTo>
                  <a:pt x="2822" y="792"/>
                </a:lnTo>
                <a:lnTo>
                  <a:pt x="2814" y="792"/>
                </a:lnTo>
                <a:lnTo>
                  <a:pt x="2808" y="794"/>
                </a:lnTo>
                <a:lnTo>
                  <a:pt x="2805" y="795"/>
                </a:lnTo>
                <a:lnTo>
                  <a:pt x="2802" y="797"/>
                </a:lnTo>
                <a:lnTo>
                  <a:pt x="2800" y="799"/>
                </a:lnTo>
                <a:lnTo>
                  <a:pt x="2797" y="801"/>
                </a:lnTo>
                <a:lnTo>
                  <a:pt x="2795" y="804"/>
                </a:lnTo>
                <a:lnTo>
                  <a:pt x="2793" y="806"/>
                </a:lnTo>
                <a:lnTo>
                  <a:pt x="2792" y="809"/>
                </a:lnTo>
                <a:lnTo>
                  <a:pt x="2790" y="812"/>
                </a:lnTo>
                <a:lnTo>
                  <a:pt x="2789" y="820"/>
                </a:lnTo>
                <a:lnTo>
                  <a:pt x="2788" y="824"/>
                </a:lnTo>
                <a:lnTo>
                  <a:pt x="2788" y="828"/>
                </a:lnTo>
                <a:close/>
                <a:moveTo>
                  <a:pt x="2966" y="730"/>
                </a:moveTo>
                <a:lnTo>
                  <a:pt x="2961" y="730"/>
                </a:lnTo>
                <a:lnTo>
                  <a:pt x="2956" y="729"/>
                </a:lnTo>
                <a:lnTo>
                  <a:pt x="2952" y="726"/>
                </a:lnTo>
                <a:lnTo>
                  <a:pt x="2948" y="723"/>
                </a:lnTo>
                <a:lnTo>
                  <a:pt x="2944" y="719"/>
                </a:lnTo>
                <a:lnTo>
                  <a:pt x="2942" y="715"/>
                </a:lnTo>
                <a:lnTo>
                  <a:pt x="2940" y="710"/>
                </a:lnTo>
                <a:lnTo>
                  <a:pt x="2940" y="705"/>
                </a:lnTo>
                <a:lnTo>
                  <a:pt x="2940" y="701"/>
                </a:lnTo>
                <a:lnTo>
                  <a:pt x="2942" y="696"/>
                </a:lnTo>
                <a:lnTo>
                  <a:pt x="2944" y="692"/>
                </a:lnTo>
                <a:lnTo>
                  <a:pt x="2948" y="688"/>
                </a:lnTo>
                <a:lnTo>
                  <a:pt x="2952" y="685"/>
                </a:lnTo>
                <a:lnTo>
                  <a:pt x="2956" y="683"/>
                </a:lnTo>
                <a:lnTo>
                  <a:pt x="2961" y="681"/>
                </a:lnTo>
                <a:lnTo>
                  <a:pt x="2966" y="681"/>
                </a:lnTo>
                <a:lnTo>
                  <a:pt x="2972" y="681"/>
                </a:lnTo>
                <a:lnTo>
                  <a:pt x="2977" y="683"/>
                </a:lnTo>
                <a:lnTo>
                  <a:pt x="2982" y="685"/>
                </a:lnTo>
                <a:lnTo>
                  <a:pt x="2986" y="688"/>
                </a:lnTo>
                <a:lnTo>
                  <a:pt x="2990" y="692"/>
                </a:lnTo>
                <a:lnTo>
                  <a:pt x="2992" y="696"/>
                </a:lnTo>
                <a:lnTo>
                  <a:pt x="2994" y="701"/>
                </a:lnTo>
                <a:lnTo>
                  <a:pt x="2994" y="705"/>
                </a:lnTo>
                <a:lnTo>
                  <a:pt x="2994" y="710"/>
                </a:lnTo>
                <a:lnTo>
                  <a:pt x="2992" y="715"/>
                </a:lnTo>
                <a:lnTo>
                  <a:pt x="2990" y="719"/>
                </a:lnTo>
                <a:lnTo>
                  <a:pt x="2986" y="723"/>
                </a:lnTo>
                <a:lnTo>
                  <a:pt x="2982" y="726"/>
                </a:lnTo>
                <a:lnTo>
                  <a:pt x="2977" y="729"/>
                </a:lnTo>
                <a:lnTo>
                  <a:pt x="2972" y="730"/>
                </a:lnTo>
                <a:lnTo>
                  <a:pt x="2966" y="730"/>
                </a:lnTo>
                <a:close/>
                <a:moveTo>
                  <a:pt x="2942" y="753"/>
                </a:moveTo>
                <a:lnTo>
                  <a:pt x="2992" y="753"/>
                </a:lnTo>
                <a:lnTo>
                  <a:pt x="2992" y="930"/>
                </a:lnTo>
                <a:lnTo>
                  <a:pt x="2942" y="930"/>
                </a:lnTo>
                <a:lnTo>
                  <a:pt x="2942" y="753"/>
                </a:lnTo>
                <a:close/>
                <a:moveTo>
                  <a:pt x="3195" y="753"/>
                </a:moveTo>
                <a:lnTo>
                  <a:pt x="3134" y="930"/>
                </a:lnTo>
                <a:lnTo>
                  <a:pt x="3078" y="930"/>
                </a:lnTo>
                <a:lnTo>
                  <a:pt x="3017" y="753"/>
                </a:lnTo>
                <a:lnTo>
                  <a:pt x="3068" y="753"/>
                </a:lnTo>
                <a:lnTo>
                  <a:pt x="3105" y="880"/>
                </a:lnTo>
                <a:lnTo>
                  <a:pt x="3143" y="753"/>
                </a:lnTo>
                <a:lnTo>
                  <a:pt x="3195" y="753"/>
                </a:lnTo>
                <a:close/>
                <a:moveTo>
                  <a:pt x="3294" y="933"/>
                </a:moveTo>
                <a:lnTo>
                  <a:pt x="3287" y="933"/>
                </a:lnTo>
                <a:lnTo>
                  <a:pt x="3280" y="933"/>
                </a:lnTo>
                <a:lnTo>
                  <a:pt x="3268" y="931"/>
                </a:lnTo>
                <a:lnTo>
                  <a:pt x="3263" y="929"/>
                </a:lnTo>
                <a:lnTo>
                  <a:pt x="3257" y="927"/>
                </a:lnTo>
                <a:lnTo>
                  <a:pt x="3247" y="922"/>
                </a:lnTo>
                <a:lnTo>
                  <a:pt x="3242" y="919"/>
                </a:lnTo>
                <a:lnTo>
                  <a:pt x="3237" y="916"/>
                </a:lnTo>
                <a:lnTo>
                  <a:pt x="3233" y="913"/>
                </a:lnTo>
                <a:lnTo>
                  <a:pt x="3229" y="909"/>
                </a:lnTo>
                <a:lnTo>
                  <a:pt x="3222" y="900"/>
                </a:lnTo>
                <a:lnTo>
                  <a:pt x="3219" y="896"/>
                </a:lnTo>
                <a:lnTo>
                  <a:pt x="3216" y="891"/>
                </a:lnTo>
                <a:lnTo>
                  <a:pt x="3212" y="880"/>
                </a:lnTo>
                <a:lnTo>
                  <a:pt x="3210" y="874"/>
                </a:lnTo>
                <a:lnTo>
                  <a:pt x="3209" y="868"/>
                </a:lnTo>
                <a:lnTo>
                  <a:pt x="3207" y="862"/>
                </a:lnTo>
                <a:lnTo>
                  <a:pt x="3207" y="856"/>
                </a:lnTo>
                <a:lnTo>
                  <a:pt x="3206" y="849"/>
                </a:lnTo>
                <a:lnTo>
                  <a:pt x="3206" y="842"/>
                </a:lnTo>
                <a:lnTo>
                  <a:pt x="3206" y="836"/>
                </a:lnTo>
                <a:lnTo>
                  <a:pt x="3207" y="829"/>
                </a:lnTo>
                <a:lnTo>
                  <a:pt x="3207" y="823"/>
                </a:lnTo>
                <a:lnTo>
                  <a:pt x="3209" y="817"/>
                </a:lnTo>
                <a:lnTo>
                  <a:pt x="3212" y="805"/>
                </a:lnTo>
                <a:lnTo>
                  <a:pt x="3214" y="800"/>
                </a:lnTo>
                <a:lnTo>
                  <a:pt x="3216" y="794"/>
                </a:lnTo>
                <a:lnTo>
                  <a:pt x="3222" y="785"/>
                </a:lnTo>
                <a:lnTo>
                  <a:pt x="3226" y="780"/>
                </a:lnTo>
                <a:lnTo>
                  <a:pt x="3229" y="776"/>
                </a:lnTo>
                <a:lnTo>
                  <a:pt x="3233" y="772"/>
                </a:lnTo>
                <a:lnTo>
                  <a:pt x="3237" y="769"/>
                </a:lnTo>
                <a:lnTo>
                  <a:pt x="3246" y="762"/>
                </a:lnTo>
                <a:lnTo>
                  <a:pt x="3251" y="760"/>
                </a:lnTo>
                <a:lnTo>
                  <a:pt x="3256" y="757"/>
                </a:lnTo>
                <a:lnTo>
                  <a:pt x="3262" y="755"/>
                </a:lnTo>
                <a:lnTo>
                  <a:pt x="3267" y="754"/>
                </a:lnTo>
                <a:lnTo>
                  <a:pt x="3273" y="752"/>
                </a:lnTo>
                <a:lnTo>
                  <a:pt x="3279" y="752"/>
                </a:lnTo>
                <a:lnTo>
                  <a:pt x="3292" y="751"/>
                </a:lnTo>
                <a:lnTo>
                  <a:pt x="3303" y="751"/>
                </a:lnTo>
                <a:lnTo>
                  <a:pt x="3314" y="753"/>
                </a:lnTo>
                <a:lnTo>
                  <a:pt x="3319" y="755"/>
                </a:lnTo>
                <a:lnTo>
                  <a:pt x="3324" y="756"/>
                </a:lnTo>
                <a:lnTo>
                  <a:pt x="3334" y="761"/>
                </a:lnTo>
                <a:lnTo>
                  <a:pt x="3343" y="766"/>
                </a:lnTo>
                <a:lnTo>
                  <a:pt x="3347" y="770"/>
                </a:lnTo>
                <a:lnTo>
                  <a:pt x="3351" y="773"/>
                </a:lnTo>
                <a:lnTo>
                  <a:pt x="3358" y="781"/>
                </a:lnTo>
                <a:lnTo>
                  <a:pt x="3361" y="786"/>
                </a:lnTo>
                <a:lnTo>
                  <a:pt x="3364" y="791"/>
                </a:lnTo>
                <a:lnTo>
                  <a:pt x="3366" y="796"/>
                </a:lnTo>
                <a:lnTo>
                  <a:pt x="3368" y="801"/>
                </a:lnTo>
                <a:lnTo>
                  <a:pt x="3370" y="807"/>
                </a:lnTo>
                <a:lnTo>
                  <a:pt x="3372" y="813"/>
                </a:lnTo>
                <a:lnTo>
                  <a:pt x="3373" y="819"/>
                </a:lnTo>
                <a:lnTo>
                  <a:pt x="3374" y="826"/>
                </a:lnTo>
                <a:lnTo>
                  <a:pt x="3374" y="833"/>
                </a:lnTo>
                <a:lnTo>
                  <a:pt x="3375" y="841"/>
                </a:lnTo>
                <a:lnTo>
                  <a:pt x="3375" y="854"/>
                </a:lnTo>
                <a:lnTo>
                  <a:pt x="3254" y="854"/>
                </a:lnTo>
                <a:lnTo>
                  <a:pt x="3254" y="859"/>
                </a:lnTo>
                <a:lnTo>
                  <a:pt x="3255" y="863"/>
                </a:lnTo>
                <a:lnTo>
                  <a:pt x="3256" y="868"/>
                </a:lnTo>
                <a:lnTo>
                  <a:pt x="3257" y="872"/>
                </a:lnTo>
                <a:lnTo>
                  <a:pt x="3260" y="879"/>
                </a:lnTo>
                <a:lnTo>
                  <a:pt x="3263" y="882"/>
                </a:lnTo>
                <a:lnTo>
                  <a:pt x="3265" y="885"/>
                </a:lnTo>
                <a:lnTo>
                  <a:pt x="3268" y="888"/>
                </a:lnTo>
                <a:lnTo>
                  <a:pt x="3271" y="890"/>
                </a:lnTo>
                <a:lnTo>
                  <a:pt x="3274" y="892"/>
                </a:lnTo>
                <a:lnTo>
                  <a:pt x="3278" y="894"/>
                </a:lnTo>
                <a:lnTo>
                  <a:pt x="3282" y="895"/>
                </a:lnTo>
                <a:lnTo>
                  <a:pt x="3286" y="896"/>
                </a:lnTo>
                <a:lnTo>
                  <a:pt x="3294" y="897"/>
                </a:lnTo>
                <a:lnTo>
                  <a:pt x="3300" y="896"/>
                </a:lnTo>
                <a:lnTo>
                  <a:pt x="3306" y="895"/>
                </a:lnTo>
                <a:lnTo>
                  <a:pt x="3311" y="894"/>
                </a:lnTo>
                <a:lnTo>
                  <a:pt x="3316" y="892"/>
                </a:lnTo>
                <a:lnTo>
                  <a:pt x="3318" y="890"/>
                </a:lnTo>
                <a:lnTo>
                  <a:pt x="3320" y="889"/>
                </a:lnTo>
                <a:lnTo>
                  <a:pt x="3323" y="885"/>
                </a:lnTo>
                <a:lnTo>
                  <a:pt x="3326" y="881"/>
                </a:lnTo>
                <a:lnTo>
                  <a:pt x="3328" y="876"/>
                </a:lnTo>
                <a:lnTo>
                  <a:pt x="3374" y="879"/>
                </a:lnTo>
                <a:lnTo>
                  <a:pt x="3372" y="885"/>
                </a:lnTo>
                <a:lnTo>
                  <a:pt x="3370" y="891"/>
                </a:lnTo>
                <a:lnTo>
                  <a:pt x="3367" y="896"/>
                </a:lnTo>
                <a:lnTo>
                  <a:pt x="3364" y="901"/>
                </a:lnTo>
                <a:lnTo>
                  <a:pt x="3361" y="906"/>
                </a:lnTo>
                <a:lnTo>
                  <a:pt x="3357" y="911"/>
                </a:lnTo>
                <a:lnTo>
                  <a:pt x="3352" y="915"/>
                </a:lnTo>
                <a:lnTo>
                  <a:pt x="3347" y="919"/>
                </a:lnTo>
                <a:lnTo>
                  <a:pt x="3342" y="922"/>
                </a:lnTo>
                <a:lnTo>
                  <a:pt x="3336" y="925"/>
                </a:lnTo>
                <a:lnTo>
                  <a:pt x="3330" y="928"/>
                </a:lnTo>
                <a:lnTo>
                  <a:pt x="3323" y="930"/>
                </a:lnTo>
                <a:lnTo>
                  <a:pt x="3320" y="930"/>
                </a:lnTo>
                <a:lnTo>
                  <a:pt x="3316" y="931"/>
                </a:lnTo>
                <a:lnTo>
                  <a:pt x="3309" y="932"/>
                </a:lnTo>
                <a:lnTo>
                  <a:pt x="3302" y="933"/>
                </a:lnTo>
                <a:lnTo>
                  <a:pt x="3294" y="933"/>
                </a:lnTo>
                <a:close/>
                <a:moveTo>
                  <a:pt x="3254" y="824"/>
                </a:moveTo>
                <a:lnTo>
                  <a:pt x="3329" y="824"/>
                </a:lnTo>
                <a:lnTo>
                  <a:pt x="3328" y="820"/>
                </a:lnTo>
                <a:lnTo>
                  <a:pt x="3328" y="816"/>
                </a:lnTo>
                <a:lnTo>
                  <a:pt x="3327" y="813"/>
                </a:lnTo>
                <a:lnTo>
                  <a:pt x="3326" y="809"/>
                </a:lnTo>
                <a:lnTo>
                  <a:pt x="3324" y="806"/>
                </a:lnTo>
                <a:lnTo>
                  <a:pt x="3323" y="803"/>
                </a:lnTo>
                <a:lnTo>
                  <a:pt x="3321" y="800"/>
                </a:lnTo>
                <a:lnTo>
                  <a:pt x="3318" y="798"/>
                </a:lnTo>
                <a:lnTo>
                  <a:pt x="3313" y="793"/>
                </a:lnTo>
                <a:lnTo>
                  <a:pt x="3307" y="790"/>
                </a:lnTo>
                <a:lnTo>
                  <a:pt x="3300" y="788"/>
                </a:lnTo>
                <a:lnTo>
                  <a:pt x="3292" y="787"/>
                </a:lnTo>
                <a:lnTo>
                  <a:pt x="3285" y="788"/>
                </a:lnTo>
                <a:lnTo>
                  <a:pt x="3281" y="789"/>
                </a:lnTo>
                <a:lnTo>
                  <a:pt x="3278" y="790"/>
                </a:lnTo>
                <a:lnTo>
                  <a:pt x="3271" y="793"/>
                </a:lnTo>
                <a:lnTo>
                  <a:pt x="3268" y="796"/>
                </a:lnTo>
                <a:lnTo>
                  <a:pt x="3266" y="798"/>
                </a:lnTo>
                <a:lnTo>
                  <a:pt x="3261" y="804"/>
                </a:lnTo>
                <a:lnTo>
                  <a:pt x="3258" y="810"/>
                </a:lnTo>
                <a:lnTo>
                  <a:pt x="3256" y="813"/>
                </a:lnTo>
                <a:lnTo>
                  <a:pt x="3255" y="816"/>
                </a:lnTo>
                <a:lnTo>
                  <a:pt x="3254" y="824"/>
                </a:lnTo>
                <a:close/>
                <a:moveTo>
                  <a:pt x="3409" y="930"/>
                </a:moveTo>
                <a:lnTo>
                  <a:pt x="3409" y="753"/>
                </a:lnTo>
                <a:lnTo>
                  <a:pt x="3457" y="753"/>
                </a:lnTo>
                <a:lnTo>
                  <a:pt x="3457" y="784"/>
                </a:lnTo>
                <a:lnTo>
                  <a:pt x="3461" y="776"/>
                </a:lnTo>
                <a:lnTo>
                  <a:pt x="3465" y="769"/>
                </a:lnTo>
                <a:lnTo>
                  <a:pt x="3470" y="764"/>
                </a:lnTo>
                <a:lnTo>
                  <a:pt x="3475" y="759"/>
                </a:lnTo>
                <a:lnTo>
                  <a:pt x="3478" y="757"/>
                </a:lnTo>
                <a:lnTo>
                  <a:pt x="3481" y="755"/>
                </a:lnTo>
                <a:lnTo>
                  <a:pt x="3487" y="753"/>
                </a:lnTo>
                <a:lnTo>
                  <a:pt x="3494" y="751"/>
                </a:lnTo>
                <a:lnTo>
                  <a:pt x="3501" y="751"/>
                </a:lnTo>
                <a:lnTo>
                  <a:pt x="3509" y="751"/>
                </a:lnTo>
                <a:lnTo>
                  <a:pt x="3517" y="752"/>
                </a:lnTo>
                <a:lnTo>
                  <a:pt x="3517" y="796"/>
                </a:lnTo>
                <a:lnTo>
                  <a:pt x="3513" y="795"/>
                </a:lnTo>
                <a:lnTo>
                  <a:pt x="3507" y="794"/>
                </a:lnTo>
                <a:lnTo>
                  <a:pt x="3496" y="793"/>
                </a:lnTo>
                <a:lnTo>
                  <a:pt x="3488" y="794"/>
                </a:lnTo>
                <a:lnTo>
                  <a:pt x="3485" y="795"/>
                </a:lnTo>
                <a:lnTo>
                  <a:pt x="3481" y="796"/>
                </a:lnTo>
                <a:lnTo>
                  <a:pt x="3478" y="797"/>
                </a:lnTo>
                <a:lnTo>
                  <a:pt x="3475" y="799"/>
                </a:lnTo>
                <a:lnTo>
                  <a:pt x="3472" y="801"/>
                </a:lnTo>
                <a:lnTo>
                  <a:pt x="3469" y="803"/>
                </a:lnTo>
                <a:lnTo>
                  <a:pt x="3465" y="809"/>
                </a:lnTo>
                <a:lnTo>
                  <a:pt x="3463" y="812"/>
                </a:lnTo>
                <a:lnTo>
                  <a:pt x="3461" y="815"/>
                </a:lnTo>
                <a:lnTo>
                  <a:pt x="3460" y="818"/>
                </a:lnTo>
                <a:lnTo>
                  <a:pt x="3459" y="822"/>
                </a:lnTo>
                <a:lnTo>
                  <a:pt x="3459" y="826"/>
                </a:lnTo>
                <a:lnTo>
                  <a:pt x="3459" y="830"/>
                </a:lnTo>
                <a:lnTo>
                  <a:pt x="3459" y="930"/>
                </a:lnTo>
                <a:lnTo>
                  <a:pt x="3409" y="930"/>
                </a:lnTo>
                <a:close/>
                <a:moveTo>
                  <a:pt x="3690" y="804"/>
                </a:moveTo>
                <a:lnTo>
                  <a:pt x="3645" y="806"/>
                </a:lnTo>
                <a:lnTo>
                  <a:pt x="3644" y="802"/>
                </a:lnTo>
                <a:lnTo>
                  <a:pt x="3642" y="798"/>
                </a:lnTo>
                <a:lnTo>
                  <a:pt x="3639" y="795"/>
                </a:lnTo>
                <a:lnTo>
                  <a:pt x="3636" y="792"/>
                </a:lnTo>
                <a:lnTo>
                  <a:pt x="3632" y="789"/>
                </a:lnTo>
                <a:lnTo>
                  <a:pt x="3627" y="787"/>
                </a:lnTo>
                <a:lnTo>
                  <a:pt x="3622" y="786"/>
                </a:lnTo>
                <a:lnTo>
                  <a:pt x="3616" y="786"/>
                </a:lnTo>
                <a:lnTo>
                  <a:pt x="3610" y="786"/>
                </a:lnTo>
                <a:lnTo>
                  <a:pt x="3605" y="787"/>
                </a:lnTo>
                <a:lnTo>
                  <a:pt x="3601" y="788"/>
                </a:lnTo>
                <a:lnTo>
                  <a:pt x="3596" y="790"/>
                </a:lnTo>
                <a:lnTo>
                  <a:pt x="3593" y="793"/>
                </a:lnTo>
                <a:lnTo>
                  <a:pt x="3591" y="796"/>
                </a:lnTo>
                <a:lnTo>
                  <a:pt x="3589" y="799"/>
                </a:lnTo>
                <a:lnTo>
                  <a:pt x="3589" y="803"/>
                </a:lnTo>
                <a:lnTo>
                  <a:pt x="3589" y="806"/>
                </a:lnTo>
                <a:lnTo>
                  <a:pt x="3590" y="809"/>
                </a:lnTo>
                <a:lnTo>
                  <a:pt x="3591" y="811"/>
                </a:lnTo>
                <a:lnTo>
                  <a:pt x="3594" y="814"/>
                </a:lnTo>
                <a:lnTo>
                  <a:pt x="3597" y="816"/>
                </a:lnTo>
                <a:lnTo>
                  <a:pt x="3601" y="818"/>
                </a:lnTo>
                <a:lnTo>
                  <a:pt x="3605" y="819"/>
                </a:lnTo>
                <a:lnTo>
                  <a:pt x="3611" y="821"/>
                </a:lnTo>
                <a:lnTo>
                  <a:pt x="3643" y="827"/>
                </a:lnTo>
                <a:lnTo>
                  <a:pt x="3649" y="829"/>
                </a:lnTo>
                <a:lnTo>
                  <a:pt x="3655" y="830"/>
                </a:lnTo>
                <a:lnTo>
                  <a:pt x="3660" y="832"/>
                </a:lnTo>
                <a:lnTo>
                  <a:pt x="3665" y="834"/>
                </a:lnTo>
                <a:lnTo>
                  <a:pt x="3674" y="839"/>
                </a:lnTo>
                <a:lnTo>
                  <a:pt x="3681" y="844"/>
                </a:lnTo>
                <a:lnTo>
                  <a:pt x="3684" y="848"/>
                </a:lnTo>
                <a:lnTo>
                  <a:pt x="3687" y="851"/>
                </a:lnTo>
                <a:lnTo>
                  <a:pt x="3689" y="854"/>
                </a:lnTo>
                <a:lnTo>
                  <a:pt x="3691" y="858"/>
                </a:lnTo>
                <a:lnTo>
                  <a:pt x="3693" y="866"/>
                </a:lnTo>
                <a:lnTo>
                  <a:pt x="3694" y="870"/>
                </a:lnTo>
                <a:lnTo>
                  <a:pt x="3694" y="875"/>
                </a:lnTo>
                <a:lnTo>
                  <a:pt x="3694" y="879"/>
                </a:lnTo>
                <a:lnTo>
                  <a:pt x="3694" y="883"/>
                </a:lnTo>
                <a:lnTo>
                  <a:pt x="3693" y="888"/>
                </a:lnTo>
                <a:lnTo>
                  <a:pt x="3692" y="891"/>
                </a:lnTo>
                <a:lnTo>
                  <a:pt x="3690" y="895"/>
                </a:lnTo>
                <a:lnTo>
                  <a:pt x="3688" y="899"/>
                </a:lnTo>
                <a:lnTo>
                  <a:pt x="3686" y="902"/>
                </a:lnTo>
                <a:lnTo>
                  <a:pt x="3684" y="906"/>
                </a:lnTo>
                <a:lnTo>
                  <a:pt x="3678" y="912"/>
                </a:lnTo>
                <a:lnTo>
                  <a:pt x="3672" y="917"/>
                </a:lnTo>
                <a:lnTo>
                  <a:pt x="3664" y="922"/>
                </a:lnTo>
                <a:lnTo>
                  <a:pt x="3656" y="926"/>
                </a:lnTo>
                <a:lnTo>
                  <a:pt x="3647" y="929"/>
                </a:lnTo>
                <a:lnTo>
                  <a:pt x="3637" y="931"/>
                </a:lnTo>
                <a:lnTo>
                  <a:pt x="3627" y="933"/>
                </a:lnTo>
                <a:lnTo>
                  <a:pt x="3615" y="933"/>
                </a:lnTo>
                <a:lnTo>
                  <a:pt x="3607" y="933"/>
                </a:lnTo>
                <a:lnTo>
                  <a:pt x="3599" y="932"/>
                </a:lnTo>
                <a:lnTo>
                  <a:pt x="3591" y="931"/>
                </a:lnTo>
                <a:lnTo>
                  <a:pt x="3584" y="930"/>
                </a:lnTo>
                <a:lnTo>
                  <a:pt x="3577" y="928"/>
                </a:lnTo>
                <a:lnTo>
                  <a:pt x="3571" y="925"/>
                </a:lnTo>
                <a:lnTo>
                  <a:pt x="3565" y="922"/>
                </a:lnTo>
                <a:lnTo>
                  <a:pt x="3560" y="919"/>
                </a:lnTo>
                <a:lnTo>
                  <a:pt x="3555" y="915"/>
                </a:lnTo>
                <a:lnTo>
                  <a:pt x="3550" y="911"/>
                </a:lnTo>
                <a:lnTo>
                  <a:pt x="3546" y="906"/>
                </a:lnTo>
                <a:lnTo>
                  <a:pt x="3543" y="901"/>
                </a:lnTo>
                <a:lnTo>
                  <a:pt x="3540" y="896"/>
                </a:lnTo>
                <a:lnTo>
                  <a:pt x="3538" y="891"/>
                </a:lnTo>
                <a:lnTo>
                  <a:pt x="3536" y="885"/>
                </a:lnTo>
                <a:lnTo>
                  <a:pt x="3535" y="879"/>
                </a:lnTo>
                <a:lnTo>
                  <a:pt x="3584" y="876"/>
                </a:lnTo>
                <a:lnTo>
                  <a:pt x="3585" y="881"/>
                </a:lnTo>
                <a:lnTo>
                  <a:pt x="3587" y="886"/>
                </a:lnTo>
                <a:lnTo>
                  <a:pt x="3590" y="889"/>
                </a:lnTo>
                <a:lnTo>
                  <a:pt x="3594" y="892"/>
                </a:lnTo>
                <a:lnTo>
                  <a:pt x="3599" y="895"/>
                </a:lnTo>
                <a:lnTo>
                  <a:pt x="3604" y="897"/>
                </a:lnTo>
                <a:lnTo>
                  <a:pt x="3609" y="898"/>
                </a:lnTo>
                <a:lnTo>
                  <a:pt x="3616" y="898"/>
                </a:lnTo>
                <a:lnTo>
                  <a:pt x="3622" y="898"/>
                </a:lnTo>
                <a:lnTo>
                  <a:pt x="3627" y="897"/>
                </a:lnTo>
                <a:lnTo>
                  <a:pt x="3632" y="895"/>
                </a:lnTo>
                <a:lnTo>
                  <a:pt x="3634" y="894"/>
                </a:lnTo>
                <a:lnTo>
                  <a:pt x="3636" y="893"/>
                </a:lnTo>
                <a:lnTo>
                  <a:pt x="3640" y="890"/>
                </a:lnTo>
                <a:lnTo>
                  <a:pt x="3642" y="887"/>
                </a:lnTo>
                <a:lnTo>
                  <a:pt x="3643" y="886"/>
                </a:lnTo>
                <a:lnTo>
                  <a:pt x="3644" y="884"/>
                </a:lnTo>
                <a:lnTo>
                  <a:pt x="3644" y="880"/>
                </a:lnTo>
                <a:lnTo>
                  <a:pt x="3644" y="877"/>
                </a:lnTo>
                <a:lnTo>
                  <a:pt x="3643" y="874"/>
                </a:lnTo>
                <a:lnTo>
                  <a:pt x="3641" y="871"/>
                </a:lnTo>
                <a:lnTo>
                  <a:pt x="3639" y="869"/>
                </a:lnTo>
                <a:lnTo>
                  <a:pt x="3635" y="867"/>
                </a:lnTo>
                <a:lnTo>
                  <a:pt x="3631" y="865"/>
                </a:lnTo>
                <a:lnTo>
                  <a:pt x="3627" y="864"/>
                </a:lnTo>
                <a:lnTo>
                  <a:pt x="3622" y="862"/>
                </a:lnTo>
                <a:lnTo>
                  <a:pt x="3591" y="856"/>
                </a:lnTo>
                <a:lnTo>
                  <a:pt x="3585" y="855"/>
                </a:lnTo>
                <a:lnTo>
                  <a:pt x="3579" y="853"/>
                </a:lnTo>
                <a:lnTo>
                  <a:pt x="3569" y="849"/>
                </a:lnTo>
                <a:lnTo>
                  <a:pt x="3564" y="847"/>
                </a:lnTo>
                <a:lnTo>
                  <a:pt x="3560" y="844"/>
                </a:lnTo>
                <a:lnTo>
                  <a:pt x="3556" y="842"/>
                </a:lnTo>
                <a:lnTo>
                  <a:pt x="3553" y="839"/>
                </a:lnTo>
                <a:lnTo>
                  <a:pt x="3550" y="835"/>
                </a:lnTo>
                <a:lnTo>
                  <a:pt x="3547" y="832"/>
                </a:lnTo>
                <a:lnTo>
                  <a:pt x="3545" y="828"/>
                </a:lnTo>
                <a:lnTo>
                  <a:pt x="3543" y="824"/>
                </a:lnTo>
                <a:lnTo>
                  <a:pt x="3542" y="820"/>
                </a:lnTo>
                <a:lnTo>
                  <a:pt x="3541" y="815"/>
                </a:lnTo>
                <a:lnTo>
                  <a:pt x="3540" y="811"/>
                </a:lnTo>
                <a:lnTo>
                  <a:pt x="3540" y="806"/>
                </a:lnTo>
                <a:lnTo>
                  <a:pt x="3540" y="800"/>
                </a:lnTo>
                <a:lnTo>
                  <a:pt x="3541" y="794"/>
                </a:lnTo>
                <a:lnTo>
                  <a:pt x="3543" y="788"/>
                </a:lnTo>
                <a:lnTo>
                  <a:pt x="3545" y="783"/>
                </a:lnTo>
                <a:lnTo>
                  <a:pt x="3548" y="778"/>
                </a:lnTo>
                <a:lnTo>
                  <a:pt x="3551" y="774"/>
                </a:lnTo>
                <a:lnTo>
                  <a:pt x="3556" y="769"/>
                </a:lnTo>
                <a:lnTo>
                  <a:pt x="3560" y="766"/>
                </a:lnTo>
                <a:lnTo>
                  <a:pt x="3566" y="762"/>
                </a:lnTo>
                <a:lnTo>
                  <a:pt x="3572" y="759"/>
                </a:lnTo>
                <a:lnTo>
                  <a:pt x="3578" y="757"/>
                </a:lnTo>
                <a:lnTo>
                  <a:pt x="3584" y="754"/>
                </a:lnTo>
                <a:lnTo>
                  <a:pt x="3588" y="754"/>
                </a:lnTo>
                <a:lnTo>
                  <a:pt x="3591" y="753"/>
                </a:lnTo>
                <a:lnTo>
                  <a:pt x="3599" y="752"/>
                </a:lnTo>
                <a:lnTo>
                  <a:pt x="3607" y="751"/>
                </a:lnTo>
                <a:lnTo>
                  <a:pt x="3615" y="751"/>
                </a:lnTo>
                <a:lnTo>
                  <a:pt x="3623" y="751"/>
                </a:lnTo>
                <a:lnTo>
                  <a:pt x="3631" y="752"/>
                </a:lnTo>
                <a:lnTo>
                  <a:pt x="3638" y="753"/>
                </a:lnTo>
                <a:lnTo>
                  <a:pt x="3645" y="754"/>
                </a:lnTo>
                <a:lnTo>
                  <a:pt x="3651" y="756"/>
                </a:lnTo>
                <a:lnTo>
                  <a:pt x="3657" y="759"/>
                </a:lnTo>
                <a:lnTo>
                  <a:pt x="3663" y="762"/>
                </a:lnTo>
                <a:lnTo>
                  <a:pt x="3668" y="765"/>
                </a:lnTo>
                <a:lnTo>
                  <a:pt x="3672" y="769"/>
                </a:lnTo>
                <a:lnTo>
                  <a:pt x="3676" y="773"/>
                </a:lnTo>
                <a:lnTo>
                  <a:pt x="3680" y="777"/>
                </a:lnTo>
                <a:lnTo>
                  <a:pt x="3683" y="782"/>
                </a:lnTo>
                <a:lnTo>
                  <a:pt x="3685" y="787"/>
                </a:lnTo>
                <a:lnTo>
                  <a:pt x="3688" y="792"/>
                </a:lnTo>
                <a:lnTo>
                  <a:pt x="3689" y="798"/>
                </a:lnTo>
                <a:lnTo>
                  <a:pt x="3690" y="804"/>
                </a:lnTo>
                <a:close/>
                <a:moveTo>
                  <a:pt x="3751" y="730"/>
                </a:moveTo>
                <a:lnTo>
                  <a:pt x="3746" y="730"/>
                </a:lnTo>
                <a:lnTo>
                  <a:pt x="3741" y="729"/>
                </a:lnTo>
                <a:lnTo>
                  <a:pt x="3736" y="726"/>
                </a:lnTo>
                <a:lnTo>
                  <a:pt x="3732" y="723"/>
                </a:lnTo>
                <a:lnTo>
                  <a:pt x="3729" y="719"/>
                </a:lnTo>
                <a:lnTo>
                  <a:pt x="3726" y="715"/>
                </a:lnTo>
                <a:lnTo>
                  <a:pt x="3725" y="710"/>
                </a:lnTo>
                <a:lnTo>
                  <a:pt x="3724" y="705"/>
                </a:lnTo>
                <a:lnTo>
                  <a:pt x="3725" y="701"/>
                </a:lnTo>
                <a:lnTo>
                  <a:pt x="3726" y="696"/>
                </a:lnTo>
                <a:lnTo>
                  <a:pt x="3729" y="692"/>
                </a:lnTo>
                <a:lnTo>
                  <a:pt x="3732" y="688"/>
                </a:lnTo>
                <a:lnTo>
                  <a:pt x="3736" y="685"/>
                </a:lnTo>
                <a:lnTo>
                  <a:pt x="3741" y="683"/>
                </a:lnTo>
                <a:lnTo>
                  <a:pt x="3746" y="681"/>
                </a:lnTo>
                <a:lnTo>
                  <a:pt x="3751" y="681"/>
                </a:lnTo>
                <a:lnTo>
                  <a:pt x="3756" y="681"/>
                </a:lnTo>
                <a:lnTo>
                  <a:pt x="3761" y="683"/>
                </a:lnTo>
                <a:lnTo>
                  <a:pt x="3765" y="685"/>
                </a:lnTo>
                <a:lnTo>
                  <a:pt x="3770" y="688"/>
                </a:lnTo>
                <a:lnTo>
                  <a:pt x="3773" y="692"/>
                </a:lnTo>
                <a:lnTo>
                  <a:pt x="3775" y="696"/>
                </a:lnTo>
                <a:lnTo>
                  <a:pt x="3777" y="701"/>
                </a:lnTo>
                <a:lnTo>
                  <a:pt x="3777" y="705"/>
                </a:lnTo>
                <a:lnTo>
                  <a:pt x="3777" y="710"/>
                </a:lnTo>
                <a:lnTo>
                  <a:pt x="3775" y="715"/>
                </a:lnTo>
                <a:lnTo>
                  <a:pt x="3773" y="719"/>
                </a:lnTo>
                <a:lnTo>
                  <a:pt x="3770" y="723"/>
                </a:lnTo>
                <a:lnTo>
                  <a:pt x="3765" y="726"/>
                </a:lnTo>
                <a:lnTo>
                  <a:pt x="3761" y="729"/>
                </a:lnTo>
                <a:lnTo>
                  <a:pt x="3756" y="730"/>
                </a:lnTo>
                <a:lnTo>
                  <a:pt x="3751" y="730"/>
                </a:lnTo>
                <a:close/>
                <a:moveTo>
                  <a:pt x="3726" y="753"/>
                </a:moveTo>
                <a:lnTo>
                  <a:pt x="3775" y="753"/>
                </a:lnTo>
                <a:lnTo>
                  <a:pt x="3775" y="930"/>
                </a:lnTo>
                <a:lnTo>
                  <a:pt x="3726" y="930"/>
                </a:lnTo>
                <a:lnTo>
                  <a:pt x="3726" y="753"/>
                </a:lnTo>
                <a:close/>
                <a:moveTo>
                  <a:pt x="3908" y="753"/>
                </a:moveTo>
                <a:lnTo>
                  <a:pt x="3908" y="790"/>
                </a:lnTo>
                <a:lnTo>
                  <a:pt x="3874" y="790"/>
                </a:lnTo>
                <a:lnTo>
                  <a:pt x="3874" y="876"/>
                </a:lnTo>
                <a:lnTo>
                  <a:pt x="3874" y="880"/>
                </a:lnTo>
                <a:lnTo>
                  <a:pt x="3875" y="884"/>
                </a:lnTo>
                <a:lnTo>
                  <a:pt x="3876" y="886"/>
                </a:lnTo>
                <a:lnTo>
                  <a:pt x="3877" y="887"/>
                </a:lnTo>
                <a:lnTo>
                  <a:pt x="3879" y="889"/>
                </a:lnTo>
                <a:lnTo>
                  <a:pt x="3881" y="891"/>
                </a:lnTo>
                <a:lnTo>
                  <a:pt x="3884" y="892"/>
                </a:lnTo>
                <a:lnTo>
                  <a:pt x="3887" y="893"/>
                </a:lnTo>
                <a:lnTo>
                  <a:pt x="3891" y="893"/>
                </a:lnTo>
                <a:lnTo>
                  <a:pt x="3899" y="892"/>
                </a:lnTo>
                <a:lnTo>
                  <a:pt x="3904" y="891"/>
                </a:lnTo>
                <a:lnTo>
                  <a:pt x="3912" y="928"/>
                </a:lnTo>
                <a:lnTo>
                  <a:pt x="3901" y="930"/>
                </a:lnTo>
                <a:lnTo>
                  <a:pt x="3893" y="932"/>
                </a:lnTo>
                <a:lnTo>
                  <a:pt x="3884" y="932"/>
                </a:lnTo>
                <a:lnTo>
                  <a:pt x="3878" y="932"/>
                </a:lnTo>
                <a:lnTo>
                  <a:pt x="3871" y="932"/>
                </a:lnTo>
                <a:lnTo>
                  <a:pt x="3866" y="931"/>
                </a:lnTo>
                <a:lnTo>
                  <a:pt x="3860" y="930"/>
                </a:lnTo>
                <a:lnTo>
                  <a:pt x="3855" y="928"/>
                </a:lnTo>
                <a:lnTo>
                  <a:pt x="3850" y="926"/>
                </a:lnTo>
                <a:lnTo>
                  <a:pt x="3845" y="924"/>
                </a:lnTo>
                <a:lnTo>
                  <a:pt x="3841" y="921"/>
                </a:lnTo>
                <a:lnTo>
                  <a:pt x="3837" y="917"/>
                </a:lnTo>
                <a:lnTo>
                  <a:pt x="3834" y="914"/>
                </a:lnTo>
                <a:lnTo>
                  <a:pt x="3831" y="909"/>
                </a:lnTo>
                <a:lnTo>
                  <a:pt x="3829" y="905"/>
                </a:lnTo>
                <a:lnTo>
                  <a:pt x="3827" y="900"/>
                </a:lnTo>
                <a:lnTo>
                  <a:pt x="3826" y="894"/>
                </a:lnTo>
                <a:lnTo>
                  <a:pt x="3825" y="888"/>
                </a:lnTo>
                <a:lnTo>
                  <a:pt x="3825" y="882"/>
                </a:lnTo>
                <a:lnTo>
                  <a:pt x="3825" y="790"/>
                </a:lnTo>
                <a:lnTo>
                  <a:pt x="3801" y="790"/>
                </a:lnTo>
                <a:lnTo>
                  <a:pt x="3801" y="753"/>
                </a:lnTo>
                <a:lnTo>
                  <a:pt x="3825" y="753"/>
                </a:lnTo>
                <a:lnTo>
                  <a:pt x="3825" y="711"/>
                </a:lnTo>
                <a:lnTo>
                  <a:pt x="3874" y="711"/>
                </a:lnTo>
                <a:lnTo>
                  <a:pt x="3874" y="753"/>
                </a:lnTo>
                <a:lnTo>
                  <a:pt x="3908" y="753"/>
                </a:lnTo>
                <a:close/>
                <a:moveTo>
                  <a:pt x="3974" y="996"/>
                </a:moveTo>
                <a:lnTo>
                  <a:pt x="3965" y="996"/>
                </a:lnTo>
                <a:lnTo>
                  <a:pt x="3956" y="995"/>
                </a:lnTo>
                <a:lnTo>
                  <a:pt x="3949" y="993"/>
                </a:lnTo>
                <a:lnTo>
                  <a:pt x="3943" y="991"/>
                </a:lnTo>
                <a:lnTo>
                  <a:pt x="3954" y="954"/>
                </a:lnTo>
                <a:lnTo>
                  <a:pt x="3960" y="956"/>
                </a:lnTo>
                <a:lnTo>
                  <a:pt x="3966" y="957"/>
                </a:lnTo>
                <a:lnTo>
                  <a:pt x="3971" y="957"/>
                </a:lnTo>
                <a:lnTo>
                  <a:pt x="3976" y="957"/>
                </a:lnTo>
                <a:lnTo>
                  <a:pt x="3978" y="956"/>
                </a:lnTo>
                <a:lnTo>
                  <a:pt x="3980" y="955"/>
                </a:lnTo>
                <a:lnTo>
                  <a:pt x="3984" y="952"/>
                </a:lnTo>
                <a:lnTo>
                  <a:pt x="3987" y="948"/>
                </a:lnTo>
                <a:lnTo>
                  <a:pt x="3990" y="942"/>
                </a:lnTo>
                <a:lnTo>
                  <a:pt x="3993" y="935"/>
                </a:lnTo>
                <a:lnTo>
                  <a:pt x="3930" y="753"/>
                </a:lnTo>
                <a:lnTo>
                  <a:pt x="3981" y="753"/>
                </a:lnTo>
                <a:lnTo>
                  <a:pt x="4018" y="883"/>
                </a:lnTo>
                <a:lnTo>
                  <a:pt x="4056" y="753"/>
                </a:lnTo>
                <a:lnTo>
                  <a:pt x="4108" y="753"/>
                </a:lnTo>
                <a:lnTo>
                  <a:pt x="4040" y="949"/>
                </a:lnTo>
                <a:lnTo>
                  <a:pt x="4035" y="959"/>
                </a:lnTo>
                <a:lnTo>
                  <a:pt x="4033" y="964"/>
                </a:lnTo>
                <a:lnTo>
                  <a:pt x="4030" y="968"/>
                </a:lnTo>
                <a:lnTo>
                  <a:pt x="4024" y="976"/>
                </a:lnTo>
                <a:lnTo>
                  <a:pt x="4017" y="983"/>
                </a:lnTo>
                <a:lnTo>
                  <a:pt x="4013" y="986"/>
                </a:lnTo>
                <a:lnTo>
                  <a:pt x="4008" y="989"/>
                </a:lnTo>
                <a:lnTo>
                  <a:pt x="4003" y="991"/>
                </a:lnTo>
                <a:lnTo>
                  <a:pt x="3998" y="993"/>
                </a:lnTo>
                <a:lnTo>
                  <a:pt x="3993" y="994"/>
                </a:lnTo>
                <a:lnTo>
                  <a:pt x="3987" y="995"/>
                </a:lnTo>
                <a:lnTo>
                  <a:pt x="3980" y="996"/>
                </a:lnTo>
                <a:lnTo>
                  <a:pt x="3974" y="996"/>
                </a:lnTo>
                <a:close/>
                <a:moveTo>
                  <a:pt x="1623" y="590"/>
                </a:moveTo>
                <a:lnTo>
                  <a:pt x="1569" y="590"/>
                </a:lnTo>
                <a:lnTo>
                  <a:pt x="1651" y="354"/>
                </a:lnTo>
                <a:lnTo>
                  <a:pt x="1715" y="354"/>
                </a:lnTo>
                <a:lnTo>
                  <a:pt x="1797" y="590"/>
                </a:lnTo>
                <a:lnTo>
                  <a:pt x="1743" y="590"/>
                </a:lnTo>
                <a:lnTo>
                  <a:pt x="1726" y="536"/>
                </a:lnTo>
                <a:lnTo>
                  <a:pt x="1641" y="536"/>
                </a:lnTo>
                <a:lnTo>
                  <a:pt x="1623" y="590"/>
                </a:lnTo>
                <a:close/>
                <a:moveTo>
                  <a:pt x="1653" y="497"/>
                </a:moveTo>
                <a:lnTo>
                  <a:pt x="1713" y="497"/>
                </a:lnTo>
                <a:lnTo>
                  <a:pt x="1684" y="408"/>
                </a:lnTo>
                <a:lnTo>
                  <a:pt x="1653" y="497"/>
                </a:lnTo>
                <a:close/>
                <a:moveTo>
                  <a:pt x="1874" y="593"/>
                </a:moveTo>
                <a:lnTo>
                  <a:pt x="1867" y="593"/>
                </a:lnTo>
                <a:lnTo>
                  <a:pt x="1861" y="592"/>
                </a:lnTo>
                <a:lnTo>
                  <a:pt x="1856" y="591"/>
                </a:lnTo>
                <a:lnTo>
                  <a:pt x="1850" y="590"/>
                </a:lnTo>
                <a:lnTo>
                  <a:pt x="1845" y="588"/>
                </a:lnTo>
                <a:lnTo>
                  <a:pt x="1840" y="586"/>
                </a:lnTo>
                <a:lnTo>
                  <a:pt x="1836" y="583"/>
                </a:lnTo>
                <a:lnTo>
                  <a:pt x="1832" y="580"/>
                </a:lnTo>
                <a:lnTo>
                  <a:pt x="1828" y="576"/>
                </a:lnTo>
                <a:lnTo>
                  <a:pt x="1824" y="572"/>
                </a:lnTo>
                <a:lnTo>
                  <a:pt x="1821" y="568"/>
                </a:lnTo>
                <a:lnTo>
                  <a:pt x="1820" y="566"/>
                </a:lnTo>
                <a:lnTo>
                  <a:pt x="1819" y="563"/>
                </a:lnTo>
                <a:lnTo>
                  <a:pt x="1817" y="558"/>
                </a:lnTo>
                <a:lnTo>
                  <a:pt x="1816" y="553"/>
                </a:lnTo>
                <a:lnTo>
                  <a:pt x="1815" y="547"/>
                </a:lnTo>
                <a:lnTo>
                  <a:pt x="1815" y="540"/>
                </a:lnTo>
                <a:lnTo>
                  <a:pt x="1815" y="531"/>
                </a:lnTo>
                <a:lnTo>
                  <a:pt x="1817" y="523"/>
                </a:lnTo>
                <a:lnTo>
                  <a:pt x="1818" y="519"/>
                </a:lnTo>
                <a:lnTo>
                  <a:pt x="1820" y="515"/>
                </a:lnTo>
                <a:lnTo>
                  <a:pt x="1824" y="509"/>
                </a:lnTo>
                <a:lnTo>
                  <a:pt x="1827" y="507"/>
                </a:lnTo>
                <a:lnTo>
                  <a:pt x="1829" y="504"/>
                </a:lnTo>
                <a:lnTo>
                  <a:pt x="1832" y="502"/>
                </a:lnTo>
                <a:lnTo>
                  <a:pt x="1835" y="499"/>
                </a:lnTo>
                <a:lnTo>
                  <a:pt x="1838" y="497"/>
                </a:lnTo>
                <a:lnTo>
                  <a:pt x="1841" y="496"/>
                </a:lnTo>
                <a:lnTo>
                  <a:pt x="1845" y="494"/>
                </a:lnTo>
                <a:lnTo>
                  <a:pt x="1849" y="493"/>
                </a:lnTo>
                <a:lnTo>
                  <a:pt x="1856" y="490"/>
                </a:lnTo>
                <a:lnTo>
                  <a:pt x="1864" y="488"/>
                </a:lnTo>
                <a:lnTo>
                  <a:pt x="1873" y="487"/>
                </a:lnTo>
                <a:lnTo>
                  <a:pt x="1881" y="486"/>
                </a:lnTo>
                <a:lnTo>
                  <a:pt x="1901" y="484"/>
                </a:lnTo>
                <a:lnTo>
                  <a:pt x="1908" y="482"/>
                </a:lnTo>
                <a:lnTo>
                  <a:pt x="1914" y="481"/>
                </a:lnTo>
                <a:lnTo>
                  <a:pt x="1918" y="479"/>
                </a:lnTo>
                <a:lnTo>
                  <a:pt x="1920" y="478"/>
                </a:lnTo>
                <a:lnTo>
                  <a:pt x="1922" y="477"/>
                </a:lnTo>
                <a:lnTo>
                  <a:pt x="1923" y="476"/>
                </a:lnTo>
                <a:lnTo>
                  <a:pt x="1923" y="474"/>
                </a:lnTo>
                <a:lnTo>
                  <a:pt x="1924" y="472"/>
                </a:lnTo>
                <a:lnTo>
                  <a:pt x="1924" y="470"/>
                </a:lnTo>
                <a:lnTo>
                  <a:pt x="1924" y="464"/>
                </a:lnTo>
                <a:lnTo>
                  <a:pt x="1922" y="460"/>
                </a:lnTo>
                <a:lnTo>
                  <a:pt x="1921" y="458"/>
                </a:lnTo>
                <a:lnTo>
                  <a:pt x="1920" y="456"/>
                </a:lnTo>
                <a:lnTo>
                  <a:pt x="1919" y="454"/>
                </a:lnTo>
                <a:lnTo>
                  <a:pt x="1917" y="452"/>
                </a:lnTo>
                <a:lnTo>
                  <a:pt x="1913" y="450"/>
                </a:lnTo>
                <a:lnTo>
                  <a:pt x="1909" y="448"/>
                </a:lnTo>
                <a:lnTo>
                  <a:pt x="1904" y="447"/>
                </a:lnTo>
                <a:lnTo>
                  <a:pt x="1898" y="446"/>
                </a:lnTo>
                <a:lnTo>
                  <a:pt x="1892" y="447"/>
                </a:lnTo>
                <a:lnTo>
                  <a:pt x="1886" y="448"/>
                </a:lnTo>
                <a:lnTo>
                  <a:pt x="1881" y="450"/>
                </a:lnTo>
                <a:lnTo>
                  <a:pt x="1877" y="452"/>
                </a:lnTo>
                <a:lnTo>
                  <a:pt x="1873" y="455"/>
                </a:lnTo>
                <a:lnTo>
                  <a:pt x="1870" y="459"/>
                </a:lnTo>
                <a:lnTo>
                  <a:pt x="1868" y="463"/>
                </a:lnTo>
                <a:lnTo>
                  <a:pt x="1867" y="465"/>
                </a:lnTo>
                <a:lnTo>
                  <a:pt x="1866" y="467"/>
                </a:lnTo>
                <a:lnTo>
                  <a:pt x="1821" y="463"/>
                </a:lnTo>
                <a:lnTo>
                  <a:pt x="1823" y="457"/>
                </a:lnTo>
                <a:lnTo>
                  <a:pt x="1825" y="452"/>
                </a:lnTo>
                <a:lnTo>
                  <a:pt x="1827" y="446"/>
                </a:lnTo>
                <a:lnTo>
                  <a:pt x="1830" y="441"/>
                </a:lnTo>
                <a:lnTo>
                  <a:pt x="1833" y="437"/>
                </a:lnTo>
                <a:lnTo>
                  <a:pt x="1837" y="432"/>
                </a:lnTo>
                <a:lnTo>
                  <a:pt x="1841" y="428"/>
                </a:lnTo>
                <a:lnTo>
                  <a:pt x="1846" y="425"/>
                </a:lnTo>
                <a:lnTo>
                  <a:pt x="1851" y="421"/>
                </a:lnTo>
                <a:lnTo>
                  <a:pt x="1857" y="419"/>
                </a:lnTo>
                <a:lnTo>
                  <a:pt x="1863" y="416"/>
                </a:lnTo>
                <a:lnTo>
                  <a:pt x="1869" y="414"/>
                </a:lnTo>
                <a:lnTo>
                  <a:pt x="1876" y="413"/>
                </a:lnTo>
                <a:lnTo>
                  <a:pt x="1883" y="412"/>
                </a:lnTo>
                <a:lnTo>
                  <a:pt x="1890" y="411"/>
                </a:lnTo>
                <a:lnTo>
                  <a:pt x="1898" y="411"/>
                </a:lnTo>
                <a:lnTo>
                  <a:pt x="1908" y="411"/>
                </a:lnTo>
                <a:lnTo>
                  <a:pt x="1917" y="412"/>
                </a:lnTo>
                <a:lnTo>
                  <a:pt x="1926" y="414"/>
                </a:lnTo>
                <a:lnTo>
                  <a:pt x="1935" y="417"/>
                </a:lnTo>
                <a:lnTo>
                  <a:pt x="1943" y="420"/>
                </a:lnTo>
                <a:lnTo>
                  <a:pt x="1947" y="422"/>
                </a:lnTo>
                <a:lnTo>
                  <a:pt x="1950" y="425"/>
                </a:lnTo>
                <a:lnTo>
                  <a:pt x="1957" y="430"/>
                </a:lnTo>
                <a:lnTo>
                  <a:pt x="1963" y="436"/>
                </a:lnTo>
                <a:lnTo>
                  <a:pt x="1965" y="440"/>
                </a:lnTo>
                <a:lnTo>
                  <a:pt x="1967" y="443"/>
                </a:lnTo>
                <a:lnTo>
                  <a:pt x="1969" y="447"/>
                </a:lnTo>
                <a:lnTo>
                  <a:pt x="1970" y="451"/>
                </a:lnTo>
                <a:lnTo>
                  <a:pt x="1972" y="456"/>
                </a:lnTo>
                <a:lnTo>
                  <a:pt x="1972" y="460"/>
                </a:lnTo>
                <a:lnTo>
                  <a:pt x="1973" y="465"/>
                </a:lnTo>
                <a:lnTo>
                  <a:pt x="1973" y="470"/>
                </a:lnTo>
                <a:lnTo>
                  <a:pt x="1973" y="590"/>
                </a:lnTo>
                <a:lnTo>
                  <a:pt x="1927" y="590"/>
                </a:lnTo>
                <a:lnTo>
                  <a:pt x="1927" y="565"/>
                </a:lnTo>
                <a:lnTo>
                  <a:pt x="1922" y="571"/>
                </a:lnTo>
                <a:lnTo>
                  <a:pt x="1917" y="576"/>
                </a:lnTo>
                <a:lnTo>
                  <a:pt x="1912" y="581"/>
                </a:lnTo>
                <a:lnTo>
                  <a:pt x="1906" y="585"/>
                </a:lnTo>
                <a:lnTo>
                  <a:pt x="1899" y="589"/>
                </a:lnTo>
                <a:lnTo>
                  <a:pt x="1891" y="591"/>
                </a:lnTo>
                <a:lnTo>
                  <a:pt x="1887" y="592"/>
                </a:lnTo>
                <a:lnTo>
                  <a:pt x="1883" y="592"/>
                </a:lnTo>
                <a:lnTo>
                  <a:pt x="1874" y="593"/>
                </a:lnTo>
                <a:close/>
                <a:moveTo>
                  <a:pt x="1888" y="559"/>
                </a:moveTo>
                <a:lnTo>
                  <a:pt x="1895" y="559"/>
                </a:lnTo>
                <a:lnTo>
                  <a:pt x="1902" y="557"/>
                </a:lnTo>
                <a:lnTo>
                  <a:pt x="1905" y="556"/>
                </a:lnTo>
                <a:lnTo>
                  <a:pt x="1908" y="554"/>
                </a:lnTo>
                <a:lnTo>
                  <a:pt x="1914" y="550"/>
                </a:lnTo>
                <a:lnTo>
                  <a:pt x="1916" y="547"/>
                </a:lnTo>
                <a:lnTo>
                  <a:pt x="1919" y="545"/>
                </a:lnTo>
                <a:lnTo>
                  <a:pt x="1922" y="539"/>
                </a:lnTo>
                <a:lnTo>
                  <a:pt x="1924" y="533"/>
                </a:lnTo>
                <a:lnTo>
                  <a:pt x="1924" y="530"/>
                </a:lnTo>
                <a:lnTo>
                  <a:pt x="1924" y="527"/>
                </a:lnTo>
                <a:lnTo>
                  <a:pt x="1924" y="508"/>
                </a:lnTo>
                <a:lnTo>
                  <a:pt x="1921" y="510"/>
                </a:lnTo>
                <a:lnTo>
                  <a:pt x="1915" y="511"/>
                </a:lnTo>
                <a:lnTo>
                  <a:pt x="1903" y="514"/>
                </a:lnTo>
                <a:lnTo>
                  <a:pt x="1890" y="516"/>
                </a:lnTo>
                <a:lnTo>
                  <a:pt x="1884" y="517"/>
                </a:lnTo>
                <a:lnTo>
                  <a:pt x="1879" y="518"/>
                </a:lnTo>
                <a:lnTo>
                  <a:pt x="1874" y="520"/>
                </a:lnTo>
                <a:lnTo>
                  <a:pt x="1870" y="523"/>
                </a:lnTo>
                <a:lnTo>
                  <a:pt x="1866" y="526"/>
                </a:lnTo>
                <a:lnTo>
                  <a:pt x="1864" y="530"/>
                </a:lnTo>
                <a:lnTo>
                  <a:pt x="1863" y="532"/>
                </a:lnTo>
                <a:lnTo>
                  <a:pt x="1862" y="534"/>
                </a:lnTo>
                <a:lnTo>
                  <a:pt x="1862" y="539"/>
                </a:lnTo>
                <a:lnTo>
                  <a:pt x="1862" y="543"/>
                </a:lnTo>
                <a:lnTo>
                  <a:pt x="1863" y="548"/>
                </a:lnTo>
                <a:lnTo>
                  <a:pt x="1865" y="549"/>
                </a:lnTo>
                <a:lnTo>
                  <a:pt x="1866" y="551"/>
                </a:lnTo>
                <a:lnTo>
                  <a:pt x="1869" y="554"/>
                </a:lnTo>
                <a:lnTo>
                  <a:pt x="1873" y="556"/>
                </a:lnTo>
                <a:lnTo>
                  <a:pt x="1875" y="557"/>
                </a:lnTo>
                <a:lnTo>
                  <a:pt x="1877" y="558"/>
                </a:lnTo>
                <a:lnTo>
                  <a:pt x="1882" y="559"/>
                </a:lnTo>
                <a:lnTo>
                  <a:pt x="1888" y="559"/>
                </a:lnTo>
                <a:close/>
                <a:moveTo>
                  <a:pt x="2063" y="590"/>
                </a:moveTo>
                <a:lnTo>
                  <a:pt x="2013" y="590"/>
                </a:lnTo>
                <a:lnTo>
                  <a:pt x="2013" y="354"/>
                </a:lnTo>
                <a:lnTo>
                  <a:pt x="2063" y="354"/>
                </a:lnTo>
                <a:lnTo>
                  <a:pt x="2063" y="590"/>
                </a:lnTo>
                <a:close/>
                <a:moveTo>
                  <a:pt x="2197" y="413"/>
                </a:moveTo>
                <a:lnTo>
                  <a:pt x="2197" y="450"/>
                </a:lnTo>
                <a:lnTo>
                  <a:pt x="2164" y="450"/>
                </a:lnTo>
                <a:lnTo>
                  <a:pt x="2164" y="535"/>
                </a:lnTo>
                <a:lnTo>
                  <a:pt x="2164" y="540"/>
                </a:lnTo>
                <a:lnTo>
                  <a:pt x="2165" y="544"/>
                </a:lnTo>
                <a:lnTo>
                  <a:pt x="2166" y="545"/>
                </a:lnTo>
                <a:lnTo>
                  <a:pt x="2167" y="547"/>
                </a:lnTo>
                <a:lnTo>
                  <a:pt x="2169" y="549"/>
                </a:lnTo>
                <a:lnTo>
                  <a:pt x="2171" y="551"/>
                </a:lnTo>
                <a:lnTo>
                  <a:pt x="2174" y="552"/>
                </a:lnTo>
                <a:lnTo>
                  <a:pt x="2177" y="552"/>
                </a:lnTo>
                <a:lnTo>
                  <a:pt x="2181" y="553"/>
                </a:lnTo>
                <a:lnTo>
                  <a:pt x="2188" y="552"/>
                </a:lnTo>
                <a:lnTo>
                  <a:pt x="2193" y="551"/>
                </a:lnTo>
                <a:lnTo>
                  <a:pt x="2201" y="587"/>
                </a:lnTo>
                <a:lnTo>
                  <a:pt x="2190" y="590"/>
                </a:lnTo>
                <a:lnTo>
                  <a:pt x="2183" y="591"/>
                </a:lnTo>
                <a:lnTo>
                  <a:pt x="2174" y="592"/>
                </a:lnTo>
                <a:lnTo>
                  <a:pt x="2168" y="592"/>
                </a:lnTo>
                <a:lnTo>
                  <a:pt x="2161" y="592"/>
                </a:lnTo>
                <a:lnTo>
                  <a:pt x="2156" y="591"/>
                </a:lnTo>
                <a:lnTo>
                  <a:pt x="2150" y="590"/>
                </a:lnTo>
                <a:lnTo>
                  <a:pt x="2145" y="588"/>
                </a:lnTo>
                <a:lnTo>
                  <a:pt x="2140" y="586"/>
                </a:lnTo>
                <a:lnTo>
                  <a:pt x="2135" y="583"/>
                </a:lnTo>
                <a:lnTo>
                  <a:pt x="2131" y="581"/>
                </a:lnTo>
                <a:lnTo>
                  <a:pt x="2127" y="577"/>
                </a:lnTo>
                <a:lnTo>
                  <a:pt x="2124" y="573"/>
                </a:lnTo>
                <a:lnTo>
                  <a:pt x="2121" y="569"/>
                </a:lnTo>
                <a:lnTo>
                  <a:pt x="2119" y="564"/>
                </a:lnTo>
                <a:lnTo>
                  <a:pt x="2117" y="559"/>
                </a:lnTo>
                <a:lnTo>
                  <a:pt x="2116" y="554"/>
                </a:lnTo>
                <a:lnTo>
                  <a:pt x="2115" y="548"/>
                </a:lnTo>
                <a:lnTo>
                  <a:pt x="2115" y="542"/>
                </a:lnTo>
                <a:lnTo>
                  <a:pt x="2115" y="450"/>
                </a:lnTo>
                <a:lnTo>
                  <a:pt x="2091" y="450"/>
                </a:lnTo>
                <a:lnTo>
                  <a:pt x="2091" y="413"/>
                </a:lnTo>
                <a:lnTo>
                  <a:pt x="2115" y="413"/>
                </a:lnTo>
                <a:lnTo>
                  <a:pt x="2115" y="371"/>
                </a:lnTo>
                <a:lnTo>
                  <a:pt x="2164" y="371"/>
                </a:lnTo>
                <a:lnTo>
                  <a:pt x="2164" y="413"/>
                </a:lnTo>
                <a:lnTo>
                  <a:pt x="2197" y="413"/>
                </a:lnTo>
                <a:close/>
                <a:moveTo>
                  <a:pt x="2304" y="593"/>
                </a:moveTo>
                <a:lnTo>
                  <a:pt x="2291" y="592"/>
                </a:lnTo>
                <a:lnTo>
                  <a:pt x="2285" y="591"/>
                </a:lnTo>
                <a:lnTo>
                  <a:pt x="2279" y="590"/>
                </a:lnTo>
                <a:lnTo>
                  <a:pt x="2268" y="587"/>
                </a:lnTo>
                <a:lnTo>
                  <a:pt x="2263" y="584"/>
                </a:lnTo>
                <a:lnTo>
                  <a:pt x="2258" y="582"/>
                </a:lnTo>
                <a:lnTo>
                  <a:pt x="2249" y="575"/>
                </a:lnTo>
                <a:lnTo>
                  <a:pt x="2245" y="572"/>
                </a:lnTo>
                <a:lnTo>
                  <a:pt x="2241" y="568"/>
                </a:lnTo>
                <a:lnTo>
                  <a:pt x="2234" y="559"/>
                </a:lnTo>
                <a:lnTo>
                  <a:pt x="2231" y="555"/>
                </a:lnTo>
                <a:lnTo>
                  <a:pt x="2228" y="550"/>
                </a:lnTo>
                <a:lnTo>
                  <a:pt x="2223" y="539"/>
                </a:lnTo>
                <a:lnTo>
                  <a:pt x="2221" y="533"/>
                </a:lnTo>
                <a:lnTo>
                  <a:pt x="2220" y="527"/>
                </a:lnTo>
                <a:lnTo>
                  <a:pt x="2219" y="521"/>
                </a:lnTo>
                <a:lnTo>
                  <a:pt x="2218" y="515"/>
                </a:lnTo>
                <a:lnTo>
                  <a:pt x="2218" y="509"/>
                </a:lnTo>
                <a:lnTo>
                  <a:pt x="2217" y="502"/>
                </a:lnTo>
                <a:lnTo>
                  <a:pt x="2218" y="495"/>
                </a:lnTo>
                <a:lnTo>
                  <a:pt x="2218" y="489"/>
                </a:lnTo>
                <a:lnTo>
                  <a:pt x="2219" y="482"/>
                </a:lnTo>
                <a:lnTo>
                  <a:pt x="2220" y="476"/>
                </a:lnTo>
                <a:lnTo>
                  <a:pt x="2223" y="465"/>
                </a:lnTo>
                <a:lnTo>
                  <a:pt x="2225" y="459"/>
                </a:lnTo>
                <a:lnTo>
                  <a:pt x="2228" y="454"/>
                </a:lnTo>
                <a:lnTo>
                  <a:pt x="2234" y="444"/>
                </a:lnTo>
                <a:lnTo>
                  <a:pt x="2237" y="440"/>
                </a:lnTo>
                <a:lnTo>
                  <a:pt x="2241" y="436"/>
                </a:lnTo>
                <a:lnTo>
                  <a:pt x="2245" y="432"/>
                </a:lnTo>
                <a:lnTo>
                  <a:pt x="2249" y="428"/>
                </a:lnTo>
                <a:lnTo>
                  <a:pt x="2253" y="425"/>
                </a:lnTo>
                <a:lnTo>
                  <a:pt x="2258" y="422"/>
                </a:lnTo>
                <a:lnTo>
                  <a:pt x="2263" y="419"/>
                </a:lnTo>
                <a:lnTo>
                  <a:pt x="2268" y="417"/>
                </a:lnTo>
                <a:lnTo>
                  <a:pt x="2274" y="415"/>
                </a:lnTo>
                <a:lnTo>
                  <a:pt x="2279" y="413"/>
                </a:lnTo>
                <a:lnTo>
                  <a:pt x="2285" y="412"/>
                </a:lnTo>
                <a:lnTo>
                  <a:pt x="2291" y="411"/>
                </a:lnTo>
                <a:lnTo>
                  <a:pt x="2304" y="411"/>
                </a:lnTo>
                <a:lnTo>
                  <a:pt x="2317" y="411"/>
                </a:lnTo>
                <a:lnTo>
                  <a:pt x="2323" y="412"/>
                </a:lnTo>
                <a:lnTo>
                  <a:pt x="2329" y="413"/>
                </a:lnTo>
                <a:lnTo>
                  <a:pt x="2340" y="417"/>
                </a:lnTo>
                <a:lnTo>
                  <a:pt x="2346" y="419"/>
                </a:lnTo>
                <a:lnTo>
                  <a:pt x="2351" y="422"/>
                </a:lnTo>
                <a:lnTo>
                  <a:pt x="2360" y="428"/>
                </a:lnTo>
                <a:lnTo>
                  <a:pt x="2364" y="432"/>
                </a:lnTo>
                <a:lnTo>
                  <a:pt x="2368" y="436"/>
                </a:lnTo>
                <a:lnTo>
                  <a:pt x="2375" y="444"/>
                </a:lnTo>
                <a:lnTo>
                  <a:pt x="2378" y="449"/>
                </a:lnTo>
                <a:lnTo>
                  <a:pt x="2381" y="454"/>
                </a:lnTo>
                <a:lnTo>
                  <a:pt x="2385" y="465"/>
                </a:lnTo>
                <a:lnTo>
                  <a:pt x="2387" y="470"/>
                </a:lnTo>
                <a:lnTo>
                  <a:pt x="2389" y="476"/>
                </a:lnTo>
                <a:lnTo>
                  <a:pt x="2390" y="482"/>
                </a:lnTo>
                <a:lnTo>
                  <a:pt x="2391" y="489"/>
                </a:lnTo>
                <a:lnTo>
                  <a:pt x="2391" y="495"/>
                </a:lnTo>
                <a:lnTo>
                  <a:pt x="2391" y="502"/>
                </a:lnTo>
                <a:lnTo>
                  <a:pt x="2391" y="509"/>
                </a:lnTo>
                <a:lnTo>
                  <a:pt x="2391" y="515"/>
                </a:lnTo>
                <a:lnTo>
                  <a:pt x="2390" y="521"/>
                </a:lnTo>
                <a:lnTo>
                  <a:pt x="2389" y="527"/>
                </a:lnTo>
                <a:lnTo>
                  <a:pt x="2385" y="539"/>
                </a:lnTo>
                <a:lnTo>
                  <a:pt x="2383" y="544"/>
                </a:lnTo>
                <a:lnTo>
                  <a:pt x="2381" y="550"/>
                </a:lnTo>
                <a:lnTo>
                  <a:pt x="2375" y="559"/>
                </a:lnTo>
                <a:lnTo>
                  <a:pt x="2372" y="564"/>
                </a:lnTo>
                <a:lnTo>
                  <a:pt x="2368" y="568"/>
                </a:lnTo>
                <a:lnTo>
                  <a:pt x="2364" y="572"/>
                </a:lnTo>
                <a:lnTo>
                  <a:pt x="2360" y="575"/>
                </a:lnTo>
                <a:lnTo>
                  <a:pt x="2355" y="579"/>
                </a:lnTo>
                <a:lnTo>
                  <a:pt x="2351" y="582"/>
                </a:lnTo>
                <a:lnTo>
                  <a:pt x="2346" y="584"/>
                </a:lnTo>
                <a:lnTo>
                  <a:pt x="2340" y="587"/>
                </a:lnTo>
                <a:lnTo>
                  <a:pt x="2335" y="589"/>
                </a:lnTo>
                <a:lnTo>
                  <a:pt x="2329" y="590"/>
                </a:lnTo>
                <a:lnTo>
                  <a:pt x="2323" y="591"/>
                </a:lnTo>
                <a:lnTo>
                  <a:pt x="2317" y="592"/>
                </a:lnTo>
                <a:lnTo>
                  <a:pt x="2304" y="593"/>
                </a:lnTo>
                <a:close/>
                <a:moveTo>
                  <a:pt x="2305" y="555"/>
                </a:moveTo>
                <a:lnTo>
                  <a:pt x="2309" y="555"/>
                </a:lnTo>
                <a:lnTo>
                  <a:pt x="2313" y="554"/>
                </a:lnTo>
                <a:lnTo>
                  <a:pt x="2317" y="553"/>
                </a:lnTo>
                <a:lnTo>
                  <a:pt x="2321" y="551"/>
                </a:lnTo>
                <a:lnTo>
                  <a:pt x="2324" y="549"/>
                </a:lnTo>
                <a:lnTo>
                  <a:pt x="2327" y="547"/>
                </a:lnTo>
                <a:lnTo>
                  <a:pt x="2330" y="544"/>
                </a:lnTo>
                <a:lnTo>
                  <a:pt x="2332" y="540"/>
                </a:lnTo>
                <a:lnTo>
                  <a:pt x="2334" y="536"/>
                </a:lnTo>
                <a:lnTo>
                  <a:pt x="2336" y="532"/>
                </a:lnTo>
                <a:lnTo>
                  <a:pt x="2338" y="527"/>
                </a:lnTo>
                <a:lnTo>
                  <a:pt x="2339" y="523"/>
                </a:lnTo>
                <a:lnTo>
                  <a:pt x="2341" y="513"/>
                </a:lnTo>
                <a:lnTo>
                  <a:pt x="2341" y="507"/>
                </a:lnTo>
                <a:lnTo>
                  <a:pt x="2342" y="502"/>
                </a:lnTo>
                <a:lnTo>
                  <a:pt x="2341" y="491"/>
                </a:lnTo>
                <a:lnTo>
                  <a:pt x="2339" y="480"/>
                </a:lnTo>
                <a:lnTo>
                  <a:pt x="2338" y="476"/>
                </a:lnTo>
                <a:lnTo>
                  <a:pt x="2336" y="471"/>
                </a:lnTo>
                <a:lnTo>
                  <a:pt x="2332" y="463"/>
                </a:lnTo>
                <a:lnTo>
                  <a:pt x="2330" y="460"/>
                </a:lnTo>
                <a:lnTo>
                  <a:pt x="2327" y="457"/>
                </a:lnTo>
                <a:lnTo>
                  <a:pt x="2324" y="454"/>
                </a:lnTo>
                <a:lnTo>
                  <a:pt x="2321" y="452"/>
                </a:lnTo>
                <a:lnTo>
                  <a:pt x="2317" y="450"/>
                </a:lnTo>
                <a:lnTo>
                  <a:pt x="2313" y="449"/>
                </a:lnTo>
                <a:lnTo>
                  <a:pt x="2309" y="448"/>
                </a:lnTo>
                <a:lnTo>
                  <a:pt x="2305" y="448"/>
                </a:lnTo>
                <a:lnTo>
                  <a:pt x="2300" y="448"/>
                </a:lnTo>
                <a:lnTo>
                  <a:pt x="2296" y="449"/>
                </a:lnTo>
                <a:lnTo>
                  <a:pt x="2292" y="450"/>
                </a:lnTo>
                <a:lnTo>
                  <a:pt x="2288" y="452"/>
                </a:lnTo>
                <a:lnTo>
                  <a:pt x="2285" y="454"/>
                </a:lnTo>
                <a:lnTo>
                  <a:pt x="2282" y="457"/>
                </a:lnTo>
                <a:lnTo>
                  <a:pt x="2279" y="460"/>
                </a:lnTo>
                <a:lnTo>
                  <a:pt x="2277" y="463"/>
                </a:lnTo>
                <a:lnTo>
                  <a:pt x="2272" y="471"/>
                </a:lnTo>
                <a:lnTo>
                  <a:pt x="2271" y="476"/>
                </a:lnTo>
                <a:lnTo>
                  <a:pt x="2270" y="480"/>
                </a:lnTo>
                <a:lnTo>
                  <a:pt x="2269" y="485"/>
                </a:lnTo>
                <a:lnTo>
                  <a:pt x="2268" y="491"/>
                </a:lnTo>
                <a:lnTo>
                  <a:pt x="2267" y="496"/>
                </a:lnTo>
                <a:lnTo>
                  <a:pt x="2267" y="502"/>
                </a:lnTo>
                <a:lnTo>
                  <a:pt x="2268" y="513"/>
                </a:lnTo>
                <a:lnTo>
                  <a:pt x="2270" y="523"/>
                </a:lnTo>
                <a:lnTo>
                  <a:pt x="2271" y="527"/>
                </a:lnTo>
                <a:lnTo>
                  <a:pt x="2272" y="532"/>
                </a:lnTo>
                <a:lnTo>
                  <a:pt x="2274" y="536"/>
                </a:lnTo>
                <a:lnTo>
                  <a:pt x="2277" y="540"/>
                </a:lnTo>
                <a:lnTo>
                  <a:pt x="2279" y="544"/>
                </a:lnTo>
                <a:lnTo>
                  <a:pt x="2282" y="547"/>
                </a:lnTo>
                <a:lnTo>
                  <a:pt x="2285" y="549"/>
                </a:lnTo>
                <a:lnTo>
                  <a:pt x="2288" y="551"/>
                </a:lnTo>
                <a:lnTo>
                  <a:pt x="2292" y="553"/>
                </a:lnTo>
                <a:lnTo>
                  <a:pt x="2296" y="554"/>
                </a:lnTo>
                <a:lnTo>
                  <a:pt x="2300" y="555"/>
                </a:lnTo>
                <a:lnTo>
                  <a:pt x="2305" y="555"/>
                </a:lnTo>
                <a:close/>
                <a:moveTo>
                  <a:pt x="2539" y="512"/>
                </a:moveTo>
                <a:lnTo>
                  <a:pt x="2430" y="512"/>
                </a:lnTo>
                <a:lnTo>
                  <a:pt x="2430" y="473"/>
                </a:lnTo>
                <a:lnTo>
                  <a:pt x="2539" y="473"/>
                </a:lnTo>
                <a:lnTo>
                  <a:pt x="2539" y="512"/>
                </a:lnTo>
                <a:close/>
                <a:moveTo>
                  <a:pt x="2695" y="514"/>
                </a:moveTo>
                <a:lnTo>
                  <a:pt x="2695" y="413"/>
                </a:lnTo>
                <a:lnTo>
                  <a:pt x="2744" y="413"/>
                </a:lnTo>
                <a:lnTo>
                  <a:pt x="2744" y="590"/>
                </a:lnTo>
                <a:lnTo>
                  <a:pt x="2697" y="590"/>
                </a:lnTo>
                <a:lnTo>
                  <a:pt x="2697" y="558"/>
                </a:lnTo>
                <a:lnTo>
                  <a:pt x="2693" y="565"/>
                </a:lnTo>
                <a:lnTo>
                  <a:pt x="2688" y="572"/>
                </a:lnTo>
                <a:lnTo>
                  <a:pt x="2682" y="577"/>
                </a:lnTo>
                <a:lnTo>
                  <a:pt x="2675" y="583"/>
                </a:lnTo>
                <a:lnTo>
                  <a:pt x="2672" y="585"/>
                </a:lnTo>
                <a:lnTo>
                  <a:pt x="2668" y="587"/>
                </a:lnTo>
                <a:lnTo>
                  <a:pt x="2666" y="588"/>
                </a:lnTo>
                <a:lnTo>
                  <a:pt x="2664" y="588"/>
                </a:lnTo>
                <a:lnTo>
                  <a:pt x="2660" y="590"/>
                </a:lnTo>
                <a:lnTo>
                  <a:pt x="2651" y="591"/>
                </a:lnTo>
                <a:lnTo>
                  <a:pt x="2647" y="592"/>
                </a:lnTo>
                <a:lnTo>
                  <a:pt x="2642" y="592"/>
                </a:lnTo>
                <a:lnTo>
                  <a:pt x="2635" y="592"/>
                </a:lnTo>
                <a:lnTo>
                  <a:pt x="2629" y="591"/>
                </a:lnTo>
                <a:lnTo>
                  <a:pt x="2623" y="589"/>
                </a:lnTo>
                <a:lnTo>
                  <a:pt x="2618" y="588"/>
                </a:lnTo>
                <a:lnTo>
                  <a:pt x="2612" y="585"/>
                </a:lnTo>
                <a:lnTo>
                  <a:pt x="2607" y="582"/>
                </a:lnTo>
                <a:lnTo>
                  <a:pt x="2603" y="578"/>
                </a:lnTo>
                <a:lnTo>
                  <a:pt x="2598" y="574"/>
                </a:lnTo>
                <a:lnTo>
                  <a:pt x="2596" y="572"/>
                </a:lnTo>
                <a:lnTo>
                  <a:pt x="2595" y="570"/>
                </a:lnTo>
                <a:lnTo>
                  <a:pt x="2591" y="564"/>
                </a:lnTo>
                <a:lnTo>
                  <a:pt x="2588" y="559"/>
                </a:lnTo>
                <a:lnTo>
                  <a:pt x="2587" y="556"/>
                </a:lnTo>
                <a:lnTo>
                  <a:pt x="2586" y="553"/>
                </a:lnTo>
                <a:lnTo>
                  <a:pt x="2584" y="547"/>
                </a:lnTo>
                <a:lnTo>
                  <a:pt x="2583" y="540"/>
                </a:lnTo>
                <a:lnTo>
                  <a:pt x="2582" y="533"/>
                </a:lnTo>
                <a:lnTo>
                  <a:pt x="2582" y="525"/>
                </a:lnTo>
                <a:lnTo>
                  <a:pt x="2582" y="413"/>
                </a:lnTo>
                <a:lnTo>
                  <a:pt x="2631" y="413"/>
                </a:lnTo>
                <a:lnTo>
                  <a:pt x="2631" y="517"/>
                </a:lnTo>
                <a:lnTo>
                  <a:pt x="2631" y="524"/>
                </a:lnTo>
                <a:lnTo>
                  <a:pt x="2633" y="531"/>
                </a:lnTo>
                <a:lnTo>
                  <a:pt x="2636" y="536"/>
                </a:lnTo>
                <a:lnTo>
                  <a:pt x="2637" y="539"/>
                </a:lnTo>
                <a:lnTo>
                  <a:pt x="2639" y="541"/>
                </a:lnTo>
                <a:lnTo>
                  <a:pt x="2644" y="545"/>
                </a:lnTo>
                <a:lnTo>
                  <a:pt x="2646" y="547"/>
                </a:lnTo>
                <a:lnTo>
                  <a:pt x="2649" y="548"/>
                </a:lnTo>
                <a:lnTo>
                  <a:pt x="2655" y="550"/>
                </a:lnTo>
                <a:lnTo>
                  <a:pt x="2658" y="550"/>
                </a:lnTo>
                <a:lnTo>
                  <a:pt x="2661" y="551"/>
                </a:lnTo>
                <a:lnTo>
                  <a:pt x="2668" y="550"/>
                </a:lnTo>
                <a:lnTo>
                  <a:pt x="2674" y="548"/>
                </a:lnTo>
                <a:lnTo>
                  <a:pt x="2680" y="545"/>
                </a:lnTo>
                <a:lnTo>
                  <a:pt x="2685" y="541"/>
                </a:lnTo>
                <a:lnTo>
                  <a:pt x="2687" y="539"/>
                </a:lnTo>
                <a:lnTo>
                  <a:pt x="2689" y="536"/>
                </a:lnTo>
                <a:lnTo>
                  <a:pt x="2693" y="530"/>
                </a:lnTo>
                <a:lnTo>
                  <a:pt x="2695" y="523"/>
                </a:lnTo>
                <a:lnTo>
                  <a:pt x="2695" y="519"/>
                </a:lnTo>
                <a:lnTo>
                  <a:pt x="2695" y="514"/>
                </a:lnTo>
                <a:close/>
                <a:moveTo>
                  <a:pt x="2834" y="487"/>
                </a:moveTo>
                <a:lnTo>
                  <a:pt x="2834" y="590"/>
                </a:lnTo>
                <a:lnTo>
                  <a:pt x="2785" y="590"/>
                </a:lnTo>
                <a:lnTo>
                  <a:pt x="2785" y="413"/>
                </a:lnTo>
                <a:lnTo>
                  <a:pt x="2832" y="413"/>
                </a:lnTo>
                <a:lnTo>
                  <a:pt x="2832" y="444"/>
                </a:lnTo>
                <a:lnTo>
                  <a:pt x="2837" y="437"/>
                </a:lnTo>
                <a:lnTo>
                  <a:pt x="2842" y="430"/>
                </a:lnTo>
                <a:lnTo>
                  <a:pt x="2847" y="425"/>
                </a:lnTo>
                <a:lnTo>
                  <a:pt x="2854" y="420"/>
                </a:lnTo>
                <a:lnTo>
                  <a:pt x="2861" y="416"/>
                </a:lnTo>
                <a:lnTo>
                  <a:pt x="2865" y="414"/>
                </a:lnTo>
                <a:lnTo>
                  <a:pt x="2869" y="413"/>
                </a:lnTo>
                <a:lnTo>
                  <a:pt x="2878" y="411"/>
                </a:lnTo>
                <a:lnTo>
                  <a:pt x="2882" y="411"/>
                </a:lnTo>
                <a:lnTo>
                  <a:pt x="2887" y="411"/>
                </a:lnTo>
                <a:lnTo>
                  <a:pt x="2894" y="411"/>
                </a:lnTo>
                <a:lnTo>
                  <a:pt x="2900" y="412"/>
                </a:lnTo>
                <a:lnTo>
                  <a:pt x="2906" y="413"/>
                </a:lnTo>
                <a:lnTo>
                  <a:pt x="2912" y="415"/>
                </a:lnTo>
                <a:lnTo>
                  <a:pt x="2917" y="418"/>
                </a:lnTo>
                <a:lnTo>
                  <a:pt x="2922" y="421"/>
                </a:lnTo>
                <a:lnTo>
                  <a:pt x="2927" y="424"/>
                </a:lnTo>
                <a:lnTo>
                  <a:pt x="2932" y="428"/>
                </a:lnTo>
                <a:lnTo>
                  <a:pt x="2935" y="433"/>
                </a:lnTo>
                <a:lnTo>
                  <a:pt x="2939" y="438"/>
                </a:lnTo>
                <a:lnTo>
                  <a:pt x="2942" y="444"/>
                </a:lnTo>
                <a:lnTo>
                  <a:pt x="2943" y="446"/>
                </a:lnTo>
                <a:lnTo>
                  <a:pt x="2944" y="449"/>
                </a:lnTo>
                <a:lnTo>
                  <a:pt x="2946" y="456"/>
                </a:lnTo>
                <a:lnTo>
                  <a:pt x="2947" y="462"/>
                </a:lnTo>
                <a:lnTo>
                  <a:pt x="2948" y="470"/>
                </a:lnTo>
                <a:lnTo>
                  <a:pt x="2948" y="477"/>
                </a:lnTo>
                <a:lnTo>
                  <a:pt x="2948" y="590"/>
                </a:lnTo>
                <a:lnTo>
                  <a:pt x="2899" y="590"/>
                </a:lnTo>
                <a:lnTo>
                  <a:pt x="2899" y="486"/>
                </a:lnTo>
                <a:lnTo>
                  <a:pt x="2899" y="478"/>
                </a:lnTo>
                <a:lnTo>
                  <a:pt x="2898" y="475"/>
                </a:lnTo>
                <a:lnTo>
                  <a:pt x="2897" y="471"/>
                </a:lnTo>
                <a:lnTo>
                  <a:pt x="2895" y="466"/>
                </a:lnTo>
                <a:lnTo>
                  <a:pt x="2893" y="463"/>
                </a:lnTo>
                <a:lnTo>
                  <a:pt x="2891" y="461"/>
                </a:lnTo>
                <a:lnTo>
                  <a:pt x="2886" y="457"/>
                </a:lnTo>
                <a:lnTo>
                  <a:pt x="2884" y="455"/>
                </a:lnTo>
                <a:lnTo>
                  <a:pt x="2881" y="454"/>
                </a:lnTo>
                <a:lnTo>
                  <a:pt x="2875" y="452"/>
                </a:lnTo>
                <a:lnTo>
                  <a:pt x="2871" y="451"/>
                </a:lnTo>
                <a:lnTo>
                  <a:pt x="2868" y="451"/>
                </a:lnTo>
                <a:lnTo>
                  <a:pt x="2861" y="452"/>
                </a:lnTo>
                <a:lnTo>
                  <a:pt x="2854" y="454"/>
                </a:lnTo>
                <a:lnTo>
                  <a:pt x="2851" y="455"/>
                </a:lnTo>
                <a:lnTo>
                  <a:pt x="2849" y="457"/>
                </a:lnTo>
                <a:lnTo>
                  <a:pt x="2846" y="459"/>
                </a:lnTo>
                <a:lnTo>
                  <a:pt x="2844" y="461"/>
                </a:lnTo>
                <a:lnTo>
                  <a:pt x="2842" y="463"/>
                </a:lnTo>
                <a:lnTo>
                  <a:pt x="2840" y="466"/>
                </a:lnTo>
                <a:lnTo>
                  <a:pt x="2838" y="469"/>
                </a:lnTo>
                <a:lnTo>
                  <a:pt x="2837" y="472"/>
                </a:lnTo>
                <a:lnTo>
                  <a:pt x="2835" y="479"/>
                </a:lnTo>
                <a:lnTo>
                  <a:pt x="2834" y="483"/>
                </a:lnTo>
                <a:lnTo>
                  <a:pt x="2834" y="487"/>
                </a:lnTo>
                <a:close/>
                <a:moveTo>
                  <a:pt x="3014" y="390"/>
                </a:moveTo>
                <a:lnTo>
                  <a:pt x="3008" y="390"/>
                </a:lnTo>
                <a:lnTo>
                  <a:pt x="3004" y="388"/>
                </a:lnTo>
                <a:lnTo>
                  <a:pt x="2999" y="386"/>
                </a:lnTo>
                <a:lnTo>
                  <a:pt x="2995" y="383"/>
                </a:lnTo>
                <a:lnTo>
                  <a:pt x="2992" y="379"/>
                </a:lnTo>
                <a:lnTo>
                  <a:pt x="2989" y="375"/>
                </a:lnTo>
                <a:lnTo>
                  <a:pt x="2988" y="370"/>
                </a:lnTo>
                <a:lnTo>
                  <a:pt x="2987" y="365"/>
                </a:lnTo>
                <a:lnTo>
                  <a:pt x="2988" y="360"/>
                </a:lnTo>
                <a:lnTo>
                  <a:pt x="2989" y="356"/>
                </a:lnTo>
                <a:lnTo>
                  <a:pt x="2992" y="352"/>
                </a:lnTo>
                <a:lnTo>
                  <a:pt x="2995" y="348"/>
                </a:lnTo>
                <a:lnTo>
                  <a:pt x="2999" y="345"/>
                </a:lnTo>
                <a:lnTo>
                  <a:pt x="3004" y="342"/>
                </a:lnTo>
                <a:lnTo>
                  <a:pt x="3008" y="341"/>
                </a:lnTo>
                <a:lnTo>
                  <a:pt x="3014" y="341"/>
                </a:lnTo>
                <a:lnTo>
                  <a:pt x="3019" y="341"/>
                </a:lnTo>
                <a:lnTo>
                  <a:pt x="3024" y="342"/>
                </a:lnTo>
                <a:lnTo>
                  <a:pt x="3028" y="345"/>
                </a:lnTo>
                <a:lnTo>
                  <a:pt x="3032" y="348"/>
                </a:lnTo>
                <a:lnTo>
                  <a:pt x="3036" y="352"/>
                </a:lnTo>
                <a:lnTo>
                  <a:pt x="3038" y="356"/>
                </a:lnTo>
                <a:lnTo>
                  <a:pt x="3040" y="360"/>
                </a:lnTo>
                <a:lnTo>
                  <a:pt x="3040" y="365"/>
                </a:lnTo>
                <a:lnTo>
                  <a:pt x="3040" y="370"/>
                </a:lnTo>
                <a:lnTo>
                  <a:pt x="3038" y="375"/>
                </a:lnTo>
                <a:lnTo>
                  <a:pt x="3036" y="379"/>
                </a:lnTo>
                <a:lnTo>
                  <a:pt x="3032" y="383"/>
                </a:lnTo>
                <a:lnTo>
                  <a:pt x="3028" y="386"/>
                </a:lnTo>
                <a:lnTo>
                  <a:pt x="3024" y="388"/>
                </a:lnTo>
                <a:lnTo>
                  <a:pt x="3019" y="390"/>
                </a:lnTo>
                <a:lnTo>
                  <a:pt x="3014" y="390"/>
                </a:lnTo>
                <a:close/>
                <a:moveTo>
                  <a:pt x="2989" y="413"/>
                </a:moveTo>
                <a:lnTo>
                  <a:pt x="3038" y="413"/>
                </a:lnTo>
                <a:lnTo>
                  <a:pt x="3038" y="590"/>
                </a:lnTo>
                <a:lnTo>
                  <a:pt x="2989" y="590"/>
                </a:lnTo>
                <a:lnTo>
                  <a:pt x="2989" y="413"/>
                </a:lnTo>
                <a:close/>
                <a:moveTo>
                  <a:pt x="3242" y="413"/>
                </a:moveTo>
                <a:lnTo>
                  <a:pt x="3180" y="590"/>
                </a:lnTo>
                <a:lnTo>
                  <a:pt x="3125" y="590"/>
                </a:lnTo>
                <a:lnTo>
                  <a:pt x="3063" y="413"/>
                </a:lnTo>
                <a:lnTo>
                  <a:pt x="3115" y="413"/>
                </a:lnTo>
                <a:lnTo>
                  <a:pt x="3151" y="539"/>
                </a:lnTo>
                <a:lnTo>
                  <a:pt x="3190" y="413"/>
                </a:lnTo>
                <a:lnTo>
                  <a:pt x="3242" y="413"/>
                </a:lnTo>
                <a:close/>
                <a:moveTo>
                  <a:pt x="3340" y="593"/>
                </a:moveTo>
                <a:lnTo>
                  <a:pt x="3333" y="593"/>
                </a:lnTo>
                <a:lnTo>
                  <a:pt x="3327" y="592"/>
                </a:lnTo>
                <a:lnTo>
                  <a:pt x="3315" y="590"/>
                </a:lnTo>
                <a:lnTo>
                  <a:pt x="3309" y="589"/>
                </a:lnTo>
                <a:lnTo>
                  <a:pt x="3303" y="587"/>
                </a:lnTo>
                <a:lnTo>
                  <a:pt x="3293" y="582"/>
                </a:lnTo>
                <a:lnTo>
                  <a:pt x="3288" y="579"/>
                </a:lnTo>
                <a:lnTo>
                  <a:pt x="3284" y="576"/>
                </a:lnTo>
                <a:lnTo>
                  <a:pt x="3279" y="572"/>
                </a:lnTo>
                <a:lnTo>
                  <a:pt x="3276" y="569"/>
                </a:lnTo>
                <a:lnTo>
                  <a:pt x="3269" y="560"/>
                </a:lnTo>
                <a:lnTo>
                  <a:pt x="3266" y="555"/>
                </a:lnTo>
                <a:lnTo>
                  <a:pt x="3263" y="550"/>
                </a:lnTo>
                <a:lnTo>
                  <a:pt x="3258" y="540"/>
                </a:lnTo>
                <a:lnTo>
                  <a:pt x="3256" y="534"/>
                </a:lnTo>
                <a:lnTo>
                  <a:pt x="3255" y="528"/>
                </a:lnTo>
                <a:lnTo>
                  <a:pt x="3254" y="522"/>
                </a:lnTo>
                <a:lnTo>
                  <a:pt x="3253" y="516"/>
                </a:lnTo>
                <a:lnTo>
                  <a:pt x="3252" y="509"/>
                </a:lnTo>
                <a:lnTo>
                  <a:pt x="3252" y="502"/>
                </a:lnTo>
                <a:lnTo>
                  <a:pt x="3252" y="495"/>
                </a:lnTo>
                <a:lnTo>
                  <a:pt x="3253" y="489"/>
                </a:lnTo>
                <a:lnTo>
                  <a:pt x="3254" y="483"/>
                </a:lnTo>
                <a:lnTo>
                  <a:pt x="3255" y="477"/>
                </a:lnTo>
                <a:lnTo>
                  <a:pt x="3258" y="465"/>
                </a:lnTo>
                <a:lnTo>
                  <a:pt x="3260" y="459"/>
                </a:lnTo>
                <a:lnTo>
                  <a:pt x="3263" y="454"/>
                </a:lnTo>
                <a:lnTo>
                  <a:pt x="3269" y="445"/>
                </a:lnTo>
                <a:lnTo>
                  <a:pt x="3272" y="440"/>
                </a:lnTo>
                <a:lnTo>
                  <a:pt x="3275" y="436"/>
                </a:lnTo>
                <a:lnTo>
                  <a:pt x="3279" y="432"/>
                </a:lnTo>
                <a:lnTo>
                  <a:pt x="3283" y="428"/>
                </a:lnTo>
                <a:lnTo>
                  <a:pt x="3293" y="422"/>
                </a:lnTo>
                <a:lnTo>
                  <a:pt x="3297" y="419"/>
                </a:lnTo>
                <a:lnTo>
                  <a:pt x="3303" y="417"/>
                </a:lnTo>
                <a:lnTo>
                  <a:pt x="3308" y="415"/>
                </a:lnTo>
                <a:lnTo>
                  <a:pt x="3314" y="413"/>
                </a:lnTo>
                <a:lnTo>
                  <a:pt x="3319" y="412"/>
                </a:lnTo>
                <a:lnTo>
                  <a:pt x="3325" y="411"/>
                </a:lnTo>
                <a:lnTo>
                  <a:pt x="3338" y="411"/>
                </a:lnTo>
                <a:lnTo>
                  <a:pt x="3349" y="411"/>
                </a:lnTo>
                <a:lnTo>
                  <a:pt x="3360" y="413"/>
                </a:lnTo>
                <a:lnTo>
                  <a:pt x="3365" y="414"/>
                </a:lnTo>
                <a:lnTo>
                  <a:pt x="3370" y="416"/>
                </a:lnTo>
                <a:lnTo>
                  <a:pt x="3380" y="421"/>
                </a:lnTo>
                <a:lnTo>
                  <a:pt x="3389" y="426"/>
                </a:lnTo>
                <a:lnTo>
                  <a:pt x="3393" y="429"/>
                </a:lnTo>
                <a:lnTo>
                  <a:pt x="3397" y="433"/>
                </a:lnTo>
                <a:lnTo>
                  <a:pt x="3404" y="441"/>
                </a:lnTo>
                <a:lnTo>
                  <a:pt x="3407" y="446"/>
                </a:lnTo>
                <a:lnTo>
                  <a:pt x="3410" y="450"/>
                </a:lnTo>
                <a:lnTo>
                  <a:pt x="3412" y="456"/>
                </a:lnTo>
                <a:lnTo>
                  <a:pt x="3415" y="461"/>
                </a:lnTo>
                <a:lnTo>
                  <a:pt x="3417" y="467"/>
                </a:lnTo>
                <a:lnTo>
                  <a:pt x="3418" y="473"/>
                </a:lnTo>
                <a:lnTo>
                  <a:pt x="3419" y="479"/>
                </a:lnTo>
                <a:lnTo>
                  <a:pt x="3420" y="486"/>
                </a:lnTo>
                <a:lnTo>
                  <a:pt x="3421" y="493"/>
                </a:lnTo>
                <a:lnTo>
                  <a:pt x="3421" y="500"/>
                </a:lnTo>
                <a:lnTo>
                  <a:pt x="3421" y="514"/>
                </a:lnTo>
                <a:lnTo>
                  <a:pt x="3301" y="514"/>
                </a:lnTo>
                <a:lnTo>
                  <a:pt x="3301" y="519"/>
                </a:lnTo>
                <a:lnTo>
                  <a:pt x="3301" y="523"/>
                </a:lnTo>
                <a:lnTo>
                  <a:pt x="3302" y="528"/>
                </a:lnTo>
                <a:lnTo>
                  <a:pt x="3303" y="532"/>
                </a:lnTo>
                <a:lnTo>
                  <a:pt x="3307" y="539"/>
                </a:lnTo>
                <a:lnTo>
                  <a:pt x="3309" y="542"/>
                </a:lnTo>
                <a:lnTo>
                  <a:pt x="3311" y="545"/>
                </a:lnTo>
                <a:lnTo>
                  <a:pt x="3314" y="548"/>
                </a:lnTo>
                <a:lnTo>
                  <a:pt x="3317" y="550"/>
                </a:lnTo>
                <a:lnTo>
                  <a:pt x="3321" y="552"/>
                </a:lnTo>
                <a:lnTo>
                  <a:pt x="3324" y="554"/>
                </a:lnTo>
                <a:lnTo>
                  <a:pt x="3328" y="555"/>
                </a:lnTo>
                <a:lnTo>
                  <a:pt x="3332" y="556"/>
                </a:lnTo>
                <a:lnTo>
                  <a:pt x="3341" y="557"/>
                </a:lnTo>
                <a:lnTo>
                  <a:pt x="3347" y="556"/>
                </a:lnTo>
                <a:lnTo>
                  <a:pt x="3352" y="555"/>
                </a:lnTo>
                <a:lnTo>
                  <a:pt x="3357" y="554"/>
                </a:lnTo>
                <a:lnTo>
                  <a:pt x="3362" y="551"/>
                </a:lnTo>
                <a:lnTo>
                  <a:pt x="3364" y="550"/>
                </a:lnTo>
                <a:lnTo>
                  <a:pt x="3366" y="548"/>
                </a:lnTo>
                <a:lnTo>
                  <a:pt x="3370" y="545"/>
                </a:lnTo>
                <a:lnTo>
                  <a:pt x="3372" y="541"/>
                </a:lnTo>
                <a:lnTo>
                  <a:pt x="3375" y="536"/>
                </a:lnTo>
                <a:lnTo>
                  <a:pt x="3420" y="539"/>
                </a:lnTo>
                <a:lnTo>
                  <a:pt x="3418" y="545"/>
                </a:lnTo>
                <a:lnTo>
                  <a:pt x="3416" y="551"/>
                </a:lnTo>
                <a:lnTo>
                  <a:pt x="3414" y="556"/>
                </a:lnTo>
                <a:lnTo>
                  <a:pt x="3411" y="561"/>
                </a:lnTo>
                <a:lnTo>
                  <a:pt x="3407" y="566"/>
                </a:lnTo>
                <a:lnTo>
                  <a:pt x="3403" y="570"/>
                </a:lnTo>
                <a:lnTo>
                  <a:pt x="3399" y="575"/>
                </a:lnTo>
                <a:lnTo>
                  <a:pt x="3394" y="578"/>
                </a:lnTo>
                <a:lnTo>
                  <a:pt x="3388" y="582"/>
                </a:lnTo>
                <a:lnTo>
                  <a:pt x="3382" y="585"/>
                </a:lnTo>
                <a:lnTo>
                  <a:pt x="3376" y="587"/>
                </a:lnTo>
                <a:lnTo>
                  <a:pt x="3370" y="589"/>
                </a:lnTo>
                <a:lnTo>
                  <a:pt x="3366" y="590"/>
                </a:lnTo>
                <a:lnTo>
                  <a:pt x="3363" y="591"/>
                </a:lnTo>
                <a:lnTo>
                  <a:pt x="3355" y="592"/>
                </a:lnTo>
                <a:lnTo>
                  <a:pt x="3348" y="593"/>
                </a:lnTo>
                <a:lnTo>
                  <a:pt x="3340" y="593"/>
                </a:lnTo>
                <a:close/>
                <a:moveTo>
                  <a:pt x="3301" y="483"/>
                </a:moveTo>
                <a:lnTo>
                  <a:pt x="3375" y="483"/>
                </a:lnTo>
                <a:lnTo>
                  <a:pt x="3375" y="480"/>
                </a:lnTo>
                <a:lnTo>
                  <a:pt x="3374" y="476"/>
                </a:lnTo>
                <a:lnTo>
                  <a:pt x="3373" y="472"/>
                </a:lnTo>
                <a:lnTo>
                  <a:pt x="3372" y="469"/>
                </a:lnTo>
                <a:lnTo>
                  <a:pt x="3371" y="466"/>
                </a:lnTo>
                <a:lnTo>
                  <a:pt x="3369" y="463"/>
                </a:lnTo>
                <a:lnTo>
                  <a:pt x="3367" y="460"/>
                </a:lnTo>
                <a:lnTo>
                  <a:pt x="3365" y="457"/>
                </a:lnTo>
                <a:lnTo>
                  <a:pt x="3359" y="453"/>
                </a:lnTo>
                <a:lnTo>
                  <a:pt x="3353" y="450"/>
                </a:lnTo>
                <a:lnTo>
                  <a:pt x="3346" y="448"/>
                </a:lnTo>
                <a:lnTo>
                  <a:pt x="3339" y="447"/>
                </a:lnTo>
                <a:lnTo>
                  <a:pt x="3331" y="448"/>
                </a:lnTo>
                <a:lnTo>
                  <a:pt x="3327" y="449"/>
                </a:lnTo>
                <a:lnTo>
                  <a:pt x="3324" y="450"/>
                </a:lnTo>
                <a:lnTo>
                  <a:pt x="3317" y="453"/>
                </a:lnTo>
                <a:lnTo>
                  <a:pt x="3315" y="455"/>
                </a:lnTo>
                <a:lnTo>
                  <a:pt x="3312" y="458"/>
                </a:lnTo>
                <a:lnTo>
                  <a:pt x="3307" y="463"/>
                </a:lnTo>
                <a:lnTo>
                  <a:pt x="3304" y="470"/>
                </a:lnTo>
                <a:lnTo>
                  <a:pt x="3303" y="473"/>
                </a:lnTo>
                <a:lnTo>
                  <a:pt x="3302" y="476"/>
                </a:lnTo>
                <a:lnTo>
                  <a:pt x="3301" y="483"/>
                </a:lnTo>
                <a:close/>
                <a:moveTo>
                  <a:pt x="3456" y="590"/>
                </a:moveTo>
                <a:lnTo>
                  <a:pt x="3456" y="413"/>
                </a:lnTo>
                <a:lnTo>
                  <a:pt x="3503" y="413"/>
                </a:lnTo>
                <a:lnTo>
                  <a:pt x="3503" y="444"/>
                </a:lnTo>
                <a:lnTo>
                  <a:pt x="3507" y="436"/>
                </a:lnTo>
                <a:lnTo>
                  <a:pt x="3511" y="429"/>
                </a:lnTo>
                <a:lnTo>
                  <a:pt x="3516" y="424"/>
                </a:lnTo>
                <a:lnTo>
                  <a:pt x="3521" y="419"/>
                </a:lnTo>
                <a:lnTo>
                  <a:pt x="3524" y="417"/>
                </a:lnTo>
                <a:lnTo>
                  <a:pt x="3527" y="415"/>
                </a:lnTo>
                <a:lnTo>
                  <a:pt x="3534" y="413"/>
                </a:lnTo>
                <a:lnTo>
                  <a:pt x="3540" y="411"/>
                </a:lnTo>
                <a:lnTo>
                  <a:pt x="3548" y="410"/>
                </a:lnTo>
                <a:lnTo>
                  <a:pt x="3556" y="411"/>
                </a:lnTo>
                <a:lnTo>
                  <a:pt x="3563" y="412"/>
                </a:lnTo>
                <a:lnTo>
                  <a:pt x="3563" y="456"/>
                </a:lnTo>
                <a:lnTo>
                  <a:pt x="3559" y="455"/>
                </a:lnTo>
                <a:lnTo>
                  <a:pt x="3554" y="454"/>
                </a:lnTo>
                <a:lnTo>
                  <a:pt x="3542" y="453"/>
                </a:lnTo>
                <a:lnTo>
                  <a:pt x="3535" y="454"/>
                </a:lnTo>
                <a:lnTo>
                  <a:pt x="3531" y="454"/>
                </a:lnTo>
                <a:lnTo>
                  <a:pt x="3528" y="456"/>
                </a:lnTo>
                <a:lnTo>
                  <a:pt x="3524" y="457"/>
                </a:lnTo>
                <a:lnTo>
                  <a:pt x="3521" y="459"/>
                </a:lnTo>
                <a:lnTo>
                  <a:pt x="3518" y="461"/>
                </a:lnTo>
                <a:lnTo>
                  <a:pt x="3515" y="463"/>
                </a:lnTo>
                <a:lnTo>
                  <a:pt x="3511" y="469"/>
                </a:lnTo>
                <a:lnTo>
                  <a:pt x="3509" y="472"/>
                </a:lnTo>
                <a:lnTo>
                  <a:pt x="3508" y="475"/>
                </a:lnTo>
                <a:lnTo>
                  <a:pt x="3506" y="478"/>
                </a:lnTo>
                <a:lnTo>
                  <a:pt x="3506" y="482"/>
                </a:lnTo>
                <a:lnTo>
                  <a:pt x="3505" y="486"/>
                </a:lnTo>
                <a:lnTo>
                  <a:pt x="3505" y="490"/>
                </a:lnTo>
                <a:lnTo>
                  <a:pt x="3505" y="590"/>
                </a:lnTo>
                <a:lnTo>
                  <a:pt x="3456" y="590"/>
                </a:lnTo>
                <a:close/>
                <a:moveTo>
                  <a:pt x="3736" y="463"/>
                </a:moveTo>
                <a:lnTo>
                  <a:pt x="3692" y="466"/>
                </a:lnTo>
                <a:lnTo>
                  <a:pt x="3690" y="462"/>
                </a:lnTo>
                <a:lnTo>
                  <a:pt x="3688" y="458"/>
                </a:lnTo>
                <a:lnTo>
                  <a:pt x="3686" y="455"/>
                </a:lnTo>
                <a:lnTo>
                  <a:pt x="3682" y="451"/>
                </a:lnTo>
                <a:lnTo>
                  <a:pt x="3678" y="449"/>
                </a:lnTo>
                <a:lnTo>
                  <a:pt x="3673" y="447"/>
                </a:lnTo>
                <a:lnTo>
                  <a:pt x="3668" y="446"/>
                </a:lnTo>
                <a:lnTo>
                  <a:pt x="3662" y="445"/>
                </a:lnTo>
                <a:lnTo>
                  <a:pt x="3656" y="446"/>
                </a:lnTo>
                <a:lnTo>
                  <a:pt x="3651" y="447"/>
                </a:lnTo>
                <a:lnTo>
                  <a:pt x="3647" y="448"/>
                </a:lnTo>
                <a:lnTo>
                  <a:pt x="3643" y="450"/>
                </a:lnTo>
                <a:lnTo>
                  <a:pt x="3639" y="453"/>
                </a:lnTo>
                <a:lnTo>
                  <a:pt x="3637" y="456"/>
                </a:lnTo>
                <a:lnTo>
                  <a:pt x="3635" y="459"/>
                </a:lnTo>
                <a:lnTo>
                  <a:pt x="3635" y="463"/>
                </a:lnTo>
                <a:lnTo>
                  <a:pt x="3635" y="466"/>
                </a:lnTo>
                <a:lnTo>
                  <a:pt x="3636" y="469"/>
                </a:lnTo>
                <a:lnTo>
                  <a:pt x="3638" y="471"/>
                </a:lnTo>
                <a:lnTo>
                  <a:pt x="3640" y="474"/>
                </a:lnTo>
                <a:lnTo>
                  <a:pt x="3643" y="476"/>
                </a:lnTo>
                <a:lnTo>
                  <a:pt x="3647" y="478"/>
                </a:lnTo>
                <a:lnTo>
                  <a:pt x="3652" y="479"/>
                </a:lnTo>
                <a:lnTo>
                  <a:pt x="3657" y="481"/>
                </a:lnTo>
                <a:lnTo>
                  <a:pt x="3689" y="487"/>
                </a:lnTo>
                <a:lnTo>
                  <a:pt x="3696" y="488"/>
                </a:lnTo>
                <a:lnTo>
                  <a:pt x="3701" y="490"/>
                </a:lnTo>
                <a:lnTo>
                  <a:pt x="3707" y="492"/>
                </a:lnTo>
                <a:lnTo>
                  <a:pt x="3712" y="494"/>
                </a:lnTo>
                <a:lnTo>
                  <a:pt x="3720" y="499"/>
                </a:lnTo>
                <a:lnTo>
                  <a:pt x="3728" y="504"/>
                </a:lnTo>
                <a:lnTo>
                  <a:pt x="3731" y="507"/>
                </a:lnTo>
                <a:lnTo>
                  <a:pt x="3733" y="511"/>
                </a:lnTo>
                <a:lnTo>
                  <a:pt x="3735" y="514"/>
                </a:lnTo>
                <a:lnTo>
                  <a:pt x="3737" y="518"/>
                </a:lnTo>
                <a:lnTo>
                  <a:pt x="3740" y="526"/>
                </a:lnTo>
                <a:lnTo>
                  <a:pt x="3740" y="530"/>
                </a:lnTo>
                <a:lnTo>
                  <a:pt x="3740" y="535"/>
                </a:lnTo>
                <a:lnTo>
                  <a:pt x="3740" y="539"/>
                </a:lnTo>
                <a:lnTo>
                  <a:pt x="3740" y="543"/>
                </a:lnTo>
                <a:lnTo>
                  <a:pt x="3739" y="547"/>
                </a:lnTo>
                <a:lnTo>
                  <a:pt x="3738" y="551"/>
                </a:lnTo>
                <a:lnTo>
                  <a:pt x="3736" y="555"/>
                </a:lnTo>
                <a:lnTo>
                  <a:pt x="3735" y="559"/>
                </a:lnTo>
                <a:lnTo>
                  <a:pt x="3733" y="562"/>
                </a:lnTo>
                <a:lnTo>
                  <a:pt x="3730" y="565"/>
                </a:lnTo>
                <a:lnTo>
                  <a:pt x="3725" y="572"/>
                </a:lnTo>
                <a:lnTo>
                  <a:pt x="3718" y="577"/>
                </a:lnTo>
                <a:lnTo>
                  <a:pt x="3711" y="582"/>
                </a:lnTo>
                <a:lnTo>
                  <a:pt x="3702" y="586"/>
                </a:lnTo>
                <a:lnTo>
                  <a:pt x="3693" y="589"/>
                </a:lnTo>
                <a:lnTo>
                  <a:pt x="3683" y="591"/>
                </a:lnTo>
                <a:lnTo>
                  <a:pt x="3673" y="593"/>
                </a:lnTo>
                <a:lnTo>
                  <a:pt x="3662" y="593"/>
                </a:lnTo>
                <a:lnTo>
                  <a:pt x="3653" y="593"/>
                </a:lnTo>
                <a:lnTo>
                  <a:pt x="3645" y="592"/>
                </a:lnTo>
                <a:lnTo>
                  <a:pt x="3637" y="591"/>
                </a:lnTo>
                <a:lnTo>
                  <a:pt x="3630" y="589"/>
                </a:lnTo>
                <a:lnTo>
                  <a:pt x="3623" y="587"/>
                </a:lnTo>
                <a:lnTo>
                  <a:pt x="3617" y="585"/>
                </a:lnTo>
                <a:lnTo>
                  <a:pt x="3611" y="582"/>
                </a:lnTo>
                <a:lnTo>
                  <a:pt x="3606" y="578"/>
                </a:lnTo>
                <a:lnTo>
                  <a:pt x="3601" y="575"/>
                </a:lnTo>
                <a:lnTo>
                  <a:pt x="3596" y="570"/>
                </a:lnTo>
                <a:lnTo>
                  <a:pt x="3593" y="566"/>
                </a:lnTo>
                <a:lnTo>
                  <a:pt x="3589" y="561"/>
                </a:lnTo>
                <a:lnTo>
                  <a:pt x="3587" y="556"/>
                </a:lnTo>
                <a:lnTo>
                  <a:pt x="3584" y="550"/>
                </a:lnTo>
                <a:lnTo>
                  <a:pt x="3583" y="545"/>
                </a:lnTo>
                <a:lnTo>
                  <a:pt x="3582" y="538"/>
                </a:lnTo>
                <a:lnTo>
                  <a:pt x="3630" y="536"/>
                </a:lnTo>
                <a:lnTo>
                  <a:pt x="3631" y="541"/>
                </a:lnTo>
                <a:lnTo>
                  <a:pt x="3634" y="545"/>
                </a:lnTo>
                <a:lnTo>
                  <a:pt x="3637" y="549"/>
                </a:lnTo>
                <a:lnTo>
                  <a:pt x="3640" y="552"/>
                </a:lnTo>
                <a:lnTo>
                  <a:pt x="3645" y="555"/>
                </a:lnTo>
                <a:lnTo>
                  <a:pt x="3650" y="556"/>
                </a:lnTo>
                <a:lnTo>
                  <a:pt x="3656" y="557"/>
                </a:lnTo>
                <a:lnTo>
                  <a:pt x="3662" y="558"/>
                </a:lnTo>
                <a:lnTo>
                  <a:pt x="3668" y="557"/>
                </a:lnTo>
                <a:lnTo>
                  <a:pt x="3673" y="557"/>
                </a:lnTo>
                <a:lnTo>
                  <a:pt x="3678" y="555"/>
                </a:lnTo>
                <a:lnTo>
                  <a:pt x="3681" y="554"/>
                </a:lnTo>
                <a:lnTo>
                  <a:pt x="3683" y="553"/>
                </a:lnTo>
                <a:lnTo>
                  <a:pt x="3686" y="550"/>
                </a:lnTo>
                <a:lnTo>
                  <a:pt x="3689" y="547"/>
                </a:lnTo>
                <a:lnTo>
                  <a:pt x="3689" y="545"/>
                </a:lnTo>
                <a:lnTo>
                  <a:pt x="3690" y="544"/>
                </a:lnTo>
                <a:lnTo>
                  <a:pt x="3691" y="540"/>
                </a:lnTo>
                <a:lnTo>
                  <a:pt x="3690" y="537"/>
                </a:lnTo>
                <a:lnTo>
                  <a:pt x="3689" y="534"/>
                </a:lnTo>
                <a:lnTo>
                  <a:pt x="3687" y="531"/>
                </a:lnTo>
                <a:lnTo>
                  <a:pt x="3685" y="529"/>
                </a:lnTo>
                <a:lnTo>
                  <a:pt x="3682" y="527"/>
                </a:lnTo>
                <a:lnTo>
                  <a:pt x="3678" y="525"/>
                </a:lnTo>
                <a:lnTo>
                  <a:pt x="3673" y="523"/>
                </a:lnTo>
                <a:lnTo>
                  <a:pt x="3668" y="522"/>
                </a:lnTo>
                <a:lnTo>
                  <a:pt x="3637" y="516"/>
                </a:lnTo>
                <a:lnTo>
                  <a:pt x="3631" y="515"/>
                </a:lnTo>
                <a:lnTo>
                  <a:pt x="3625" y="513"/>
                </a:lnTo>
                <a:lnTo>
                  <a:pt x="3615" y="509"/>
                </a:lnTo>
                <a:lnTo>
                  <a:pt x="3610" y="507"/>
                </a:lnTo>
                <a:lnTo>
                  <a:pt x="3606" y="504"/>
                </a:lnTo>
                <a:lnTo>
                  <a:pt x="3602" y="501"/>
                </a:lnTo>
                <a:lnTo>
                  <a:pt x="3599" y="498"/>
                </a:lnTo>
                <a:lnTo>
                  <a:pt x="3596" y="495"/>
                </a:lnTo>
                <a:lnTo>
                  <a:pt x="3593" y="492"/>
                </a:lnTo>
                <a:lnTo>
                  <a:pt x="3591" y="488"/>
                </a:lnTo>
                <a:lnTo>
                  <a:pt x="3589" y="484"/>
                </a:lnTo>
                <a:lnTo>
                  <a:pt x="3588" y="480"/>
                </a:lnTo>
                <a:lnTo>
                  <a:pt x="3587" y="475"/>
                </a:lnTo>
                <a:lnTo>
                  <a:pt x="3586" y="471"/>
                </a:lnTo>
                <a:lnTo>
                  <a:pt x="3586" y="466"/>
                </a:lnTo>
                <a:lnTo>
                  <a:pt x="3587" y="459"/>
                </a:lnTo>
                <a:lnTo>
                  <a:pt x="3587" y="454"/>
                </a:lnTo>
                <a:lnTo>
                  <a:pt x="3589" y="448"/>
                </a:lnTo>
                <a:lnTo>
                  <a:pt x="3591" y="443"/>
                </a:lnTo>
                <a:lnTo>
                  <a:pt x="3594" y="438"/>
                </a:lnTo>
                <a:lnTo>
                  <a:pt x="3598" y="433"/>
                </a:lnTo>
                <a:lnTo>
                  <a:pt x="3602" y="429"/>
                </a:lnTo>
                <a:lnTo>
                  <a:pt x="3607" y="425"/>
                </a:lnTo>
                <a:lnTo>
                  <a:pt x="3612" y="422"/>
                </a:lnTo>
                <a:lnTo>
                  <a:pt x="3618" y="419"/>
                </a:lnTo>
                <a:lnTo>
                  <a:pt x="3624" y="416"/>
                </a:lnTo>
                <a:lnTo>
                  <a:pt x="3631" y="414"/>
                </a:lnTo>
                <a:lnTo>
                  <a:pt x="3634" y="413"/>
                </a:lnTo>
                <a:lnTo>
                  <a:pt x="3638" y="413"/>
                </a:lnTo>
                <a:lnTo>
                  <a:pt x="3645" y="412"/>
                </a:lnTo>
                <a:lnTo>
                  <a:pt x="3653" y="411"/>
                </a:lnTo>
                <a:lnTo>
                  <a:pt x="3661" y="411"/>
                </a:lnTo>
                <a:lnTo>
                  <a:pt x="3669" y="411"/>
                </a:lnTo>
                <a:lnTo>
                  <a:pt x="3677" y="412"/>
                </a:lnTo>
                <a:lnTo>
                  <a:pt x="3684" y="413"/>
                </a:lnTo>
                <a:lnTo>
                  <a:pt x="3691" y="414"/>
                </a:lnTo>
                <a:lnTo>
                  <a:pt x="3697" y="416"/>
                </a:lnTo>
                <a:lnTo>
                  <a:pt x="3703" y="419"/>
                </a:lnTo>
                <a:lnTo>
                  <a:pt x="3709" y="421"/>
                </a:lnTo>
                <a:lnTo>
                  <a:pt x="3714" y="425"/>
                </a:lnTo>
                <a:lnTo>
                  <a:pt x="3718" y="428"/>
                </a:lnTo>
                <a:lnTo>
                  <a:pt x="3723" y="432"/>
                </a:lnTo>
                <a:lnTo>
                  <a:pt x="3726" y="437"/>
                </a:lnTo>
                <a:lnTo>
                  <a:pt x="3728" y="439"/>
                </a:lnTo>
                <a:lnTo>
                  <a:pt x="3729" y="441"/>
                </a:lnTo>
                <a:lnTo>
                  <a:pt x="3732" y="446"/>
                </a:lnTo>
                <a:lnTo>
                  <a:pt x="3734" y="452"/>
                </a:lnTo>
                <a:lnTo>
                  <a:pt x="3735" y="457"/>
                </a:lnTo>
                <a:lnTo>
                  <a:pt x="3736" y="463"/>
                </a:lnTo>
                <a:close/>
                <a:moveTo>
                  <a:pt x="3797" y="390"/>
                </a:moveTo>
                <a:lnTo>
                  <a:pt x="3792" y="390"/>
                </a:lnTo>
                <a:lnTo>
                  <a:pt x="3787" y="388"/>
                </a:lnTo>
                <a:lnTo>
                  <a:pt x="3783" y="386"/>
                </a:lnTo>
                <a:lnTo>
                  <a:pt x="3778" y="383"/>
                </a:lnTo>
                <a:lnTo>
                  <a:pt x="3775" y="379"/>
                </a:lnTo>
                <a:lnTo>
                  <a:pt x="3773" y="375"/>
                </a:lnTo>
                <a:lnTo>
                  <a:pt x="3771" y="370"/>
                </a:lnTo>
                <a:lnTo>
                  <a:pt x="3771" y="365"/>
                </a:lnTo>
                <a:lnTo>
                  <a:pt x="3771" y="360"/>
                </a:lnTo>
                <a:lnTo>
                  <a:pt x="3773" y="356"/>
                </a:lnTo>
                <a:lnTo>
                  <a:pt x="3775" y="352"/>
                </a:lnTo>
                <a:lnTo>
                  <a:pt x="3778" y="348"/>
                </a:lnTo>
                <a:lnTo>
                  <a:pt x="3783" y="345"/>
                </a:lnTo>
                <a:lnTo>
                  <a:pt x="3787" y="342"/>
                </a:lnTo>
                <a:lnTo>
                  <a:pt x="3792" y="341"/>
                </a:lnTo>
                <a:lnTo>
                  <a:pt x="3797" y="341"/>
                </a:lnTo>
                <a:lnTo>
                  <a:pt x="3802" y="341"/>
                </a:lnTo>
                <a:lnTo>
                  <a:pt x="3807" y="342"/>
                </a:lnTo>
                <a:lnTo>
                  <a:pt x="3812" y="345"/>
                </a:lnTo>
                <a:lnTo>
                  <a:pt x="3816" y="348"/>
                </a:lnTo>
                <a:lnTo>
                  <a:pt x="3819" y="352"/>
                </a:lnTo>
                <a:lnTo>
                  <a:pt x="3822" y="356"/>
                </a:lnTo>
                <a:lnTo>
                  <a:pt x="3823" y="360"/>
                </a:lnTo>
                <a:lnTo>
                  <a:pt x="3824" y="365"/>
                </a:lnTo>
                <a:lnTo>
                  <a:pt x="3823" y="370"/>
                </a:lnTo>
                <a:lnTo>
                  <a:pt x="3822" y="375"/>
                </a:lnTo>
                <a:lnTo>
                  <a:pt x="3819" y="379"/>
                </a:lnTo>
                <a:lnTo>
                  <a:pt x="3816" y="383"/>
                </a:lnTo>
                <a:lnTo>
                  <a:pt x="3812" y="386"/>
                </a:lnTo>
                <a:lnTo>
                  <a:pt x="3807" y="388"/>
                </a:lnTo>
                <a:lnTo>
                  <a:pt x="3802" y="390"/>
                </a:lnTo>
                <a:lnTo>
                  <a:pt x="3797" y="390"/>
                </a:lnTo>
                <a:close/>
                <a:moveTo>
                  <a:pt x="3772" y="413"/>
                </a:moveTo>
                <a:lnTo>
                  <a:pt x="3822" y="413"/>
                </a:lnTo>
                <a:lnTo>
                  <a:pt x="3822" y="590"/>
                </a:lnTo>
                <a:lnTo>
                  <a:pt x="3772" y="590"/>
                </a:lnTo>
                <a:lnTo>
                  <a:pt x="3772" y="413"/>
                </a:lnTo>
                <a:close/>
                <a:moveTo>
                  <a:pt x="3955" y="413"/>
                </a:moveTo>
                <a:lnTo>
                  <a:pt x="3955" y="450"/>
                </a:lnTo>
                <a:lnTo>
                  <a:pt x="3921" y="450"/>
                </a:lnTo>
                <a:lnTo>
                  <a:pt x="3921" y="535"/>
                </a:lnTo>
                <a:lnTo>
                  <a:pt x="3922" y="540"/>
                </a:lnTo>
                <a:lnTo>
                  <a:pt x="3923" y="544"/>
                </a:lnTo>
                <a:lnTo>
                  <a:pt x="3923" y="545"/>
                </a:lnTo>
                <a:lnTo>
                  <a:pt x="3924" y="547"/>
                </a:lnTo>
                <a:lnTo>
                  <a:pt x="3926" y="549"/>
                </a:lnTo>
                <a:lnTo>
                  <a:pt x="3929" y="551"/>
                </a:lnTo>
                <a:lnTo>
                  <a:pt x="3931" y="552"/>
                </a:lnTo>
                <a:lnTo>
                  <a:pt x="3935" y="552"/>
                </a:lnTo>
                <a:lnTo>
                  <a:pt x="3938" y="553"/>
                </a:lnTo>
                <a:lnTo>
                  <a:pt x="3945" y="552"/>
                </a:lnTo>
                <a:lnTo>
                  <a:pt x="3950" y="551"/>
                </a:lnTo>
                <a:lnTo>
                  <a:pt x="3958" y="587"/>
                </a:lnTo>
                <a:lnTo>
                  <a:pt x="3948" y="590"/>
                </a:lnTo>
                <a:lnTo>
                  <a:pt x="3940" y="591"/>
                </a:lnTo>
                <a:lnTo>
                  <a:pt x="3931" y="592"/>
                </a:lnTo>
                <a:lnTo>
                  <a:pt x="3925" y="592"/>
                </a:lnTo>
                <a:lnTo>
                  <a:pt x="3919" y="592"/>
                </a:lnTo>
                <a:lnTo>
                  <a:pt x="3913" y="591"/>
                </a:lnTo>
                <a:lnTo>
                  <a:pt x="3907" y="590"/>
                </a:lnTo>
                <a:lnTo>
                  <a:pt x="3902" y="588"/>
                </a:lnTo>
                <a:lnTo>
                  <a:pt x="3896" y="586"/>
                </a:lnTo>
                <a:lnTo>
                  <a:pt x="3892" y="583"/>
                </a:lnTo>
                <a:lnTo>
                  <a:pt x="3887" y="581"/>
                </a:lnTo>
                <a:lnTo>
                  <a:pt x="3884" y="577"/>
                </a:lnTo>
                <a:lnTo>
                  <a:pt x="3880" y="573"/>
                </a:lnTo>
                <a:lnTo>
                  <a:pt x="3878" y="569"/>
                </a:lnTo>
                <a:lnTo>
                  <a:pt x="3875" y="564"/>
                </a:lnTo>
                <a:lnTo>
                  <a:pt x="3874" y="559"/>
                </a:lnTo>
                <a:lnTo>
                  <a:pt x="3872" y="554"/>
                </a:lnTo>
                <a:lnTo>
                  <a:pt x="3872" y="548"/>
                </a:lnTo>
                <a:lnTo>
                  <a:pt x="3871" y="542"/>
                </a:lnTo>
                <a:lnTo>
                  <a:pt x="3871" y="450"/>
                </a:lnTo>
                <a:lnTo>
                  <a:pt x="3847" y="450"/>
                </a:lnTo>
                <a:lnTo>
                  <a:pt x="3847" y="413"/>
                </a:lnTo>
                <a:lnTo>
                  <a:pt x="3871" y="413"/>
                </a:lnTo>
                <a:lnTo>
                  <a:pt x="3871" y="371"/>
                </a:lnTo>
                <a:lnTo>
                  <a:pt x="3921" y="371"/>
                </a:lnTo>
                <a:lnTo>
                  <a:pt x="3921" y="413"/>
                </a:lnTo>
                <a:lnTo>
                  <a:pt x="3955" y="413"/>
                </a:lnTo>
                <a:close/>
                <a:moveTo>
                  <a:pt x="4062" y="593"/>
                </a:moveTo>
                <a:lnTo>
                  <a:pt x="4056" y="593"/>
                </a:lnTo>
                <a:lnTo>
                  <a:pt x="4049" y="592"/>
                </a:lnTo>
                <a:lnTo>
                  <a:pt x="4037" y="590"/>
                </a:lnTo>
                <a:lnTo>
                  <a:pt x="4031" y="589"/>
                </a:lnTo>
                <a:lnTo>
                  <a:pt x="4026" y="587"/>
                </a:lnTo>
                <a:lnTo>
                  <a:pt x="4015" y="582"/>
                </a:lnTo>
                <a:lnTo>
                  <a:pt x="4011" y="579"/>
                </a:lnTo>
                <a:lnTo>
                  <a:pt x="4006" y="576"/>
                </a:lnTo>
                <a:lnTo>
                  <a:pt x="4002" y="572"/>
                </a:lnTo>
                <a:lnTo>
                  <a:pt x="3998" y="569"/>
                </a:lnTo>
                <a:lnTo>
                  <a:pt x="3991" y="560"/>
                </a:lnTo>
                <a:lnTo>
                  <a:pt x="3988" y="555"/>
                </a:lnTo>
                <a:lnTo>
                  <a:pt x="3985" y="550"/>
                </a:lnTo>
                <a:lnTo>
                  <a:pt x="3981" y="540"/>
                </a:lnTo>
                <a:lnTo>
                  <a:pt x="3979" y="534"/>
                </a:lnTo>
                <a:lnTo>
                  <a:pt x="3977" y="528"/>
                </a:lnTo>
                <a:lnTo>
                  <a:pt x="3976" y="522"/>
                </a:lnTo>
                <a:lnTo>
                  <a:pt x="3975" y="516"/>
                </a:lnTo>
                <a:lnTo>
                  <a:pt x="3975" y="509"/>
                </a:lnTo>
                <a:lnTo>
                  <a:pt x="3975" y="502"/>
                </a:lnTo>
                <a:lnTo>
                  <a:pt x="3975" y="495"/>
                </a:lnTo>
                <a:lnTo>
                  <a:pt x="3975" y="489"/>
                </a:lnTo>
                <a:lnTo>
                  <a:pt x="3976" y="483"/>
                </a:lnTo>
                <a:lnTo>
                  <a:pt x="3977" y="477"/>
                </a:lnTo>
                <a:lnTo>
                  <a:pt x="3981" y="465"/>
                </a:lnTo>
                <a:lnTo>
                  <a:pt x="3983" y="459"/>
                </a:lnTo>
                <a:lnTo>
                  <a:pt x="3985" y="454"/>
                </a:lnTo>
                <a:lnTo>
                  <a:pt x="3991" y="445"/>
                </a:lnTo>
                <a:lnTo>
                  <a:pt x="3994" y="440"/>
                </a:lnTo>
                <a:lnTo>
                  <a:pt x="3998" y="436"/>
                </a:lnTo>
                <a:lnTo>
                  <a:pt x="4002" y="432"/>
                </a:lnTo>
                <a:lnTo>
                  <a:pt x="4006" y="428"/>
                </a:lnTo>
                <a:lnTo>
                  <a:pt x="4015" y="422"/>
                </a:lnTo>
                <a:lnTo>
                  <a:pt x="4020" y="419"/>
                </a:lnTo>
                <a:lnTo>
                  <a:pt x="4025" y="417"/>
                </a:lnTo>
                <a:lnTo>
                  <a:pt x="4030" y="415"/>
                </a:lnTo>
                <a:lnTo>
                  <a:pt x="4036" y="413"/>
                </a:lnTo>
                <a:lnTo>
                  <a:pt x="4042" y="412"/>
                </a:lnTo>
                <a:lnTo>
                  <a:pt x="4048" y="411"/>
                </a:lnTo>
                <a:lnTo>
                  <a:pt x="4060" y="411"/>
                </a:lnTo>
                <a:lnTo>
                  <a:pt x="4072" y="411"/>
                </a:lnTo>
                <a:lnTo>
                  <a:pt x="4083" y="413"/>
                </a:lnTo>
                <a:lnTo>
                  <a:pt x="4088" y="414"/>
                </a:lnTo>
                <a:lnTo>
                  <a:pt x="4093" y="416"/>
                </a:lnTo>
                <a:lnTo>
                  <a:pt x="4103" y="421"/>
                </a:lnTo>
                <a:lnTo>
                  <a:pt x="4111" y="426"/>
                </a:lnTo>
                <a:lnTo>
                  <a:pt x="4116" y="429"/>
                </a:lnTo>
                <a:lnTo>
                  <a:pt x="4119" y="433"/>
                </a:lnTo>
                <a:lnTo>
                  <a:pt x="4126" y="441"/>
                </a:lnTo>
                <a:lnTo>
                  <a:pt x="4129" y="446"/>
                </a:lnTo>
                <a:lnTo>
                  <a:pt x="4132" y="450"/>
                </a:lnTo>
                <a:lnTo>
                  <a:pt x="4135" y="456"/>
                </a:lnTo>
                <a:lnTo>
                  <a:pt x="4137" y="461"/>
                </a:lnTo>
                <a:lnTo>
                  <a:pt x="4139" y="467"/>
                </a:lnTo>
                <a:lnTo>
                  <a:pt x="4141" y="473"/>
                </a:lnTo>
                <a:lnTo>
                  <a:pt x="4142" y="479"/>
                </a:lnTo>
                <a:lnTo>
                  <a:pt x="4143" y="486"/>
                </a:lnTo>
                <a:lnTo>
                  <a:pt x="4143" y="493"/>
                </a:lnTo>
                <a:lnTo>
                  <a:pt x="4143" y="500"/>
                </a:lnTo>
                <a:lnTo>
                  <a:pt x="4143" y="514"/>
                </a:lnTo>
                <a:lnTo>
                  <a:pt x="4023" y="514"/>
                </a:lnTo>
                <a:lnTo>
                  <a:pt x="4023" y="519"/>
                </a:lnTo>
                <a:lnTo>
                  <a:pt x="4024" y="523"/>
                </a:lnTo>
                <a:lnTo>
                  <a:pt x="4026" y="532"/>
                </a:lnTo>
                <a:lnTo>
                  <a:pt x="4027" y="535"/>
                </a:lnTo>
                <a:lnTo>
                  <a:pt x="4029" y="539"/>
                </a:lnTo>
                <a:lnTo>
                  <a:pt x="4031" y="542"/>
                </a:lnTo>
                <a:lnTo>
                  <a:pt x="4034" y="545"/>
                </a:lnTo>
                <a:lnTo>
                  <a:pt x="4037" y="548"/>
                </a:lnTo>
                <a:lnTo>
                  <a:pt x="4040" y="550"/>
                </a:lnTo>
                <a:lnTo>
                  <a:pt x="4043" y="552"/>
                </a:lnTo>
                <a:lnTo>
                  <a:pt x="4047" y="554"/>
                </a:lnTo>
                <a:lnTo>
                  <a:pt x="4050" y="555"/>
                </a:lnTo>
                <a:lnTo>
                  <a:pt x="4054" y="556"/>
                </a:lnTo>
                <a:lnTo>
                  <a:pt x="4063" y="557"/>
                </a:lnTo>
                <a:lnTo>
                  <a:pt x="4069" y="556"/>
                </a:lnTo>
                <a:lnTo>
                  <a:pt x="4075" y="555"/>
                </a:lnTo>
                <a:lnTo>
                  <a:pt x="4080" y="554"/>
                </a:lnTo>
                <a:lnTo>
                  <a:pt x="4084" y="551"/>
                </a:lnTo>
                <a:lnTo>
                  <a:pt x="4087" y="550"/>
                </a:lnTo>
                <a:lnTo>
                  <a:pt x="4089" y="548"/>
                </a:lnTo>
                <a:lnTo>
                  <a:pt x="4092" y="545"/>
                </a:lnTo>
                <a:lnTo>
                  <a:pt x="4095" y="541"/>
                </a:lnTo>
                <a:lnTo>
                  <a:pt x="4097" y="536"/>
                </a:lnTo>
                <a:lnTo>
                  <a:pt x="4142" y="539"/>
                </a:lnTo>
                <a:lnTo>
                  <a:pt x="4141" y="545"/>
                </a:lnTo>
                <a:lnTo>
                  <a:pt x="4139" y="551"/>
                </a:lnTo>
                <a:lnTo>
                  <a:pt x="4136" y="556"/>
                </a:lnTo>
                <a:lnTo>
                  <a:pt x="4133" y="561"/>
                </a:lnTo>
                <a:lnTo>
                  <a:pt x="4130" y="566"/>
                </a:lnTo>
                <a:lnTo>
                  <a:pt x="4126" y="570"/>
                </a:lnTo>
                <a:lnTo>
                  <a:pt x="4121" y="575"/>
                </a:lnTo>
                <a:lnTo>
                  <a:pt x="4116" y="578"/>
                </a:lnTo>
                <a:lnTo>
                  <a:pt x="4111" y="582"/>
                </a:lnTo>
                <a:lnTo>
                  <a:pt x="4105" y="585"/>
                </a:lnTo>
                <a:lnTo>
                  <a:pt x="4099" y="587"/>
                </a:lnTo>
                <a:lnTo>
                  <a:pt x="4092" y="589"/>
                </a:lnTo>
                <a:lnTo>
                  <a:pt x="4089" y="590"/>
                </a:lnTo>
                <a:lnTo>
                  <a:pt x="4085" y="591"/>
                </a:lnTo>
                <a:lnTo>
                  <a:pt x="4078" y="592"/>
                </a:lnTo>
                <a:lnTo>
                  <a:pt x="4070" y="593"/>
                </a:lnTo>
                <a:lnTo>
                  <a:pt x="4062" y="593"/>
                </a:lnTo>
                <a:close/>
                <a:moveTo>
                  <a:pt x="4023" y="483"/>
                </a:moveTo>
                <a:lnTo>
                  <a:pt x="4097" y="483"/>
                </a:lnTo>
                <a:lnTo>
                  <a:pt x="4097" y="480"/>
                </a:lnTo>
                <a:lnTo>
                  <a:pt x="4097" y="476"/>
                </a:lnTo>
                <a:lnTo>
                  <a:pt x="4096" y="472"/>
                </a:lnTo>
                <a:lnTo>
                  <a:pt x="4095" y="469"/>
                </a:lnTo>
                <a:lnTo>
                  <a:pt x="4093" y="466"/>
                </a:lnTo>
                <a:lnTo>
                  <a:pt x="4092" y="463"/>
                </a:lnTo>
                <a:lnTo>
                  <a:pt x="4089" y="460"/>
                </a:lnTo>
                <a:lnTo>
                  <a:pt x="4087" y="457"/>
                </a:lnTo>
                <a:lnTo>
                  <a:pt x="4082" y="453"/>
                </a:lnTo>
                <a:lnTo>
                  <a:pt x="4076" y="450"/>
                </a:lnTo>
                <a:lnTo>
                  <a:pt x="4069" y="448"/>
                </a:lnTo>
                <a:lnTo>
                  <a:pt x="4061" y="447"/>
                </a:lnTo>
                <a:lnTo>
                  <a:pt x="4053" y="448"/>
                </a:lnTo>
                <a:lnTo>
                  <a:pt x="4050" y="449"/>
                </a:lnTo>
                <a:lnTo>
                  <a:pt x="4046" y="450"/>
                </a:lnTo>
                <a:lnTo>
                  <a:pt x="4040" y="453"/>
                </a:lnTo>
                <a:lnTo>
                  <a:pt x="4037" y="455"/>
                </a:lnTo>
                <a:lnTo>
                  <a:pt x="4034" y="458"/>
                </a:lnTo>
                <a:lnTo>
                  <a:pt x="4030" y="463"/>
                </a:lnTo>
                <a:lnTo>
                  <a:pt x="4026" y="470"/>
                </a:lnTo>
                <a:lnTo>
                  <a:pt x="4025" y="473"/>
                </a:lnTo>
                <a:lnTo>
                  <a:pt x="4024" y="476"/>
                </a:lnTo>
                <a:lnTo>
                  <a:pt x="4023" y="483"/>
                </a:lnTo>
                <a:close/>
                <a:moveTo>
                  <a:pt x="4267" y="413"/>
                </a:moveTo>
                <a:lnTo>
                  <a:pt x="4267" y="450"/>
                </a:lnTo>
                <a:lnTo>
                  <a:pt x="4234" y="450"/>
                </a:lnTo>
                <a:lnTo>
                  <a:pt x="4234" y="535"/>
                </a:lnTo>
                <a:lnTo>
                  <a:pt x="4234" y="540"/>
                </a:lnTo>
                <a:lnTo>
                  <a:pt x="4235" y="544"/>
                </a:lnTo>
                <a:lnTo>
                  <a:pt x="4236" y="545"/>
                </a:lnTo>
                <a:lnTo>
                  <a:pt x="4236" y="547"/>
                </a:lnTo>
                <a:lnTo>
                  <a:pt x="4238" y="549"/>
                </a:lnTo>
                <a:lnTo>
                  <a:pt x="4241" y="551"/>
                </a:lnTo>
                <a:lnTo>
                  <a:pt x="4244" y="552"/>
                </a:lnTo>
                <a:lnTo>
                  <a:pt x="4247" y="552"/>
                </a:lnTo>
                <a:lnTo>
                  <a:pt x="4250" y="553"/>
                </a:lnTo>
                <a:lnTo>
                  <a:pt x="4257" y="552"/>
                </a:lnTo>
                <a:lnTo>
                  <a:pt x="4263" y="551"/>
                </a:lnTo>
                <a:lnTo>
                  <a:pt x="4270" y="587"/>
                </a:lnTo>
                <a:lnTo>
                  <a:pt x="4260" y="590"/>
                </a:lnTo>
                <a:lnTo>
                  <a:pt x="4253" y="591"/>
                </a:lnTo>
                <a:lnTo>
                  <a:pt x="4244" y="592"/>
                </a:lnTo>
                <a:lnTo>
                  <a:pt x="4237" y="592"/>
                </a:lnTo>
                <a:lnTo>
                  <a:pt x="4231" y="592"/>
                </a:lnTo>
                <a:lnTo>
                  <a:pt x="4225" y="591"/>
                </a:lnTo>
                <a:lnTo>
                  <a:pt x="4220" y="590"/>
                </a:lnTo>
                <a:lnTo>
                  <a:pt x="4214" y="588"/>
                </a:lnTo>
                <a:lnTo>
                  <a:pt x="4210" y="586"/>
                </a:lnTo>
                <a:lnTo>
                  <a:pt x="4205" y="583"/>
                </a:lnTo>
                <a:lnTo>
                  <a:pt x="4201" y="581"/>
                </a:lnTo>
                <a:lnTo>
                  <a:pt x="4197" y="577"/>
                </a:lnTo>
                <a:lnTo>
                  <a:pt x="4194" y="573"/>
                </a:lnTo>
                <a:lnTo>
                  <a:pt x="4191" y="569"/>
                </a:lnTo>
                <a:lnTo>
                  <a:pt x="4189" y="564"/>
                </a:lnTo>
                <a:lnTo>
                  <a:pt x="4187" y="559"/>
                </a:lnTo>
                <a:lnTo>
                  <a:pt x="4186" y="554"/>
                </a:lnTo>
                <a:lnTo>
                  <a:pt x="4185" y="548"/>
                </a:lnTo>
                <a:lnTo>
                  <a:pt x="4185" y="542"/>
                </a:lnTo>
                <a:lnTo>
                  <a:pt x="4185" y="450"/>
                </a:lnTo>
                <a:lnTo>
                  <a:pt x="4161" y="450"/>
                </a:lnTo>
                <a:lnTo>
                  <a:pt x="4161" y="413"/>
                </a:lnTo>
                <a:lnTo>
                  <a:pt x="4185" y="413"/>
                </a:lnTo>
                <a:lnTo>
                  <a:pt x="4185" y="371"/>
                </a:lnTo>
                <a:lnTo>
                  <a:pt x="4234" y="371"/>
                </a:lnTo>
                <a:lnTo>
                  <a:pt x="4234" y="413"/>
                </a:lnTo>
                <a:lnTo>
                  <a:pt x="4267" y="413"/>
                </a:lnTo>
                <a:close/>
                <a:moveTo>
                  <a:pt x="4376" y="593"/>
                </a:moveTo>
                <a:lnTo>
                  <a:pt x="4369" y="593"/>
                </a:lnTo>
                <a:lnTo>
                  <a:pt x="4363" y="592"/>
                </a:lnTo>
                <a:lnTo>
                  <a:pt x="4349" y="590"/>
                </a:lnTo>
                <a:lnTo>
                  <a:pt x="4344" y="589"/>
                </a:lnTo>
                <a:lnTo>
                  <a:pt x="4338" y="587"/>
                </a:lnTo>
                <a:lnTo>
                  <a:pt x="4328" y="582"/>
                </a:lnTo>
                <a:lnTo>
                  <a:pt x="4323" y="579"/>
                </a:lnTo>
                <a:lnTo>
                  <a:pt x="4319" y="576"/>
                </a:lnTo>
                <a:lnTo>
                  <a:pt x="4314" y="572"/>
                </a:lnTo>
                <a:lnTo>
                  <a:pt x="4310" y="569"/>
                </a:lnTo>
                <a:lnTo>
                  <a:pt x="4303" y="560"/>
                </a:lnTo>
                <a:lnTo>
                  <a:pt x="4300" y="555"/>
                </a:lnTo>
                <a:lnTo>
                  <a:pt x="4298" y="550"/>
                </a:lnTo>
                <a:lnTo>
                  <a:pt x="4293" y="540"/>
                </a:lnTo>
                <a:lnTo>
                  <a:pt x="4291" y="534"/>
                </a:lnTo>
                <a:lnTo>
                  <a:pt x="4290" y="528"/>
                </a:lnTo>
                <a:lnTo>
                  <a:pt x="4289" y="522"/>
                </a:lnTo>
                <a:lnTo>
                  <a:pt x="4288" y="516"/>
                </a:lnTo>
                <a:lnTo>
                  <a:pt x="4287" y="509"/>
                </a:lnTo>
                <a:lnTo>
                  <a:pt x="4287" y="502"/>
                </a:lnTo>
                <a:lnTo>
                  <a:pt x="4287" y="495"/>
                </a:lnTo>
                <a:lnTo>
                  <a:pt x="4288" y="489"/>
                </a:lnTo>
                <a:lnTo>
                  <a:pt x="4289" y="483"/>
                </a:lnTo>
                <a:lnTo>
                  <a:pt x="4290" y="477"/>
                </a:lnTo>
                <a:lnTo>
                  <a:pt x="4293" y="465"/>
                </a:lnTo>
                <a:lnTo>
                  <a:pt x="4295" y="459"/>
                </a:lnTo>
                <a:lnTo>
                  <a:pt x="4298" y="454"/>
                </a:lnTo>
                <a:lnTo>
                  <a:pt x="4303" y="445"/>
                </a:lnTo>
                <a:lnTo>
                  <a:pt x="4307" y="440"/>
                </a:lnTo>
                <a:lnTo>
                  <a:pt x="4310" y="436"/>
                </a:lnTo>
                <a:lnTo>
                  <a:pt x="4314" y="432"/>
                </a:lnTo>
                <a:lnTo>
                  <a:pt x="4318" y="428"/>
                </a:lnTo>
                <a:lnTo>
                  <a:pt x="4327" y="422"/>
                </a:lnTo>
                <a:lnTo>
                  <a:pt x="4332" y="419"/>
                </a:lnTo>
                <a:lnTo>
                  <a:pt x="4338" y="417"/>
                </a:lnTo>
                <a:lnTo>
                  <a:pt x="4343" y="415"/>
                </a:lnTo>
                <a:lnTo>
                  <a:pt x="4348" y="413"/>
                </a:lnTo>
                <a:lnTo>
                  <a:pt x="4354" y="412"/>
                </a:lnTo>
                <a:lnTo>
                  <a:pt x="4361" y="411"/>
                </a:lnTo>
                <a:lnTo>
                  <a:pt x="4374" y="411"/>
                </a:lnTo>
                <a:lnTo>
                  <a:pt x="4385" y="411"/>
                </a:lnTo>
                <a:lnTo>
                  <a:pt x="4396" y="413"/>
                </a:lnTo>
                <a:lnTo>
                  <a:pt x="4401" y="414"/>
                </a:lnTo>
                <a:lnTo>
                  <a:pt x="4406" y="416"/>
                </a:lnTo>
                <a:lnTo>
                  <a:pt x="4416" y="421"/>
                </a:lnTo>
                <a:lnTo>
                  <a:pt x="4425" y="426"/>
                </a:lnTo>
                <a:lnTo>
                  <a:pt x="4429" y="429"/>
                </a:lnTo>
                <a:lnTo>
                  <a:pt x="4433" y="433"/>
                </a:lnTo>
                <a:lnTo>
                  <a:pt x="4440" y="441"/>
                </a:lnTo>
                <a:lnTo>
                  <a:pt x="4443" y="446"/>
                </a:lnTo>
                <a:lnTo>
                  <a:pt x="4446" y="450"/>
                </a:lnTo>
                <a:lnTo>
                  <a:pt x="4448" y="456"/>
                </a:lnTo>
                <a:lnTo>
                  <a:pt x="4451" y="461"/>
                </a:lnTo>
                <a:lnTo>
                  <a:pt x="4453" y="467"/>
                </a:lnTo>
                <a:lnTo>
                  <a:pt x="4454" y="473"/>
                </a:lnTo>
                <a:lnTo>
                  <a:pt x="4455" y="479"/>
                </a:lnTo>
                <a:lnTo>
                  <a:pt x="4456" y="486"/>
                </a:lnTo>
                <a:lnTo>
                  <a:pt x="4457" y="493"/>
                </a:lnTo>
                <a:lnTo>
                  <a:pt x="4457" y="500"/>
                </a:lnTo>
                <a:lnTo>
                  <a:pt x="4457" y="514"/>
                </a:lnTo>
                <a:lnTo>
                  <a:pt x="4335" y="514"/>
                </a:lnTo>
                <a:lnTo>
                  <a:pt x="4336" y="519"/>
                </a:lnTo>
                <a:lnTo>
                  <a:pt x="4336" y="523"/>
                </a:lnTo>
                <a:lnTo>
                  <a:pt x="4338" y="532"/>
                </a:lnTo>
                <a:lnTo>
                  <a:pt x="4342" y="539"/>
                </a:lnTo>
                <a:lnTo>
                  <a:pt x="4344" y="542"/>
                </a:lnTo>
                <a:lnTo>
                  <a:pt x="4346" y="545"/>
                </a:lnTo>
                <a:lnTo>
                  <a:pt x="4349" y="548"/>
                </a:lnTo>
                <a:lnTo>
                  <a:pt x="4352" y="550"/>
                </a:lnTo>
                <a:lnTo>
                  <a:pt x="4355" y="552"/>
                </a:lnTo>
                <a:lnTo>
                  <a:pt x="4360" y="554"/>
                </a:lnTo>
                <a:lnTo>
                  <a:pt x="4364" y="555"/>
                </a:lnTo>
                <a:lnTo>
                  <a:pt x="4368" y="556"/>
                </a:lnTo>
                <a:lnTo>
                  <a:pt x="4377" y="557"/>
                </a:lnTo>
                <a:lnTo>
                  <a:pt x="4382" y="556"/>
                </a:lnTo>
                <a:lnTo>
                  <a:pt x="4388" y="555"/>
                </a:lnTo>
                <a:lnTo>
                  <a:pt x="4393" y="554"/>
                </a:lnTo>
                <a:lnTo>
                  <a:pt x="4398" y="551"/>
                </a:lnTo>
                <a:lnTo>
                  <a:pt x="4400" y="550"/>
                </a:lnTo>
                <a:lnTo>
                  <a:pt x="4402" y="548"/>
                </a:lnTo>
                <a:lnTo>
                  <a:pt x="4405" y="545"/>
                </a:lnTo>
                <a:lnTo>
                  <a:pt x="4408" y="541"/>
                </a:lnTo>
                <a:lnTo>
                  <a:pt x="4410" y="536"/>
                </a:lnTo>
                <a:lnTo>
                  <a:pt x="4456" y="539"/>
                </a:lnTo>
                <a:lnTo>
                  <a:pt x="4454" y="545"/>
                </a:lnTo>
                <a:lnTo>
                  <a:pt x="4452" y="551"/>
                </a:lnTo>
                <a:lnTo>
                  <a:pt x="4450" y="556"/>
                </a:lnTo>
                <a:lnTo>
                  <a:pt x="4447" y="561"/>
                </a:lnTo>
                <a:lnTo>
                  <a:pt x="4443" y="566"/>
                </a:lnTo>
                <a:lnTo>
                  <a:pt x="4439" y="570"/>
                </a:lnTo>
                <a:lnTo>
                  <a:pt x="4435" y="575"/>
                </a:lnTo>
                <a:lnTo>
                  <a:pt x="4430" y="578"/>
                </a:lnTo>
                <a:lnTo>
                  <a:pt x="4424" y="582"/>
                </a:lnTo>
                <a:lnTo>
                  <a:pt x="4418" y="585"/>
                </a:lnTo>
                <a:lnTo>
                  <a:pt x="4412" y="587"/>
                </a:lnTo>
                <a:lnTo>
                  <a:pt x="4406" y="589"/>
                </a:lnTo>
                <a:lnTo>
                  <a:pt x="4402" y="590"/>
                </a:lnTo>
                <a:lnTo>
                  <a:pt x="4399" y="591"/>
                </a:lnTo>
                <a:lnTo>
                  <a:pt x="4391" y="592"/>
                </a:lnTo>
                <a:lnTo>
                  <a:pt x="4384" y="593"/>
                </a:lnTo>
                <a:lnTo>
                  <a:pt x="4376" y="593"/>
                </a:lnTo>
                <a:close/>
                <a:moveTo>
                  <a:pt x="4335" y="483"/>
                </a:moveTo>
                <a:lnTo>
                  <a:pt x="4411" y="483"/>
                </a:lnTo>
                <a:lnTo>
                  <a:pt x="4411" y="480"/>
                </a:lnTo>
                <a:lnTo>
                  <a:pt x="4410" y="476"/>
                </a:lnTo>
                <a:lnTo>
                  <a:pt x="4409" y="472"/>
                </a:lnTo>
                <a:lnTo>
                  <a:pt x="4408" y="469"/>
                </a:lnTo>
                <a:lnTo>
                  <a:pt x="4407" y="466"/>
                </a:lnTo>
                <a:lnTo>
                  <a:pt x="4405" y="463"/>
                </a:lnTo>
                <a:lnTo>
                  <a:pt x="4403" y="460"/>
                </a:lnTo>
                <a:lnTo>
                  <a:pt x="4401" y="457"/>
                </a:lnTo>
                <a:lnTo>
                  <a:pt x="4395" y="453"/>
                </a:lnTo>
                <a:lnTo>
                  <a:pt x="4389" y="450"/>
                </a:lnTo>
                <a:lnTo>
                  <a:pt x="4382" y="448"/>
                </a:lnTo>
                <a:lnTo>
                  <a:pt x="4375" y="447"/>
                </a:lnTo>
                <a:lnTo>
                  <a:pt x="4367" y="448"/>
                </a:lnTo>
                <a:lnTo>
                  <a:pt x="4363" y="449"/>
                </a:lnTo>
                <a:lnTo>
                  <a:pt x="4360" y="450"/>
                </a:lnTo>
                <a:lnTo>
                  <a:pt x="4352" y="453"/>
                </a:lnTo>
                <a:lnTo>
                  <a:pt x="4349" y="455"/>
                </a:lnTo>
                <a:lnTo>
                  <a:pt x="4347" y="458"/>
                </a:lnTo>
                <a:lnTo>
                  <a:pt x="4342" y="463"/>
                </a:lnTo>
                <a:lnTo>
                  <a:pt x="4339" y="470"/>
                </a:lnTo>
                <a:lnTo>
                  <a:pt x="4337" y="473"/>
                </a:lnTo>
                <a:lnTo>
                  <a:pt x="4336" y="476"/>
                </a:lnTo>
                <a:lnTo>
                  <a:pt x="4335" y="483"/>
                </a:lnTo>
                <a:close/>
                <a:moveTo>
                  <a:pt x="4580" y="413"/>
                </a:moveTo>
                <a:lnTo>
                  <a:pt x="4580" y="450"/>
                </a:lnTo>
                <a:lnTo>
                  <a:pt x="4547" y="450"/>
                </a:lnTo>
                <a:lnTo>
                  <a:pt x="4547" y="535"/>
                </a:lnTo>
                <a:lnTo>
                  <a:pt x="4548" y="540"/>
                </a:lnTo>
                <a:lnTo>
                  <a:pt x="4548" y="544"/>
                </a:lnTo>
                <a:lnTo>
                  <a:pt x="4549" y="545"/>
                </a:lnTo>
                <a:lnTo>
                  <a:pt x="4550" y="547"/>
                </a:lnTo>
                <a:lnTo>
                  <a:pt x="4552" y="549"/>
                </a:lnTo>
                <a:lnTo>
                  <a:pt x="4554" y="551"/>
                </a:lnTo>
                <a:lnTo>
                  <a:pt x="4557" y="552"/>
                </a:lnTo>
                <a:lnTo>
                  <a:pt x="4560" y="552"/>
                </a:lnTo>
                <a:lnTo>
                  <a:pt x="4564" y="553"/>
                </a:lnTo>
                <a:lnTo>
                  <a:pt x="4571" y="552"/>
                </a:lnTo>
                <a:lnTo>
                  <a:pt x="4576" y="551"/>
                </a:lnTo>
                <a:lnTo>
                  <a:pt x="4584" y="587"/>
                </a:lnTo>
                <a:lnTo>
                  <a:pt x="4573" y="590"/>
                </a:lnTo>
                <a:lnTo>
                  <a:pt x="4566" y="591"/>
                </a:lnTo>
                <a:lnTo>
                  <a:pt x="4557" y="592"/>
                </a:lnTo>
                <a:lnTo>
                  <a:pt x="4551" y="592"/>
                </a:lnTo>
                <a:lnTo>
                  <a:pt x="4544" y="592"/>
                </a:lnTo>
                <a:lnTo>
                  <a:pt x="4539" y="591"/>
                </a:lnTo>
                <a:lnTo>
                  <a:pt x="4533" y="590"/>
                </a:lnTo>
                <a:lnTo>
                  <a:pt x="4528" y="588"/>
                </a:lnTo>
                <a:lnTo>
                  <a:pt x="4523" y="586"/>
                </a:lnTo>
                <a:lnTo>
                  <a:pt x="4518" y="583"/>
                </a:lnTo>
                <a:lnTo>
                  <a:pt x="4514" y="581"/>
                </a:lnTo>
                <a:lnTo>
                  <a:pt x="4510" y="577"/>
                </a:lnTo>
                <a:lnTo>
                  <a:pt x="4507" y="573"/>
                </a:lnTo>
                <a:lnTo>
                  <a:pt x="4504" y="569"/>
                </a:lnTo>
                <a:lnTo>
                  <a:pt x="4502" y="564"/>
                </a:lnTo>
                <a:lnTo>
                  <a:pt x="4500" y="559"/>
                </a:lnTo>
                <a:lnTo>
                  <a:pt x="4499" y="554"/>
                </a:lnTo>
                <a:lnTo>
                  <a:pt x="4498" y="548"/>
                </a:lnTo>
                <a:lnTo>
                  <a:pt x="4498" y="542"/>
                </a:lnTo>
                <a:lnTo>
                  <a:pt x="4498" y="450"/>
                </a:lnTo>
                <a:lnTo>
                  <a:pt x="4474" y="450"/>
                </a:lnTo>
                <a:lnTo>
                  <a:pt x="4474" y="413"/>
                </a:lnTo>
                <a:lnTo>
                  <a:pt x="4498" y="413"/>
                </a:lnTo>
                <a:lnTo>
                  <a:pt x="4498" y="371"/>
                </a:lnTo>
                <a:lnTo>
                  <a:pt x="4547" y="371"/>
                </a:lnTo>
                <a:lnTo>
                  <a:pt x="4547" y="413"/>
                </a:lnTo>
                <a:lnTo>
                  <a:pt x="4580" y="413"/>
                </a:lnTo>
                <a:close/>
                <a:moveTo>
                  <a:pt x="578" y="585"/>
                </a:moveTo>
                <a:lnTo>
                  <a:pt x="465" y="257"/>
                </a:lnTo>
                <a:lnTo>
                  <a:pt x="352" y="585"/>
                </a:lnTo>
                <a:lnTo>
                  <a:pt x="578" y="585"/>
                </a:lnTo>
                <a:close/>
                <a:moveTo>
                  <a:pt x="930" y="930"/>
                </a:moveTo>
                <a:lnTo>
                  <a:pt x="699" y="930"/>
                </a:lnTo>
                <a:lnTo>
                  <a:pt x="642" y="768"/>
                </a:lnTo>
                <a:lnTo>
                  <a:pt x="288" y="768"/>
                </a:lnTo>
                <a:lnTo>
                  <a:pt x="232" y="930"/>
                </a:lnTo>
                <a:lnTo>
                  <a:pt x="0" y="930"/>
                </a:lnTo>
                <a:lnTo>
                  <a:pt x="162" y="471"/>
                </a:lnTo>
                <a:lnTo>
                  <a:pt x="326" y="12"/>
                </a:lnTo>
                <a:lnTo>
                  <a:pt x="603" y="12"/>
                </a:lnTo>
                <a:lnTo>
                  <a:pt x="767" y="471"/>
                </a:lnTo>
                <a:lnTo>
                  <a:pt x="930" y="930"/>
                </a:lnTo>
                <a:close/>
                <a:moveTo>
                  <a:pt x="1016" y="930"/>
                </a:moveTo>
                <a:lnTo>
                  <a:pt x="1016" y="722"/>
                </a:lnTo>
                <a:lnTo>
                  <a:pt x="1225" y="722"/>
                </a:lnTo>
                <a:lnTo>
                  <a:pt x="1225" y="930"/>
                </a:lnTo>
                <a:lnTo>
                  <a:pt x="1016" y="93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5214FC4-D5E6-4BFF-BDD7-E1A5F00F21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600056" y="1233937"/>
            <a:ext cx="396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A70D3C-0CC8-FE4E-F52B-53CE8B81A6C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D32C0E9-F6CE-4F30-8D80-9FF45B3657AE}" type="datetime1">
              <a:rPr lang="fi-FI" smtClean="0"/>
              <a:t>8.5.2025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35823F-DD19-8F3B-CB31-DC7AB7F7DD2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CA50C0-8868-D9E3-6151-7FEB6CA03A3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85D974B8-11FD-E356-FB5B-3122C8279C5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00055" y="4869160"/>
            <a:ext cx="5183957" cy="276999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800"/>
            </a:lvl1pPr>
            <a:lvl2pPr marL="0" indent="0">
              <a:spcBef>
                <a:spcPts val="0"/>
              </a:spcBef>
              <a:buFontTx/>
              <a:buNone/>
              <a:defRPr sz="1800"/>
            </a:lvl2pPr>
            <a:lvl3pPr marL="0" indent="0">
              <a:spcBef>
                <a:spcPts val="0"/>
              </a:spcBef>
              <a:buFontTx/>
              <a:buNone/>
              <a:defRPr sz="1800"/>
            </a:lvl3pPr>
            <a:lvl4pPr marL="0" indent="0">
              <a:spcBef>
                <a:spcPts val="0"/>
              </a:spcBef>
              <a:buFontTx/>
              <a:buNone/>
              <a:defRPr sz="1800"/>
            </a:lvl4pPr>
            <a:lvl5pPr marL="0" indent="0">
              <a:spcBef>
                <a:spcPts val="0"/>
              </a:spcBef>
              <a:buFontTx/>
              <a:buNone/>
              <a:defRPr sz="1800"/>
            </a:lvl5pPr>
            <a:lvl6pPr marL="0" indent="0">
              <a:spcBef>
                <a:spcPts val="0"/>
              </a:spcBef>
              <a:buFontTx/>
              <a:buNone/>
              <a:defRPr sz="1800"/>
            </a:lvl6pPr>
            <a:lvl7pPr marL="0" indent="0">
              <a:spcBef>
                <a:spcPts val="0"/>
              </a:spcBef>
              <a:buFontTx/>
              <a:buNone/>
              <a:defRPr sz="1800"/>
            </a:lvl7pPr>
            <a:lvl8pPr marL="0" indent="0">
              <a:spcBef>
                <a:spcPts val="0"/>
              </a:spcBef>
              <a:buFontTx/>
              <a:buNone/>
              <a:defRPr sz="1800"/>
            </a:lvl8pPr>
            <a:lvl9pPr marL="0" indent="0">
              <a:spcBef>
                <a:spcPts val="0"/>
              </a:spcBef>
              <a:buFontTx/>
              <a:buNone/>
              <a:defRPr sz="1800"/>
            </a:lvl9pPr>
          </a:lstStyle>
          <a:p>
            <a:pPr lvl="0"/>
            <a:r>
              <a:rPr lang="en-US" dirty="0"/>
              <a:t>Presenter Name / Date / Place</a:t>
            </a:r>
          </a:p>
        </p:txBody>
      </p:sp>
    </p:spTree>
    <p:extLst>
      <p:ext uri="{BB962C8B-B14F-4D97-AF65-F5344CB8AC3E}">
        <p14:creationId xmlns:p14="http://schemas.microsoft.com/office/powerpoint/2010/main" val="39576181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26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6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50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68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5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1.png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C65E8D-F825-584D-D6FB-F8C43CA52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404813"/>
            <a:ext cx="11376026" cy="107997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D11FC7-EFA2-69A1-189F-7A86286A46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88" y="1844675"/>
            <a:ext cx="11376025" cy="40322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3F7BF6-AD90-C909-77AF-27B553EAE6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200456" y="6309320"/>
            <a:ext cx="1152128" cy="1438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85901988-9E68-44DC-AA5D-396DCAB59566}" type="datetime1">
              <a:rPr lang="fi-FI" smtClean="0"/>
              <a:t>8.5.2025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3C740A-22EB-F160-0AF7-8861ADCEA4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71464" y="6309320"/>
            <a:ext cx="8928992" cy="143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E010D8-B221-F972-68C1-3E01629A88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2584" y="6309320"/>
            <a:ext cx="431428" cy="143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800" b="1">
                <a:solidFill>
                  <a:schemeClr val="tx1"/>
                </a:solidFill>
                <a:latin typeface="+mj-lt"/>
              </a:defRPr>
            </a:lvl1pPr>
          </a:lstStyle>
          <a:p>
            <a:fld id="{D701140D-C14F-41CA-99FC-0EF83E8DA40A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5C5E2C33-AA03-78AB-8665-63E23F2C35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7988" y="6165304"/>
            <a:ext cx="385958" cy="288000"/>
          </a:xfrm>
          <a:custGeom>
            <a:avLst/>
            <a:gdLst>
              <a:gd name="T0" fmla="*/ 1576 w 1576"/>
              <a:gd name="T1" fmla="*/ 408 h 1176"/>
              <a:gd name="T2" fmla="*/ 1507 w 1576"/>
              <a:gd name="T3" fmla="*/ 815 h 1176"/>
              <a:gd name="T4" fmla="*/ 1350 w 1576"/>
              <a:gd name="T5" fmla="*/ 815 h 1176"/>
              <a:gd name="T6" fmla="*/ 1293 w 1576"/>
              <a:gd name="T7" fmla="*/ 408 h 1176"/>
              <a:gd name="T8" fmla="*/ 1293 w 1576"/>
              <a:gd name="T9" fmla="*/ 0 h 1176"/>
              <a:gd name="T10" fmla="*/ 1576 w 1576"/>
              <a:gd name="T11" fmla="*/ 0 h 1176"/>
              <a:gd name="T12" fmla="*/ 1576 w 1576"/>
              <a:gd name="T13" fmla="*/ 408 h 1176"/>
              <a:gd name="T14" fmla="*/ 740 w 1576"/>
              <a:gd name="T15" fmla="*/ 733 h 1176"/>
              <a:gd name="T16" fmla="*/ 595 w 1576"/>
              <a:gd name="T17" fmla="*/ 315 h 1176"/>
              <a:gd name="T18" fmla="*/ 450 w 1576"/>
              <a:gd name="T19" fmla="*/ 733 h 1176"/>
              <a:gd name="T20" fmla="*/ 740 w 1576"/>
              <a:gd name="T21" fmla="*/ 733 h 1176"/>
              <a:gd name="T22" fmla="*/ 1190 w 1576"/>
              <a:gd name="T23" fmla="*/ 1176 h 1176"/>
              <a:gd name="T24" fmla="*/ 893 w 1576"/>
              <a:gd name="T25" fmla="*/ 1176 h 1176"/>
              <a:gd name="T26" fmla="*/ 822 w 1576"/>
              <a:gd name="T27" fmla="*/ 968 h 1176"/>
              <a:gd name="T28" fmla="*/ 368 w 1576"/>
              <a:gd name="T29" fmla="*/ 968 h 1176"/>
              <a:gd name="T30" fmla="*/ 296 w 1576"/>
              <a:gd name="T31" fmla="*/ 1176 h 1176"/>
              <a:gd name="T32" fmla="*/ 0 w 1576"/>
              <a:gd name="T33" fmla="*/ 1176 h 1176"/>
              <a:gd name="T34" fmla="*/ 209 w 1576"/>
              <a:gd name="T35" fmla="*/ 588 h 1176"/>
              <a:gd name="T36" fmla="*/ 418 w 1576"/>
              <a:gd name="T37" fmla="*/ 0 h 1176"/>
              <a:gd name="T38" fmla="*/ 773 w 1576"/>
              <a:gd name="T39" fmla="*/ 0 h 1176"/>
              <a:gd name="T40" fmla="*/ 981 w 1576"/>
              <a:gd name="T41" fmla="*/ 588 h 1176"/>
              <a:gd name="T42" fmla="*/ 1190 w 1576"/>
              <a:gd name="T43" fmla="*/ 1176 h 1176"/>
              <a:gd name="T44" fmla="*/ 1301 w 1576"/>
              <a:gd name="T45" fmla="*/ 1176 h 1176"/>
              <a:gd name="T46" fmla="*/ 1301 w 1576"/>
              <a:gd name="T47" fmla="*/ 910 h 1176"/>
              <a:gd name="T48" fmla="*/ 1568 w 1576"/>
              <a:gd name="T49" fmla="*/ 910 h 1176"/>
              <a:gd name="T50" fmla="*/ 1568 w 1576"/>
              <a:gd name="T51" fmla="*/ 1176 h 1176"/>
              <a:gd name="T52" fmla="*/ 1301 w 1576"/>
              <a:gd name="T53" fmla="*/ 1176 h 1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76" h="1176">
                <a:moveTo>
                  <a:pt x="1576" y="408"/>
                </a:moveTo>
                <a:lnTo>
                  <a:pt x="1507" y="815"/>
                </a:lnTo>
                <a:lnTo>
                  <a:pt x="1350" y="815"/>
                </a:lnTo>
                <a:lnTo>
                  <a:pt x="1293" y="408"/>
                </a:lnTo>
                <a:lnTo>
                  <a:pt x="1293" y="0"/>
                </a:lnTo>
                <a:lnTo>
                  <a:pt x="1576" y="0"/>
                </a:lnTo>
                <a:lnTo>
                  <a:pt x="1576" y="408"/>
                </a:lnTo>
                <a:close/>
                <a:moveTo>
                  <a:pt x="740" y="733"/>
                </a:moveTo>
                <a:lnTo>
                  <a:pt x="595" y="315"/>
                </a:lnTo>
                <a:lnTo>
                  <a:pt x="450" y="733"/>
                </a:lnTo>
                <a:lnTo>
                  <a:pt x="740" y="733"/>
                </a:lnTo>
                <a:close/>
                <a:moveTo>
                  <a:pt x="1190" y="1176"/>
                </a:moveTo>
                <a:lnTo>
                  <a:pt x="893" y="1176"/>
                </a:lnTo>
                <a:lnTo>
                  <a:pt x="822" y="968"/>
                </a:lnTo>
                <a:lnTo>
                  <a:pt x="368" y="968"/>
                </a:lnTo>
                <a:lnTo>
                  <a:pt x="296" y="1176"/>
                </a:lnTo>
                <a:lnTo>
                  <a:pt x="0" y="1176"/>
                </a:lnTo>
                <a:lnTo>
                  <a:pt x="209" y="588"/>
                </a:lnTo>
                <a:lnTo>
                  <a:pt x="418" y="0"/>
                </a:lnTo>
                <a:lnTo>
                  <a:pt x="773" y="0"/>
                </a:lnTo>
                <a:lnTo>
                  <a:pt x="981" y="588"/>
                </a:lnTo>
                <a:lnTo>
                  <a:pt x="1190" y="1176"/>
                </a:lnTo>
                <a:close/>
                <a:moveTo>
                  <a:pt x="1301" y="1176"/>
                </a:moveTo>
                <a:lnTo>
                  <a:pt x="1301" y="910"/>
                </a:lnTo>
                <a:lnTo>
                  <a:pt x="1568" y="910"/>
                </a:lnTo>
                <a:lnTo>
                  <a:pt x="1568" y="1176"/>
                </a:lnTo>
                <a:lnTo>
                  <a:pt x="1301" y="117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4" name="(c)" hidden="1">
            <a:extLst>
              <a:ext uri="{FF2B5EF4-FFF2-40B4-BE49-F238E27FC236}">
                <a16:creationId xmlns:a16="http://schemas.microsoft.com/office/drawing/2014/main" id="{8C5E7599-C4F7-9F42-0FC3-001CFA949BE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1992930" y="6891795"/>
            <a:ext cx="192360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" noProof="1">
                <a:solidFill>
                  <a:schemeClr val="bg1"/>
                </a:solidFill>
                <a:latin typeface="+mn-lt"/>
              </a:rPr>
              <a:t>©grow. for</a:t>
            </a:r>
            <a:r>
              <a:rPr lang="fi-FI" sz="200" baseline="0" noProof="1">
                <a:solidFill>
                  <a:schemeClr val="bg1"/>
                </a:solidFill>
                <a:latin typeface="+mn-lt"/>
              </a:rPr>
              <a:t> aalto</a:t>
            </a:r>
            <a:endParaRPr lang="fi-FI" sz="200" noProof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5" name="(logo)" descr="Z:\GRW (grow)\logot\copyright_grow.png" hidden="1">
            <a:extLst>
              <a:ext uri="{FF2B5EF4-FFF2-40B4-BE49-F238E27FC236}">
                <a16:creationId xmlns:a16="http://schemas.microsoft.com/office/drawing/2014/main" id="{2253F43D-7AF1-7EB4-2D74-17D11A66FF4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000"/>
            <a:ext cx="60261" cy="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2129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4068" r:id="rId7"/>
    <p:sldLayoutId id="2147484069" r:id="rId8"/>
    <p:sldLayoutId id="2147483898" r:id="rId9"/>
    <p:sldLayoutId id="2147483899" r:id="rId10"/>
    <p:sldLayoutId id="2147483900" r:id="rId11"/>
    <p:sldLayoutId id="2147483901" r:id="rId12"/>
    <p:sldLayoutId id="2147483902" r:id="rId13"/>
    <p:sldLayoutId id="2147483903" r:id="rId14"/>
    <p:sldLayoutId id="2147483904" r:id="rId15"/>
    <p:sldLayoutId id="2147483905" r:id="rId16"/>
    <p:sldLayoutId id="2147483906" r:id="rId17"/>
    <p:sldLayoutId id="2147483907" r:id="rId18"/>
    <p:sldLayoutId id="2147484076" r:id="rId19"/>
    <p:sldLayoutId id="2147484077" r:id="rId20"/>
    <p:sldLayoutId id="2147484078" r:id="rId21"/>
    <p:sldLayoutId id="2147484075" r:id="rId22"/>
    <p:sldLayoutId id="2147484079" r:id="rId2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800"/>
        </a:spcBef>
        <a:buFontTx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6700" indent="-2667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542925" indent="-27622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09625" indent="-2667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076325" indent="-2667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343025" indent="-2667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619250" indent="-27622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1885950" indent="-2667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152650" indent="-2667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840">
          <p15:clr>
            <a:srgbClr val="F26B43"/>
          </p15:clr>
        </p15:guide>
        <p15:guide id="3" pos="257">
          <p15:clr>
            <a:srgbClr val="F26B43"/>
          </p15:clr>
        </p15:guide>
        <p15:guide id="4" pos="7423">
          <p15:clr>
            <a:srgbClr val="F26B43"/>
          </p15:clr>
        </p15:guide>
        <p15:guide id="5" orient="horz" pos="3702">
          <p15:clr>
            <a:srgbClr val="F26B43"/>
          </p15:clr>
        </p15:guide>
        <p15:guide id="6" orient="horz" pos="255">
          <p15:clr>
            <a:srgbClr val="F26B43"/>
          </p15:clr>
        </p15:guide>
        <p15:guide id="7" orient="horz" pos="1389">
          <p15:clr>
            <a:srgbClr val="F26B43"/>
          </p15:clr>
        </p15:guide>
        <p15:guide id="9" orient="horz" pos="1162">
          <p15:clr>
            <a:srgbClr val="F26B43"/>
          </p15:clr>
        </p15:guide>
        <p15:guide id="10" pos="665">
          <p15:clr>
            <a:srgbClr val="F26B43"/>
          </p15:clr>
        </p15:guide>
        <p15:guide id="11" pos="7015">
          <p15:clr>
            <a:srgbClr val="F26B43"/>
          </p15:clr>
        </p15:guide>
        <p15:guide id="13" orient="horz" pos="216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C65E8D-F825-584D-D6FB-F8C43CA52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404813"/>
            <a:ext cx="11376026" cy="107997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D11FC7-EFA2-69A1-189F-7A86286A46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88" y="1844675"/>
            <a:ext cx="11376025" cy="40322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3F7BF6-AD90-C909-77AF-27B553EAE6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200456" y="6309320"/>
            <a:ext cx="1152128" cy="1438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DE3242FC-DAF7-4E05-8C27-30B840DFDDCF}" type="datetime1">
              <a:rPr lang="fi-FI" smtClean="0"/>
              <a:t>8.5.2025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3C740A-22EB-F160-0AF7-8861ADCEA4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71464" y="6309320"/>
            <a:ext cx="8928992" cy="143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E010D8-B221-F972-68C1-3E01629A88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2584" y="6309320"/>
            <a:ext cx="431428" cy="143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800" b="1">
                <a:solidFill>
                  <a:schemeClr val="tx1"/>
                </a:solidFill>
                <a:latin typeface="+mj-lt"/>
              </a:defRPr>
            </a:lvl1pPr>
          </a:lstStyle>
          <a:p>
            <a:fld id="{D701140D-C14F-41CA-99FC-0EF83E8DA40A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5C5E2C33-AA03-78AB-8665-63E23F2C35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7988" y="6165304"/>
            <a:ext cx="385958" cy="288000"/>
          </a:xfrm>
          <a:custGeom>
            <a:avLst/>
            <a:gdLst>
              <a:gd name="T0" fmla="*/ 1576 w 1576"/>
              <a:gd name="T1" fmla="*/ 408 h 1176"/>
              <a:gd name="T2" fmla="*/ 1507 w 1576"/>
              <a:gd name="T3" fmla="*/ 815 h 1176"/>
              <a:gd name="T4" fmla="*/ 1350 w 1576"/>
              <a:gd name="T5" fmla="*/ 815 h 1176"/>
              <a:gd name="T6" fmla="*/ 1293 w 1576"/>
              <a:gd name="T7" fmla="*/ 408 h 1176"/>
              <a:gd name="T8" fmla="*/ 1293 w 1576"/>
              <a:gd name="T9" fmla="*/ 0 h 1176"/>
              <a:gd name="T10" fmla="*/ 1576 w 1576"/>
              <a:gd name="T11" fmla="*/ 0 h 1176"/>
              <a:gd name="T12" fmla="*/ 1576 w 1576"/>
              <a:gd name="T13" fmla="*/ 408 h 1176"/>
              <a:gd name="T14" fmla="*/ 740 w 1576"/>
              <a:gd name="T15" fmla="*/ 733 h 1176"/>
              <a:gd name="T16" fmla="*/ 595 w 1576"/>
              <a:gd name="T17" fmla="*/ 315 h 1176"/>
              <a:gd name="T18" fmla="*/ 450 w 1576"/>
              <a:gd name="T19" fmla="*/ 733 h 1176"/>
              <a:gd name="T20" fmla="*/ 740 w 1576"/>
              <a:gd name="T21" fmla="*/ 733 h 1176"/>
              <a:gd name="T22" fmla="*/ 1190 w 1576"/>
              <a:gd name="T23" fmla="*/ 1176 h 1176"/>
              <a:gd name="T24" fmla="*/ 893 w 1576"/>
              <a:gd name="T25" fmla="*/ 1176 h 1176"/>
              <a:gd name="T26" fmla="*/ 822 w 1576"/>
              <a:gd name="T27" fmla="*/ 968 h 1176"/>
              <a:gd name="T28" fmla="*/ 368 w 1576"/>
              <a:gd name="T29" fmla="*/ 968 h 1176"/>
              <a:gd name="T30" fmla="*/ 296 w 1576"/>
              <a:gd name="T31" fmla="*/ 1176 h 1176"/>
              <a:gd name="T32" fmla="*/ 0 w 1576"/>
              <a:gd name="T33" fmla="*/ 1176 h 1176"/>
              <a:gd name="T34" fmla="*/ 209 w 1576"/>
              <a:gd name="T35" fmla="*/ 588 h 1176"/>
              <a:gd name="T36" fmla="*/ 418 w 1576"/>
              <a:gd name="T37" fmla="*/ 0 h 1176"/>
              <a:gd name="T38" fmla="*/ 773 w 1576"/>
              <a:gd name="T39" fmla="*/ 0 h 1176"/>
              <a:gd name="T40" fmla="*/ 981 w 1576"/>
              <a:gd name="T41" fmla="*/ 588 h 1176"/>
              <a:gd name="T42" fmla="*/ 1190 w 1576"/>
              <a:gd name="T43" fmla="*/ 1176 h 1176"/>
              <a:gd name="T44" fmla="*/ 1301 w 1576"/>
              <a:gd name="T45" fmla="*/ 1176 h 1176"/>
              <a:gd name="T46" fmla="*/ 1301 w 1576"/>
              <a:gd name="T47" fmla="*/ 910 h 1176"/>
              <a:gd name="T48" fmla="*/ 1568 w 1576"/>
              <a:gd name="T49" fmla="*/ 910 h 1176"/>
              <a:gd name="T50" fmla="*/ 1568 w 1576"/>
              <a:gd name="T51" fmla="*/ 1176 h 1176"/>
              <a:gd name="T52" fmla="*/ 1301 w 1576"/>
              <a:gd name="T53" fmla="*/ 1176 h 1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76" h="1176">
                <a:moveTo>
                  <a:pt x="1576" y="408"/>
                </a:moveTo>
                <a:lnTo>
                  <a:pt x="1507" y="815"/>
                </a:lnTo>
                <a:lnTo>
                  <a:pt x="1350" y="815"/>
                </a:lnTo>
                <a:lnTo>
                  <a:pt x="1293" y="408"/>
                </a:lnTo>
                <a:lnTo>
                  <a:pt x="1293" y="0"/>
                </a:lnTo>
                <a:lnTo>
                  <a:pt x="1576" y="0"/>
                </a:lnTo>
                <a:lnTo>
                  <a:pt x="1576" y="408"/>
                </a:lnTo>
                <a:close/>
                <a:moveTo>
                  <a:pt x="740" y="733"/>
                </a:moveTo>
                <a:lnTo>
                  <a:pt x="595" y="315"/>
                </a:lnTo>
                <a:lnTo>
                  <a:pt x="450" y="733"/>
                </a:lnTo>
                <a:lnTo>
                  <a:pt x="740" y="733"/>
                </a:lnTo>
                <a:close/>
                <a:moveTo>
                  <a:pt x="1190" y="1176"/>
                </a:moveTo>
                <a:lnTo>
                  <a:pt x="893" y="1176"/>
                </a:lnTo>
                <a:lnTo>
                  <a:pt x="822" y="968"/>
                </a:lnTo>
                <a:lnTo>
                  <a:pt x="368" y="968"/>
                </a:lnTo>
                <a:lnTo>
                  <a:pt x="296" y="1176"/>
                </a:lnTo>
                <a:lnTo>
                  <a:pt x="0" y="1176"/>
                </a:lnTo>
                <a:lnTo>
                  <a:pt x="209" y="588"/>
                </a:lnTo>
                <a:lnTo>
                  <a:pt x="418" y="0"/>
                </a:lnTo>
                <a:lnTo>
                  <a:pt x="773" y="0"/>
                </a:lnTo>
                <a:lnTo>
                  <a:pt x="981" y="588"/>
                </a:lnTo>
                <a:lnTo>
                  <a:pt x="1190" y="1176"/>
                </a:lnTo>
                <a:close/>
                <a:moveTo>
                  <a:pt x="1301" y="1176"/>
                </a:moveTo>
                <a:lnTo>
                  <a:pt x="1301" y="910"/>
                </a:lnTo>
                <a:lnTo>
                  <a:pt x="1568" y="910"/>
                </a:lnTo>
                <a:lnTo>
                  <a:pt x="1568" y="1176"/>
                </a:lnTo>
                <a:lnTo>
                  <a:pt x="1301" y="117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4" name="(c)" hidden="1">
            <a:extLst>
              <a:ext uri="{FF2B5EF4-FFF2-40B4-BE49-F238E27FC236}">
                <a16:creationId xmlns:a16="http://schemas.microsoft.com/office/drawing/2014/main" id="{8C5E7599-C4F7-9F42-0FC3-001CFA949BE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1992930" y="6891795"/>
            <a:ext cx="192360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" noProof="1">
                <a:solidFill>
                  <a:schemeClr val="bg1"/>
                </a:solidFill>
                <a:latin typeface="+mn-lt"/>
              </a:rPr>
              <a:t>©grow. for</a:t>
            </a:r>
            <a:r>
              <a:rPr lang="fi-FI" sz="200" baseline="0" noProof="1">
                <a:solidFill>
                  <a:schemeClr val="bg1"/>
                </a:solidFill>
                <a:latin typeface="+mn-lt"/>
              </a:rPr>
              <a:t> aalto</a:t>
            </a:r>
            <a:endParaRPr lang="fi-FI" sz="200" noProof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5" name="(logo)" descr="Z:\GRW (grow)\logot\copyright_grow.png" hidden="1">
            <a:extLst>
              <a:ext uri="{FF2B5EF4-FFF2-40B4-BE49-F238E27FC236}">
                <a16:creationId xmlns:a16="http://schemas.microsoft.com/office/drawing/2014/main" id="{2253F43D-7AF1-7EB4-2D74-17D11A66FF4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000"/>
            <a:ext cx="60261" cy="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7134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5" r:id="rId11"/>
    <p:sldLayoutId id="2147483786" r:id="rId12"/>
    <p:sldLayoutId id="2147483787" r:id="rId13"/>
    <p:sldLayoutId id="2147483788" r:id="rId14"/>
    <p:sldLayoutId id="2147483789" r:id="rId15"/>
    <p:sldLayoutId id="2147483790" r:id="rId16"/>
    <p:sldLayoutId id="2147483791" r:id="rId17"/>
    <p:sldLayoutId id="2147483792" r:id="rId18"/>
    <p:sldLayoutId id="2147483793" r:id="rId19"/>
    <p:sldLayoutId id="2147483794" r:id="rId20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800"/>
        </a:spcBef>
        <a:buFontTx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6700" indent="-2667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542925" indent="-27622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09625" indent="-2667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076325" indent="-2667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343025" indent="-2667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619250" indent="-27622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1885950" indent="-2667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152650" indent="-2667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840">
          <p15:clr>
            <a:srgbClr val="F26B43"/>
          </p15:clr>
        </p15:guide>
        <p15:guide id="3" pos="257">
          <p15:clr>
            <a:srgbClr val="F26B43"/>
          </p15:clr>
        </p15:guide>
        <p15:guide id="4" pos="7423">
          <p15:clr>
            <a:srgbClr val="F26B43"/>
          </p15:clr>
        </p15:guide>
        <p15:guide id="5" orient="horz" pos="3702">
          <p15:clr>
            <a:srgbClr val="F26B43"/>
          </p15:clr>
        </p15:guide>
        <p15:guide id="6" orient="horz" pos="255">
          <p15:clr>
            <a:srgbClr val="F26B43"/>
          </p15:clr>
        </p15:guide>
        <p15:guide id="7" orient="horz" pos="1389">
          <p15:clr>
            <a:srgbClr val="F26B43"/>
          </p15:clr>
        </p15:guide>
        <p15:guide id="9" orient="horz" pos="1162">
          <p15:clr>
            <a:srgbClr val="F26B43"/>
          </p15:clr>
        </p15:guide>
        <p15:guide id="10" pos="665">
          <p15:clr>
            <a:srgbClr val="F26B43"/>
          </p15:clr>
        </p15:guide>
        <p15:guide id="11" pos="7015">
          <p15:clr>
            <a:srgbClr val="F26B43"/>
          </p15:clr>
        </p15:guide>
        <p15:guide id="13" orient="horz" pos="216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C65E8D-F825-584D-D6FB-F8C43CA52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404813"/>
            <a:ext cx="11376026" cy="107997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D11FC7-EFA2-69A1-189F-7A86286A46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88" y="1844675"/>
            <a:ext cx="11376025" cy="40322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3F7BF6-AD90-C909-77AF-27B553EAE6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200456" y="6309320"/>
            <a:ext cx="1152128" cy="1438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B49B4554-3C07-45D0-9633-89CA88DFF836}" type="datetime1">
              <a:rPr lang="fi-FI" smtClean="0"/>
              <a:t>8.5.2025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3C740A-22EB-F160-0AF7-8861ADCEA4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71464" y="6309320"/>
            <a:ext cx="8928992" cy="143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E010D8-B221-F972-68C1-3E01629A88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2584" y="6309320"/>
            <a:ext cx="431428" cy="143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800" b="1">
                <a:solidFill>
                  <a:schemeClr val="tx1"/>
                </a:solidFill>
                <a:latin typeface="+mj-lt"/>
              </a:defRPr>
            </a:lvl1pPr>
          </a:lstStyle>
          <a:p>
            <a:fld id="{D701140D-C14F-41CA-99FC-0EF83E8DA40A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5C5E2C33-AA03-78AB-8665-63E23F2C35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7988" y="6165304"/>
            <a:ext cx="385958" cy="288000"/>
          </a:xfrm>
          <a:custGeom>
            <a:avLst/>
            <a:gdLst>
              <a:gd name="T0" fmla="*/ 1576 w 1576"/>
              <a:gd name="T1" fmla="*/ 408 h 1176"/>
              <a:gd name="T2" fmla="*/ 1507 w 1576"/>
              <a:gd name="T3" fmla="*/ 815 h 1176"/>
              <a:gd name="T4" fmla="*/ 1350 w 1576"/>
              <a:gd name="T5" fmla="*/ 815 h 1176"/>
              <a:gd name="T6" fmla="*/ 1293 w 1576"/>
              <a:gd name="T7" fmla="*/ 408 h 1176"/>
              <a:gd name="T8" fmla="*/ 1293 w 1576"/>
              <a:gd name="T9" fmla="*/ 0 h 1176"/>
              <a:gd name="T10" fmla="*/ 1576 w 1576"/>
              <a:gd name="T11" fmla="*/ 0 h 1176"/>
              <a:gd name="T12" fmla="*/ 1576 w 1576"/>
              <a:gd name="T13" fmla="*/ 408 h 1176"/>
              <a:gd name="T14" fmla="*/ 740 w 1576"/>
              <a:gd name="T15" fmla="*/ 733 h 1176"/>
              <a:gd name="T16" fmla="*/ 595 w 1576"/>
              <a:gd name="T17" fmla="*/ 315 h 1176"/>
              <a:gd name="T18" fmla="*/ 450 w 1576"/>
              <a:gd name="T19" fmla="*/ 733 h 1176"/>
              <a:gd name="T20" fmla="*/ 740 w 1576"/>
              <a:gd name="T21" fmla="*/ 733 h 1176"/>
              <a:gd name="T22" fmla="*/ 1190 w 1576"/>
              <a:gd name="T23" fmla="*/ 1176 h 1176"/>
              <a:gd name="T24" fmla="*/ 893 w 1576"/>
              <a:gd name="T25" fmla="*/ 1176 h 1176"/>
              <a:gd name="T26" fmla="*/ 822 w 1576"/>
              <a:gd name="T27" fmla="*/ 968 h 1176"/>
              <a:gd name="T28" fmla="*/ 368 w 1576"/>
              <a:gd name="T29" fmla="*/ 968 h 1176"/>
              <a:gd name="T30" fmla="*/ 296 w 1576"/>
              <a:gd name="T31" fmla="*/ 1176 h 1176"/>
              <a:gd name="T32" fmla="*/ 0 w 1576"/>
              <a:gd name="T33" fmla="*/ 1176 h 1176"/>
              <a:gd name="T34" fmla="*/ 209 w 1576"/>
              <a:gd name="T35" fmla="*/ 588 h 1176"/>
              <a:gd name="T36" fmla="*/ 418 w 1576"/>
              <a:gd name="T37" fmla="*/ 0 h 1176"/>
              <a:gd name="T38" fmla="*/ 773 w 1576"/>
              <a:gd name="T39" fmla="*/ 0 h 1176"/>
              <a:gd name="T40" fmla="*/ 981 w 1576"/>
              <a:gd name="T41" fmla="*/ 588 h 1176"/>
              <a:gd name="T42" fmla="*/ 1190 w 1576"/>
              <a:gd name="T43" fmla="*/ 1176 h 1176"/>
              <a:gd name="T44" fmla="*/ 1301 w 1576"/>
              <a:gd name="T45" fmla="*/ 1176 h 1176"/>
              <a:gd name="T46" fmla="*/ 1301 w 1576"/>
              <a:gd name="T47" fmla="*/ 910 h 1176"/>
              <a:gd name="T48" fmla="*/ 1568 w 1576"/>
              <a:gd name="T49" fmla="*/ 910 h 1176"/>
              <a:gd name="T50" fmla="*/ 1568 w 1576"/>
              <a:gd name="T51" fmla="*/ 1176 h 1176"/>
              <a:gd name="T52" fmla="*/ 1301 w 1576"/>
              <a:gd name="T53" fmla="*/ 1176 h 1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76" h="1176">
                <a:moveTo>
                  <a:pt x="1576" y="408"/>
                </a:moveTo>
                <a:lnTo>
                  <a:pt x="1507" y="815"/>
                </a:lnTo>
                <a:lnTo>
                  <a:pt x="1350" y="815"/>
                </a:lnTo>
                <a:lnTo>
                  <a:pt x="1293" y="408"/>
                </a:lnTo>
                <a:lnTo>
                  <a:pt x="1293" y="0"/>
                </a:lnTo>
                <a:lnTo>
                  <a:pt x="1576" y="0"/>
                </a:lnTo>
                <a:lnTo>
                  <a:pt x="1576" y="408"/>
                </a:lnTo>
                <a:close/>
                <a:moveTo>
                  <a:pt x="740" y="733"/>
                </a:moveTo>
                <a:lnTo>
                  <a:pt x="595" y="315"/>
                </a:lnTo>
                <a:lnTo>
                  <a:pt x="450" y="733"/>
                </a:lnTo>
                <a:lnTo>
                  <a:pt x="740" y="733"/>
                </a:lnTo>
                <a:close/>
                <a:moveTo>
                  <a:pt x="1190" y="1176"/>
                </a:moveTo>
                <a:lnTo>
                  <a:pt x="893" y="1176"/>
                </a:lnTo>
                <a:lnTo>
                  <a:pt x="822" y="968"/>
                </a:lnTo>
                <a:lnTo>
                  <a:pt x="368" y="968"/>
                </a:lnTo>
                <a:lnTo>
                  <a:pt x="296" y="1176"/>
                </a:lnTo>
                <a:lnTo>
                  <a:pt x="0" y="1176"/>
                </a:lnTo>
                <a:lnTo>
                  <a:pt x="209" y="588"/>
                </a:lnTo>
                <a:lnTo>
                  <a:pt x="418" y="0"/>
                </a:lnTo>
                <a:lnTo>
                  <a:pt x="773" y="0"/>
                </a:lnTo>
                <a:lnTo>
                  <a:pt x="981" y="588"/>
                </a:lnTo>
                <a:lnTo>
                  <a:pt x="1190" y="1176"/>
                </a:lnTo>
                <a:close/>
                <a:moveTo>
                  <a:pt x="1301" y="1176"/>
                </a:moveTo>
                <a:lnTo>
                  <a:pt x="1301" y="910"/>
                </a:lnTo>
                <a:lnTo>
                  <a:pt x="1568" y="910"/>
                </a:lnTo>
                <a:lnTo>
                  <a:pt x="1568" y="1176"/>
                </a:lnTo>
                <a:lnTo>
                  <a:pt x="1301" y="117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4" name="(c)" hidden="1">
            <a:extLst>
              <a:ext uri="{FF2B5EF4-FFF2-40B4-BE49-F238E27FC236}">
                <a16:creationId xmlns:a16="http://schemas.microsoft.com/office/drawing/2014/main" id="{8C5E7599-C4F7-9F42-0FC3-001CFA949BE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1992930" y="6891795"/>
            <a:ext cx="192360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" noProof="1">
                <a:solidFill>
                  <a:schemeClr val="bg1"/>
                </a:solidFill>
                <a:latin typeface="+mn-lt"/>
              </a:rPr>
              <a:t>©grow. for</a:t>
            </a:r>
            <a:r>
              <a:rPr lang="fi-FI" sz="200" baseline="0" noProof="1">
                <a:solidFill>
                  <a:schemeClr val="bg1"/>
                </a:solidFill>
                <a:latin typeface="+mn-lt"/>
              </a:rPr>
              <a:t> aalto</a:t>
            </a:r>
            <a:endParaRPr lang="fi-FI" sz="200" noProof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5" name="(logo)" descr="Z:\GRW (grow)\logot\copyright_grow.png" hidden="1">
            <a:extLst>
              <a:ext uri="{FF2B5EF4-FFF2-40B4-BE49-F238E27FC236}">
                <a16:creationId xmlns:a16="http://schemas.microsoft.com/office/drawing/2014/main" id="{2253F43D-7AF1-7EB4-2D74-17D11A66FF4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000"/>
            <a:ext cx="60261" cy="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2709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5" r:id="rId1"/>
    <p:sldLayoutId id="2147483936" r:id="rId2"/>
    <p:sldLayoutId id="2147483937" r:id="rId3"/>
    <p:sldLayoutId id="2147483938" r:id="rId4"/>
    <p:sldLayoutId id="2147483939" r:id="rId5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800"/>
        </a:spcBef>
        <a:buFontTx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6700" indent="-2667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542925" indent="-27622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09625" indent="-2667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076325" indent="-2667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343025" indent="-2667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619250" indent="-27622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1885950" indent="-2667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152650" indent="-2667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840">
          <p15:clr>
            <a:srgbClr val="F26B43"/>
          </p15:clr>
        </p15:guide>
        <p15:guide id="3" pos="257">
          <p15:clr>
            <a:srgbClr val="F26B43"/>
          </p15:clr>
        </p15:guide>
        <p15:guide id="4" pos="7423">
          <p15:clr>
            <a:srgbClr val="F26B43"/>
          </p15:clr>
        </p15:guide>
        <p15:guide id="5" orient="horz" pos="3702">
          <p15:clr>
            <a:srgbClr val="F26B43"/>
          </p15:clr>
        </p15:guide>
        <p15:guide id="6" orient="horz" pos="255">
          <p15:clr>
            <a:srgbClr val="F26B43"/>
          </p15:clr>
        </p15:guide>
        <p15:guide id="7" orient="horz" pos="1389">
          <p15:clr>
            <a:srgbClr val="F26B43"/>
          </p15:clr>
        </p15:guide>
        <p15:guide id="9" orient="horz" pos="1162">
          <p15:clr>
            <a:srgbClr val="F26B43"/>
          </p15:clr>
        </p15:guide>
        <p15:guide id="10" pos="665">
          <p15:clr>
            <a:srgbClr val="F26B43"/>
          </p15:clr>
        </p15:guide>
        <p15:guide id="11" pos="7015">
          <p15:clr>
            <a:srgbClr val="F26B43"/>
          </p15:clr>
        </p15:guide>
        <p15:guide id="13" orient="horz" pos="216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C65E8D-F825-584D-D6FB-F8C43CA52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404813"/>
            <a:ext cx="11376026" cy="107997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D11FC7-EFA2-69A1-189F-7A86286A46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88" y="1844675"/>
            <a:ext cx="11376025" cy="40322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3F7BF6-AD90-C909-77AF-27B553EAE6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200456" y="6309320"/>
            <a:ext cx="1152128" cy="1438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FE953895-CC21-4E4D-8C64-29B743FA0FFB}" type="datetime1">
              <a:rPr lang="fi-FI" smtClean="0"/>
              <a:t>8.5.2025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3C740A-22EB-F160-0AF7-8861ADCEA4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71464" y="6309320"/>
            <a:ext cx="8928992" cy="143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E010D8-B221-F972-68C1-3E01629A88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2584" y="6309320"/>
            <a:ext cx="431428" cy="143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800" b="1">
                <a:solidFill>
                  <a:schemeClr val="tx1"/>
                </a:solidFill>
                <a:latin typeface="+mj-lt"/>
              </a:defRPr>
            </a:lvl1pPr>
          </a:lstStyle>
          <a:p>
            <a:fld id="{D701140D-C14F-41CA-99FC-0EF83E8DA40A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5C5E2C33-AA03-78AB-8665-63E23F2C35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7988" y="6165304"/>
            <a:ext cx="385958" cy="288000"/>
          </a:xfrm>
          <a:custGeom>
            <a:avLst/>
            <a:gdLst>
              <a:gd name="T0" fmla="*/ 1576 w 1576"/>
              <a:gd name="T1" fmla="*/ 408 h 1176"/>
              <a:gd name="T2" fmla="*/ 1507 w 1576"/>
              <a:gd name="T3" fmla="*/ 815 h 1176"/>
              <a:gd name="T4" fmla="*/ 1350 w 1576"/>
              <a:gd name="T5" fmla="*/ 815 h 1176"/>
              <a:gd name="T6" fmla="*/ 1293 w 1576"/>
              <a:gd name="T7" fmla="*/ 408 h 1176"/>
              <a:gd name="T8" fmla="*/ 1293 w 1576"/>
              <a:gd name="T9" fmla="*/ 0 h 1176"/>
              <a:gd name="T10" fmla="*/ 1576 w 1576"/>
              <a:gd name="T11" fmla="*/ 0 h 1176"/>
              <a:gd name="T12" fmla="*/ 1576 w 1576"/>
              <a:gd name="T13" fmla="*/ 408 h 1176"/>
              <a:gd name="T14" fmla="*/ 740 w 1576"/>
              <a:gd name="T15" fmla="*/ 733 h 1176"/>
              <a:gd name="T16" fmla="*/ 595 w 1576"/>
              <a:gd name="T17" fmla="*/ 315 h 1176"/>
              <a:gd name="T18" fmla="*/ 450 w 1576"/>
              <a:gd name="T19" fmla="*/ 733 h 1176"/>
              <a:gd name="T20" fmla="*/ 740 w 1576"/>
              <a:gd name="T21" fmla="*/ 733 h 1176"/>
              <a:gd name="T22" fmla="*/ 1190 w 1576"/>
              <a:gd name="T23" fmla="*/ 1176 h 1176"/>
              <a:gd name="T24" fmla="*/ 893 w 1576"/>
              <a:gd name="T25" fmla="*/ 1176 h 1176"/>
              <a:gd name="T26" fmla="*/ 822 w 1576"/>
              <a:gd name="T27" fmla="*/ 968 h 1176"/>
              <a:gd name="T28" fmla="*/ 368 w 1576"/>
              <a:gd name="T29" fmla="*/ 968 h 1176"/>
              <a:gd name="T30" fmla="*/ 296 w 1576"/>
              <a:gd name="T31" fmla="*/ 1176 h 1176"/>
              <a:gd name="T32" fmla="*/ 0 w 1576"/>
              <a:gd name="T33" fmla="*/ 1176 h 1176"/>
              <a:gd name="T34" fmla="*/ 209 w 1576"/>
              <a:gd name="T35" fmla="*/ 588 h 1176"/>
              <a:gd name="T36" fmla="*/ 418 w 1576"/>
              <a:gd name="T37" fmla="*/ 0 h 1176"/>
              <a:gd name="T38" fmla="*/ 773 w 1576"/>
              <a:gd name="T39" fmla="*/ 0 h 1176"/>
              <a:gd name="T40" fmla="*/ 981 w 1576"/>
              <a:gd name="T41" fmla="*/ 588 h 1176"/>
              <a:gd name="T42" fmla="*/ 1190 w 1576"/>
              <a:gd name="T43" fmla="*/ 1176 h 1176"/>
              <a:gd name="T44" fmla="*/ 1301 w 1576"/>
              <a:gd name="T45" fmla="*/ 1176 h 1176"/>
              <a:gd name="T46" fmla="*/ 1301 w 1576"/>
              <a:gd name="T47" fmla="*/ 910 h 1176"/>
              <a:gd name="T48" fmla="*/ 1568 w 1576"/>
              <a:gd name="T49" fmla="*/ 910 h 1176"/>
              <a:gd name="T50" fmla="*/ 1568 w 1576"/>
              <a:gd name="T51" fmla="*/ 1176 h 1176"/>
              <a:gd name="T52" fmla="*/ 1301 w 1576"/>
              <a:gd name="T53" fmla="*/ 1176 h 1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76" h="1176">
                <a:moveTo>
                  <a:pt x="1576" y="408"/>
                </a:moveTo>
                <a:lnTo>
                  <a:pt x="1507" y="815"/>
                </a:lnTo>
                <a:lnTo>
                  <a:pt x="1350" y="815"/>
                </a:lnTo>
                <a:lnTo>
                  <a:pt x="1293" y="408"/>
                </a:lnTo>
                <a:lnTo>
                  <a:pt x="1293" y="0"/>
                </a:lnTo>
                <a:lnTo>
                  <a:pt x="1576" y="0"/>
                </a:lnTo>
                <a:lnTo>
                  <a:pt x="1576" y="408"/>
                </a:lnTo>
                <a:close/>
                <a:moveTo>
                  <a:pt x="740" y="733"/>
                </a:moveTo>
                <a:lnTo>
                  <a:pt x="595" y="315"/>
                </a:lnTo>
                <a:lnTo>
                  <a:pt x="450" y="733"/>
                </a:lnTo>
                <a:lnTo>
                  <a:pt x="740" y="733"/>
                </a:lnTo>
                <a:close/>
                <a:moveTo>
                  <a:pt x="1190" y="1176"/>
                </a:moveTo>
                <a:lnTo>
                  <a:pt x="893" y="1176"/>
                </a:lnTo>
                <a:lnTo>
                  <a:pt x="822" y="968"/>
                </a:lnTo>
                <a:lnTo>
                  <a:pt x="368" y="968"/>
                </a:lnTo>
                <a:lnTo>
                  <a:pt x="296" y="1176"/>
                </a:lnTo>
                <a:lnTo>
                  <a:pt x="0" y="1176"/>
                </a:lnTo>
                <a:lnTo>
                  <a:pt x="209" y="588"/>
                </a:lnTo>
                <a:lnTo>
                  <a:pt x="418" y="0"/>
                </a:lnTo>
                <a:lnTo>
                  <a:pt x="773" y="0"/>
                </a:lnTo>
                <a:lnTo>
                  <a:pt x="981" y="588"/>
                </a:lnTo>
                <a:lnTo>
                  <a:pt x="1190" y="1176"/>
                </a:lnTo>
                <a:close/>
                <a:moveTo>
                  <a:pt x="1301" y="1176"/>
                </a:moveTo>
                <a:lnTo>
                  <a:pt x="1301" y="910"/>
                </a:lnTo>
                <a:lnTo>
                  <a:pt x="1568" y="910"/>
                </a:lnTo>
                <a:lnTo>
                  <a:pt x="1568" y="1176"/>
                </a:lnTo>
                <a:lnTo>
                  <a:pt x="1301" y="117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4" name="(c)" hidden="1">
            <a:extLst>
              <a:ext uri="{FF2B5EF4-FFF2-40B4-BE49-F238E27FC236}">
                <a16:creationId xmlns:a16="http://schemas.microsoft.com/office/drawing/2014/main" id="{8C5E7599-C4F7-9F42-0FC3-001CFA949BE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1992930" y="6891795"/>
            <a:ext cx="192360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" noProof="1">
                <a:solidFill>
                  <a:schemeClr val="bg1"/>
                </a:solidFill>
                <a:latin typeface="+mn-lt"/>
              </a:rPr>
              <a:t>©grow. for</a:t>
            </a:r>
            <a:r>
              <a:rPr lang="fi-FI" sz="200" baseline="0" noProof="1">
                <a:solidFill>
                  <a:schemeClr val="bg1"/>
                </a:solidFill>
                <a:latin typeface="+mn-lt"/>
              </a:rPr>
              <a:t> aalto</a:t>
            </a:r>
            <a:endParaRPr lang="fi-FI" sz="200" noProof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5" name="(logo)" descr="Z:\GRW (grow)\logot\copyright_grow.png" hidden="1">
            <a:extLst>
              <a:ext uri="{FF2B5EF4-FFF2-40B4-BE49-F238E27FC236}">
                <a16:creationId xmlns:a16="http://schemas.microsoft.com/office/drawing/2014/main" id="{2253F43D-7AF1-7EB4-2D74-17D11A66FF4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000"/>
            <a:ext cx="60261" cy="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7195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7" r:id="rId1"/>
    <p:sldLayoutId id="2147483988" r:id="rId2"/>
    <p:sldLayoutId id="2147483989" r:id="rId3"/>
    <p:sldLayoutId id="2147483990" r:id="rId4"/>
    <p:sldLayoutId id="2147483991" r:id="rId5"/>
    <p:sldLayoutId id="2147483992" r:id="rId6"/>
    <p:sldLayoutId id="2147483993" r:id="rId7"/>
    <p:sldLayoutId id="2147483994" r:id="rId8"/>
    <p:sldLayoutId id="2147483995" r:id="rId9"/>
    <p:sldLayoutId id="2147483996" r:id="rId10"/>
    <p:sldLayoutId id="2147483997" r:id="rId11"/>
    <p:sldLayoutId id="2147483998" r:id="rId12"/>
    <p:sldLayoutId id="2147483999" r:id="rId13"/>
    <p:sldLayoutId id="2147484000" r:id="rId14"/>
    <p:sldLayoutId id="2147484001" r:id="rId15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800"/>
        </a:spcBef>
        <a:buFontTx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6700" indent="-2667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542925" indent="-27622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09625" indent="-2667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076325" indent="-2667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343025" indent="-2667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619250" indent="-27622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1885950" indent="-2667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152650" indent="-2667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840">
          <p15:clr>
            <a:srgbClr val="F26B43"/>
          </p15:clr>
        </p15:guide>
        <p15:guide id="3" pos="257">
          <p15:clr>
            <a:srgbClr val="F26B43"/>
          </p15:clr>
        </p15:guide>
        <p15:guide id="4" pos="7423">
          <p15:clr>
            <a:srgbClr val="F26B43"/>
          </p15:clr>
        </p15:guide>
        <p15:guide id="5" orient="horz" pos="3702">
          <p15:clr>
            <a:srgbClr val="F26B43"/>
          </p15:clr>
        </p15:guide>
        <p15:guide id="6" orient="horz" pos="255">
          <p15:clr>
            <a:srgbClr val="F26B43"/>
          </p15:clr>
        </p15:guide>
        <p15:guide id="7" orient="horz" pos="1389">
          <p15:clr>
            <a:srgbClr val="F26B43"/>
          </p15:clr>
        </p15:guide>
        <p15:guide id="9" orient="horz" pos="1162">
          <p15:clr>
            <a:srgbClr val="F26B43"/>
          </p15:clr>
        </p15:guide>
        <p15:guide id="10" pos="665">
          <p15:clr>
            <a:srgbClr val="F26B43"/>
          </p15:clr>
        </p15:guide>
        <p15:guide id="11" pos="7015">
          <p15:clr>
            <a:srgbClr val="F26B43"/>
          </p15:clr>
        </p15:guide>
        <p15:guide id="13" orient="horz" pos="216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C65E8D-F825-584D-D6FB-F8C43CA52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404813"/>
            <a:ext cx="11376026" cy="107997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D11FC7-EFA2-69A1-189F-7A86286A46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88" y="1844675"/>
            <a:ext cx="11376025" cy="40322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3F7BF6-AD90-C909-77AF-27B553EAE6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200456" y="6309320"/>
            <a:ext cx="1152128" cy="1438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2EDE175C-1A43-4C11-8530-58DBFCF29D1E}" type="datetime1">
              <a:rPr lang="fi-FI" smtClean="0"/>
              <a:t>8.5.2025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3C740A-22EB-F160-0AF7-8861ADCEA4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71464" y="6309320"/>
            <a:ext cx="8928992" cy="143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E010D8-B221-F972-68C1-3E01629A88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2584" y="6309320"/>
            <a:ext cx="431428" cy="143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800" b="1">
                <a:solidFill>
                  <a:schemeClr val="tx1"/>
                </a:solidFill>
                <a:latin typeface="+mj-lt"/>
              </a:defRPr>
            </a:lvl1pPr>
          </a:lstStyle>
          <a:p>
            <a:fld id="{D701140D-C14F-41CA-99FC-0EF83E8DA40A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5C5E2C33-AA03-78AB-8665-63E23F2C35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7988" y="6165304"/>
            <a:ext cx="385958" cy="288000"/>
          </a:xfrm>
          <a:custGeom>
            <a:avLst/>
            <a:gdLst>
              <a:gd name="T0" fmla="*/ 1576 w 1576"/>
              <a:gd name="T1" fmla="*/ 408 h 1176"/>
              <a:gd name="T2" fmla="*/ 1507 w 1576"/>
              <a:gd name="T3" fmla="*/ 815 h 1176"/>
              <a:gd name="T4" fmla="*/ 1350 w 1576"/>
              <a:gd name="T5" fmla="*/ 815 h 1176"/>
              <a:gd name="T6" fmla="*/ 1293 w 1576"/>
              <a:gd name="T7" fmla="*/ 408 h 1176"/>
              <a:gd name="T8" fmla="*/ 1293 w 1576"/>
              <a:gd name="T9" fmla="*/ 0 h 1176"/>
              <a:gd name="T10" fmla="*/ 1576 w 1576"/>
              <a:gd name="T11" fmla="*/ 0 h 1176"/>
              <a:gd name="T12" fmla="*/ 1576 w 1576"/>
              <a:gd name="T13" fmla="*/ 408 h 1176"/>
              <a:gd name="T14" fmla="*/ 740 w 1576"/>
              <a:gd name="T15" fmla="*/ 733 h 1176"/>
              <a:gd name="T16" fmla="*/ 595 w 1576"/>
              <a:gd name="T17" fmla="*/ 315 h 1176"/>
              <a:gd name="T18" fmla="*/ 450 w 1576"/>
              <a:gd name="T19" fmla="*/ 733 h 1176"/>
              <a:gd name="T20" fmla="*/ 740 w 1576"/>
              <a:gd name="T21" fmla="*/ 733 h 1176"/>
              <a:gd name="T22" fmla="*/ 1190 w 1576"/>
              <a:gd name="T23" fmla="*/ 1176 h 1176"/>
              <a:gd name="T24" fmla="*/ 893 w 1576"/>
              <a:gd name="T25" fmla="*/ 1176 h 1176"/>
              <a:gd name="T26" fmla="*/ 822 w 1576"/>
              <a:gd name="T27" fmla="*/ 968 h 1176"/>
              <a:gd name="T28" fmla="*/ 368 w 1576"/>
              <a:gd name="T29" fmla="*/ 968 h 1176"/>
              <a:gd name="T30" fmla="*/ 296 w 1576"/>
              <a:gd name="T31" fmla="*/ 1176 h 1176"/>
              <a:gd name="T32" fmla="*/ 0 w 1576"/>
              <a:gd name="T33" fmla="*/ 1176 h 1176"/>
              <a:gd name="T34" fmla="*/ 209 w 1576"/>
              <a:gd name="T35" fmla="*/ 588 h 1176"/>
              <a:gd name="T36" fmla="*/ 418 w 1576"/>
              <a:gd name="T37" fmla="*/ 0 h 1176"/>
              <a:gd name="T38" fmla="*/ 773 w 1576"/>
              <a:gd name="T39" fmla="*/ 0 h 1176"/>
              <a:gd name="T40" fmla="*/ 981 w 1576"/>
              <a:gd name="T41" fmla="*/ 588 h 1176"/>
              <a:gd name="T42" fmla="*/ 1190 w 1576"/>
              <a:gd name="T43" fmla="*/ 1176 h 1176"/>
              <a:gd name="T44" fmla="*/ 1301 w 1576"/>
              <a:gd name="T45" fmla="*/ 1176 h 1176"/>
              <a:gd name="T46" fmla="*/ 1301 w 1576"/>
              <a:gd name="T47" fmla="*/ 910 h 1176"/>
              <a:gd name="T48" fmla="*/ 1568 w 1576"/>
              <a:gd name="T49" fmla="*/ 910 h 1176"/>
              <a:gd name="T50" fmla="*/ 1568 w 1576"/>
              <a:gd name="T51" fmla="*/ 1176 h 1176"/>
              <a:gd name="T52" fmla="*/ 1301 w 1576"/>
              <a:gd name="T53" fmla="*/ 1176 h 1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76" h="1176">
                <a:moveTo>
                  <a:pt x="1576" y="408"/>
                </a:moveTo>
                <a:lnTo>
                  <a:pt x="1507" y="815"/>
                </a:lnTo>
                <a:lnTo>
                  <a:pt x="1350" y="815"/>
                </a:lnTo>
                <a:lnTo>
                  <a:pt x="1293" y="408"/>
                </a:lnTo>
                <a:lnTo>
                  <a:pt x="1293" y="0"/>
                </a:lnTo>
                <a:lnTo>
                  <a:pt x="1576" y="0"/>
                </a:lnTo>
                <a:lnTo>
                  <a:pt x="1576" y="408"/>
                </a:lnTo>
                <a:close/>
                <a:moveTo>
                  <a:pt x="740" y="733"/>
                </a:moveTo>
                <a:lnTo>
                  <a:pt x="595" y="315"/>
                </a:lnTo>
                <a:lnTo>
                  <a:pt x="450" y="733"/>
                </a:lnTo>
                <a:lnTo>
                  <a:pt x="740" y="733"/>
                </a:lnTo>
                <a:close/>
                <a:moveTo>
                  <a:pt x="1190" y="1176"/>
                </a:moveTo>
                <a:lnTo>
                  <a:pt x="893" y="1176"/>
                </a:lnTo>
                <a:lnTo>
                  <a:pt x="822" y="968"/>
                </a:lnTo>
                <a:lnTo>
                  <a:pt x="368" y="968"/>
                </a:lnTo>
                <a:lnTo>
                  <a:pt x="296" y="1176"/>
                </a:lnTo>
                <a:lnTo>
                  <a:pt x="0" y="1176"/>
                </a:lnTo>
                <a:lnTo>
                  <a:pt x="209" y="588"/>
                </a:lnTo>
                <a:lnTo>
                  <a:pt x="418" y="0"/>
                </a:lnTo>
                <a:lnTo>
                  <a:pt x="773" y="0"/>
                </a:lnTo>
                <a:lnTo>
                  <a:pt x="981" y="588"/>
                </a:lnTo>
                <a:lnTo>
                  <a:pt x="1190" y="1176"/>
                </a:lnTo>
                <a:close/>
                <a:moveTo>
                  <a:pt x="1301" y="1176"/>
                </a:moveTo>
                <a:lnTo>
                  <a:pt x="1301" y="910"/>
                </a:lnTo>
                <a:lnTo>
                  <a:pt x="1568" y="910"/>
                </a:lnTo>
                <a:lnTo>
                  <a:pt x="1568" y="1176"/>
                </a:lnTo>
                <a:lnTo>
                  <a:pt x="1301" y="117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4" name="(c)" hidden="1">
            <a:extLst>
              <a:ext uri="{FF2B5EF4-FFF2-40B4-BE49-F238E27FC236}">
                <a16:creationId xmlns:a16="http://schemas.microsoft.com/office/drawing/2014/main" id="{8C5E7599-C4F7-9F42-0FC3-001CFA949BE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1992930" y="6891795"/>
            <a:ext cx="192360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" noProof="1">
                <a:solidFill>
                  <a:schemeClr val="bg1"/>
                </a:solidFill>
                <a:latin typeface="+mn-lt"/>
              </a:rPr>
              <a:t>©grow. for</a:t>
            </a:r>
            <a:r>
              <a:rPr lang="fi-FI" sz="200" baseline="0" noProof="1">
                <a:solidFill>
                  <a:schemeClr val="bg1"/>
                </a:solidFill>
                <a:latin typeface="+mn-lt"/>
              </a:rPr>
              <a:t> aalto</a:t>
            </a:r>
            <a:endParaRPr lang="fi-FI" sz="200" noProof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5" name="(logo)" descr="Z:\GRW (grow)\logot\copyright_grow.png" hidden="1">
            <a:extLst>
              <a:ext uri="{FF2B5EF4-FFF2-40B4-BE49-F238E27FC236}">
                <a16:creationId xmlns:a16="http://schemas.microsoft.com/office/drawing/2014/main" id="{2253F43D-7AF1-7EB4-2D74-17D11A66FF4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000"/>
            <a:ext cx="60261" cy="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0623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4" r:id="rId1"/>
    <p:sldLayoutId id="2147484071" r:id="rId2"/>
    <p:sldLayoutId id="2147484072" r:id="rId3"/>
    <p:sldLayoutId id="2147484073" r:id="rId4"/>
    <p:sldLayoutId id="2147484074" r:id="rId5"/>
    <p:sldLayoutId id="2147484064" r:id="rId6"/>
    <p:sldLayoutId id="2147484065" r:id="rId7"/>
    <p:sldLayoutId id="2147484066" r:id="rId8"/>
    <p:sldLayoutId id="2147484067" r:id="rId9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800"/>
        </a:spcBef>
        <a:buFontTx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6700" indent="-2667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542925" indent="-27622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09625" indent="-2667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076325" indent="-2667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343025" indent="-2667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619250" indent="-27622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1885950" indent="-2667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152650" indent="-2667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840">
          <p15:clr>
            <a:srgbClr val="F26B43"/>
          </p15:clr>
        </p15:guide>
        <p15:guide id="3" pos="257">
          <p15:clr>
            <a:srgbClr val="F26B43"/>
          </p15:clr>
        </p15:guide>
        <p15:guide id="4" pos="7423">
          <p15:clr>
            <a:srgbClr val="F26B43"/>
          </p15:clr>
        </p15:guide>
        <p15:guide id="5" orient="horz" pos="3702">
          <p15:clr>
            <a:srgbClr val="F26B43"/>
          </p15:clr>
        </p15:guide>
        <p15:guide id="6" orient="horz" pos="255">
          <p15:clr>
            <a:srgbClr val="F26B43"/>
          </p15:clr>
        </p15:guide>
        <p15:guide id="7" orient="horz" pos="1389">
          <p15:clr>
            <a:srgbClr val="F26B43"/>
          </p15:clr>
        </p15:guide>
        <p15:guide id="9" orient="horz" pos="1162">
          <p15:clr>
            <a:srgbClr val="F26B43"/>
          </p15:clr>
        </p15:guide>
        <p15:guide id="10" pos="665">
          <p15:clr>
            <a:srgbClr val="F26B43"/>
          </p15:clr>
        </p15:guide>
        <p15:guide id="11" pos="7015">
          <p15:clr>
            <a:srgbClr val="F26B43"/>
          </p15:clr>
        </p15:guide>
        <p15:guide id="13" orient="horz" pos="2160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C65E8D-F825-584D-D6FB-F8C43CA52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404813"/>
            <a:ext cx="11376026" cy="107997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D11FC7-EFA2-69A1-189F-7A86286A46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88" y="1844675"/>
            <a:ext cx="11376025" cy="40322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3F7BF6-AD90-C909-77AF-27B553EAE6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200456" y="6309320"/>
            <a:ext cx="1152128" cy="1438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2CE1EE34-BDA5-4457-AC6A-D23E1D6D819A}" type="datetime1">
              <a:rPr lang="fi-FI" smtClean="0"/>
              <a:t>8.5.2025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3C740A-22EB-F160-0AF7-8861ADCEA4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71464" y="6309320"/>
            <a:ext cx="8928992" cy="143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E010D8-B221-F972-68C1-3E01629A88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2584" y="6309320"/>
            <a:ext cx="431428" cy="143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800" b="1">
                <a:solidFill>
                  <a:schemeClr val="tx1"/>
                </a:solidFill>
                <a:latin typeface="+mj-lt"/>
              </a:defRPr>
            </a:lvl1pPr>
          </a:lstStyle>
          <a:p>
            <a:fld id="{D701140D-C14F-41CA-99FC-0EF83E8DA40A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5C5E2C33-AA03-78AB-8665-63E23F2C35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7988" y="6165304"/>
            <a:ext cx="385958" cy="288000"/>
          </a:xfrm>
          <a:custGeom>
            <a:avLst/>
            <a:gdLst>
              <a:gd name="T0" fmla="*/ 1576 w 1576"/>
              <a:gd name="T1" fmla="*/ 408 h 1176"/>
              <a:gd name="T2" fmla="*/ 1507 w 1576"/>
              <a:gd name="T3" fmla="*/ 815 h 1176"/>
              <a:gd name="T4" fmla="*/ 1350 w 1576"/>
              <a:gd name="T5" fmla="*/ 815 h 1176"/>
              <a:gd name="T6" fmla="*/ 1293 w 1576"/>
              <a:gd name="T7" fmla="*/ 408 h 1176"/>
              <a:gd name="T8" fmla="*/ 1293 w 1576"/>
              <a:gd name="T9" fmla="*/ 0 h 1176"/>
              <a:gd name="T10" fmla="*/ 1576 w 1576"/>
              <a:gd name="T11" fmla="*/ 0 h 1176"/>
              <a:gd name="T12" fmla="*/ 1576 w 1576"/>
              <a:gd name="T13" fmla="*/ 408 h 1176"/>
              <a:gd name="T14" fmla="*/ 740 w 1576"/>
              <a:gd name="T15" fmla="*/ 733 h 1176"/>
              <a:gd name="T16" fmla="*/ 595 w 1576"/>
              <a:gd name="T17" fmla="*/ 315 h 1176"/>
              <a:gd name="T18" fmla="*/ 450 w 1576"/>
              <a:gd name="T19" fmla="*/ 733 h 1176"/>
              <a:gd name="T20" fmla="*/ 740 w 1576"/>
              <a:gd name="T21" fmla="*/ 733 h 1176"/>
              <a:gd name="T22" fmla="*/ 1190 w 1576"/>
              <a:gd name="T23" fmla="*/ 1176 h 1176"/>
              <a:gd name="T24" fmla="*/ 893 w 1576"/>
              <a:gd name="T25" fmla="*/ 1176 h 1176"/>
              <a:gd name="T26" fmla="*/ 822 w 1576"/>
              <a:gd name="T27" fmla="*/ 968 h 1176"/>
              <a:gd name="T28" fmla="*/ 368 w 1576"/>
              <a:gd name="T29" fmla="*/ 968 h 1176"/>
              <a:gd name="T30" fmla="*/ 296 w 1576"/>
              <a:gd name="T31" fmla="*/ 1176 h 1176"/>
              <a:gd name="T32" fmla="*/ 0 w 1576"/>
              <a:gd name="T33" fmla="*/ 1176 h 1176"/>
              <a:gd name="T34" fmla="*/ 209 w 1576"/>
              <a:gd name="T35" fmla="*/ 588 h 1176"/>
              <a:gd name="T36" fmla="*/ 418 w 1576"/>
              <a:gd name="T37" fmla="*/ 0 h 1176"/>
              <a:gd name="T38" fmla="*/ 773 w 1576"/>
              <a:gd name="T39" fmla="*/ 0 h 1176"/>
              <a:gd name="T40" fmla="*/ 981 w 1576"/>
              <a:gd name="T41" fmla="*/ 588 h 1176"/>
              <a:gd name="T42" fmla="*/ 1190 w 1576"/>
              <a:gd name="T43" fmla="*/ 1176 h 1176"/>
              <a:gd name="T44" fmla="*/ 1301 w 1576"/>
              <a:gd name="T45" fmla="*/ 1176 h 1176"/>
              <a:gd name="T46" fmla="*/ 1301 w 1576"/>
              <a:gd name="T47" fmla="*/ 910 h 1176"/>
              <a:gd name="T48" fmla="*/ 1568 w 1576"/>
              <a:gd name="T49" fmla="*/ 910 h 1176"/>
              <a:gd name="T50" fmla="*/ 1568 w 1576"/>
              <a:gd name="T51" fmla="*/ 1176 h 1176"/>
              <a:gd name="T52" fmla="*/ 1301 w 1576"/>
              <a:gd name="T53" fmla="*/ 1176 h 1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76" h="1176">
                <a:moveTo>
                  <a:pt x="1576" y="408"/>
                </a:moveTo>
                <a:lnTo>
                  <a:pt x="1507" y="815"/>
                </a:lnTo>
                <a:lnTo>
                  <a:pt x="1350" y="815"/>
                </a:lnTo>
                <a:lnTo>
                  <a:pt x="1293" y="408"/>
                </a:lnTo>
                <a:lnTo>
                  <a:pt x="1293" y="0"/>
                </a:lnTo>
                <a:lnTo>
                  <a:pt x="1576" y="0"/>
                </a:lnTo>
                <a:lnTo>
                  <a:pt x="1576" y="408"/>
                </a:lnTo>
                <a:close/>
                <a:moveTo>
                  <a:pt x="740" y="733"/>
                </a:moveTo>
                <a:lnTo>
                  <a:pt x="595" y="315"/>
                </a:lnTo>
                <a:lnTo>
                  <a:pt x="450" y="733"/>
                </a:lnTo>
                <a:lnTo>
                  <a:pt x="740" y="733"/>
                </a:lnTo>
                <a:close/>
                <a:moveTo>
                  <a:pt x="1190" y="1176"/>
                </a:moveTo>
                <a:lnTo>
                  <a:pt x="893" y="1176"/>
                </a:lnTo>
                <a:lnTo>
                  <a:pt x="822" y="968"/>
                </a:lnTo>
                <a:lnTo>
                  <a:pt x="368" y="968"/>
                </a:lnTo>
                <a:lnTo>
                  <a:pt x="296" y="1176"/>
                </a:lnTo>
                <a:lnTo>
                  <a:pt x="0" y="1176"/>
                </a:lnTo>
                <a:lnTo>
                  <a:pt x="209" y="588"/>
                </a:lnTo>
                <a:lnTo>
                  <a:pt x="418" y="0"/>
                </a:lnTo>
                <a:lnTo>
                  <a:pt x="773" y="0"/>
                </a:lnTo>
                <a:lnTo>
                  <a:pt x="981" y="588"/>
                </a:lnTo>
                <a:lnTo>
                  <a:pt x="1190" y="1176"/>
                </a:lnTo>
                <a:close/>
                <a:moveTo>
                  <a:pt x="1301" y="1176"/>
                </a:moveTo>
                <a:lnTo>
                  <a:pt x="1301" y="910"/>
                </a:lnTo>
                <a:lnTo>
                  <a:pt x="1568" y="910"/>
                </a:lnTo>
                <a:lnTo>
                  <a:pt x="1568" y="1176"/>
                </a:lnTo>
                <a:lnTo>
                  <a:pt x="1301" y="117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4" name="(c)" hidden="1">
            <a:extLst>
              <a:ext uri="{FF2B5EF4-FFF2-40B4-BE49-F238E27FC236}">
                <a16:creationId xmlns:a16="http://schemas.microsoft.com/office/drawing/2014/main" id="{8C5E7599-C4F7-9F42-0FC3-001CFA949BE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1992930" y="6891795"/>
            <a:ext cx="192360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" noProof="1">
                <a:solidFill>
                  <a:schemeClr val="bg1"/>
                </a:solidFill>
                <a:latin typeface="+mn-lt"/>
              </a:rPr>
              <a:t>©grow. for</a:t>
            </a:r>
            <a:r>
              <a:rPr lang="fi-FI" sz="200" baseline="0" noProof="1">
                <a:solidFill>
                  <a:schemeClr val="bg1"/>
                </a:solidFill>
                <a:latin typeface="+mn-lt"/>
              </a:rPr>
              <a:t> aalto</a:t>
            </a:r>
            <a:endParaRPr lang="fi-FI" sz="200" noProof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5" name="(logo)" descr="Z:\GRW (grow)\logot\copyright_grow.png" hidden="1">
            <a:extLst>
              <a:ext uri="{FF2B5EF4-FFF2-40B4-BE49-F238E27FC236}">
                <a16:creationId xmlns:a16="http://schemas.microsoft.com/office/drawing/2014/main" id="{2253F43D-7AF1-7EB4-2D74-17D11A66FF4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000"/>
            <a:ext cx="60261" cy="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0130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0" r:id="rId1"/>
    <p:sldLayoutId id="2147483888" r:id="rId2"/>
    <p:sldLayoutId id="2147483889" r:id="rId3"/>
    <p:sldLayoutId id="2147483890" r:id="rId4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800"/>
        </a:spcBef>
        <a:buFontTx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6700" indent="-2667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542925" indent="-27622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09625" indent="-2667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076325" indent="-2667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343025" indent="-2667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619250" indent="-27622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1885950" indent="-2667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152650" indent="-2667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840">
          <p15:clr>
            <a:srgbClr val="F26B43"/>
          </p15:clr>
        </p15:guide>
        <p15:guide id="3" pos="257">
          <p15:clr>
            <a:srgbClr val="F26B43"/>
          </p15:clr>
        </p15:guide>
        <p15:guide id="4" pos="7423">
          <p15:clr>
            <a:srgbClr val="F26B43"/>
          </p15:clr>
        </p15:guide>
        <p15:guide id="5" orient="horz" pos="3702">
          <p15:clr>
            <a:srgbClr val="F26B43"/>
          </p15:clr>
        </p15:guide>
        <p15:guide id="6" orient="horz" pos="255">
          <p15:clr>
            <a:srgbClr val="F26B43"/>
          </p15:clr>
        </p15:guide>
        <p15:guide id="7" orient="horz" pos="1389">
          <p15:clr>
            <a:srgbClr val="F26B43"/>
          </p15:clr>
        </p15:guide>
        <p15:guide id="9" orient="horz" pos="1162">
          <p15:clr>
            <a:srgbClr val="F26B43"/>
          </p15:clr>
        </p15:guide>
        <p15:guide id="10" pos="665">
          <p15:clr>
            <a:srgbClr val="F26B43"/>
          </p15:clr>
        </p15:guide>
        <p15:guide id="11" pos="7015">
          <p15:clr>
            <a:srgbClr val="F26B43"/>
          </p15:clr>
        </p15:guide>
        <p15:guide id="13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A group of people jumping on stairs&#10;&#10;Description automatically generated">
            <a:extLst>
              <a:ext uri="{FF2B5EF4-FFF2-40B4-BE49-F238E27FC236}">
                <a16:creationId xmlns:a16="http://schemas.microsoft.com/office/drawing/2014/main" id="{480147BE-ECD6-397B-0795-FF7E3EDB331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9857D43-A164-07CC-6E10-F6BD9C79FA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HUMKK - </a:t>
            </a:r>
            <a:r>
              <a:rPr lang="en-US" dirty="0" err="1"/>
              <a:t>auditointi</a:t>
            </a:r>
            <a:endParaRPr lang="fi-FI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9447D6EC-872E-AA5C-3F38-431FC3772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00676" y="1988313"/>
            <a:ext cx="5183337" cy="984885"/>
          </a:xfrm>
        </p:spPr>
        <p:txBody>
          <a:bodyPr/>
          <a:lstStyle/>
          <a:p>
            <a:r>
              <a:rPr lang="en-US" dirty="0" err="1"/>
              <a:t>Arviointialueet</a:t>
            </a:r>
            <a:r>
              <a:rPr lang="en-US" dirty="0"/>
              <a:t> ja </a:t>
            </a:r>
            <a:r>
              <a:rPr lang="en-US" dirty="0" err="1"/>
              <a:t>laatukriteerit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AC5DEE-6E6D-DF98-2F5E-85DBB128EAB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6E1DA7C-1B08-4EB5-987E-7E79D498F0DB}" type="datetime1">
              <a:rPr lang="fi-FI" smtClean="0"/>
              <a:t>8.5.2025</a:t>
            </a:fld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F18099-ECFF-EC1D-144F-AD43385F5E2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pPr/>
              <a:t>1</a:t>
            </a:fld>
            <a:endParaRPr lang="fi-FI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C244ADC-4590-3BB6-4B5B-EDEDD2FB215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71871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792E9-9156-51FB-CAD7-50E4B2FF2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404813"/>
            <a:ext cx="9072389" cy="1079971"/>
          </a:xfrm>
        </p:spPr>
        <p:txBody>
          <a:bodyPr/>
          <a:lstStyle/>
          <a:p>
            <a:r>
              <a:rPr lang="fi-FI" sz="3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Yu Gothic Light" panose="020B0300000000000000" pitchFamily="34" charset="-128"/>
                <a:cs typeface="Times New Roman" panose="02020603050405020304" pitchFamily="18" charset="0"/>
              </a:rPr>
              <a:t>Arviointialue 1 – Opiskelun tuki urheilijalle</a:t>
            </a:r>
            <a:br>
              <a:rPr lang="fi-FI" sz="3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Yu Gothic Light" panose="020B0300000000000000" pitchFamily="34" charset="-128"/>
                <a:cs typeface="Times New Roman" panose="02020603050405020304" pitchFamily="18" charset="0"/>
              </a:rPr>
            </a:br>
            <a:endParaRPr lang="fi-FI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9861CF-B6AE-E781-82B7-802DC04E6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58DA4-33CA-4F40-84C0-C5D87AF1589C}" type="datetime1">
              <a:rPr lang="fi-FI" smtClean="0"/>
              <a:t>8.5.2025</a:t>
            </a:fld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22B489-F192-E3B6-26AF-17D00DD06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t>2</a:t>
            </a:fld>
            <a:endParaRPr lang="fi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5BDF10-23DB-60A1-2F51-C78C86E609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55687" y="1196752"/>
            <a:ext cx="10080625" cy="3671886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i-FI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Auditointimallin mukaiset laatutekijät: </a:t>
            </a:r>
            <a:endParaRPr lang="fi-FI" sz="1800" dirty="0">
              <a:effectLst/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i-FI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Urheilijoille on tarjolla riittävästi henkilökohtaista opintojen ohjausta.</a:t>
            </a:r>
            <a:endParaRPr lang="fi-FI" sz="1800" dirty="0">
              <a:effectLst/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i-FI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Urheilija tietää, kenen puoleen kääntyä opintojaan koskevissa asioissa ja mistä saa apua mahdollisten ongelmien ilmaantuessa.</a:t>
            </a:r>
            <a:endParaRPr lang="fi-FI" sz="1800" dirty="0">
              <a:effectLst/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i-FI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Urheilijoiden kanssa työskentelevillä urheiluakatemiayhteyshenkilöillä on riittävä ymmärrys huippu-urheilijan arjesta ja osaamista auttaa urheilijoita opintojen suunnittelussa huippu-urheilun vaatimukset huomioiden sekä halu kehittää osaamistaan.</a:t>
            </a:r>
            <a:endParaRPr lang="fi-FI" sz="1800" dirty="0">
              <a:effectLst/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i-FI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Korkeakoulun urheiluakatemiayhteyshenkilöt edesauttavat korkeakoulussa opiskelevien urheilijoiden verkostoitumista ja urheilijayhteisön syntymistä sekä tekevät toimenpiteitä urheilijoiden vertaistuen organisoimiseksi (esim. nimeämällä huippu-urheilija tutorin).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i-FI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Korkeakoulu tarjoaa yksityiskohtaiset kuvaukset opintokokonaisuuksiensa sisällöistä ja vaatimuksista urheilijoiden suunnitelmallisen kaksoisuratoteutuksen edistämiseksi (siirretty 5 alueelta)</a:t>
            </a:r>
            <a:endParaRPr lang="fi-FI" sz="1800" dirty="0">
              <a:effectLst/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Korkeakoulu tunnistaa vastuunsa opiskelijaurheilijoiden hyvinvoinnin ja mielenterveyden tukemisessa – tarjolla on riittävästi tukipalveluita, jotka ovat urheilijoiden saavutettavissa</a:t>
            </a:r>
            <a:endParaRPr lang="fi-FI" sz="1800" dirty="0">
              <a:effectLst/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98252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68131-967E-29B3-C5A5-6D346A21E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Yu Gothic Light" panose="020B0300000000000000" pitchFamily="34" charset="-128"/>
                <a:cs typeface="Times New Roman" panose="02020603050405020304" pitchFamily="18" charset="0"/>
              </a:rPr>
              <a:t>Arviointialue 2 – Joustavien opintopolkujen rakentaminen</a:t>
            </a:r>
            <a:br>
              <a:rPr lang="fi-FI" sz="3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Yu Gothic Light" panose="020B0300000000000000" pitchFamily="34" charset="-128"/>
                <a:cs typeface="Times New Roman" panose="02020603050405020304" pitchFamily="18" charset="0"/>
              </a:rPr>
            </a:br>
            <a:endParaRPr lang="fi-FI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DE462E-72F9-456E-E09D-5EA05DFED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58DA4-33CA-4F40-84C0-C5D87AF1589C}" type="datetime1">
              <a:rPr lang="fi-FI" smtClean="0"/>
              <a:t>8.5.2025</a:t>
            </a:fld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1DD784-668C-32A1-DBEB-19C7EF167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t>3</a:t>
            </a:fld>
            <a:endParaRPr lang="fi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E4189D-5174-72D8-E390-EC23D7278C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83432" y="1593057"/>
            <a:ext cx="9865096" cy="3671886"/>
          </a:xfrm>
        </p:spPr>
        <p:txBody>
          <a:bodyPr/>
          <a:lstStyle/>
          <a:p>
            <a:pPr>
              <a:lnSpc>
                <a:spcPts val="1200"/>
              </a:lnSpc>
              <a:spcBef>
                <a:spcPts val="600"/>
              </a:spcBef>
              <a:spcAft>
                <a:spcPts val="600"/>
              </a:spcAft>
            </a:pPr>
            <a:r>
              <a:rPr lang="fi-FI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Auditointimallin mukaiset laatutekijät:</a:t>
            </a:r>
            <a:endParaRPr lang="fi-FI" sz="1800" dirty="0">
              <a:effectLst/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i-FI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Korkeakoululla on tarjota urheilijalle mahdollisuuksia ajasta ja paikasta riippumattomien opintojen suorittamiseen opiskelualan vaatimusten mahdollistamissa rajoissa.</a:t>
            </a:r>
            <a:endParaRPr lang="fi-FI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i-FI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Korkeakoululla on valmius joustaviin tenttimisaikatauluihin ja tenttien suorittamistapoihin sekä osaamisen osoittamiseen urheilijoiden ulkomaan leirien ja kilpailumatkojen sitä edellyttäessä.</a:t>
            </a:r>
            <a:endParaRPr lang="fi-FI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i-FI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Korkeakoulu pyrkii yhdessä urheilijan kanssa löytämään urheilun näkökulmasta toimivan ratkaisun opintoihin kuuluvan pakollisen harjoittelun suorittamiseen. </a:t>
            </a:r>
            <a:endParaRPr lang="fi-FI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i-FI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Korkeakoulu tunnistaa huippu-urheilun perusteeksi saada tarvittaessa pidennystä opiskeluaikaan. </a:t>
            </a:r>
            <a:endParaRPr lang="fi-FI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i-FI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Korkeakoulu pyrkii yhdessä urheilijan kanssa löytämään urheilun näkökulmasta toimivan ratkaisun opintoihin kuuluvan pakollisen harjoittelun suorittamiseen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81694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68131-967E-29B3-C5A5-6D346A21E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Yu Gothic Light" panose="020B0300000000000000" pitchFamily="34" charset="-128"/>
                <a:cs typeface="Times New Roman" panose="02020603050405020304" pitchFamily="18" charset="0"/>
              </a:rPr>
              <a:t>Arviointialue 3 – Urheilusta hankitun osaamisen tunnustaminen osana opintoja ja urheilijoille räätälöidyt opintokokonaisuudet </a:t>
            </a:r>
            <a:br>
              <a:rPr lang="fi-FI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Yu Gothic Light" panose="020B0300000000000000" pitchFamily="34" charset="-128"/>
                <a:cs typeface="Times New Roman" panose="02020603050405020304" pitchFamily="18" charset="0"/>
              </a:rPr>
            </a:br>
            <a:endParaRPr lang="fi-FI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DE462E-72F9-456E-E09D-5EA05DFED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58DA4-33CA-4F40-84C0-C5D87AF1589C}" type="datetime1">
              <a:rPr lang="fi-FI" smtClean="0"/>
              <a:t>8.5.2025</a:t>
            </a:fld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1DD784-668C-32A1-DBEB-19C7EF167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t>4</a:t>
            </a:fld>
            <a:endParaRPr lang="fi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E4189D-5174-72D8-E390-EC23D7278C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27448" y="1700808"/>
            <a:ext cx="9360792" cy="3671886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i-FI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Auditointimallin mukaiset laatutekijät: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i-FI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Korkeakoulu tunnistaa urheilun kautta syntyneen tutkintotasoa vastaavan osaamisen ja luo mahdollisuuksia sen </a:t>
            </a:r>
            <a:r>
              <a:rPr lang="fi-FI" sz="18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opinnollistamiseen</a:t>
            </a:r>
            <a:r>
              <a:rPr lang="fi-FI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i-FI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Korkeakoulu on valmis urheilijoille suunnattavien opintokokonaisuuksien rakentamiseen tai tarjoaa olemassa olevien vastaavien kokonaisuuksien sisällyttämisen urheilijan opintoihin 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Korkeakoulu auttaa urheilijoita tunnistamaan ja sanoittamaan omaa urheilusta syntynyttä osaamistaan yhteistyössä urheiluakatemian kanssa.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64666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68131-967E-29B3-C5A5-6D346A21E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Yu Gothic Light" panose="020B0300000000000000" pitchFamily="34" charset="-128"/>
                <a:cs typeface="Times New Roman" panose="02020603050405020304" pitchFamily="18" charset="0"/>
              </a:rPr>
              <a:t>Arviointialue 4 – Siirtymävaiheiden toimenpiteet </a:t>
            </a:r>
            <a:br>
              <a:rPr lang="fi-FI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Yu Gothic Light" panose="020B0300000000000000" pitchFamily="34" charset="-128"/>
                <a:cs typeface="Times New Roman" panose="02020603050405020304" pitchFamily="18" charset="0"/>
              </a:rPr>
            </a:br>
            <a:endParaRPr lang="fi-FI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DE462E-72F9-456E-E09D-5EA05DFED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58DA4-33CA-4F40-84C0-C5D87AF1589C}" type="datetime1">
              <a:rPr lang="fi-FI" smtClean="0"/>
              <a:t>8.5.2025</a:t>
            </a:fld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1DD784-668C-32A1-DBEB-19C7EF167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t>5</a:t>
            </a:fld>
            <a:endParaRPr lang="fi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E4189D-5174-72D8-E390-EC23D7278C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83433" y="1484784"/>
            <a:ext cx="9289032" cy="3671886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i-FI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Auditointimallin mukaiset laatutekijät: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i-FI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Korkeakoulun akatemiayhteyshenkilö tekee yhteistyötä paikallisten toisen asteen oppilaitosten – erityisesti toisen asteen urheiluoppilaitosten – kanssa varmistaakseen, että korkeakouluopintoja suunnittelevilla urheilijoilla on realistinen kuva kaksoisuran toteuttamisesta kyseisessä korkeakoulussa ja kiinnostuksensa kohteena olevalla koulutusalalla.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i-FI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Korkeakoulu tarjoaa avoimen yliopiston ja avoimen ammattikorkeakoulun väyläopintoja sekä mahdollisuuksien mukaan väyläopintoja toisen asteen opiskelijoille ja viestii niistä urheilijoille yhdessä urheiluakatemian kanssa.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Korkeakoulu auttaa urheilijaa valmistautumaan tutkinnon suorittamisen jälkeiseen urasiirtymään yhteistyössä urheiluakatemian kanssa. 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10175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68131-967E-29B3-C5A5-6D346A21E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Yu Gothic Light" panose="020B0300000000000000" pitchFamily="34" charset="-128"/>
                <a:cs typeface="Times New Roman" panose="02020603050405020304" pitchFamily="18" charset="0"/>
              </a:rPr>
              <a:t>Arviointialue 5 – Viestintä ja yhteistyö urheiluakatemian sekä Olympiakomitean kanssa</a:t>
            </a:r>
            <a:br>
              <a:rPr lang="fi-FI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Yu Gothic Light" panose="020B0300000000000000" pitchFamily="34" charset="-128"/>
                <a:cs typeface="Times New Roman" panose="02020603050405020304" pitchFamily="18" charset="0"/>
              </a:rPr>
            </a:br>
            <a:endParaRPr lang="fi-FI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DE462E-72F9-456E-E09D-5EA05DFED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58DA4-33CA-4F40-84C0-C5D87AF1589C}" type="datetime1">
              <a:rPr lang="fi-FI" smtClean="0"/>
              <a:t>8.5.2025</a:t>
            </a:fld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1DD784-668C-32A1-DBEB-19C7EF167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t>6</a:t>
            </a:fld>
            <a:endParaRPr lang="fi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E4189D-5174-72D8-E390-EC23D7278C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56503" y="1902577"/>
            <a:ext cx="9043953" cy="3671886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i-FI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Auditointimallin mukaiset laatutekijät: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i-FI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Korkeakoulun johto ja akatemiayhteyshenkilö(t) huolehtivat siitä, että korkeakoulun sisällä tunnetaan huippu-urheilijamyönteisen korkeakoulun laatutekijät ja niihin myös sitoudutaan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i-FI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Korkeakoulu tuo viestinnässään ja markkinoinnissaan esille huippu-urheilijamyönteisyyttään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i-FI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Korkeakoulun ja urheiluakatemian yhteistyö on jatkuvaa/säännöllistä, rakenteellista ja sovittuja asioita tarkastellaan säännöllisesti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Korkeakoulun urheiluakatemiayhteyshenkilöt osallistuvat vuosittaisiin valtakunnallisiin verkostotapaamisiin ja mahdollisiin urheiluakatemian järjestämiin paikkakuntakohtaisiin tai alueellisiin tapaamisiin.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061976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68131-967E-29B3-C5A5-6D346A21E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Yu Gothic Light" panose="020B0300000000000000" pitchFamily="34" charset="-128"/>
                <a:cs typeface="Times New Roman" panose="02020603050405020304" pitchFamily="18" charset="0"/>
              </a:rPr>
              <a:t>Arviointialue 6 – Urheilun tuki</a:t>
            </a:r>
            <a:br>
              <a:rPr lang="fi-FI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Yu Gothic Light" panose="020B0300000000000000" pitchFamily="34" charset="-128"/>
                <a:cs typeface="Times New Roman" panose="02020603050405020304" pitchFamily="18" charset="0"/>
              </a:rPr>
            </a:br>
            <a:endParaRPr lang="fi-FI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DE462E-72F9-456E-E09D-5EA05DFED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58DA4-33CA-4F40-84C0-C5D87AF1589C}" type="datetime1">
              <a:rPr lang="fi-FI" smtClean="0"/>
              <a:t>8.5.2025</a:t>
            </a:fld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1DD784-668C-32A1-DBEB-19C7EF167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t>7</a:t>
            </a:fld>
            <a:endParaRPr lang="fi-FI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D90237-2BD4-9482-E5B1-4278654B7363}"/>
              </a:ext>
            </a:extLst>
          </p:cNvPr>
          <p:cNvSpPr txBox="1"/>
          <p:nvPr/>
        </p:nvSpPr>
        <p:spPr>
          <a:xfrm>
            <a:off x="1127448" y="1700808"/>
            <a:ext cx="6095010" cy="2670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  <a:spcBef>
                <a:spcPts val="600"/>
              </a:spcBef>
              <a:spcAft>
                <a:spcPts val="600"/>
              </a:spcAft>
            </a:pPr>
            <a:r>
              <a:rPr lang="fi-FI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Auditointimallin mukaiset laatutekijät</a:t>
            </a:r>
            <a:r>
              <a:rPr lang="fi-FI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fi-FI" sz="1400" dirty="0">
              <a:effectLst/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CE9721A-2A0B-A591-7139-1A68BBC5560A}"/>
              </a:ext>
            </a:extLst>
          </p:cNvPr>
          <p:cNvSpPr txBox="1"/>
          <p:nvPr/>
        </p:nvSpPr>
        <p:spPr>
          <a:xfrm>
            <a:off x="1199456" y="2183893"/>
            <a:ext cx="7898685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i-FI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Korkeakoulu tarjoaa urheilijoille mahdollisuutta hyödyntää käytettävissä olevia olosuhteita päivittäisharjoitteluunsa ja pyrkii kehittämään olosuhteitaan ja niiden käytettävyyttä.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i-FI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Korkeakoulu huomioi ja palkitsee menestyneitä opiskelijaurheilijoitaan yhteistyössä urheiluakatemian kanssa sekä myöntää mahdollisuuksien mukaan stipendejä ja avustuksia urheilijoille.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Opiskelijaurheilijoille on käytettävissä asiantuntijatoimintaa (esim. lääketiede, fysioterapia, urheilupsykologia, valmennus) harjoittelun tueksi joko urheiluakatemian tai korkeakoulun tarjoamana.</a:t>
            </a:r>
          </a:p>
        </p:txBody>
      </p:sp>
    </p:spTree>
    <p:extLst>
      <p:ext uri="{BB962C8B-B14F-4D97-AF65-F5344CB8AC3E}">
        <p14:creationId xmlns:p14="http://schemas.microsoft.com/office/powerpoint/2010/main" val="1458293889"/>
      </p:ext>
    </p:extLst>
  </p:cSld>
  <p:clrMapOvr>
    <a:masterClrMapping/>
  </p:clrMapOvr>
</p:sld>
</file>

<file path=ppt/theme/theme1.xml><?xml version="1.0" encoding="utf-8"?>
<a:theme xmlns:a="http://schemas.openxmlformats.org/drawingml/2006/main" name="Aalto - Title Slides">
  <a:themeElements>
    <a:clrScheme name="AALTO university">
      <a:dk1>
        <a:sysClr val="windowText" lastClr="000000"/>
      </a:dk1>
      <a:lt1>
        <a:sysClr val="window" lastClr="FFFFFF"/>
      </a:lt1>
      <a:dk2>
        <a:srgbClr val="B4B4B4"/>
      </a:dk2>
      <a:lt2>
        <a:srgbClr val="E8E8E8"/>
      </a:lt2>
      <a:accent1>
        <a:srgbClr val="F7E159"/>
      </a:accent1>
      <a:accent2>
        <a:srgbClr val="FD6360"/>
      </a:accent2>
      <a:accent3>
        <a:srgbClr val="46A5FF"/>
      </a:accent3>
      <a:accent4>
        <a:srgbClr val="5A5A5A"/>
      </a:accent4>
      <a:accent5>
        <a:srgbClr val="A0A0A0"/>
      </a:accent5>
      <a:accent6>
        <a:srgbClr val="DCDCDC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ctr"/>
      <a:lstStyle>
        <a:defPPr algn="ctr">
          <a:defRPr sz="1600" dirty="0" err="1" smtClean="0">
            <a:solidFill>
              <a:schemeClr val="tx1"/>
            </a:solidFill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sz="1600" dirty="0" err="1" smtClean="0">
            <a:latin typeface="+mj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alto.potx" id="{E5661A51-00B6-43DE-BADF-97B251F291A2}" vid="{90F5F026-B396-47EC-BA43-7A6FDF7A8E3B}"/>
    </a:ext>
  </a:extLst>
</a:theme>
</file>

<file path=ppt/theme/theme2.xml><?xml version="1.0" encoding="utf-8"?>
<a:theme xmlns:a="http://schemas.openxmlformats.org/drawingml/2006/main" name="Aalto - Content Slides">
  <a:themeElements>
    <a:clrScheme name="AALTO university">
      <a:dk1>
        <a:sysClr val="windowText" lastClr="000000"/>
      </a:dk1>
      <a:lt1>
        <a:sysClr val="window" lastClr="FFFFFF"/>
      </a:lt1>
      <a:dk2>
        <a:srgbClr val="B4B4B4"/>
      </a:dk2>
      <a:lt2>
        <a:srgbClr val="E8E8E8"/>
      </a:lt2>
      <a:accent1>
        <a:srgbClr val="F7E159"/>
      </a:accent1>
      <a:accent2>
        <a:srgbClr val="FD6360"/>
      </a:accent2>
      <a:accent3>
        <a:srgbClr val="46A5FF"/>
      </a:accent3>
      <a:accent4>
        <a:srgbClr val="5A5A5A"/>
      </a:accent4>
      <a:accent5>
        <a:srgbClr val="A0A0A0"/>
      </a:accent5>
      <a:accent6>
        <a:srgbClr val="DCDCDC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ctr"/>
      <a:lstStyle>
        <a:defPPr algn="ctr">
          <a:defRPr sz="1600" dirty="0" err="1" smtClean="0">
            <a:solidFill>
              <a:schemeClr val="tx1"/>
            </a:solidFill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sz="1600" dirty="0" err="1" smtClean="0">
            <a:latin typeface="+mj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alto.potx" id="{E5661A51-00B6-43DE-BADF-97B251F291A2}" vid="{FE8C261A-EA10-422E-9816-30B6FE9F850C}"/>
    </a:ext>
  </a:extLst>
</a:theme>
</file>

<file path=ppt/theme/theme3.xml><?xml version="1.0" encoding="utf-8"?>
<a:theme xmlns:a="http://schemas.openxmlformats.org/drawingml/2006/main" name="Aalto - Divider Slides">
  <a:themeElements>
    <a:clrScheme name="AALTO university">
      <a:dk1>
        <a:sysClr val="windowText" lastClr="000000"/>
      </a:dk1>
      <a:lt1>
        <a:sysClr val="window" lastClr="FFFFFF"/>
      </a:lt1>
      <a:dk2>
        <a:srgbClr val="B4B4B4"/>
      </a:dk2>
      <a:lt2>
        <a:srgbClr val="E8E8E8"/>
      </a:lt2>
      <a:accent1>
        <a:srgbClr val="F7E159"/>
      </a:accent1>
      <a:accent2>
        <a:srgbClr val="FD6360"/>
      </a:accent2>
      <a:accent3>
        <a:srgbClr val="46A5FF"/>
      </a:accent3>
      <a:accent4>
        <a:srgbClr val="5A5A5A"/>
      </a:accent4>
      <a:accent5>
        <a:srgbClr val="A0A0A0"/>
      </a:accent5>
      <a:accent6>
        <a:srgbClr val="DCDCDC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ctr"/>
      <a:lstStyle>
        <a:defPPr algn="ctr">
          <a:defRPr sz="1600" dirty="0" err="1" smtClean="0">
            <a:solidFill>
              <a:schemeClr val="tx1"/>
            </a:solidFill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sz="1600" dirty="0" err="1" smtClean="0">
            <a:latin typeface="+mj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alto.potx" id="{E5661A51-00B6-43DE-BADF-97B251F291A2}" vid="{B7DA9C09-0B3B-472C-9C30-58B61AD90793}"/>
    </a:ext>
  </a:extLst>
</a:theme>
</file>

<file path=ppt/theme/theme4.xml><?xml version="1.0" encoding="utf-8"?>
<a:theme xmlns:a="http://schemas.openxmlformats.org/drawingml/2006/main" name="Aalto - Picture Content Slides">
  <a:themeElements>
    <a:clrScheme name="AALTO university">
      <a:dk1>
        <a:sysClr val="windowText" lastClr="000000"/>
      </a:dk1>
      <a:lt1>
        <a:sysClr val="window" lastClr="FFFFFF"/>
      </a:lt1>
      <a:dk2>
        <a:srgbClr val="B4B4B4"/>
      </a:dk2>
      <a:lt2>
        <a:srgbClr val="E8E8E8"/>
      </a:lt2>
      <a:accent1>
        <a:srgbClr val="F7E159"/>
      </a:accent1>
      <a:accent2>
        <a:srgbClr val="FD6360"/>
      </a:accent2>
      <a:accent3>
        <a:srgbClr val="46A5FF"/>
      </a:accent3>
      <a:accent4>
        <a:srgbClr val="5A5A5A"/>
      </a:accent4>
      <a:accent5>
        <a:srgbClr val="A0A0A0"/>
      </a:accent5>
      <a:accent6>
        <a:srgbClr val="DCDCDC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ctr"/>
      <a:lstStyle>
        <a:defPPr algn="ctr">
          <a:defRPr sz="1600" dirty="0" err="1" smtClean="0">
            <a:solidFill>
              <a:schemeClr val="tx1"/>
            </a:solidFill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sz="1600" dirty="0" err="1" smtClean="0">
            <a:latin typeface="+mj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alto.potx" id="{E5661A51-00B6-43DE-BADF-97B251F291A2}" vid="{B0479C7A-4114-47FF-84BD-2DB573C41B8C}"/>
    </a:ext>
  </a:extLst>
</a:theme>
</file>

<file path=ppt/theme/theme5.xml><?xml version="1.0" encoding="utf-8"?>
<a:theme xmlns:a="http://schemas.openxmlformats.org/drawingml/2006/main" name="Aalto - Custom Content Slides">
  <a:themeElements>
    <a:clrScheme name="AALTO university">
      <a:dk1>
        <a:sysClr val="windowText" lastClr="000000"/>
      </a:dk1>
      <a:lt1>
        <a:sysClr val="window" lastClr="FFFFFF"/>
      </a:lt1>
      <a:dk2>
        <a:srgbClr val="B4B4B4"/>
      </a:dk2>
      <a:lt2>
        <a:srgbClr val="E8E8E8"/>
      </a:lt2>
      <a:accent1>
        <a:srgbClr val="F7E159"/>
      </a:accent1>
      <a:accent2>
        <a:srgbClr val="FD6360"/>
      </a:accent2>
      <a:accent3>
        <a:srgbClr val="46A5FF"/>
      </a:accent3>
      <a:accent4>
        <a:srgbClr val="5A5A5A"/>
      </a:accent4>
      <a:accent5>
        <a:srgbClr val="A0A0A0"/>
      </a:accent5>
      <a:accent6>
        <a:srgbClr val="DCDCDC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ctr"/>
      <a:lstStyle>
        <a:defPPr algn="ctr">
          <a:defRPr sz="1600" dirty="0" err="1" smtClean="0">
            <a:solidFill>
              <a:schemeClr val="tx1"/>
            </a:solidFill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sz="1600" dirty="0" err="1" smtClean="0">
            <a:latin typeface="+mj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alto.potx" id="{E5661A51-00B6-43DE-BADF-97B251F291A2}" vid="{41298F2F-0C7D-415B-8676-A55F65E58EEA}"/>
    </a:ext>
  </a:extLst>
</a:theme>
</file>

<file path=ppt/theme/theme6.xml><?xml version="1.0" encoding="utf-8"?>
<a:theme xmlns:a="http://schemas.openxmlformats.org/drawingml/2006/main" name="Aalto - Kiitos Slides">
  <a:themeElements>
    <a:clrScheme name="AALTO university">
      <a:dk1>
        <a:sysClr val="windowText" lastClr="000000"/>
      </a:dk1>
      <a:lt1>
        <a:sysClr val="window" lastClr="FFFFFF"/>
      </a:lt1>
      <a:dk2>
        <a:srgbClr val="B4B4B4"/>
      </a:dk2>
      <a:lt2>
        <a:srgbClr val="E8E8E8"/>
      </a:lt2>
      <a:accent1>
        <a:srgbClr val="F7E159"/>
      </a:accent1>
      <a:accent2>
        <a:srgbClr val="FD6360"/>
      </a:accent2>
      <a:accent3>
        <a:srgbClr val="46A5FF"/>
      </a:accent3>
      <a:accent4>
        <a:srgbClr val="5A5A5A"/>
      </a:accent4>
      <a:accent5>
        <a:srgbClr val="A0A0A0"/>
      </a:accent5>
      <a:accent6>
        <a:srgbClr val="DCDCDC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ctr"/>
      <a:lstStyle>
        <a:defPPr algn="ctr">
          <a:defRPr sz="1600" dirty="0" err="1" smtClean="0">
            <a:solidFill>
              <a:schemeClr val="tx1"/>
            </a:solidFill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sz="1600" dirty="0" err="1" smtClean="0">
            <a:latin typeface="+mj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alto.potx" id="{E5661A51-00B6-43DE-BADF-97B251F291A2}" vid="{C028DB02-BF5B-4AF3-B91D-84C2C5798CEA}"/>
    </a:ext>
  </a:extLst>
</a:theme>
</file>

<file path=ppt/theme/theme7.xml><?xml version="1.0" encoding="utf-8"?>
<a:theme xmlns:a="http://schemas.openxmlformats.org/drawingml/2006/main" name="Office Theme">
  <a:themeElements>
    <a:clrScheme name="AALTO university">
      <a:dk1>
        <a:sysClr val="windowText" lastClr="000000"/>
      </a:dk1>
      <a:lt1>
        <a:sysClr val="window" lastClr="FFFFFF"/>
      </a:lt1>
      <a:dk2>
        <a:srgbClr val="B4B4B4"/>
      </a:dk2>
      <a:lt2>
        <a:srgbClr val="E8E8E8"/>
      </a:lt2>
      <a:accent1>
        <a:srgbClr val="F7E159"/>
      </a:accent1>
      <a:accent2>
        <a:srgbClr val="FD6360"/>
      </a:accent2>
      <a:accent3>
        <a:srgbClr val="46A5FF"/>
      </a:accent3>
      <a:accent4>
        <a:srgbClr val="5A5A5A"/>
      </a:accent4>
      <a:accent5>
        <a:srgbClr val="A0A0A0"/>
      </a:accent5>
      <a:accent6>
        <a:srgbClr val="DCDCDC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8.xml><?xml version="1.0" encoding="utf-8"?>
<a:theme xmlns:a="http://schemas.openxmlformats.org/drawingml/2006/main" name="Office Theme">
  <a:themeElements>
    <a:clrScheme name="AALTO university">
      <a:dk1>
        <a:sysClr val="windowText" lastClr="000000"/>
      </a:dk1>
      <a:lt1>
        <a:sysClr val="window" lastClr="FFFFFF"/>
      </a:lt1>
      <a:dk2>
        <a:srgbClr val="B4B4B4"/>
      </a:dk2>
      <a:lt2>
        <a:srgbClr val="E8E8E8"/>
      </a:lt2>
      <a:accent1>
        <a:srgbClr val="F7E159"/>
      </a:accent1>
      <a:accent2>
        <a:srgbClr val="FD6360"/>
      </a:accent2>
      <a:accent3>
        <a:srgbClr val="46A5FF"/>
      </a:accent3>
      <a:accent4>
        <a:srgbClr val="5A5A5A"/>
      </a:accent4>
      <a:accent5>
        <a:srgbClr val="A0A0A0"/>
      </a:accent5>
      <a:accent6>
        <a:srgbClr val="DCDCDC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7D8067A49724945B01A3FCDF2E7485D" ma:contentTypeVersion="4" ma:contentTypeDescription="Create a new document." ma:contentTypeScope="" ma:versionID="d8cbf66e851f692858053630a4fd929b">
  <xsd:schema xmlns:xsd="http://www.w3.org/2001/XMLSchema" xmlns:xs="http://www.w3.org/2001/XMLSchema" xmlns:p="http://schemas.microsoft.com/office/2006/metadata/properties" xmlns:ns2="1f75d104-e856-40ea-a1e1-b25d46133343" targetNamespace="http://schemas.microsoft.com/office/2006/metadata/properties" ma:root="true" ma:fieldsID="91c2c2fa05b3920c0388e21b562e0193" ns2:_="">
    <xsd:import namespace="1f75d104-e856-40ea-a1e1-b25d461333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75d104-e856-40ea-a1e1-b25d461333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5C35650-833E-4A89-9F33-673C7321399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f75d104-e856-40ea-a1e1-b25d4613334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F557F00-A907-4E0F-A8D8-7407DB4AE9C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A150DDE-713E-4810-8376-E89C2FA988B0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aalto</Template>
  <TotalTime>456</TotalTime>
  <Words>505</Words>
  <Application>Microsoft Office PowerPoint</Application>
  <PresentationFormat>Widescreen</PresentationFormat>
  <Paragraphs>52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Arial</vt:lpstr>
      <vt:lpstr>Calibri</vt:lpstr>
      <vt:lpstr>Georgia</vt:lpstr>
      <vt:lpstr>Times New Roman</vt:lpstr>
      <vt:lpstr>Aalto - Title Slides</vt:lpstr>
      <vt:lpstr>Aalto - Content Slides</vt:lpstr>
      <vt:lpstr>Aalto - Divider Slides</vt:lpstr>
      <vt:lpstr>Aalto - Picture Content Slides</vt:lpstr>
      <vt:lpstr>Aalto - Custom Content Slides</vt:lpstr>
      <vt:lpstr>Aalto - Kiitos Slides</vt:lpstr>
      <vt:lpstr>HUMKK - auditointi</vt:lpstr>
      <vt:lpstr>Arviointialue 1 – Opiskelun tuki urheilijalle </vt:lpstr>
      <vt:lpstr>Arviointialue 2 – Joustavien opintopolkujen rakentaminen </vt:lpstr>
      <vt:lpstr>Arviointialue 3 – Urheilusta hankitun osaamisen tunnustaminen osana opintoja ja urheilijoille räätälöidyt opintokokonaisuudet  </vt:lpstr>
      <vt:lpstr>Arviointialue 4 – Siirtymävaiheiden toimenpiteet  </vt:lpstr>
      <vt:lpstr>Arviointialue 5 – Viestintä ja yhteistyö urheiluakatemian sekä Olympiakomitean kanssa </vt:lpstr>
      <vt:lpstr>Arviointialue 6 – Urheilun tuki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HUMKK - auditointi</dc:title>
  <dc:creator>Eulenberger-Karvetti Kirsi</dc:creator>
  <cp:lastModifiedBy>Eulenberger-Karvetti Kirsi</cp:lastModifiedBy>
  <cp:revision>9</cp:revision>
  <dcterms:created xsi:type="dcterms:W3CDTF">2024-12-04T07:29:55Z</dcterms:created>
  <dcterms:modified xsi:type="dcterms:W3CDTF">2025-05-08T11:10:42Z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0x01010077D8067A49724945B01A3FCDF2E7485D</vt:lpwstr>
  </property>
</Properties>
</file>