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7" autoAdjust="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f Heurlin Heidi" userId="80acb6c0-b369-4687-b148-e7ce9c88ee43" providerId="ADAL" clId="{A17B108F-55FA-47FC-9761-53A5807CE0B1}"/>
    <pc:docChg chg="modSld">
      <pc:chgData name="af Heurlin Heidi" userId="80acb6c0-b369-4687-b148-e7ce9c88ee43" providerId="ADAL" clId="{A17B108F-55FA-47FC-9761-53A5807CE0B1}" dt="2024-08-05T09:20:09.343" v="143" actId="14100"/>
      <pc:docMkLst>
        <pc:docMk/>
      </pc:docMkLst>
      <pc:sldChg chg="modSp mod">
        <pc:chgData name="af Heurlin Heidi" userId="80acb6c0-b369-4687-b148-e7ce9c88ee43" providerId="ADAL" clId="{A17B108F-55FA-47FC-9761-53A5807CE0B1}" dt="2024-08-05T09:20:09.343" v="143" actId="14100"/>
        <pc:sldMkLst>
          <pc:docMk/>
          <pc:sldMk cId="281014039" sldId="256"/>
        </pc:sldMkLst>
        <pc:spChg chg="mod">
          <ac:chgData name="af Heurlin Heidi" userId="80acb6c0-b369-4687-b148-e7ce9c88ee43" providerId="ADAL" clId="{A17B108F-55FA-47FC-9761-53A5807CE0B1}" dt="2024-08-05T08:46:59.190" v="65" actId="14100"/>
          <ac:spMkLst>
            <pc:docMk/>
            <pc:sldMk cId="281014039" sldId="256"/>
            <ac:spMk id="3" creationId="{16414C62-336D-6E68-ED01-A7A0A20D5B35}"/>
          </ac:spMkLst>
        </pc:spChg>
        <pc:spChg chg="mod">
          <ac:chgData name="af Heurlin Heidi" userId="80acb6c0-b369-4687-b148-e7ce9c88ee43" providerId="ADAL" clId="{A17B108F-55FA-47FC-9761-53A5807CE0B1}" dt="2024-08-05T08:45:43.157" v="55" actId="14100"/>
          <ac:spMkLst>
            <pc:docMk/>
            <pc:sldMk cId="281014039" sldId="256"/>
            <ac:spMk id="5" creationId="{934DC786-C220-C25F-E2B8-94E67736EAA6}"/>
          </ac:spMkLst>
        </pc:spChg>
        <pc:spChg chg="mod">
          <ac:chgData name="af Heurlin Heidi" userId="80acb6c0-b369-4687-b148-e7ce9c88ee43" providerId="ADAL" clId="{A17B108F-55FA-47FC-9761-53A5807CE0B1}" dt="2024-08-05T08:45:46.801" v="56" actId="14100"/>
          <ac:spMkLst>
            <pc:docMk/>
            <pc:sldMk cId="281014039" sldId="256"/>
            <ac:spMk id="6" creationId="{819F4C34-8C9C-EFB6-D1A7-ACD892F31305}"/>
          </ac:spMkLst>
        </pc:spChg>
        <pc:spChg chg="mod">
          <ac:chgData name="af Heurlin Heidi" userId="80acb6c0-b369-4687-b148-e7ce9c88ee43" providerId="ADAL" clId="{A17B108F-55FA-47FC-9761-53A5807CE0B1}" dt="2024-08-05T08:46:36.872" v="62" actId="1076"/>
          <ac:spMkLst>
            <pc:docMk/>
            <pc:sldMk cId="281014039" sldId="256"/>
            <ac:spMk id="7" creationId="{0FAFF724-81B2-5678-8274-444C67E0CF25}"/>
          </ac:spMkLst>
        </pc:spChg>
        <pc:spChg chg="mod">
          <ac:chgData name="af Heurlin Heidi" userId="80acb6c0-b369-4687-b148-e7ce9c88ee43" providerId="ADAL" clId="{A17B108F-55FA-47FC-9761-53A5807CE0B1}" dt="2024-08-05T08:46:44.217" v="63" actId="14100"/>
          <ac:spMkLst>
            <pc:docMk/>
            <pc:sldMk cId="281014039" sldId="256"/>
            <ac:spMk id="8" creationId="{78AE876A-DDDD-8E52-9238-4036E3761012}"/>
          </ac:spMkLst>
        </pc:spChg>
        <pc:spChg chg="mod">
          <ac:chgData name="af Heurlin Heidi" userId="80acb6c0-b369-4687-b148-e7ce9c88ee43" providerId="ADAL" clId="{A17B108F-55FA-47FC-9761-53A5807CE0B1}" dt="2024-08-05T08:54:22.198" v="121" actId="122"/>
          <ac:spMkLst>
            <pc:docMk/>
            <pc:sldMk cId="281014039" sldId="256"/>
            <ac:spMk id="10" creationId="{4222FD97-D470-DBF3-290F-B1DF4FBD5FF2}"/>
          </ac:spMkLst>
        </pc:spChg>
        <pc:spChg chg="mod">
          <ac:chgData name="af Heurlin Heidi" userId="80acb6c0-b369-4687-b148-e7ce9c88ee43" providerId="ADAL" clId="{A17B108F-55FA-47FC-9761-53A5807CE0B1}" dt="2024-08-05T08:53:59.754" v="118" actId="255"/>
          <ac:spMkLst>
            <pc:docMk/>
            <pc:sldMk cId="281014039" sldId="256"/>
            <ac:spMk id="15" creationId="{8C49B826-994A-7759-DAC8-022E7C83B9BE}"/>
          </ac:spMkLst>
        </pc:spChg>
        <pc:spChg chg="mod">
          <ac:chgData name="af Heurlin Heidi" userId="80acb6c0-b369-4687-b148-e7ce9c88ee43" providerId="ADAL" clId="{A17B108F-55FA-47FC-9761-53A5807CE0B1}" dt="2024-08-05T08:47:05.692" v="67" actId="14100"/>
          <ac:spMkLst>
            <pc:docMk/>
            <pc:sldMk cId="281014039" sldId="256"/>
            <ac:spMk id="18" creationId="{C4F0F814-68B2-57BC-36FF-6037BE8A4476}"/>
          </ac:spMkLst>
        </pc:spChg>
        <pc:spChg chg="mod">
          <ac:chgData name="af Heurlin Heidi" userId="80acb6c0-b369-4687-b148-e7ce9c88ee43" providerId="ADAL" clId="{A17B108F-55FA-47FC-9761-53A5807CE0B1}" dt="2024-08-05T08:47:18.908" v="69" actId="14100"/>
          <ac:spMkLst>
            <pc:docMk/>
            <pc:sldMk cId="281014039" sldId="256"/>
            <ac:spMk id="19" creationId="{E3B11549-C333-8B58-C231-2796794AEBF5}"/>
          </ac:spMkLst>
        </pc:spChg>
        <pc:spChg chg="mod">
          <ac:chgData name="af Heurlin Heidi" userId="80acb6c0-b369-4687-b148-e7ce9c88ee43" providerId="ADAL" clId="{A17B108F-55FA-47FC-9761-53A5807CE0B1}" dt="2024-08-05T08:47:33.538" v="72" actId="14100"/>
          <ac:spMkLst>
            <pc:docMk/>
            <pc:sldMk cId="281014039" sldId="256"/>
            <ac:spMk id="20" creationId="{4614161D-9CAB-796B-7F09-B45803611EB2}"/>
          </ac:spMkLst>
        </pc:spChg>
        <pc:spChg chg="mod">
          <ac:chgData name="af Heurlin Heidi" userId="80acb6c0-b369-4687-b148-e7ce9c88ee43" providerId="ADAL" clId="{A17B108F-55FA-47FC-9761-53A5807CE0B1}" dt="2024-08-05T08:47:51.927" v="76" actId="14100"/>
          <ac:spMkLst>
            <pc:docMk/>
            <pc:sldMk cId="281014039" sldId="256"/>
            <ac:spMk id="21" creationId="{91A52EDB-C3E4-5D8B-6B0C-B1992179EC2F}"/>
          </ac:spMkLst>
        </pc:spChg>
        <pc:spChg chg="mod">
          <ac:chgData name="af Heurlin Heidi" userId="80acb6c0-b369-4687-b148-e7ce9c88ee43" providerId="ADAL" clId="{A17B108F-55FA-47FC-9761-53A5807CE0B1}" dt="2024-08-05T08:49:28.785" v="92" actId="1076"/>
          <ac:spMkLst>
            <pc:docMk/>
            <pc:sldMk cId="281014039" sldId="256"/>
            <ac:spMk id="22" creationId="{2B0FBB92-31DD-ADAC-2E8F-A4D0EAC0A392}"/>
          </ac:spMkLst>
        </pc:spChg>
        <pc:spChg chg="mod">
          <ac:chgData name="af Heurlin Heidi" userId="80acb6c0-b369-4687-b148-e7ce9c88ee43" providerId="ADAL" clId="{A17B108F-55FA-47FC-9761-53A5807CE0B1}" dt="2024-08-05T08:56:22.840" v="125" actId="1076"/>
          <ac:spMkLst>
            <pc:docMk/>
            <pc:sldMk cId="281014039" sldId="256"/>
            <ac:spMk id="23" creationId="{DFB4BCDD-8DEF-854A-5927-764213864FA2}"/>
          </ac:spMkLst>
        </pc:spChg>
        <pc:spChg chg="mod">
          <ac:chgData name="af Heurlin Heidi" userId="80acb6c0-b369-4687-b148-e7ce9c88ee43" providerId="ADAL" clId="{A17B108F-55FA-47FC-9761-53A5807CE0B1}" dt="2024-08-05T08:57:46.994" v="135" actId="14100"/>
          <ac:spMkLst>
            <pc:docMk/>
            <pc:sldMk cId="281014039" sldId="256"/>
            <ac:spMk id="24" creationId="{03575FD5-1631-97EC-9142-D79A095167F2}"/>
          </ac:spMkLst>
        </pc:spChg>
        <pc:spChg chg="mod">
          <ac:chgData name="af Heurlin Heidi" userId="80acb6c0-b369-4687-b148-e7ce9c88ee43" providerId="ADAL" clId="{A17B108F-55FA-47FC-9761-53A5807CE0B1}" dt="2024-08-05T08:48:07.009" v="78" actId="14100"/>
          <ac:spMkLst>
            <pc:docMk/>
            <pc:sldMk cId="281014039" sldId="256"/>
            <ac:spMk id="26" creationId="{CA47DF73-4D38-43CB-59E1-45A4775C5E64}"/>
          </ac:spMkLst>
        </pc:spChg>
        <pc:spChg chg="mod">
          <ac:chgData name="af Heurlin Heidi" userId="80acb6c0-b369-4687-b148-e7ce9c88ee43" providerId="ADAL" clId="{A17B108F-55FA-47FC-9761-53A5807CE0B1}" dt="2024-08-05T09:19:41.199" v="138" actId="14100"/>
          <ac:spMkLst>
            <pc:docMk/>
            <pc:sldMk cId="281014039" sldId="256"/>
            <ac:spMk id="27" creationId="{BC42790C-F6CD-4E25-D846-85F1F1C9AC2E}"/>
          </ac:spMkLst>
        </pc:spChg>
        <pc:spChg chg="mod">
          <ac:chgData name="af Heurlin Heidi" userId="80acb6c0-b369-4687-b148-e7ce9c88ee43" providerId="ADAL" clId="{A17B108F-55FA-47FC-9761-53A5807CE0B1}" dt="2024-08-05T08:58:01.256" v="136" actId="14100"/>
          <ac:spMkLst>
            <pc:docMk/>
            <pc:sldMk cId="281014039" sldId="256"/>
            <ac:spMk id="28" creationId="{3AA52E23-661C-591C-27FE-DE08475DAE91}"/>
          </ac:spMkLst>
        </pc:spChg>
        <pc:spChg chg="mod">
          <ac:chgData name="af Heurlin Heidi" userId="80acb6c0-b369-4687-b148-e7ce9c88ee43" providerId="ADAL" clId="{A17B108F-55FA-47FC-9761-53A5807CE0B1}" dt="2024-08-05T09:20:09.343" v="143" actId="14100"/>
          <ac:spMkLst>
            <pc:docMk/>
            <pc:sldMk cId="281014039" sldId="256"/>
            <ac:spMk id="29" creationId="{892C14A5-59D4-0C95-35FB-DD994A98E1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D4D3-F581-CA9B-0623-BEDA52F2E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F8161-0671-FADB-CFCB-EFD8E39AE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B68E5-F18C-69A0-211B-CD420D085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F5640-E8D3-F8F1-902D-F7C9F35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B1E56-F0C4-246A-10C9-AFED4A08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09853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C15F5-EC55-3129-13CF-A7C0D2DB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63D8C-7F9A-C7C8-5EE0-0095C36C3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E7DE1-9BF6-BAD3-AC54-434C49A83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37591-091E-8D9F-BA76-A1D275ABD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6798C-FEE6-C80C-0653-D8AF3AAF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8586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799F9F-518A-270D-3E7A-944993386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069568-8502-1AC5-1BB4-EC7BFD5BD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D5076-91ED-9706-B4C2-B37D6ADE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ADEEF-F527-765B-4352-8BE6DEA0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043C5-E668-231C-4995-F989980C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8674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7D989-330B-B049-C65A-17A3843C6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C57EC-8B9D-7277-66CB-E0B275A7B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68686-560F-2441-5177-4695D7844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37EFD-469A-1D37-B83B-951202C5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800AE-53EC-50FC-4994-B6B8C3D7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057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F45D-F971-905D-F013-53B2F96E7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B325-513E-8EAD-D847-009DA2D25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EEF61-C737-89C9-3F49-2656CE224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95D75-BDBD-D853-511E-8D783FF43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D48A0-0F1C-D5A4-2BBF-F4A477E9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99268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4B3D3-E898-1E1D-2C10-9860B37D0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DC785-3078-FEB1-96A3-D26AE0AEC9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94FC-1616-9B1F-3912-92F695E6E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91AE5-2F84-3D4C-B81C-DD351B313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7C7432-E880-FA0B-BE4A-74F5EEDC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29589-88E1-A02E-D061-D795257D8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71651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B9CA4-0669-315C-F808-00B6B6B0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2A2C3-9E86-93C0-BDB7-2297BB686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3FA02-CBD0-E330-4DBA-8AAF07CF1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8BF67-1FF0-83F5-A93C-652A68394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58F0A8-2B94-38C8-460D-C9F35AB52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387272-FD56-0991-4DA6-BC260288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5A1D08-3106-7754-8DEC-516D6D541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78FBBE-3FEE-45AE-FB06-05FF67BF3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8319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E0ED5-7C17-9B27-8A8A-283BAA76B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90823-F3C3-0F7C-B2AD-9D2E167F9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55BDAB-44DA-6CBC-5343-7DAD851B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5C77B6-1342-A40E-B2E9-60271380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6992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9F4DD9-37EB-2003-AF2B-E00A26B8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BDF8FD-B473-4942-9D8E-B887E933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D1ECF-92C0-1736-4C5D-88472C2D5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29083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1373D-AA80-27F1-6AD6-2043515B3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C2A36-8C26-21D1-3D70-E6EB69035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32B4A-E822-DBBD-4AC2-D6DBD7F23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FADCC-FF34-82DF-682D-41003ACD3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54C1B-A46B-4A97-5C93-0085CD285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640B7-DBCA-A4FE-56C1-81452BC68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64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DB3AE-E6B8-3A3D-04A0-DE746E33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249C98-4A79-638A-BDB5-C1E9748C7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C40ECE-8964-41EA-C941-CB10E5976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24DB1-877B-7081-DF46-A4D3D11AE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05CC9-75BF-CBBF-1E73-27ECB7BC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D593E-0279-40DD-2634-BB5094563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2584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3B6DD-8273-DD3E-F4EC-0E0A07E1A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D0E11-5811-3495-D9E3-E8BBC4F52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16C99-4429-8A10-DAA2-65FBBDD15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C3A7E-9CD7-4779-8CF3-72326E5F7381}" type="datetimeFigureOut">
              <a:rPr lang="en-FI" smtClean="0"/>
              <a:t>05/08/2024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C4F45-F5EB-4C08-77E5-0552B7884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28429-C6E3-1B06-C6BB-79F1842B5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83794-0EE5-4E77-8451-E1FF2715C57F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6270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l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6414C62-336D-6E68-ED01-A7A0A20D5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0314" y="840475"/>
            <a:ext cx="9873497" cy="483041"/>
          </a:xfrm>
          <a:prstGeom prst="roundRect">
            <a:avLst>
              <a:gd name="adj" fmla="val 5000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800" b="1" dirty="0" err="1"/>
              <a:t>Kemian</a:t>
            </a:r>
            <a:r>
              <a:rPr lang="en-US" sz="1800" b="1" dirty="0"/>
              <a:t> </a:t>
            </a:r>
            <a:r>
              <a:rPr lang="en-US" sz="1800" b="1" dirty="0" err="1"/>
              <a:t>tekniikan</a:t>
            </a:r>
            <a:r>
              <a:rPr lang="en-US" sz="1800" b="1" dirty="0"/>
              <a:t> </a:t>
            </a:r>
            <a:r>
              <a:rPr lang="en-US" sz="1800" b="1" dirty="0" err="1"/>
              <a:t>opiskelijan</a:t>
            </a:r>
            <a:r>
              <a:rPr lang="en-US" sz="1800" b="1" dirty="0"/>
              <a:t> ABC (1 op)</a:t>
            </a:r>
            <a:endParaRPr lang="en-FI" sz="1800" b="1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34DC786-C220-C25F-E2B8-94E67736EAA6}"/>
              </a:ext>
            </a:extLst>
          </p:cNvPr>
          <p:cNvSpPr/>
          <p:nvPr/>
        </p:nvSpPr>
        <p:spPr>
          <a:xfrm>
            <a:off x="2260315" y="43772"/>
            <a:ext cx="2164422" cy="6964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</a:t>
            </a:r>
            <a:endParaRPr lang="en-FI" sz="2400" b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19F4C34-8C9C-EFB6-D1A7-ACD892F31305}"/>
              </a:ext>
            </a:extLst>
          </p:cNvPr>
          <p:cNvSpPr/>
          <p:nvPr/>
        </p:nvSpPr>
        <p:spPr>
          <a:xfrm>
            <a:off x="4599398" y="43772"/>
            <a:ext cx="2316390" cy="6964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II</a:t>
            </a:r>
            <a:endParaRPr lang="en-FI" sz="2400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AFF724-81B2-5678-8274-444C67E0CF25}"/>
              </a:ext>
            </a:extLst>
          </p:cNvPr>
          <p:cNvSpPr/>
          <p:nvPr/>
        </p:nvSpPr>
        <p:spPr>
          <a:xfrm>
            <a:off x="7234189" y="32526"/>
            <a:ext cx="2534193" cy="6964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III</a:t>
            </a:r>
            <a:endParaRPr lang="en-FI" sz="2400" b="1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8AE876A-DDDD-8E52-9238-4036E3761012}"/>
              </a:ext>
            </a:extLst>
          </p:cNvPr>
          <p:cNvSpPr/>
          <p:nvPr/>
        </p:nvSpPr>
        <p:spPr>
          <a:xfrm>
            <a:off x="9931686" y="43772"/>
            <a:ext cx="2202126" cy="7207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IV-V</a:t>
            </a:r>
            <a:endParaRPr lang="en-FI" sz="2400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222FD97-D470-DBF3-290F-B1DF4FBD5FF2}"/>
              </a:ext>
            </a:extLst>
          </p:cNvPr>
          <p:cNvSpPr/>
          <p:nvPr/>
        </p:nvSpPr>
        <p:spPr>
          <a:xfrm>
            <a:off x="58189" y="840475"/>
            <a:ext cx="2027465" cy="132536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1. </a:t>
            </a:r>
            <a:r>
              <a:rPr lang="en-US" sz="2000" b="1" dirty="0" err="1"/>
              <a:t>vuosi</a:t>
            </a:r>
            <a:endParaRPr lang="en-FI" sz="2000" b="1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8B4DA4E-45ED-7888-DFBC-E798D9B4A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1018" y="6380419"/>
            <a:ext cx="7652937" cy="527092"/>
          </a:xfrm>
        </p:spPr>
        <p:txBody>
          <a:bodyPr>
            <a:noAutofit/>
          </a:bodyPr>
          <a:lstStyle/>
          <a:p>
            <a:endParaRPr lang="en-FI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C49B826-994A-7759-DAC8-022E7C83B9BE}"/>
              </a:ext>
            </a:extLst>
          </p:cNvPr>
          <p:cNvSpPr/>
          <p:nvPr/>
        </p:nvSpPr>
        <p:spPr>
          <a:xfrm>
            <a:off x="58189" y="2719976"/>
            <a:ext cx="1893885" cy="24188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Yhteiset</a:t>
            </a:r>
            <a:r>
              <a:rPr lang="en-US" sz="2000" b="1" dirty="0"/>
              <a:t> </a:t>
            </a:r>
            <a:r>
              <a:rPr lang="en-US" sz="2000" b="1" dirty="0" err="1"/>
              <a:t>opinnot</a:t>
            </a:r>
            <a:r>
              <a:rPr lang="en-US" sz="2000" b="1" dirty="0"/>
              <a:t> (</a:t>
            </a:r>
            <a:r>
              <a:rPr lang="en-US" sz="2000" b="1" dirty="0" err="1"/>
              <a:t>kurssit</a:t>
            </a:r>
            <a:r>
              <a:rPr lang="en-US" sz="2000" b="1" dirty="0"/>
              <a:t> 5 op </a:t>
            </a:r>
            <a:r>
              <a:rPr lang="en-US" sz="2000" b="1" dirty="0" err="1"/>
              <a:t>ellei</a:t>
            </a:r>
            <a:r>
              <a:rPr lang="en-US" sz="2000" b="1" dirty="0"/>
              <a:t> </a:t>
            </a:r>
            <a:r>
              <a:rPr lang="en-US" sz="2000" b="1" dirty="0" err="1"/>
              <a:t>toisin</a:t>
            </a:r>
            <a:r>
              <a:rPr lang="en-US" sz="2000" b="1" dirty="0"/>
              <a:t> </a:t>
            </a:r>
            <a:r>
              <a:rPr lang="en-US" sz="2000" b="1" dirty="0" err="1"/>
              <a:t>mainita</a:t>
            </a:r>
            <a:r>
              <a:rPr lang="en-US" sz="2000" b="1" dirty="0"/>
              <a:t>)</a:t>
            </a:r>
            <a:endParaRPr lang="en-FI" sz="2000" b="1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4F0F814-68B2-57BC-36FF-6037BE8A4476}"/>
              </a:ext>
            </a:extLst>
          </p:cNvPr>
          <p:cNvSpPr/>
          <p:nvPr/>
        </p:nvSpPr>
        <p:spPr>
          <a:xfrm>
            <a:off x="2307620" y="1390777"/>
            <a:ext cx="4583554" cy="57504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FI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Teollisuuden</a:t>
            </a:r>
            <a:r>
              <a:rPr lang="en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toimintaympäristö</a:t>
            </a:r>
            <a:r>
              <a:rPr lang="en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  <a:r>
              <a:rPr lang="en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prosessit</a:t>
            </a:r>
            <a:endParaRPr lang="en-FI" b="1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3B11549-C333-8B58-C231-2796794AEBF5}"/>
              </a:ext>
            </a:extLst>
          </p:cNvPr>
          <p:cNvSpPr/>
          <p:nvPr/>
        </p:nvSpPr>
        <p:spPr>
          <a:xfrm>
            <a:off x="2332233" y="2053392"/>
            <a:ext cx="4558941" cy="4684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Yleinen</a:t>
            </a:r>
            <a:r>
              <a:rPr lang="en-F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kemia</a:t>
            </a:r>
            <a:endParaRPr lang="en-FI" b="1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614161D-9CAB-796B-7F09-B45803611EB2}"/>
              </a:ext>
            </a:extLst>
          </p:cNvPr>
          <p:cNvSpPr/>
          <p:nvPr/>
        </p:nvSpPr>
        <p:spPr>
          <a:xfrm>
            <a:off x="2332234" y="2608120"/>
            <a:ext cx="4583554" cy="5560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Kemian</a:t>
            </a:r>
            <a:r>
              <a:rPr lang="en-F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peruslaboratoriotyöt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 op)</a:t>
            </a:r>
            <a:endParaRPr lang="en-FI" b="1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1A52EDB-C3E4-5D8B-6B0C-B1992179EC2F}"/>
              </a:ext>
            </a:extLst>
          </p:cNvPr>
          <p:cNvSpPr/>
          <p:nvPr/>
        </p:nvSpPr>
        <p:spPr>
          <a:xfrm>
            <a:off x="2332234" y="3250422"/>
            <a:ext cx="4583554" cy="5560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Materiaalitieteen</a:t>
            </a:r>
            <a:r>
              <a:rPr lang="en-F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FI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perusteet</a:t>
            </a:r>
            <a:endParaRPr lang="en-FI" b="1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B0FBB92-31DD-ADAC-2E8F-A4D0EAC0A392}"/>
              </a:ext>
            </a:extLst>
          </p:cNvPr>
          <p:cNvSpPr/>
          <p:nvPr/>
        </p:nvSpPr>
        <p:spPr>
          <a:xfrm>
            <a:off x="7550257" y="1382113"/>
            <a:ext cx="4532513" cy="55884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Virtaustekniikka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ja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lämmönsiirto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FB4BCDD-8DEF-854A-5927-764213864FA2}"/>
              </a:ext>
            </a:extLst>
          </p:cNvPr>
          <p:cNvSpPr/>
          <p:nvPr/>
        </p:nvSpPr>
        <p:spPr>
          <a:xfrm>
            <a:off x="7550257" y="2022470"/>
            <a:ext cx="4507900" cy="5435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Biotieteen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perusteet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3575FD5-1631-97EC-9142-D79A095167F2}"/>
              </a:ext>
            </a:extLst>
          </p:cNvPr>
          <p:cNvSpPr/>
          <p:nvPr/>
        </p:nvSpPr>
        <p:spPr>
          <a:xfrm>
            <a:off x="7550258" y="2668200"/>
            <a:ext cx="4507900" cy="49594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</a:rPr>
              <a:t>Differentiaali</a:t>
            </a:r>
            <a:r>
              <a:rPr lang="en-US" b="1" i="0" dirty="0">
                <a:solidFill>
                  <a:srgbClr val="2D2D2D"/>
                </a:solidFill>
                <a:effectLst/>
              </a:rPr>
              <a:t>- ja </a:t>
            </a:r>
            <a:r>
              <a:rPr lang="en-US" b="1" i="0" dirty="0" err="1">
                <a:solidFill>
                  <a:srgbClr val="2D2D2D"/>
                </a:solidFill>
                <a:effectLst/>
              </a:rPr>
              <a:t>integraalilaskenta</a:t>
            </a:r>
            <a:r>
              <a:rPr lang="en-US" b="1" i="0" dirty="0">
                <a:solidFill>
                  <a:srgbClr val="2D2D2D"/>
                </a:solidFill>
                <a:effectLst/>
              </a:rPr>
              <a:t> 2</a:t>
            </a:r>
            <a:endParaRPr lang="en-FI" b="1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A47DF73-4D38-43CB-59E1-45A4775C5E64}"/>
              </a:ext>
            </a:extLst>
          </p:cNvPr>
          <p:cNvSpPr/>
          <p:nvPr/>
        </p:nvSpPr>
        <p:spPr>
          <a:xfrm>
            <a:off x="2332232" y="3892725"/>
            <a:ext cx="4583554" cy="6434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Differentiaali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ja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integraalilaskenta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BC42790C-F6CD-4E25-D846-85F1F1C9AC2E}"/>
              </a:ext>
            </a:extLst>
          </p:cNvPr>
          <p:cNvSpPr/>
          <p:nvPr/>
        </p:nvSpPr>
        <p:spPr>
          <a:xfrm>
            <a:off x="10039308" y="3980777"/>
            <a:ext cx="2043462" cy="9362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Orgaanisen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kemian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peruskurssi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AA52E23-661C-591C-27FE-DE08475DAE91}"/>
              </a:ext>
            </a:extLst>
          </p:cNvPr>
          <p:cNvSpPr/>
          <p:nvPr/>
        </p:nvSpPr>
        <p:spPr>
          <a:xfrm>
            <a:off x="7550257" y="3250422"/>
            <a:ext cx="4507901" cy="6014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Fysiikan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perusteet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kemian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tekniikassa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892C14A5-59D4-0C95-35FB-DD994A98E193}"/>
              </a:ext>
            </a:extLst>
          </p:cNvPr>
          <p:cNvSpPr/>
          <p:nvPr/>
        </p:nvSpPr>
        <p:spPr>
          <a:xfrm>
            <a:off x="10039308" y="5045923"/>
            <a:ext cx="2043462" cy="12700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Orgaanisen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kemian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i="0" dirty="0" err="1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laboratoriotyöt</a:t>
            </a:r>
            <a:r>
              <a:rPr lang="en-US" b="1" i="0" dirty="0">
                <a:solidFill>
                  <a:srgbClr val="2D2D2D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(2 op)</a:t>
            </a:r>
            <a:endParaRPr lang="en-FI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14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 Heurlin Heidi</dc:creator>
  <cp:lastModifiedBy>af Heurlin Heidi</cp:lastModifiedBy>
  <cp:revision>1</cp:revision>
  <dcterms:created xsi:type="dcterms:W3CDTF">2024-06-24T09:03:08Z</dcterms:created>
  <dcterms:modified xsi:type="dcterms:W3CDTF">2024-08-05T09:20:14Z</dcterms:modified>
</cp:coreProperties>
</file>