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7" r:id="rId2"/>
  </p:sldIdLst>
  <p:sldSz cx="21383625" cy="30275213"/>
  <p:notesSz cx="9874250" cy="14303375"/>
  <p:defaultTextStyle>
    <a:defPPr>
      <a:defRPr lang="fi-FI"/>
    </a:defPPr>
    <a:lvl1pPr marL="0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1pPr>
    <a:lvl2pPr marL="1239789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2pPr>
    <a:lvl3pPr marL="2479578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3pPr>
    <a:lvl4pPr marL="3719368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4pPr>
    <a:lvl5pPr marL="4959157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5pPr>
    <a:lvl6pPr marL="6198946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6pPr>
    <a:lvl7pPr marL="7438735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7pPr>
    <a:lvl8pPr marL="8678525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8pPr>
    <a:lvl9pPr marL="9918314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B16A3"/>
    <a:srgbClr val="F1D0E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701"/>
    <p:restoredTop sz="94665"/>
  </p:normalViewPr>
  <p:slideViewPr>
    <p:cSldViewPr snapToObjects="1">
      <p:cViewPr>
        <p:scale>
          <a:sx n="26" d="100"/>
          <a:sy n="26" d="100"/>
        </p:scale>
        <p:origin x="1484" y="-18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iihimäki Viivi" userId="359e54e3-f6c4-4f0d-850f-50468a316ba4" providerId="ADAL" clId="{FE9E6359-EC7F-46B5-818B-E907986E03A6}"/>
    <pc:docChg chg="modSld">
      <pc:chgData name="Riihimäki Viivi" userId="359e54e3-f6c4-4f0d-850f-50468a316ba4" providerId="ADAL" clId="{FE9E6359-EC7F-46B5-818B-E907986E03A6}" dt="2024-05-30T07:16:33.355" v="7" actId="255"/>
      <pc:docMkLst>
        <pc:docMk/>
      </pc:docMkLst>
      <pc:sldChg chg="modSp mod">
        <pc:chgData name="Riihimäki Viivi" userId="359e54e3-f6c4-4f0d-850f-50468a316ba4" providerId="ADAL" clId="{FE9E6359-EC7F-46B5-818B-E907986E03A6}" dt="2024-05-30T07:16:33.355" v="7" actId="255"/>
        <pc:sldMkLst>
          <pc:docMk/>
          <pc:sldMk cId="725440315" sldId="257"/>
        </pc:sldMkLst>
        <pc:spChg chg="mod">
          <ac:chgData name="Riihimäki Viivi" userId="359e54e3-f6c4-4f0d-850f-50468a316ba4" providerId="ADAL" clId="{FE9E6359-EC7F-46B5-818B-E907986E03A6}" dt="2024-05-30T07:15:39.988" v="3" actId="255"/>
          <ac:spMkLst>
            <pc:docMk/>
            <pc:sldMk cId="725440315" sldId="257"/>
            <ac:spMk id="4" creationId="{5A906790-9A01-1C44-AEF8-F6CC42CDD3ED}"/>
          </ac:spMkLst>
        </pc:spChg>
        <pc:spChg chg="mod">
          <ac:chgData name="Riihimäki Viivi" userId="359e54e3-f6c4-4f0d-850f-50468a316ba4" providerId="ADAL" clId="{FE9E6359-EC7F-46B5-818B-E907986E03A6}" dt="2024-05-30T07:15:49.555" v="4" actId="255"/>
          <ac:spMkLst>
            <pc:docMk/>
            <pc:sldMk cId="725440315" sldId="257"/>
            <ac:spMk id="5" creationId="{33531582-0FBF-864E-AEEA-8EE1D7890D1D}"/>
          </ac:spMkLst>
        </pc:spChg>
        <pc:spChg chg="mod">
          <ac:chgData name="Riihimäki Viivi" userId="359e54e3-f6c4-4f0d-850f-50468a316ba4" providerId="ADAL" clId="{FE9E6359-EC7F-46B5-818B-E907986E03A6}" dt="2024-05-30T07:16:00.781" v="5" actId="255"/>
          <ac:spMkLst>
            <pc:docMk/>
            <pc:sldMk cId="725440315" sldId="257"/>
            <ac:spMk id="6" creationId="{BA6D28A0-FF28-B64A-B0F6-19AD2F8A10B1}"/>
          </ac:spMkLst>
        </pc:spChg>
        <pc:spChg chg="mod">
          <ac:chgData name="Riihimäki Viivi" userId="359e54e3-f6c4-4f0d-850f-50468a316ba4" providerId="ADAL" clId="{FE9E6359-EC7F-46B5-818B-E907986E03A6}" dt="2024-05-30T07:16:23.874" v="6" actId="255"/>
          <ac:spMkLst>
            <pc:docMk/>
            <pc:sldMk cId="725440315" sldId="257"/>
            <ac:spMk id="10" creationId="{F6431781-50D6-4643-96DA-23D95CA0CA34}"/>
          </ac:spMkLst>
        </pc:spChg>
        <pc:spChg chg="mod">
          <ac:chgData name="Riihimäki Viivi" userId="359e54e3-f6c4-4f0d-850f-50468a316ba4" providerId="ADAL" clId="{FE9E6359-EC7F-46B5-818B-E907986E03A6}" dt="2024-05-30T07:16:33.355" v="7" actId="255"/>
          <ac:spMkLst>
            <pc:docMk/>
            <pc:sldMk cId="725440315" sldId="257"/>
            <ac:spMk id="15" creationId="{EEF7FF2E-8040-4DA9-BF51-711F2FDBE9D2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33BE19-BAB9-CE42-85C8-0E2489F15C3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836275" y="1816100"/>
            <a:ext cx="9072563" cy="1611874"/>
          </a:xfrm>
          <a:prstGeom prst="rect">
            <a:avLst/>
          </a:prstGeom>
        </p:spPr>
        <p:txBody>
          <a:bodyPr/>
          <a:lstStyle/>
          <a:p>
            <a:r>
              <a:rPr lang="en-GB" dirty="0"/>
              <a:t>XYZ research group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4368E3FA-BC4A-5B45-B761-6F6BEB184ADE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470025" y="4840288"/>
            <a:ext cx="18438813" cy="1873250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6825" b="1"/>
            </a:lvl1pPr>
          </a:lstStyle>
          <a:p>
            <a:pPr lvl="0"/>
            <a:r>
              <a:rPr lang="en-GB" dirty="0"/>
              <a:t>Title of the project</a:t>
            </a:r>
          </a:p>
        </p:txBody>
      </p:sp>
      <p:sp>
        <p:nvSpPr>
          <p:cNvPr id="7" name="Text Placeholder 5">
            <a:extLst>
              <a:ext uri="{FF2B5EF4-FFF2-40B4-BE49-F238E27FC236}">
                <a16:creationId xmlns:a16="http://schemas.microsoft.com/office/drawing/2014/main" id="{A83040E1-8ECC-A547-8705-78C96A5341B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0025" y="8080375"/>
            <a:ext cx="18438813" cy="1873250"/>
          </a:xfrm>
          <a:prstGeom prst="rect">
            <a:avLst/>
          </a:prstGeom>
        </p:spPr>
        <p:txBody>
          <a:bodyPr>
            <a:noAutofit/>
          </a:bodyPr>
          <a:lstStyle>
            <a:lvl1pPr marL="0" marR="0" indent="0" algn="l" defTabSz="2138324" rtl="0" eaLnBrk="1" fontAlgn="auto" latinLnBrk="0" hangingPunct="1">
              <a:lnSpc>
                <a:spcPct val="90000"/>
              </a:lnSpc>
              <a:spcBef>
                <a:spcPts val="2339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3600" i="1"/>
            </a:lvl1pPr>
          </a:lstStyle>
          <a:p>
            <a:pPr marL="0" marR="0" lvl="0" indent="0" algn="l" defTabSz="2138324" rtl="0" eaLnBrk="1" fontAlgn="auto" latinLnBrk="0" hangingPunct="1">
              <a:lnSpc>
                <a:spcPct val="90000"/>
              </a:lnSpc>
              <a:spcBef>
                <a:spcPts val="2339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GB" dirty="0"/>
              <a:t>Authors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A61B0065-CDB1-764D-8B3C-8C173075A18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438275" y="10246846"/>
            <a:ext cx="9109075" cy="1590721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 sz="2000">
                <a:latin typeface="+mn-lt"/>
              </a:defRPr>
            </a:lvl4pPr>
            <a:lvl5pPr>
              <a:defRPr sz="2000">
                <a:latin typeface="+mn-lt"/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84F55DD0-70CB-6444-8367-E87BDBA8AAB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0836275" y="10246846"/>
            <a:ext cx="9072564" cy="1590721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 sz="2000">
                <a:latin typeface="+mn-lt"/>
              </a:defRPr>
            </a:lvl4pPr>
            <a:lvl5pPr>
              <a:defRPr sz="2000">
                <a:latin typeface="+mn-lt"/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11CD6C96-9736-4E46-B839-85C305CC615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65417" y="26817491"/>
            <a:ext cx="7631299" cy="29686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328027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33BE19-BAB9-CE42-85C8-0E2489F15C3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836275" y="1816100"/>
            <a:ext cx="9072563" cy="1611874"/>
          </a:xfrm>
          <a:prstGeom prst="rect">
            <a:avLst/>
          </a:prstGeom>
        </p:spPr>
        <p:txBody>
          <a:bodyPr/>
          <a:lstStyle/>
          <a:p>
            <a:r>
              <a:rPr lang="en-GB" dirty="0"/>
              <a:t>XYZ research group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4368E3FA-BC4A-5B45-B761-6F6BEB184ADE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470025" y="4840288"/>
            <a:ext cx="18438813" cy="1873250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6825" b="1"/>
            </a:lvl1pPr>
          </a:lstStyle>
          <a:p>
            <a:pPr lvl="0"/>
            <a:r>
              <a:rPr lang="en-GB" dirty="0"/>
              <a:t>Title of the project</a:t>
            </a:r>
          </a:p>
        </p:txBody>
      </p:sp>
      <p:sp>
        <p:nvSpPr>
          <p:cNvPr id="7" name="Text Placeholder 5">
            <a:extLst>
              <a:ext uri="{FF2B5EF4-FFF2-40B4-BE49-F238E27FC236}">
                <a16:creationId xmlns:a16="http://schemas.microsoft.com/office/drawing/2014/main" id="{A83040E1-8ECC-A547-8705-78C96A5341B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0025" y="8080375"/>
            <a:ext cx="18438813" cy="1873250"/>
          </a:xfrm>
          <a:prstGeom prst="rect">
            <a:avLst/>
          </a:prstGeom>
        </p:spPr>
        <p:txBody>
          <a:bodyPr>
            <a:noAutofit/>
          </a:bodyPr>
          <a:lstStyle>
            <a:lvl1pPr marL="0" marR="0" indent="0" algn="l" defTabSz="2138324" rtl="0" eaLnBrk="1" fontAlgn="auto" latinLnBrk="0" hangingPunct="1">
              <a:lnSpc>
                <a:spcPct val="90000"/>
              </a:lnSpc>
              <a:spcBef>
                <a:spcPts val="2339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3600" i="1"/>
            </a:lvl1pPr>
          </a:lstStyle>
          <a:p>
            <a:pPr marL="0" marR="0" lvl="0" indent="0" algn="l" defTabSz="2138324" rtl="0" eaLnBrk="1" fontAlgn="auto" latinLnBrk="0" hangingPunct="1">
              <a:lnSpc>
                <a:spcPct val="90000"/>
              </a:lnSpc>
              <a:spcBef>
                <a:spcPts val="2339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GB" dirty="0"/>
              <a:t>Authors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A61B0065-CDB1-764D-8B3C-8C173075A18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438275" y="15641638"/>
            <a:ext cx="9109075" cy="1051242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 sz="2000">
                <a:latin typeface="+mn-lt"/>
              </a:defRPr>
            </a:lvl4pPr>
            <a:lvl5pPr>
              <a:defRPr sz="2000">
                <a:latin typeface="+mn-lt"/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84F55DD0-70CB-6444-8367-E87BDBA8AAB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0836275" y="15641638"/>
            <a:ext cx="9072564" cy="1051242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 sz="2000">
                <a:latin typeface="+mn-lt"/>
              </a:defRPr>
            </a:lvl4pPr>
            <a:lvl5pPr>
              <a:defRPr sz="2000">
                <a:latin typeface="+mn-lt"/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11CD6C96-9736-4E46-B839-85C305CC615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65417" y="26817491"/>
            <a:ext cx="7631299" cy="2968624"/>
          </a:xfrm>
          <a:prstGeom prst="rect">
            <a:avLst/>
          </a:prstGeom>
        </p:spPr>
      </p:pic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57E5AD6-8412-3D4F-BF9F-EC54A1BF6252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1438275" y="10240963"/>
            <a:ext cx="18470563" cy="511333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8747768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33BE19-BAB9-CE42-85C8-0E2489F15C3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836275" y="1816100"/>
            <a:ext cx="9072563" cy="1611874"/>
          </a:xfrm>
          <a:prstGeom prst="rect">
            <a:avLst/>
          </a:prstGeom>
        </p:spPr>
        <p:txBody>
          <a:bodyPr/>
          <a:lstStyle/>
          <a:p>
            <a:r>
              <a:rPr lang="en-GB" dirty="0"/>
              <a:t>XYZ research group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4368E3FA-BC4A-5B45-B761-6F6BEB184ADE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470025" y="4840288"/>
            <a:ext cx="18438813" cy="1873250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6825" b="1"/>
            </a:lvl1pPr>
          </a:lstStyle>
          <a:p>
            <a:pPr lvl="0"/>
            <a:r>
              <a:rPr lang="en-GB" dirty="0"/>
              <a:t>Title of the project</a:t>
            </a:r>
          </a:p>
        </p:txBody>
      </p:sp>
      <p:sp>
        <p:nvSpPr>
          <p:cNvPr id="7" name="Text Placeholder 5">
            <a:extLst>
              <a:ext uri="{FF2B5EF4-FFF2-40B4-BE49-F238E27FC236}">
                <a16:creationId xmlns:a16="http://schemas.microsoft.com/office/drawing/2014/main" id="{A83040E1-8ECC-A547-8705-78C96A5341B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0025" y="8080375"/>
            <a:ext cx="18438813" cy="1873250"/>
          </a:xfrm>
          <a:prstGeom prst="rect">
            <a:avLst/>
          </a:prstGeom>
        </p:spPr>
        <p:txBody>
          <a:bodyPr>
            <a:noAutofit/>
          </a:bodyPr>
          <a:lstStyle>
            <a:lvl1pPr marL="0" marR="0" indent="0" algn="l" defTabSz="2138324" rtl="0" eaLnBrk="1" fontAlgn="auto" latinLnBrk="0" hangingPunct="1">
              <a:lnSpc>
                <a:spcPct val="90000"/>
              </a:lnSpc>
              <a:spcBef>
                <a:spcPts val="2339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3600" i="1"/>
            </a:lvl1pPr>
          </a:lstStyle>
          <a:p>
            <a:pPr marL="0" marR="0" lvl="0" indent="0" algn="l" defTabSz="2138324" rtl="0" eaLnBrk="1" fontAlgn="auto" latinLnBrk="0" hangingPunct="1">
              <a:lnSpc>
                <a:spcPct val="90000"/>
              </a:lnSpc>
              <a:spcBef>
                <a:spcPts val="2339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GB" dirty="0"/>
              <a:t>Authors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A61B0065-CDB1-764D-8B3C-8C173075A18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438275" y="15641638"/>
            <a:ext cx="9109075" cy="1051242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 sz="2000">
                <a:latin typeface="+mn-lt"/>
              </a:defRPr>
            </a:lvl4pPr>
            <a:lvl5pPr>
              <a:defRPr sz="2000">
                <a:latin typeface="+mn-lt"/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84F55DD0-70CB-6444-8367-E87BDBA8AAB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0836275" y="10240963"/>
            <a:ext cx="9072564" cy="1591310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 sz="2000">
                <a:latin typeface="+mn-lt"/>
              </a:defRPr>
            </a:lvl4pPr>
            <a:lvl5pPr>
              <a:defRPr sz="2000">
                <a:latin typeface="+mn-lt"/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11CD6C96-9736-4E46-B839-85C305CC615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65417" y="26817491"/>
            <a:ext cx="7631299" cy="2968624"/>
          </a:xfrm>
          <a:prstGeom prst="rect">
            <a:avLst/>
          </a:prstGeom>
        </p:spPr>
      </p:pic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57E5AD6-8412-3D4F-BF9F-EC54A1BF6252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1438275" y="10240963"/>
            <a:ext cx="9109075" cy="511333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0021271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33BE19-BAB9-CE42-85C8-0E2489F15C3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836275" y="1816100"/>
            <a:ext cx="9072563" cy="1611874"/>
          </a:xfrm>
          <a:prstGeom prst="rect">
            <a:avLst/>
          </a:prstGeom>
        </p:spPr>
        <p:txBody>
          <a:bodyPr/>
          <a:lstStyle/>
          <a:p>
            <a:r>
              <a:rPr lang="en-GB" dirty="0"/>
              <a:t>XYZ research group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4368E3FA-BC4A-5B45-B761-6F6BEB184ADE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470025" y="4840288"/>
            <a:ext cx="18438813" cy="1873250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6825" b="1"/>
            </a:lvl1pPr>
          </a:lstStyle>
          <a:p>
            <a:pPr lvl="0"/>
            <a:r>
              <a:rPr lang="en-GB" dirty="0"/>
              <a:t>Title of the project</a:t>
            </a:r>
          </a:p>
        </p:txBody>
      </p:sp>
      <p:sp>
        <p:nvSpPr>
          <p:cNvPr id="7" name="Text Placeholder 5">
            <a:extLst>
              <a:ext uri="{FF2B5EF4-FFF2-40B4-BE49-F238E27FC236}">
                <a16:creationId xmlns:a16="http://schemas.microsoft.com/office/drawing/2014/main" id="{A83040E1-8ECC-A547-8705-78C96A5341B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0025" y="8080375"/>
            <a:ext cx="18438813" cy="1873250"/>
          </a:xfrm>
          <a:prstGeom prst="rect">
            <a:avLst/>
          </a:prstGeom>
        </p:spPr>
        <p:txBody>
          <a:bodyPr>
            <a:noAutofit/>
          </a:bodyPr>
          <a:lstStyle>
            <a:lvl1pPr marL="0" marR="0" indent="0" algn="l" defTabSz="2138324" rtl="0" eaLnBrk="1" fontAlgn="auto" latinLnBrk="0" hangingPunct="1">
              <a:lnSpc>
                <a:spcPct val="90000"/>
              </a:lnSpc>
              <a:spcBef>
                <a:spcPts val="2339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3600" i="1"/>
            </a:lvl1pPr>
          </a:lstStyle>
          <a:p>
            <a:pPr marL="0" marR="0" lvl="0" indent="0" algn="l" defTabSz="2138324" rtl="0" eaLnBrk="1" fontAlgn="auto" latinLnBrk="0" hangingPunct="1">
              <a:lnSpc>
                <a:spcPct val="90000"/>
              </a:lnSpc>
              <a:spcBef>
                <a:spcPts val="2339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GB" dirty="0"/>
              <a:t>Authors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A61B0065-CDB1-764D-8B3C-8C173075A18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438275" y="15641638"/>
            <a:ext cx="9072563" cy="1051242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 sz="2000">
                <a:latin typeface="+mn-lt"/>
              </a:defRPr>
            </a:lvl4pPr>
            <a:lvl5pPr>
              <a:defRPr sz="2000">
                <a:latin typeface="+mn-lt"/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84F55DD0-70CB-6444-8367-E87BDBA8AAB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0836275" y="15641638"/>
            <a:ext cx="9072563" cy="1051242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 sz="2000">
                <a:latin typeface="+mn-lt"/>
              </a:defRPr>
            </a:lvl4pPr>
            <a:lvl5pPr>
              <a:defRPr sz="2000">
                <a:latin typeface="+mn-lt"/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11CD6C96-9736-4E46-B839-85C305CC615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65417" y="26817491"/>
            <a:ext cx="7631299" cy="2968624"/>
          </a:xfrm>
          <a:prstGeom prst="rect">
            <a:avLst/>
          </a:prstGeom>
        </p:spPr>
      </p:pic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57E5AD6-8412-3D4F-BF9F-EC54A1BF6252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1438275" y="10240963"/>
            <a:ext cx="9072563" cy="511333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11" name="Content Placeholder 3">
            <a:extLst>
              <a:ext uri="{FF2B5EF4-FFF2-40B4-BE49-F238E27FC236}">
                <a16:creationId xmlns:a16="http://schemas.microsoft.com/office/drawing/2014/main" id="{A20E4612-0697-034F-AC32-E247CD79F607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10836275" y="10240963"/>
            <a:ext cx="9072563" cy="511333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4684176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33BE19-BAB9-CE42-85C8-0E2489F15C3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836275" y="1816100"/>
            <a:ext cx="9072563" cy="1611874"/>
          </a:xfrm>
          <a:prstGeom prst="rect">
            <a:avLst/>
          </a:prstGeom>
        </p:spPr>
        <p:txBody>
          <a:bodyPr/>
          <a:lstStyle/>
          <a:p>
            <a:r>
              <a:rPr lang="en-GB" dirty="0"/>
              <a:t>XYZ research group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4368E3FA-BC4A-5B45-B761-6F6BEB184ADE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470025" y="4840288"/>
            <a:ext cx="18438813" cy="1873250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6825" b="1"/>
            </a:lvl1pPr>
          </a:lstStyle>
          <a:p>
            <a:pPr lvl="0"/>
            <a:r>
              <a:rPr lang="en-GB" dirty="0"/>
              <a:t>Title of the project</a:t>
            </a:r>
          </a:p>
        </p:txBody>
      </p:sp>
      <p:sp>
        <p:nvSpPr>
          <p:cNvPr id="7" name="Text Placeholder 5">
            <a:extLst>
              <a:ext uri="{FF2B5EF4-FFF2-40B4-BE49-F238E27FC236}">
                <a16:creationId xmlns:a16="http://schemas.microsoft.com/office/drawing/2014/main" id="{A83040E1-8ECC-A547-8705-78C96A5341B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0025" y="8080375"/>
            <a:ext cx="18438813" cy="1873250"/>
          </a:xfrm>
          <a:prstGeom prst="rect">
            <a:avLst/>
          </a:prstGeom>
        </p:spPr>
        <p:txBody>
          <a:bodyPr>
            <a:noAutofit/>
          </a:bodyPr>
          <a:lstStyle>
            <a:lvl1pPr marL="0" marR="0" indent="0" algn="l" defTabSz="2138324" rtl="0" eaLnBrk="1" fontAlgn="auto" latinLnBrk="0" hangingPunct="1">
              <a:lnSpc>
                <a:spcPct val="90000"/>
              </a:lnSpc>
              <a:spcBef>
                <a:spcPts val="2339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3600" i="1"/>
            </a:lvl1pPr>
          </a:lstStyle>
          <a:p>
            <a:pPr marL="0" marR="0" lvl="0" indent="0" algn="l" defTabSz="2138324" rtl="0" eaLnBrk="1" fontAlgn="auto" latinLnBrk="0" hangingPunct="1">
              <a:lnSpc>
                <a:spcPct val="90000"/>
              </a:lnSpc>
              <a:spcBef>
                <a:spcPts val="2339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GB" dirty="0"/>
              <a:t>Authors</a:t>
            </a:r>
          </a:p>
        </p:txBody>
      </p: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84F55DD0-70CB-6444-8367-E87BDBA8AAB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438274" y="10242549"/>
            <a:ext cx="9072563" cy="1591151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 sz="2000">
                <a:latin typeface="+mn-lt"/>
              </a:defRPr>
            </a:lvl4pPr>
            <a:lvl5pPr>
              <a:defRPr sz="2000">
                <a:latin typeface="+mn-lt"/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11CD6C96-9736-4E46-B839-85C305CC615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65417" y="26817491"/>
            <a:ext cx="7631299" cy="2968624"/>
          </a:xfrm>
          <a:prstGeom prst="rect">
            <a:avLst/>
          </a:prstGeom>
        </p:spPr>
      </p:pic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57E5AD6-8412-3D4F-BF9F-EC54A1BF6252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10872788" y="10240963"/>
            <a:ext cx="9072563" cy="511333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11" name="Content Placeholder 3">
            <a:extLst>
              <a:ext uri="{FF2B5EF4-FFF2-40B4-BE49-F238E27FC236}">
                <a16:creationId xmlns:a16="http://schemas.microsoft.com/office/drawing/2014/main" id="{A20E4612-0697-034F-AC32-E247CD79F607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10836275" y="15641638"/>
            <a:ext cx="9072563" cy="1051242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38734015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AF2F7B6B-BE5E-0D45-AFF3-268FA3C46ABF}"/>
              </a:ext>
            </a:extLst>
          </p:cNvPr>
          <p:cNvSpPr/>
          <p:nvPr userDrawn="1"/>
        </p:nvSpPr>
        <p:spPr>
          <a:xfrm rot="5400000">
            <a:off x="10215797" y="-10215798"/>
            <a:ext cx="952030" cy="21383625"/>
          </a:xfrm>
          <a:prstGeom prst="rect">
            <a:avLst/>
          </a:prstGeom>
          <a:solidFill>
            <a:srgbClr val="F1D0E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CBBF69E8-C4AB-104C-A874-7D5E9FF635FE}"/>
              </a:ext>
            </a:extLst>
          </p:cNvPr>
          <p:cNvPicPr>
            <a:picLocks noChangeAspect="1"/>
          </p:cNvPicPr>
          <p:nvPr userDrawn="1"/>
        </p:nvPicPr>
        <p:blipFill>
          <a:blip r:embed="rId7"/>
          <a:stretch>
            <a:fillRect/>
          </a:stretch>
        </p:blipFill>
        <p:spPr>
          <a:xfrm>
            <a:off x="465417" y="26586878"/>
            <a:ext cx="8371729" cy="3256656"/>
          </a:xfrm>
          <a:prstGeom prst="rect">
            <a:avLst/>
          </a:prstGeom>
        </p:spPr>
      </p:pic>
      <p:sp>
        <p:nvSpPr>
          <p:cNvPr id="9" name="Title Placeholder 1">
            <a:extLst>
              <a:ext uri="{FF2B5EF4-FFF2-40B4-BE49-F238E27FC236}">
                <a16:creationId xmlns:a16="http://schemas.microsoft.com/office/drawing/2014/main" id="{5192378B-EBCB-F64C-8B98-1E17649ECBA9}"/>
              </a:ext>
            </a:extLst>
          </p:cNvPr>
          <p:cNvSpPr txBox="1">
            <a:spLocks/>
          </p:cNvSpPr>
          <p:nvPr userDrawn="1"/>
        </p:nvSpPr>
        <p:spPr>
          <a:xfrm>
            <a:off x="1438276" y="1816100"/>
            <a:ext cx="9109074" cy="1489346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>
            <a:lvl1pPr algn="l" defTabSz="213832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75" b="0" i="0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b="1" dirty="0"/>
              <a:t>Department of </a:t>
            </a:r>
            <a:br>
              <a:rPr lang="en-US" b="1" dirty="0"/>
            </a:br>
            <a:r>
              <a:rPr lang="en-US" b="1" dirty="0"/>
              <a:t>Civil Engineering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E28F847-7655-FA44-AA90-1B9E32D93DE4}"/>
              </a:ext>
            </a:extLst>
          </p:cNvPr>
          <p:cNvSpPr/>
          <p:nvPr userDrawn="1"/>
        </p:nvSpPr>
        <p:spPr>
          <a:xfrm rot="5400000">
            <a:off x="1960463" y="5686177"/>
            <a:ext cx="216273" cy="1260648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995655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</p:sldLayoutIdLst>
  <p:txStyles>
    <p:titleStyle>
      <a:lvl1pPr algn="l" defTabSz="2138324" rtl="0" eaLnBrk="1" latinLnBrk="0" hangingPunct="1">
        <a:lnSpc>
          <a:spcPct val="90000"/>
        </a:lnSpc>
        <a:spcBef>
          <a:spcPct val="0"/>
        </a:spcBef>
        <a:buNone/>
        <a:defRPr sz="4575" b="0" i="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2138324" rtl="0" eaLnBrk="1" latinLnBrk="0" hangingPunct="1">
        <a:lnSpc>
          <a:spcPct val="90000"/>
        </a:lnSpc>
        <a:spcBef>
          <a:spcPts val="2339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1603743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2672906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3742068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4pPr>
      <a:lvl5pPr marL="4811230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5pPr>
      <a:lvl6pPr marL="5880392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6pPr>
      <a:lvl7pPr marL="6949554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7pPr>
      <a:lvl8pPr marL="8018717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8pPr>
      <a:lvl9pPr marL="9087879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1pPr>
      <a:lvl2pPr marL="1069162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2pPr>
      <a:lvl3pPr marL="2138324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3pPr>
      <a:lvl4pPr marL="3207487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4pPr>
      <a:lvl5pPr marL="4276649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5pPr>
      <a:lvl6pPr marL="5345811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6pPr>
      <a:lvl7pPr marL="6414973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7pPr>
      <a:lvl8pPr marL="7484135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8pPr>
      <a:lvl9pPr marL="8553298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906" userDrawn="1">
          <p15:clr>
            <a:srgbClr val="F26B43"/>
          </p15:clr>
        </p15:guide>
        <p15:guide id="2" pos="12541" userDrawn="1">
          <p15:clr>
            <a:srgbClr val="F26B43"/>
          </p15:clr>
        </p15:guide>
        <p15:guide id="3" orient="horz" pos="16475" userDrawn="1">
          <p15:clr>
            <a:srgbClr val="F26B43"/>
          </p15:clr>
        </p15:guide>
        <p15:guide id="4" orient="horz" pos="1144" userDrawn="1">
          <p15:clr>
            <a:srgbClr val="F26B43"/>
          </p15:clr>
        </p15:guide>
        <p15:guide id="5" pos="6644" userDrawn="1">
          <p15:clr>
            <a:srgbClr val="F26B43"/>
          </p15:clr>
        </p15:guide>
        <p15:guide id="6" pos="6826" userDrawn="1">
          <p15:clr>
            <a:srgbClr val="F26B43"/>
          </p15:clr>
        </p15:guide>
        <p15:guide id="7" orient="horz" pos="6451" userDrawn="1">
          <p15:clr>
            <a:srgbClr val="F26B43"/>
          </p15:clr>
        </p15:guide>
        <p15:guide id="8" orient="horz" pos="3049" userDrawn="1">
          <p15:clr>
            <a:srgbClr val="F26B43"/>
          </p15:clr>
        </p15:guide>
        <p15:guide id="9" orient="horz" pos="5090" userDrawn="1">
          <p15:clr>
            <a:srgbClr val="F26B43"/>
          </p15:clr>
        </p15:guide>
        <p15:guide id="10" orient="horz" pos="4909" userDrawn="1">
          <p15:clr>
            <a:srgbClr val="F26B43"/>
          </p15:clr>
        </p15:guide>
        <p15:guide id="11" orient="horz" pos="6270" userDrawn="1">
          <p15:clr>
            <a:srgbClr val="F26B43"/>
          </p15:clr>
        </p15:guide>
        <p15:guide id="12" orient="horz" pos="9672" userDrawn="1">
          <p15:clr>
            <a:srgbClr val="F26B43"/>
          </p15:clr>
        </p15:guide>
        <p15:guide id="13" orient="horz" pos="9853" userDrawn="1">
          <p15:clr>
            <a:srgbClr val="F26B43"/>
          </p15:clr>
        </p15:guide>
        <p15:guide id="14" orient="horz" pos="13074" userDrawn="1">
          <p15:clr>
            <a:srgbClr val="F26B43"/>
          </p15:clr>
        </p15:guide>
        <p15:guide id="15" orient="horz" pos="13255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B177A2-5A85-E542-A6D4-CBB12DE501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Master's </a:t>
            </a:r>
            <a:r>
              <a:rPr lang="en-US" dirty="0" err="1"/>
              <a:t>Programme</a:t>
            </a:r>
            <a:r>
              <a:rPr lang="en-US" dirty="0"/>
              <a:t> in      Building Technology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C445D5D-8C8E-B844-A58D-BA1E6E716AD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/>
              <a:t>Title of the Master thesis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A906790-9A01-1C44-AEF8-F6CC42CDD3E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470025" y="7217045"/>
            <a:ext cx="18438813" cy="1873250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GB" dirty="0"/>
              <a:t>Student: Given name, Family name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GB" sz="2600" dirty="0"/>
              <a:t>Supervisor: Given name, Family name, Name of the department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GB" sz="2600" dirty="0"/>
              <a:t>Advisor(s) (if any): Given name, Family name, Affiliation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endParaRPr lang="en-GB" baseline="30000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3531582-0FBF-864E-AEEA-8EE1D7890D1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438275" y="9226234"/>
            <a:ext cx="9109075" cy="7999604"/>
          </a:xfrm>
        </p:spPr>
        <p:txBody>
          <a:bodyPr/>
          <a:lstStyle/>
          <a:p>
            <a:r>
              <a:rPr lang="en-US" sz="2600" b="1" dirty="0"/>
              <a:t>Summary &amp; research questions</a:t>
            </a:r>
            <a:endParaRPr lang="en-US" sz="2600" b="1" dirty="0">
              <a:solidFill>
                <a:schemeClr val="bg1"/>
              </a:solidFill>
            </a:endParaRPr>
          </a:p>
          <a:p>
            <a:pPr algn="just"/>
            <a:r>
              <a:rPr lang="en-US" sz="2600" dirty="0"/>
              <a:t>Write a short summary of the thesis and list the main research questions. You can use also bullet points to make it easier to read.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BA6D28A0-FF28-B64A-B0F6-19AD2F8A10B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0836275" y="9226235"/>
            <a:ext cx="9072564" cy="5616623"/>
          </a:xfrm>
        </p:spPr>
        <p:txBody>
          <a:bodyPr/>
          <a:lstStyle/>
          <a:p>
            <a:pPr algn="just"/>
            <a:r>
              <a:rPr lang="en-US" sz="2600" b="1" dirty="0"/>
              <a:t>Results &amp; main findings </a:t>
            </a:r>
          </a:p>
          <a:p>
            <a:pPr algn="just"/>
            <a:r>
              <a:rPr lang="en-US" sz="2600" dirty="0"/>
              <a:t>Summarize the most important results and the main findings. Link the text to the figures. Use bullet points</a:t>
            </a:r>
            <a:r>
              <a:rPr lang="en-US" sz="2800" dirty="0"/>
              <a:t>.</a:t>
            </a:r>
            <a:endParaRPr lang="en-GB" sz="2800" dirty="0"/>
          </a:p>
        </p:txBody>
      </p:sp>
      <p:sp>
        <p:nvSpPr>
          <p:cNvPr id="10" name="Text Placeholder 4">
            <a:extLst>
              <a:ext uri="{FF2B5EF4-FFF2-40B4-BE49-F238E27FC236}">
                <a16:creationId xmlns:a16="http://schemas.microsoft.com/office/drawing/2014/main" id="{F6431781-50D6-4643-96DA-23D95CA0CA34}"/>
              </a:ext>
            </a:extLst>
          </p:cNvPr>
          <p:cNvSpPr txBox="1">
            <a:spLocks/>
          </p:cNvSpPr>
          <p:nvPr/>
        </p:nvSpPr>
        <p:spPr>
          <a:xfrm>
            <a:off x="1438275" y="25521669"/>
            <a:ext cx="9109075" cy="993201"/>
          </a:xfrm>
          <a:prstGeom prst="rect">
            <a:avLst/>
          </a:prstGeom>
        </p:spPr>
        <p:txBody>
          <a:bodyPr/>
          <a:lstStyle>
            <a:lvl1pPr marL="0" indent="0" algn="l" defTabSz="2138324" rtl="0" eaLnBrk="1" latinLnBrk="0" hangingPunct="1">
              <a:lnSpc>
                <a:spcPct val="90000"/>
              </a:lnSpc>
              <a:spcBef>
                <a:spcPts val="2339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1pPr>
            <a:lvl2pPr marL="1603743" indent="-534581" algn="l" defTabSz="2138324" rtl="0" eaLnBrk="1" latinLnBrk="0" hangingPunct="1">
              <a:lnSpc>
                <a:spcPct val="90000"/>
              </a:lnSpc>
              <a:spcBef>
                <a:spcPts val="1169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672906" indent="-534581" algn="l" defTabSz="2138324" rtl="0" eaLnBrk="1" latinLnBrk="0" hangingPunct="1">
              <a:lnSpc>
                <a:spcPct val="90000"/>
              </a:lnSpc>
              <a:spcBef>
                <a:spcPts val="1169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742068" indent="-534581" algn="l" defTabSz="2138324" rtl="0" eaLnBrk="1" latinLnBrk="0" hangingPunct="1">
              <a:lnSpc>
                <a:spcPct val="90000"/>
              </a:lnSpc>
              <a:spcBef>
                <a:spcPts val="1169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811230" indent="-534581" algn="l" defTabSz="2138324" rtl="0" eaLnBrk="1" latinLnBrk="0" hangingPunct="1">
              <a:lnSpc>
                <a:spcPct val="90000"/>
              </a:lnSpc>
              <a:spcBef>
                <a:spcPts val="1169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880392" indent="-534581" algn="l" defTabSz="2138324" rtl="0" eaLnBrk="1" latinLnBrk="0" hangingPunct="1">
              <a:lnSpc>
                <a:spcPct val="90000"/>
              </a:lnSpc>
              <a:spcBef>
                <a:spcPts val="1169"/>
              </a:spcBef>
              <a:buFont typeface="Arial" panose="020B0604020202020204" pitchFamily="34" charset="0"/>
              <a:buChar char="•"/>
              <a:defRPr sz="42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6949554" indent="-534581" algn="l" defTabSz="2138324" rtl="0" eaLnBrk="1" latinLnBrk="0" hangingPunct="1">
              <a:lnSpc>
                <a:spcPct val="90000"/>
              </a:lnSpc>
              <a:spcBef>
                <a:spcPts val="1169"/>
              </a:spcBef>
              <a:buFont typeface="Arial" panose="020B0604020202020204" pitchFamily="34" charset="0"/>
              <a:buChar char="•"/>
              <a:defRPr sz="42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8018717" indent="-534581" algn="l" defTabSz="2138324" rtl="0" eaLnBrk="1" latinLnBrk="0" hangingPunct="1">
              <a:lnSpc>
                <a:spcPct val="90000"/>
              </a:lnSpc>
              <a:spcBef>
                <a:spcPts val="1169"/>
              </a:spcBef>
              <a:buFont typeface="Arial" panose="020B0604020202020204" pitchFamily="34" charset="0"/>
              <a:buChar char="•"/>
              <a:defRPr sz="42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9087879" indent="-534581" algn="l" defTabSz="2138324" rtl="0" eaLnBrk="1" latinLnBrk="0" hangingPunct="1">
              <a:lnSpc>
                <a:spcPct val="90000"/>
              </a:lnSpc>
              <a:spcBef>
                <a:spcPts val="1169"/>
              </a:spcBef>
              <a:buFont typeface="Arial" panose="020B0604020202020204" pitchFamily="34" charset="0"/>
              <a:buChar char="•"/>
              <a:defRPr sz="42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600" i="1" dirty="0"/>
              <a:t>Figure 1. text</a:t>
            </a:r>
            <a:r>
              <a:rPr lang="fi-FI" sz="2600" dirty="0"/>
              <a:t> </a:t>
            </a:r>
            <a:endParaRPr lang="fi-FI" sz="2600" i="1" dirty="0"/>
          </a:p>
        </p:txBody>
      </p:sp>
      <p:sp>
        <p:nvSpPr>
          <p:cNvPr id="15" name="Text Placeholder 4">
            <a:extLst>
              <a:ext uri="{FF2B5EF4-FFF2-40B4-BE49-F238E27FC236}">
                <a16:creationId xmlns:a16="http://schemas.microsoft.com/office/drawing/2014/main" id="{EEF7FF2E-8040-4DA9-BF51-711F2FDBE9D2}"/>
              </a:ext>
            </a:extLst>
          </p:cNvPr>
          <p:cNvSpPr txBox="1">
            <a:spLocks/>
          </p:cNvSpPr>
          <p:nvPr/>
        </p:nvSpPr>
        <p:spPr>
          <a:xfrm>
            <a:off x="11069823" y="25428201"/>
            <a:ext cx="8605466" cy="993201"/>
          </a:xfrm>
          <a:prstGeom prst="rect">
            <a:avLst/>
          </a:prstGeom>
        </p:spPr>
        <p:txBody>
          <a:bodyPr/>
          <a:lstStyle>
            <a:lvl1pPr marL="0" indent="0" algn="l" defTabSz="2138324" rtl="0" eaLnBrk="1" latinLnBrk="0" hangingPunct="1">
              <a:lnSpc>
                <a:spcPct val="90000"/>
              </a:lnSpc>
              <a:spcBef>
                <a:spcPts val="2339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1pPr>
            <a:lvl2pPr marL="1603743" indent="-534581" algn="l" defTabSz="2138324" rtl="0" eaLnBrk="1" latinLnBrk="0" hangingPunct="1">
              <a:lnSpc>
                <a:spcPct val="90000"/>
              </a:lnSpc>
              <a:spcBef>
                <a:spcPts val="1169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672906" indent="-534581" algn="l" defTabSz="2138324" rtl="0" eaLnBrk="1" latinLnBrk="0" hangingPunct="1">
              <a:lnSpc>
                <a:spcPct val="90000"/>
              </a:lnSpc>
              <a:spcBef>
                <a:spcPts val="1169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742068" indent="-534581" algn="l" defTabSz="2138324" rtl="0" eaLnBrk="1" latinLnBrk="0" hangingPunct="1">
              <a:lnSpc>
                <a:spcPct val="90000"/>
              </a:lnSpc>
              <a:spcBef>
                <a:spcPts val="1169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811230" indent="-534581" algn="l" defTabSz="2138324" rtl="0" eaLnBrk="1" latinLnBrk="0" hangingPunct="1">
              <a:lnSpc>
                <a:spcPct val="90000"/>
              </a:lnSpc>
              <a:spcBef>
                <a:spcPts val="1169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880392" indent="-534581" algn="l" defTabSz="2138324" rtl="0" eaLnBrk="1" latinLnBrk="0" hangingPunct="1">
              <a:lnSpc>
                <a:spcPct val="90000"/>
              </a:lnSpc>
              <a:spcBef>
                <a:spcPts val="1169"/>
              </a:spcBef>
              <a:buFont typeface="Arial" panose="020B0604020202020204" pitchFamily="34" charset="0"/>
              <a:buChar char="•"/>
              <a:defRPr sz="42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6949554" indent="-534581" algn="l" defTabSz="2138324" rtl="0" eaLnBrk="1" latinLnBrk="0" hangingPunct="1">
              <a:lnSpc>
                <a:spcPct val="90000"/>
              </a:lnSpc>
              <a:spcBef>
                <a:spcPts val="1169"/>
              </a:spcBef>
              <a:buFont typeface="Arial" panose="020B0604020202020204" pitchFamily="34" charset="0"/>
              <a:buChar char="•"/>
              <a:defRPr sz="42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8018717" indent="-534581" algn="l" defTabSz="2138324" rtl="0" eaLnBrk="1" latinLnBrk="0" hangingPunct="1">
              <a:lnSpc>
                <a:spcPct val="90000"/>
              </a:lnSpc>
              <a:spcBef>
                <a:spcPts val="1169"/>
              </a:spcBef>
              <a:buFont typeface="Arial" panose="020B0604020202020204" pitchFamily="34" charset="0"/>
              <a:buChar char="•"/>
              <a:defRPr sz="42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9087879" indent="-534581" algn="l" defTabSz="2138324" rtl="0" eaLnBrk="1" latinLnBrk="0" hangingPunct="1">
              <a:lnSpc>
                <a:spcPct val="90000"/>
              </a:lnSpc>
              <a:spcBef>
                <a:spcPts val="1169"/>
              </a:spcBef>
              <a:buFont typeface="Arial" panose="020B0604020202020204" pitchFamily="34" charset="0"/>
              <a:buChar char="•"/>
              <a:defRPr sz="42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2600" i="1" dirty="0"/>
              <a:t>Figure 2. text</a:t>
            </a:r>
            <a:endParaRPr lang="fi-FI" sz="2600" i="1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58BB91D-ED0F-E894-F745-2CF7601C0FDF}"/>
              </a:ext>
            </a:extLst>
          </p:cNvPr>
          <p:cNvSpPr txBox="1"/>
          <p:nvPr/>
        </p:nvSpPr>
        <p:spPr>
          <a:xfrm>
            <a:off x="1475232" y="18377966"/>
            <a:ext cx="9072564" cy="699896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US" sz="2000" dirty="0"/>
          </a:p>
          <a:p>
            <a:pPr algn="ctr"/>
            <a:endParaRPr lang="en-US" sz="2000" dirty="0"/>
          </a:p>
          <a:p>
            <a:pPr algn="ctr"/>
            <a:endParaRPr lang="en-US" sz="2000" dirty="0"/>
          </a:p>
          <a:p>
            <a:pPr algn="ctr"/>
            <a:endParaRPr lang="en-US" sz="2000" dirty="0"/>
          </a:p>
          <a:p>
            <a:pPr algn="ctr"/>
            <a:endParaRPr lang="en-US" sz="2000" dirty="0"/>
          </a:p>
          <a:p>
            <a:pPr algn="ctr"/>
            <a:endParaRPr lang="en-US" sz="2000" dirty="0"/>
          </a:p>
          <a:p>
            <a:pPr algn="ctr"/>
            <a:endParaRPr lang="en-US" sz="2000" dirty="0"/>
          </a:p>
          <a:p>
            <a:pPr algn="ctr"/>
            <a:endParaRPr lang="en-US" sz="2000" dirty="0"/>
          </a:p>
          <a:p>
            <a:pPr algn="ctr"/>
            <a:endParaRPr lang="en-US" sz="2000" dirty="0"/>
          </a:p>
          <a:p>
            <a:pPr algn="ctr"/>
            <a:endParaRPr lang="en-US" sz="2000" dirty="0"/>
          </a:p>
          <a:p>
            <a:pPr algn="ctr"/>
            <a:endParaRPr lang="en-US" sz="2000" dirty="0"/>
          </a:p>
          <a:p>
            <a:pPr algn="ctr"/>
            <a:r>
              <a:rPr lang="en-US" sz="2000" dirty="0"/>
              <a:t>Add 1-2 figures </a:t>
            </a:r>
          </a:p>
          <a:p>
            <a:pPr algn="ctr"/>
            <a:r>
              <a:rPr lang="en-US" sz="2000" dirty="0"/>
              <a:t>(preferable directly from your thesis)</a:t>
            </a:r>
          </a:p>
          <a:p>
            <a:pPr algn="ctr"/>
            <a:endParaRPr lang="en-US" sz="2000" dirty="0"/>
          </a:p>
          <a:p>
            <a:pPr algn="ctr"/>
            <a:endParaRPr lang="en-US" sz="2000" dirty="0"/>
          </a:p>
          <a:p>
            <a:pPr algn="ctr"/>
            <a:endParaRPr lang="en-US" sz="2000" dirty="0"/>
          </a:p>
          <a:p>
            <a:pPr algn="ctr"/>
            <a:endParaRPr lang="en-US" sz="2000" dirty="0"/>
          </a:p>
          <a:p>
            <a:pPr algn="ctr"/>
            <a:endParaRPr lang="en-US" sz="2000" dirty="0"/>
          </a:p>
          <a:p>
            <a:pPr algn="ctr"/>
            <a:endParaRPr lang="en-US" sz="2000" dirty="0"/>
          </a:p>
          <a:p>
            <a:pPr algn="ctr"/>
            <a:endParaRPr lang="en-US" sz="2000" dirty="0"/>
          </a:p>
          <a:p>
            <a:endParaRPr lang="LID4096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E573694-7462-8566-0E90-EF5059D956E0}"/>
              </a:ext>
            </a:extLst>
          </p:cNvPr>
          <p:cNvSpPr txBox="1"/>
          <p:nvPr/>
        </p:nvSpPr>
        <p:spPr>
          <a:xfrm>
            <a:off x="11069823" y="18377965"/>
            <a:ext cx="9072564" cy="699896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US" sz="2000" dirty="0"/>
          </a:p>
          <a:p>
            <a:pPr algn="ctr"/>
            <a:endParaRPr lang="en-US" sz="2000" dirty="0"/>
          </a:p>
          <a:p>
            <a:pPr algn="ctr"/>
            <a:endParaRPr lang="en-US" sz="2000" dirty="0"/>
          </a:p>
          <a:p>
            <a:pPr algn="ctr"/>
            <a:endParaRPr lang="en-US" sz="2000" dirty="0"/>
          </a:p>
          <a:p>
            <a:pPr algn="ctr"/>
            <a:endParaRPr lang="en-US" sz="2000" dirty="0"/>
          </a:p>
          <a:p>
            <a:pPr algn="ctr"/>
            <a:endParaRPr lang="en-US" sz="2000" dirty="0"/>
          </a:p>
          <a:p>
            <a:pPr algn="ctr"/>
            <a:endParaRPr lang="en-US" sz="2000" dirty="0"/>
          </a:p>
          <a:p>
            <a:pPr algn="ctr"/>
            <a:endParaRPr lang="en-US" sz="2000" dirty="0"/>
          </a:p>
          <a:p>
            <a:pPr algn="ctr"/>
            <a:endParaRPr lang="en-US" sz="2000" dirty="0"/>
          </a:p>
          <a:p>
            <a:pPr algn="ctr"/>
            <a:endParaRPr lang="en-US" sz="2000" dirty="0"/>
          </a:p>
          <a:p>
            <a:pPr algn="ctr"/>
            <a:endParaRPr lang="en-US" sz="2000" dirty="0"/>
          </a:p>
          <a:p>
            <a:pPr algn="ctr"/>
            <a:r>
              <a:rPr lang="en-US" sz="2000" dirty="0"/>
              <a:t>Add 1-2 figures </a:t>
            </a:r>
          </a:p>
          <a:p>
            <a:pPr algn="ctr"/>
            <a:r>
              <a:rPr lang="en-US" sz="2000" dirty="0"/>
              <a:t>(preferable directly from your thesis)</a:t>
            </a:r>
          </a:p>
          <a:p>
            <a:pPr algn="ctr"/>
            <a:endParaRPr lang="en-US" sz="2000" dirty="0"/>
          </a:p>
          <a:p>
            <a:pPr algn="ctr"/>
            <a:endParaRPr lang="en-US" sz="2000" dirty="0"/>
          </a:p>
          <a:p>
            <a:pPr algn="ctr"/>
            <a:endParaRPr lang="en-US" sz="2000" dirty="0"/>
          </a:p>
          <a:p>
            <a:pPr algn="ctr"/>
            <a:endParaRPr lang="en-US" sz="2000" dirty="0"/>
          </a:p>
          <a:p>
            <a:pPr algn="ctr"/>
            <a:endParaRPr lang="en-US" sz="2000" dirty="0"/>
          </a:p>
          <a:p>
            <a:pPr algn="ctr"/>
            <a:endParaRPr lang="en-US" sz="2000" dirty="0"/>
          </a:p>
          <a:p>
            <a:pPr algn="ctr"/>
            <a:endParaRPr lang="en-US" sz="2000" dirty="0"/>
          </a:p>
          <a:p>
            <a:endParaRPr lang="LID4096" dirty="0"/>
          </a:p>
        </p:txBody>
      </p:sp>
    </p:spTree>
    <p:extLst>
      <p:ext uri="{BB962C8B-B14F-4D97-AF65-F5344CB8AC3E}">
        <p14:creationId xmlns:p14="http://schemas.microsoft.com/office/powerpoint/2010/main" val="7254403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1669</TotalTime>
  <Words>128</Words>
  <Application>Microsoft Office PowerPoint</Application>
  <PresentationFormat>Custom</PresentationFormat>
  <Paragraphs>49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Master's Programme in      Building Technology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Riihimäki Viivi</cp:lastModifiedBy>
  <cp:revision>37</cp:revision>
  <cp:lastPrinted>2020-01-24T12:16:09Z</cp:lastPrinted>
  <dcterms:created xsi:type="dcterms:W3CDTF">2020-01-16T06:21:30Z</dcterms:created>
  <dcterms:modified xsi:type="dcterms:W3CDTF">2024-05-30T07:16:33Z</dcterms:modified>
</cp:coreProperties>
</file>