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1081" r:id="rId2"/>
    <p:sldId id="1086" r:id="rId3"/>
    <p:sldId id="1084" r:id="rId4"/>
    <p:sldId id="1091" r:id="rId5"/>
    <p:sldId id="1092" r:id="rId6"/>
    <p:sldId id="1093" r:id="rId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6"/>
    <a:srgbClr val="005B9F"/>
    <a:srgbClr val="0068B6"/>
    <a:srgbClr val="00964B"/>
    <a:srgbClr val="00965E"/>
    <a:srgbClr val="8CC64C"/>
    <a:srgbClr val="90CC4F"/>
    <a:srgbClr val="EF363B"/>
    <a:srgbClr val="000000"/>
    <a:srgbClr val="F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D0784-ADE6-5549-ACF5-C87CC10A91AF}" v="9" dt="2023-12-14T10:39:24.70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2" autoAdjust="0"/>
    <p:restoredTop sz="87109" autoAdjust="0"/>
  </p:normalViewPr>
  <p:slideViewPr>
    <p:cSldViewPr snapToGrid="0" snapToObjects="1">
      <p:cViewPr varScale="1">
        <p:scale>
          <a:sx n="127" d="100"/>
          <a:sy n="127" d="100"/>
        </p:scale>
        <p:origin x="142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8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1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1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215390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4509809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7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47791"/>
            <a:ext cx="4150123" cy="2938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1512"/>
            <a:ext cx="8497093" cy="1153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347790"/>
            <a:ext cx="4077891" cy="29406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8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8437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198547"/>
            <a:ext cx="5486015" cy="1443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2803851"/>
            <a:ext cx="5486015" cy="1480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198547"/>
            <a:ext cx="2167128" cy="311202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7451"/>
            <a:ext cx="8167909" cy="10095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450910"/>
            <a:ext cx="1624668" cy="2623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19112"/>
            <a:ext cx="5130403" cy="415362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1" y="2615911"/>
            <a:ext cx="3015455" cy="166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94857"/>
            <a:ext cx="3015456" cy="18722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3" userDrawn="1">
          <p15:clr>
            <a:srgbClr val="FBAE40"/>
          </p15:clr>
        </p15:guide>
        <p15:guide id="3" pos="553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10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493"/>
            <a:ext cx="1539000" cy="1753903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9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2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70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7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9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8266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5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5" y="2304307"/>
            <a:ext cx="1539000" cy="197969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318301"/>
            <a:ext cx="1539000" cy="19657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318300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318299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318299"/>
            <a:ext cx="1539000" cy="19657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49" y="0"/>
            <a:ext cx="9160449" cy="51435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6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40" y="2868216"/>
            <a:ext cx="2955323" cy="353760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9" y="1364643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r="16133"/>
          <a:stretch/>
        </p:blipFill>
        <p:spPr>
          <a:xfrm>
            <a:off x="4576714" y="0"/>
            <a:ext cx="45672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r="20132"/>
          <a:stretch/>
        </p:blipFill>
        <p:spPr>
          <a:xfrm>
            <a:off x="4572002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626" r="52630"/>
          <a:stretch/>
        </p:blipFill>
        <p:spPr>
          <a:xfrm>
            <a:off x="4576714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3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r="19861"/>
          <a:stretch/>
        </p:blipFill>
        <p:spPr>
          <a:xfrm>
            <a:off x="4715165" y="0"/>
            <a:ext cx="4428835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9199"/>
          <a:stretch/>
        </p:blipFill>
        <p:spPr>
          <a:xfrm>
            <a:off x="4722829" y="0"/>
            <a:ext cx="4421171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consequat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631"/>
          <a:stretch/>
        </p:blipFill>
        <p:spPr>
          <a:xfrm>
            <a:off x="4713402" y="0"/>
            <a:ext cx="4430599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28437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2024418"/>
            <a:ext cx="8492897" cy="22595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9" y="1199907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3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2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58539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4802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7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1" y="1759427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6" cy="1645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01356"/>
            <a:ext cx="3015456" cy="17479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463698"/>
            <a:ext cx="5130403" cy="3797357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3" userDrawn="1">
          <p15:clr>
            <a:srgbClr val="FBAE40"/>
          </p15:clr>
        </p15:guide>
        <p15:guide id="3" pos="553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AE79D-DF6E-BAD1-4B2D-890B1143B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"/>
            <a:ext cx="9144960" cy="51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1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701BE-C0BE-F456-B69C-25317E0F8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"/>
            <a:ext cx="9144960" cy="51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5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89803-3634-5F51-70AC-8C0D3252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"/>
            <a:ext cx="9144000" cy="5142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23691-C7F7-7EA3-30CC-C4D6C814B209}"/>
              </a:ext>
            </a:extLst>
          </p:cNvPr>
          <p:cNvSpPr txBox="1"/>
          <p:nvPr/>
        </p:nvSpPr>
        <p:spPr>
          <a:xfrm>
            <a:off x="482601" y="4555104"/>
            <a:ext cx="195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i="1" spc="50" dirty="0">
                <a:solidFill>
                  <a:srgbClr val="005B9F"/>
                </a:solidFill>
                <a:latin typeface="Sentinel" pitchFamily="2" charset="0"/>
              </a:rPr>
              <a:t>10 min 5 hengen tiimille</a:t>
            </a:r>
          </a:p>
        </p:txBody>
      </p:sp>
    </p:spTree>
    <p:extLst>
      <p:ext uri="{BB962C8B-B14F-4D97-AF65-F5344CB8AC3E}">
        <p14:creationId xmlns:p14="http://schemas.microsoft.com/office/powerpoint/2010/main" val="120465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8464A-3D86-1C46-9709-5E4B5297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"/>
            <a:ext cx="9144000" cy="5142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7F265-0E24-5961-2BF1-B8E5F7B6BAF8}"/>
              </a:ext>
            </a:extLst>
          </p:cNvPr>
          <p:cNvSpPr txBox="1"/>
          <p:nvPr/>
        </p:nvSpPr>
        <p:spPr>
          <a:xfrm>
            <a:off x="482601" y="4555104"/>
            <a:ext cx="195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i="1" spc="50" dirty="0">
                <a:solidFill>
                  <a:srgbClr val="005B9F"/>
                </a:solidFill>
                <a:latin typeface="Sentinel" pitchFamily="2" charset="0"/>
              </a:rPr>
              <a:t>10 min 5 hengen tiimille</a:t>
            </a:r>
          </a:p>
        </p:txBody>
      </p:sp>
    </p:spTree>
    <p:extLst>
      <p:ext uri="{BB962C8B-B14F-4D97-AF65-F5344CB8AC3E}">
        <p14:creationId xmlns:p14="http://schemas.microsoft.com/office/powerpoint/2010/main" val="129373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238493-5670-9D42-8997-3EC1947C02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F9D43-1C87-924A-8647-10D5E4C1F23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6D675-BF9F-095B-411E-463EF302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0"/>
            <a:ext cx="9094393" cy="5114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4963A-C522-B7D9-B50C-9AC7B6E98AC9}"/>
              </a:ext>
            </a:extLst>
          </p:cNvPr>
          <p:cNvSpPr txBox="1"/>
          <p:nvPr/>
        </p:nvSpPr>
        <p:spPr>
          <a:xfrm>
            <a:off x="482601" y="4555104"/>
            <a:ext cx="195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i="1" spc="50" dirty="0">
                <a:solidFill>
                  <a:srgbClr val="005B9F"/>
                </a:solidFill>
                <a:latin typeface="Sentinel" pitchFamily="2" charset="0"/>
              </a:rPr>
              <a:t>10 min 5 hengen tiimille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F4140-987C-971C-44A6-90F71E901660}"/>
              </a:ext>
            </a:extLst>
          </p:cNvPr>
          <p:cNvSpPr txBox="1"/>
          <p:nvPr/>
        </p:nvSpPr>
        <p:spPr>
          <a:xfrm>
            <a:off x="4639736" y="4555107"/>
            <a:ext cx="195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i="1" spc="50" dirty="0">
                <a:solidFill>
                  <a:srgbClr val="005B9F"/>
                </a:solidFill>
                <a:latin typeface="Sentinel" pitchFamily="2" charset="0"/>
              </a:rPr>
              <a:t>5 min / henkilö</a:t>
            </a:r>
          </a:p>
        </p:txBody>
      </p:sp>
    </p:spTree>
    <p:extLst>
      <p:ext uri="{BB962C8B-B14F-4D97-AF65-F5344CB8AC3E}">
        <p14:creationId xmlns:p14="http://schemas.microsoft.com/office/powerpoint/2010/main" val="394423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454C9-625E-1BE1-23F9-6A62CA00022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76C90-A1E9-39EB-012E-D35E50206CD7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F59B0-645F-246C-9F9E-1EE79B65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0"/>
            <a:ext cx="9094393" cy="5114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949F0-BE9E-31CF-2FE4-7A70C59EB868}"/>
              </a:ext>
            </a:extLst>
          </p:cNvPr>
          <p:cNvSpPr txBox="1"/>
          <p:nvPr/>
        </p:nvSpPr>
        <p:spPr>
          <a:xfrm>
            <a:off x="482601" y="4555104"/>
            <a:ext cx="195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i="1" spc="50" dirty="0">
                <a:solidFill>
                  <a:srgbClr val="005B9F"/>
                </a:solidFill>
                <a:latin typeface="Sentinel" pitchFamily="2" charset="0"/>
              </a:rPr>
              <a:t>10 min 5 hengen tiimille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3DFD40-28DF-8090-7815-5C976EF1CA25}"/>
              </a:ext>
            </a:extLst>
          </p:cNvPr>
          <p:cNvSpPr txBox="1"/>
          <p:nvPr/>
        </p:nvSpPr>
        <p:spPr>
          <a:xfrm>
            <a:off x="4639736" y="4555107"/>
            <a:ext cx="195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i="1" spc="50" dirty="0">
                <a:solidFill>
                  <a:srgbClr val="005B9F"/>
                </a:solidFill>
                <a:latin typeface="Sentinel" pitchFamily="2" charset="0"/>
              </a:rPr>
              <a:t>5 min / henkilö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6CECA-E1A0-FA8E-F8B0-B7EFFAC51A65}"/>
              </a:ext>
            </a:extLst>
          </p:cNvPr>
          <p:cNvSpPr txBox="1"/>
          <p:nvPr/>
        </p:nvSpPr>
        <p:spPr>
          <a:xfrm>
            <a:off x="6705602" y="4563576"/>
            <a:ext cx="195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i="1" spc="50" dirty="0">
                <a:solidFill>
                  <a:srgbClr val="005B9F"/>
                </a:solidFill>
                <a:latin typeface="Sentinel" pitchFamily="2" charset="0"/>
              </a:rPr>
              <a:t>2 min / henkilö</a:t>
            </a:r>
          </a:p>
        </p:txBody>
      </p:sp>
    </p:spTree>
    <p:extLst>
      <p:ext uri="{BB962C8B-B14F-4D97-AF65-F5344CB8AC3E}">
        <p14:creationId xmlns:p14="http://schemas.microsoft.com/office/powerpoint/2010/main" val="1169455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9_red.potx" id="{539794F8-7F98-4DC0-8DA1-A44A674C1573}" vid="{20450917-CD55-41CA-AD82-8164D5413A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8474</TotalTime>
  <Words>37</Words>
  <Application>Microsoft Macintosh PowerPoint</Application>
  <PresentationFormat>On-screen Show (16:9)</PresentationFormat>
  <Paragraphs>12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</vt:lpstr>
      <vt:lpstr>Calibri</vt:lpstr>
      <vt:lpstr>Sentinel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Collective sensemaking in design-driven exploratory projcets </dc:title>
  <dc:creator>Microsoft Office User</dc:creator>
  <cp:lastModifiedBy>Rekonen Satu</cp:lastModifiedBy>
  <cp:revision>260</cp:revision>
  <cp:lastPrinted>2019-10-17T08:06:37Z</cp:lastPrinted>
  <dcterms:created xsi:type="dcterms:W3CDTF">2019-06-06T07:51:46Z</dcterms:created>
  <dcterms:modified xsi:type="dcterms:W3CDTF">2023-12-14T10:39:34Z</dcterms:modified>
</cp:coreProperties>
</file>