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081" r:id="rId2"/>
    <p:sldId id="1086" r:id="rId3"/>
    <p:sldId id="1084" r:id="rId4"/>
    <p:sldId id="1091" r:id="rId5"/>
    <p:sldId id="1092" r:id="rId6"/>
    <p:sldId id="1093" r:id="rId7"/>
    <p:sldId id="1094" r:id="rId8"/>
    <p:sldId id="1095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005B9F"/>
    <a:srgbClr val="0068B6"/>
    <a:srgbClr val="00964B"/>
    <a:srgbClr val="00965E"/>
    <a:srgbClr val="8CC64C"/>
    <a:srgbClr val="90CC4F"/>
    <a:srgbClr val="EF363B"/>
    <a:srgbClr val="000000"/>
    <a:srgbClr val="F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2" autoAdjust="0"/>
    <p:restoredTop sz="87109" autoAdjust="0"/>
  </p:normalViewPr>
  <p:slideViewPr>
    <p:cSldViewPr snapToGrid="0" snapToObjects="1">
      <p:cViewPr varScale="1">
        <p:scale>
          <a:sx n="127" d="100"/>
          <a:sy n="127" d="100"/>
        </p:scale>
        <p:origin x="142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1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215390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4509809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1"/>
            <a:ext cx="4150123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1512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437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5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51"/>
            <a:ext cx="5486015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1" y="2615911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7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10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3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7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266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5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5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49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364643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3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9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199907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3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2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58539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4802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759427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6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8"/>
            <a:ext cx="5130403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278FAE-5F35-3249-8C2D-D0D4E1D58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334E51-CD22-0947-B7D7-3D99DD154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825B1B-5F7F-F144-8287-DEC2A882E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C8B4BA-10F5-644C-8AFC-B0865AAC3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238493-5670-9D42-8997-3EC1947C02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F9D43-1C87-924A-8647-10D5E4C1F23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44017B-5FED-A040-AE7D-AA79897C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3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0C927C-9FFA-5C43-BBC1-0426AF3BE27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BAC71-C6F5-6B48-A704-33BFA4E6F2F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20CC4-94B3-3841-B35B-78554CB0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C8D4C-19C9-2C46-87CB-9ECFFFA619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A5E13-2CDE-3E42-BCE3-E03438D9B89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2511EE-B2DB-8F48-9B33-89D3D3250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4958D8-6EED-CB44-8528-BC31213E2BC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84CA-7131-5042-945B-4C0162ADF7E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6B612-EE48-EC49-A425-51DA2E53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2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red.potx" id="{539794F8-7F98-4DC0-8DA1-A44A674C1573}" vid="{20450917-CD55-41CA-AD82-8164D5413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8474</TotalTime>
  <Words>4</Words>
  <Application>Microsoft Macintosh PowerPoint</Application>
  <PresentationFormat>On-screen Show (16:9)</PresentationFormat>
  <Paragraphs>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sensemaking in design-driven exploratory projcets </dc:title>
  <dc:creator>Microsoft Office User</dc:creator>
  <cp:lastModifiedBy>Rekonen Satu</cp:lastModifiedBy>
  <cp:revision>262</cp:revision>
  <cp:lastPrinted>2019-10-17T08:06:37Z</cp:lastPrinted>
  <dcterms:created xsi:type="dcterms:W3CDTF">2019-06-06T07:51:46Z</dcterms:created>
  <dcterms:modified xsi:type="dcterms:W3CDTF">2023-12-07T12:26:28Z</dcterms:modified>
</cp:coreProperties>
</file>