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glb" ContentType="model/gltf.binary"/>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2"/>
  </p:notesMasterIdLst>
  <p:sldIdLst>
    <p:sldId id="256" r:id="rId2"/>
    <p:sldId id="303" r:id="rId3"/>
    <p:sldId id="257" r:id="rId4"/>
    <p:sldId id="259" r:id="rId5"/>
    <p:sldId id="260" r:id="rId6"/>
    <p:sldId id="261" r:id="rId7"/>
    <p:sldId id="262" r:id="rId8"/>
    <p:sldId id="263" r:id="rId9"/>
    <p:sldId id="264" r:id="rId10"/>
    <p:sldId id="266" r:id="rId11"/>
    <p:sldId id="304" r:id="rId12"/>
    <p:sldId id="268" r:id="rId13"/>
    <p:sldId id="283" r:id="rId14"/>
    <p:sldId id="286" r:id="rId15"/>
    <p:sldId id="306" r:id="rId16"/>
    <p:sldId id="307" r:id="rId17"/>
    <p:sldId id="287" r:id="rId18"/>
    <p:sldId id="288" r:id="rId19"/>
    <p:sldId id="308" r:id="rId20"/>
    <p:sldId id="289" r:id="rId21"/>
    <p:sldId id="296" r:id="rId22"/>
    <p:sldId id="271" r:id="rId23"/>
    <p:sldId id="295" r:id="rId24"/>
    <p:sldId id="297" r:id="rId25"/>
    <p:sldId id="301" r:id="rId26"/>
    <p:sldId id="290" r:id="rId27"/>
    <p:sldId id="293" r:id="rId28"/>
    <p:sldId id="294" r:id="rId29"/>
    <p:sldId id="298" r:id="rId30"/>
    <p:sldId id="299" r:id="rId31"/>
    <p:sldId id="270" r:id="rId32"/>
    <p:sldId id="272" r:id="rId33"/>
    <p:sldId id="282" r:id="rId34"/>
    <p:sldId id="281" r:id="rId35"/>
    <p:sldId id="279" r:id="rId36"/>
    <p:sldId id="278" r:id="rId37"/>
    <p:sldId id="280" r:id="rId38"/>
    <p:sldId id="305" r:id="rId39"/>
    <p:sldId id="292" r:id="rId40"/>
    <p:sldId id="275"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6092"/>
    <a:srgbClr val="01458B"/>
    <a:srgbClr val="FDCD00"/>
    <a:srgbClr val="034789"/>
    <a:srgbClr val="00B0F0"/>
    <a:srgbClr val="225BCE"/>
    <a:srgbClr val="ADB9C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860" autoAdjust="0"/>
  </p:normalViewPr>
  <p:slideViewPr>
    <p:cSldViewPr snapToGrid="0">
      <p:cViewPr varScale="1">
        <p:scale>
          <a:sx n="90" d="100"/>
          <a:sy n="90" d="100"/>
        </p:scale>
        <p:origin x="100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henYihan" userId="888c574f-b1af-445c-8829-32368df96e9d" providerId="ADAL" clId="{8B7B403E-BCFB-4A49-ACED-67E650505EC8}"/>
    <pc:docChg chg="undo redo custSel addSld delSld modSld sldOrd modMainMaster modShowInfo">
      <pc:chgData name="ZhenYihan" userId="888c574f-b1af-445c-8829-32368df96e9d" providerId="ADAL" clId="{8B7B403E-BCFB-4A49-ACED-67E650505EC8}" dt="2021-08-26T00:56:45.779" v="839" actId="20577"/>
      <pc:docMkLst>
        <pc:docMk/>
      </pc:docMkLst>
      <pc:sldChg chg="addSp delSp modSp mod ord modTransition delAnim">
        <pc:chgData name="ZhenYihan" userId="888c574f-b1af-445c-8829-32368df96e9d" providerId="ADAL" clId="{8B7B403E-BCFB-4A49-ACED-67E650505EC8}" dt="2021-08-26T00:56:27.466" v="832"/>
        <pc:sldMkLst>
          <pc:docMk/>
          <pc:sldMk cId="1945089847" sldId="256"/>
        </pc:sldMkLst>
        <pc:spChg chg="mod">
          <ac:chgData name="ZhenYihan" userId="888c574f-b1af-445c-8829-32368df96e9d" providerId="ADAL" clId="{8B7B403E-BCFB-4A49-ACED-67E650505EC8}" dt="2021-08-22T08:10:18.147" v="19" actId="20577"/>
          <ac:spMkLst>
            <pc:docMk/>
            <pc:sldMk cId="1945089847" sldId="256"/>
            <ac:spMk id="11" creationId="{FB9C6606-DBE0-40FE-B865-60365FD1C68F}"/>
          </ac:spMkLst>
        </pc:spChg>
        <pc:picChg chg="add del mod">
          <ac:chgData name="ZhenYihan" userId="888c574f-b1af-445c-8829-32368df96e9d" providerId="ADAL" clId="{8B7B403E-BCFB-4A49-ACED-67E650505EC8}" dt="2021-08-23T06:45:05.491" v="199" actId="478"/>
          <ac:picMkLst>
            <pc:docMk/>
            <pc:sldMk cId="1945089847" sldId="256"/>
            <ac:picMk id="2" creationId="{F1468168-CB30-4556-98F0-6D154FA9EDFE}"/>
          </ac:picMkLst>
        </pc:picChg>
      </pc:sldChg>
      <pc:sldChg chg="addSp delSp modSp mod modTransition delAnim">
        <pc:chgData name="ZhenYihan" userId="888c574f-b1af-445c-8829-32368df96e9d" providerId="ADAL" clId="{8B7B403E-BCFB-4A49-ACED-67E650505EC8}" dt="2021-08-24T04:58:16.227" v="794"/>
        <pc:sldMkLst>
          <pc:docMk/>
          <pc:sldMk cId="1443256018" sldId="257"/>
        </pc:sldMkLst>
        <pc:picChg chg="add del mod">
          <ac:chgData name="ZhenYihan" userId="888c574f-b1af-445c-8829-32368df96e9d" providerId="ADAL" clId="{8B7B403E-BCFB-4A49-ACED-67E650505EC8}" dt="2021-08-23T06:45:11.654" v="201" actId="478"/>
          <ac:picMkLst>
            <pc:docMk/>
            <pc:sldMk cId="1443256018" sldId="257"/>
            <ac:picMk id="2" creationId="{268E11B2-C031-4C28-89F8-A3727CE91D6D}"/>
          </ac:picMkLst>
        </pc:picChg>
      </pc:sldChg>
      <pc:sldChg chg="addSp delSp modSp mod modTransition delAnim">
        <pc:chgData name="ZhenYihan" userId="888c574f-b1af-445c-8829-32368df96e9d" providerId="ADAL" clId="{8B7B403E-BCFB-4A49-ACED-67E650505EC8}" dt="2021-08-24T05:11:51.202" v="830" actId="478"/>
        <pc:sldMkLst>
          <pc:docMk/>
          <pc:sldMk cId="3123253176" sldId="259"/>
        </pc:sldMkLst>
        <pc:spChg chg="add del mod">
          <ac:chgData name="ZhenYihan" userId="888c574f-b1af-445c-8829-32368df96e9d" providerId="ADAL" clId="{8B7B403E-BCFB-4A49-ACED-67E650505EC8}" dt="2021-08-24T05:11:48.038" v="821" actId="22"/>
          <ac:spMkLst>
            <pc:docMk/>
            <pc:sldMk cId="3123253176" sldId="259"/>
            <ac:spMk id="10" creationId="{A3345D37-366A-4A49-89DA-6EE85537DF06}"/>
          </ac:spMkLst>
        </pc:spChg>
        <pc:spChg chg="add del">
          <ac:chgData name="ZhenYihan" userId="888c574f-b1af-445c-8829-32368df96e9d" providerId="ADAL" clId="{8B7B403E-BCFB-4A49-ACED-67E650505EC8}" dt="2021-08-24T05:11:48.519" v="823" actId="478"/>
          <ac:spMkLst>
            <pc:docMk/>
            <pc:sldMk cId="3123253176" sldId="259"/>
            <ac:spMk id="23" creationId="{4FC7F6F1-AA88-4E70-9306-6D5DD11CE515}"/>
          </ac:spMkLst>
        </pc:spChg>
        <pc:spChg chg="mod">
          <ac:chgData name="ZhenYihan" userId="888c574f-b1af-445c-8829-32368df96e9d" providerId="ADAL" clId="{8B7B403E-BCFB-4A49-ACED-67E650505EC8}" dt="2021-08-24T05:11:49.671" v="826"/>
          <ac:spMkLst>
            <pc:docMk/>
            <pc:sldMk cId="3123253176" sldId="259"/>
            <ac:spMk id="25" creationId="{523EC169-9C17-443E-806A-6FE7A46E5B66}"/>
          </ac:spMkLst>
        </pc:spChg>
        <pc:picChg chg="add del mod">
          <ac:chgData name="ZhenYihan" userId="888c574f-b1af-445c-8829-32368df96e9d" providerId="ADAL" clId="{8B7B403E-BCFB-4A49-ACED-67E650505EC8}" dt="2021-08-23T06:45:14.054" v="202" actId="478"/>
          <ac:picMkLst>
            <pc:docMk/>
            <pc:sldMk cId="3123253176" sldId="259"/>
            <ac:picMk id="2" creationId="{533EBFEB-2202-4DA8-89A4-322BF23AB4AA}"/>
          </ac:picMkLst>
        </pc:picChg>
        <pc:picChg chg="add del mod">
          <ac:chgData name="ZhenYihan" userId="888c574f-b1af-445c-8829-32368df96e9d" providerId="ADAL" clId="{8B7B403E-BCFB-4A49-ACED-67E650505EC8}" dt="2021-08-24T05:11:50.815" v="829" actId="22"/>
          <ac:picMkLst>
            <pc:docMk/>
            <pc:sldMk cId="3123253176" sldId="259"/>
            <ac:picMk id="3" creationId="{3E1644DE-8238-4AB6-81C1-CD5114D4DEFD}"/>
          </ac:picMkLst>
        </pc:picChg>
        <pc:picChg chg="add del">
          <ac:chgData name="ZhenYihan" userId="888c574f-b1af-445c-8829-32368df96e9d" providerId="ADAL" clId="{8B7B403E-BCFB-4A49-ACED-67E650505EC8}" dt="2021-08-24T05:11:51.202" v="830" actId="478"/>
          <ac:picMkLst>
            <pc:docMk/>
            <pc:sldMk cId="3123253176" sldId="259"/>
            <ac:picMk id="24" creationId="{39608EA6-EF7F-417E-B96E-20CF00BB62FC}"/>
          </ac:picMkLst>
        </pc:picChg>
      </pc:sldChg>
      <pc:sldChg chg="addSp delSp modSp mod modTransition delAnim">
        <pc:chgData name="ZhenYihan" userId="888c574f-b1af-445c-8829-32368df96e9d" providerId="ADAL" clId="{8B7B403E-BCFB-4A49-ACED-67E650505EC8}" dt="2021-08-24T04:58:16.227" v="794"/>
        <pc:sldMkLst>
          <pc:docMk/>
          <pc:sldMk cId="479318597" sldId="260"/>
        </pc:sldMkLst>
        <pc:picChg chg="add del mod">
          <ac:chgData name="ZhenYihan" userId="888c574f-b1af-445c-8829-32368df96e9d" providerId="ADAL" clId="{8B7B403E-BCFB-4A49-ACED-67E650505EC8}" dt="2021-08-23T06:45:16.282" v="203" actId="478"/>
          <ac:picMkLst>
            <pc:docMk/>
            <pc:sldMk cId="479318597" sldId="260"/>
            <ac:picMk id="2" creationId="{25B05CBD-B134-4FAD-B477-90C3DC16E575}"/>
          </ac:picMkLst>
        </pc:picChg>
      </pc:sldChg>
      <pc:sldChg chg="addSp delSp modSp mod modTransition delAnim">
        <pc:chgData name="ZhenYihan" userId="888c574f-b1af-445c-8829-32368df96e9d" providerId="ADAL" clId="{8B7B403E-BCFB-4A49-ACED-67E650505EC8}" dt="2021-08-24T04:58:16.227" v="794"/>
        <pc:sldMkLst>
          <pc:docMk/>
          <pc:sldMk cId="1811030746" sldId="261"/>
        </pc:sldMkLst>
        <pc:picChg chg="add del mod">
          <ac:chgData name="ZhenYihan" userId="888c574f-b1af-445c-8829-32368df96e9d" providerId="ADAL" clId="{8B7B403E-BCFB-4A49-ACED-67E650505EC8}" dt="2021-08-23T06:45:19.222" v="204" actId="478"/>
          <ac:picMkLst>
            <pc:docMk/>
            <pc:sldMk cId="1811030746" sldId="261"/>
            <ac:picMk id="2" creationId="{4FDFAA7A-EFC1-4AF6-ACFF-28424501C463}"/>
          </ac:picMkLst>
        </pc:picChg>
      </pc:sldChg>
      <pc:sldChg chg="addSp delSp modSp mod modTransition delAnim">
        <pc:chgData name="ZhenYihan" userId="888c574f-b1af-445c-8829-32368df96e9d" providerId="ADAL" clId="{8B7B403E-BCFB-4A49-ACED-67E650505EC8}" dt="2021-08-24T04:58:16.227" v="794"/>
        <pc:sldMkLst>
          <pc:docMk/>
          <pc:sldMk cId="1871290350" sldId="262"/>
        </pc:sldMkLst>
        <pc:picChg chg="add del mod">
          <ac:chgData name="ZhenYihan" userId="888c574f-b1af-445c-8829-32368df96e9d" providerId="ADAL" clId="{8B7B403E-BCFB-4A49-ACED-67E650505EC8}" dt="2021-08-23T06:45:21.500" v="205" actId="478"/>
          <ac:picMkLst>
            <pc:docMk/>
            <pc:sldMk cId="1871290350" sldId="262"/>
            <ac:picMk id="2" creationId="{3D1F5D9C-D289-4CE8-8234-F2B22C6521A3}"/>
          </ac:picMkLst>
        </pc:picChg>
      </pc:sldChg>
      <pc:sldChg chg="addSp delSp modSp mod modTransition delAnim">
        <pc:chgData name="ZhenYihan" userId="888c574f-b1af-445c-8829-32368df96e9d" providerId="ADAL" clId="{8B7B403E-BCFB-4A49-ACED-67E650505EC8}" dt="2021-08-24T04:58:16.227" v="794"/>
        <pc:sldMkLst>
          <pc:docMk/>
          <pc:sldMk cId="1244508078" sldId="263"/>
        </pc:sldMkLst>
        <pc:picChg chg="add del mod">
          <ac:chgData name="ZhenYihan" userId="888c574f-b1af-445c-8829-32368df96e9d" providerId="ADAL" clId="{8B7B403E-BCFB-4A49-ACED-67E650505EC8}" dt="2021-08-23T06:45:23.805" v="206" actId="478"/>
          <ac:picMkLst>
            <pc:docMk/>
            <pc:sldMk cId="1244508078" sldId="263"/>
            <ac:picMk id="2" creationId="{8F5E448A-8815-4F73-ACED-ABAB0E416281}"/>
          </ac:picMkLst>
        </pc:picChg>
      </pc:sldChg>
      <pc:sldChg chg="addSp delSp modSp mod modTransition delAnim">
        <pc:chgData name="ZhenYihan" userId="888c574f-b1af-445c-8829-32368df96e9d" providerId="ADAL" clId="{8B7B403E-BCFB-4A49-ACED-67E650505EC8}" dt="2021-08-24T04:58:16.227" v="794"/>
        <pc:sldMkLst>
          <pc:docMk/>
          <pc:sldMk cId="3527981414" sldId="264"/>
        </pc:sldMkLst>
        <pc:picChg chg="add del mod">
          <ac:chgData name="ZhenYihan" userId="888c574f-b1af-445c-8829-32368df96e9d" providerId="ADAL" clId="{8B7B403E-BCFB-4A49-ACED-67E650505EC8}" dt="2021-08-23T06:45:27.003" v="207" actId="478"/>
          <ac:picMkLst>
            <pc:docMk/>
            <pc:sldMk cId="3527981414" sldId="264"/>
            <ac:picMk id="3" creationId="{8AE5F7A1-5557-4ADE-9530-37F53884C126}"/>
          </ac:picMkLst>
        </pc:picChg>
      </pc:sldChg>
      <pc:sldChg chg="addSp delSp modSp mod modTransition delAnim">
        <pc:chgData name="ZhenYihan" userId="888c574f-b1af-445c-8829-32368df96e9d" providerId="ADAL" clId="{8B7B403E-BCFB-4A49-ACED-67E650505EC8}" dt="2021-08-24T04:58:16.227" v="794"/>
        <pc:sldMkLst>
          <pc:docMk/>
          <pc:sldMk cId="644563122" sldId="266"/>
        </pc:sldMkLst>
        <pc:picChg chg="add del mod">
          <ac:chgData name="ZhenYihan" userId="888c574f-b1af-445c-8829-32368df96e9d" providerId="ADAL" clId="{8B7B403E-BCFB-4A49-ACED-67E650505EC8}" dt="2021-08-23T06:45:29.830" v="208" actId="478"/>
          <ac:picMkLst>
            <pc:docMk/>
            <pc:sldMk cId="644563122" sldId="266"/>
            <ac:picMk id="2" creationId="{B244D94C-98D4-4D7E-942B-8EF908A3EB41}"/>
          </ac:picMkLst>
        </pc:picChg>
      </pc:sldChg>
      <pc:sldChg chg="addSp delSp modSp mod modTransition delAnim">
        <pc:chgData name="ZhenYihan" userId="888c574f-b1af-445c-8829-32368df96e9d" providerId="ADAL" clId="{8B7B403E-BCFB-4A49-ACED-67E650505EC8}" dt="2021-08-24T04:58:16.227" v="794"/>
        <pc:sldMkLst>
          <pc:docMk/>
          <pc:sldMk cId="3395512631" sldId="268"/>
        </pc:sldMkLst>
        <pc:spChg chg="mod">
          <ac:chgData name="ZhenYihan" userId="888c574f-b1af-445c-8829-32368df96e9d" providerId="ADAL" clId="{8B7B403E-BCFB-4A49-ACED-67E650505EC8}" dt="2021-08-23T07:25:21.788" v="576" actId="1076"/>
          <ac:spMkLst>
            <pc:docMk/>
            <pc:sldMk cId="3395512631" sldId="268"/>
            <ac:spMk id="2" creationId="{3D0462D5-07DE-4701-B739-F30F6CB52DD0}"/>
          </ac:spMkLst>
        </pc:spChg>
        <pc:spChg chg="mod">
          <ac:chgData name="ZhenYihan" userId="888c574f-b1af-445c-8829-32368df96e9d" providerId="ADAL" clId="{8B7B403E-BCFB-4A49-ACED-67E650505EC8}" dt="2021-08-23T06:36:49.443" v="55" actId="255"/>
          <ac:spMkLst>
            <pc:docMk/>
            <pc:sldMk cId="3395512631" sldId="268"/>
            <ac:spMk id="12" creationId="{DAAFE354-2372-4F02-9683-B5AF3913D73C}"/>
          </ac:spMkLst>
        </pc:spChg>
        <pc:spChg chg="add mod">
          <ac:chgData name="ZhenYihan" userId="888c574f-b1af-445c-8829-32368df96e9d" providerId="ADAL" clId="{8B7B403E-BCFB-4A49-ACED-67E650505EC8}" dt="2021-08-23T07:25:21.788" v="576" actId="1076"/>
          <ac:spMkLst>
            <pc:docMk/>
            <pc:sldMk cId="3395512631" sldId="268"/>
            <ac:spMk id="23" creationId="{A430A1D8-4AB6-4AF9-99B0-C4CE11CACC65}"/>
          </ac:spMkLst>
        </pc:spChg>
        <pc:spChg chg="mod">
          <ac:chgData name="ZhenYihan" userId="888c574f-b1af-445c-8829-32368df96e9d" providerId="ADAL" clId="{8B7B403E-BCFB-4A49-ACED-67E650505EC8}" dt="2021-08-23T06:36:53.285" v="56" actId="255"/>
          <ac:spMkLst>
            <pc:docMk/>
            <pc:sldMk cId="3395512631" sldId="268"/>
            <ac:spMk id="24" creationId="{9F456225-7A3A-4467-B412-E9BECE54B119}"/>
          </ac:spMkLst>
        </pc:spChg>
        <pc:spChg chg="add mod">
          <ac:chgData name="ZhenYihan" userId="888c574f-b1af-445c-8829-32368df96e9d" providerId="ADAL" clId="{8B7B403E-BCFB-4A49-ACED-67E650505EC8}" dt="2021-08-23T06:43:42.561" v="185" actId="1076"/>
          <ac:spMkLst>
            <pc:docMk/>
            <pc:sldMk cId="3395512631" sldId="268"/>
            <ac:spMk id="25" creationId="{EAD79EF0-27C3-4106-B426-666B18191BFF}"/>
          </ac:spMkLst>
        </pc:spChg>
        <pc:spChg chg="del mod">
          <ac:chgData name="ZhenYihan" userId="888c574f-b1af-445c-8829-32368df96e9d" providerId="ADAL" clId="{8B7B403E-BCFB-4A49-ACED-67E650505EC8}" dt="2021-08-23T06:40:26.254" v="88" actId="478"/>
          <ac:spMkLst>
            <pc:docMk/>
            <pc:sldMk cId="3395512631" sldId="268"/>
            <ac:spMk id="26" creationId="{3502DC9D-9DD8-4B71-B370-A788361C3426}"/>
          </ac:spMkLst>
        </pc:spChg>
        <pc:spChg chg="add mod">
          <ac:chgData name="ZhenYihan" userId="888c574f-b1af-445c-8829-32368df96e9d" providerId="ADAL" clId="{8B7B403E-BCFB-4A49-ACED-67E650505EC8}" dt="2021-08-23T06:43:45.037" v="186" actId="1076"/>
          <ac:spMkLst>
            <pc:docMk/>
            <pc:sldMk cId="3395512631" sldId="268"/>
            <ac:spMk id="27" creationId="{5A3EEDE5-E015-40BF-A280-F0FAA613C2FA}"/>
          </ac:spMkLst>
        </pc:spChg>
        <pc:spChg chg="mod">
          <ac:chgData name="ZhenYihan" userId="888c574f-b1af-445c-8829-32368df96e9d" providerId="ADAL" clId="{8B7B403E-BCFB-4A49-ACED-67E650505EC8}" dt="2021-08-23T06:44:36.460" v="197" actId="1076"/>
          <ac:spMkLst>
            <pc:docMk/>
            <pc:sldMk cId="3395512631" sldId="268"/>
            <ac:spMk id="28" creationId="{D4EDB061-D18C-408E-8E94-5C64ABBFAAF6}"/>
          </ac:spMkLst>
        </pc:spChg>
        <pc:spChg chg="mod">
          <ac:chgData name="ZhenYihan" userId="888c574f-b1af-445c-8829-32368df96e9d" providerId="ADAL" clId="{8B7B403E-BCFB-4A49-ACED-67E650505EC8}" dt="2021-08-23T06:36:59.212" v="57" actId="255"/>
          <ac:spMkLst>
            <pc:docMk/>
            <pc:sldMk cId="3395512631" sldId="268"/>
            <ac:spMk id="38" creationId="{7092D118-8D37-481A-BC66-2F73E4393A9F}"/>
          </ac:spMkLst>
        </pc:spChg>
        <pc:spChg chg="mod">
          <ac:chgData name="ZhenYihan" userId="888c574f-b1af-445c-8829-32368df96e9d" providerId="ADAL" clId="{8B7B403E-BCFB-4A49-ACED-67E650505EC8}" dt="2021-08-23T07:25:49.150" v="586"/>
          <ac:spMkLst>
            <pc:docMk/>
            <pc:sldMk cId="3395512631" sldId="268"/>
            <ac:spMk id="40" creationId="{1B48EAA5-5F17-45D1-A686-3B67269C2475}"/>
          </ac:spMkLst>
        </pc:spChg>
        <pc:grpChg chg="mod">
          <ac:chgData name="ZhenYihan" userId="888c574f-b1af-445c-8829-32368df96e9d" providerId="ADAL" clId="{8B7B403E-BCFB-4A49-ACED-67E650505EC8}" dt="2021-08-23T06:44:28.335" v="196" actId="1076"/>
          <ac:grpSpMkLst>
            <pc:docMk/>
            <pc:sldMk cId="3395512631" sldId="268"/>
            <ac:grpSpMk id="8" creationId="{363B0DF5-F5AA-4E1F-A6BC-D800E31A2552}"/>
          </ac:grpSpMkLst>
        </pc:grpChg>
        <pc:grpChg chg="mod">
          <ac:chgData name="ZhenYihan" userId="888c574f-b1af-445c-8829-32368df96e9d" providerId="ADAL" clId="{8B7B403E-BCFB-4A49-ACED-67E650505EC8}" dt="2021-08-23T06:44:24.998" v="195" actId="1076"/>
          <ac:grpSpMkLst>
            <pc:docMk/>
            <pc:sldMk cId="3395512631" sldId="268"/>
            <ac:grpSpMk id="9" creationId="{2360A089-7114-4478-AF36-665E0A7D038D}"/>
          </ac:grpSpMkLst>
        </pc:grpChg>
        <pc:grpChg chg="add mod">
          <ac:chgData name="ZhenYihan" userId="888c574f-b1af-445c-8829-32368df96e9d" providerId="ADAL" clId="{8B7B403E-BCFB-4A49-ACED-67E650505EC8}" dt="2021-08-23T06:44:08.833" v="191" actId="1076"/>
          <ac:grpSpMkLst>
            <pc:docMk/>
            <pc:sldMk cId="3395512631" sldId="268"/>
            <ac:grpSpMk id="11" creationId="{C3D03D0F-C694-47B3-9B83-25554DAC34C6}"/>
          </ac:grpSpMkLst>
        </pc:grpChg>
        <pc:grpChg chg="add del mod">
          <ac:chgData name="ZhenYihan" userId="888c574f-b1af-445c-8829-32368df96e9d" providerId="ADAL" clId="{8B7B403E-BCFB-4A49-ACED-67E650505EC8}" dt="2021-08-23T06:39:53.851" v="80" actId="165"/>
          <ac:grpSpMkLst>
            <pc:docMk/>
            <pc:sldMk cId="3395512631" sldId="268"/>
            <ac:grpSpMk id="17" creationId="{2D09954F-1658-4F69-80F4-7B2A624BF843}"/>
          </ac:grpSpMkLst>
        </pc:grpChg>
        <pc:grpChg chg="mod topLvl">
          <ac:chgData name="ZhenYihan" userId="888c574f-b1af-445c-8829-32368df96e9d" providerId="ADAL" clId="{8B7B403E-BCFB-4A49-ACED-67E650505EC8}" dt="2021-08-23T06:43:51.783" v="187" actId="164"/>
          <ac:grpSpMkLst>
            <pc:docMk/>
            <pc:sldMk cId="3395512631" sldId="268"/>
            <ac:grpSpMk id="18" creationId="{49DBCCA6-CEE7-4B19-859F-A8F2749D990C}"/>
          </ac:grpSpMkLst>
        </pc:grpChg>
        <pc:graphicFrameChg chg="add mod">
          <ac:chgData name="ZhenYihan" userId="888c574f-b1af-445c-8829-32368df96e9d" providerId="ADAL" clId="{8B7B403E-BCFB-4A49-ACED-67E650505EC8}" dt="2021-08-23T06:43:51.783" v="187" actId="164"/>
          <ac:graphicFrameMkLst>
            <pc:docMk/>
            <pc:sldMk cId="3395512631" sldId="268"/>
            <ac:graphicFrameMk id="22" creationId="{1F8268E0-67C1-4517-A78B-DDA6DDD6ED9A}"/>
          </ac:graphicFrameMkLst>
        </pc:graphicFrameChg>
        <pc:picChg chg="del">
          <ac:chgData name="ZhenYihan" userId="888c574f-b1af-445c-8829-32368df96e9d" providerId="ADAL" clId="{8B7B403E-BCFB-4A49-ACED-67E650505EC8}" dt="2021-08-23T06:36:26.967" v="50" actId="478"/>
          <ac:picMkLst>
            <pc:docMk/>
            <pc:sldMk cId="3395512631" sldId="268"/>
            <ac:picMk id="3" creationId="{E1685342-6770-4E02-95F0-C75F0CFE99CC}"/>
          </ac:picMkLst>
        </pc:picChg>
        <pc:picChg chg="add del mod">
          <ac:chgData name="ZhenYihan" userId="888c574f-b1af-445c-8829-32368df96e9d" providerId="ADAL" clId="{8B7B403E-BCFB-4A49-ACED-67E650505EC8}" dt="2021-08-23T06:43:38.157" v="184" actId="478"/>
          <ac:picMkLst>
            <pc:docMk/>
            <pc:sldMk cId="3395512631" sldId="268"/>
            <ac:picMk id="6" creationId="{6B75D7E5-D503-41D3-8DA1-CA90C00AD591}"/>
          </ac:picMkLst>
        </pc:picChg>
        <pc:picChg chg="mod">
          <ac:chgData name="ZhenYihan" userId="888c574f-b1af-445c-8829-32368df96e9d" providerId="ADAL" clId="{8B7B403E-BCFB-4A49-ACED-67E650505EC8}" dt="2021-08-23T06:44:13.416" v="192" actId="14100"/>
          <ac:picMkLst>
            <pc:docMk/>
            <pc:sldMk cId="3395512631" sldId="268"/>
            <ac:picMk id="13" creationId="{65449A52-5FA8-48D6-8C01-320F0792A522}"/>
          </ac:picMkLst>
        </pc:picChg>
        <pc:picChg chg="add del mod topLvl">
          <ac:chgData name="ZhenYihan" userId="888c574f-b1af-445c-8829-32368df96e9d" providerId="ADAL" clId="{8B7B403E-BCFB-4A49-ACED-67E650505EC8}" dt="2021-08-23T06:39:56.371" v="81" actId="478"/>
          <ac:picMkLst>
            <pc:docMk/>
            <pc:sldMk cId="3395512631" sldId="268"/>
            <ac:picMk id="19" creationId="{76FF4CA8-F8F4-4ED6-8038-5ABFC09D6F6E}"/>
          </ac:picMkLst>
        </pc:picChg>
        <pc:picChg chg="mod">
          <ac:chgData name="ZhenYihan" userId="888c574f-b1af-445c-8829-32368df96e9d" providerId="ADAL" clId="{8B7B403E-BCFB-4A49-ACED-67E650505EC8}" dt="2021-08-23T06:43:56.364" v="188" actId="1076"/>
          <ac:picMkLst>
            <pc:docMk/>
            <pc:sldMk cId="3395512631" sldId="268"/>
            <ac:picMk id="20" creationId="{1C674A3C-E3EF-4940-B92B-E8432B55C56F}"/>
          </ac:picMkLst>
        </pc:picChg>
        <pc:picChg chg="mod">
          <ac:chgData name="ZhenYihan" userId="888c574f-b1af-445c-8829-32368df96e9d" providerId="ADAL" clId="{8B7B403E-BCFB-4A49-ACED-67E650505EC8}" dt="2021-08-23T06:43:56.364" v="188" actId="1076"/>
          <ac:picMkLst>
            <pc:docMk/>
            <pc:sldMk cId="3395512631" sldId="268"/>
            <ac:picMk id="21" creationId="{C0552D83-4739-456E-875B-6822F4CA6883}"/>
          </ac:picMkLst>
        </pc:picChg>
        <pc:picChg chg="mod">
          <ac:chgData name="ZhenYihan" userId="888c574f-b1af-445c-8829-32368df96e9d" providerId="ADAL" clId="{8B7B403E-BCFB-4A49-ACED-67E650505EC8}" dt="2021-08-23T06:44:40.048" v="198" actId="1076"/>
          <ac:picMkLst>
            <pc:docMk/>
            <pc:sldMk cId="3395512631" sldId="268"/>
            <ac:picMk id="35" creationId="{348AFDF8-9D57-47F6-BF83-04CE9E21EDF8}"/>
          </ac:picMkLst>
        </pc:picChg>
      </pc:sldChg>
      <pc:sldChg chg="addSp delSp modSp mod modTransition delAnim">
        <pc:chgData name="ZhenYihan" userId="888c574f-b1af-445c-8829-32368df96e9d" providerId="ADAL" clId="{8B7B403E-BCFB-4A49-ACED-67E650505EC8}" dt="2021-08-24T04:58:16.227" v="794"/>
        <pc:sldMkLst>
          <pc:docMk/>
          <pc:sldMk cId="3884795354" sldId="270"/>
        </pc:sldMkLst>
        <pc:picChg chg="add del mod">
          <ac:chgData name="ZhenYihan" userId="888c574f-b1af-445c-8829-32368df96e9d" providerId="ADAL" clId="{8B7B403E-BCFB-4A49-ACED-67E650505EC8}" dt="2021-08-23T07:24:11.507" v="566" actId="478"/>
          <ac:picMkLst>
            <pc:docMk/>
            <pc:sldMk cId="3884795354" sldId="270"/>
            <ac:picMk id="2" creationId="{508C7680-4BBE-4263-BB73-E804D69C898E}"/>
          </ac:picMkLst>
        </pc:picChg>
      </pc:sldChg>
      <pc:sldChg chg="addSp delSp modSp mod modTransition delAnim">
        <pc:chgData name="ZhenYihan" userId="888c574f-b1af-445c-8829-32368df96e9d" providerId="ADAL" clId="{8B7B403E-BCFB-4A49-ACED-67E650505EC8}" dt="2021-08-24T04:58:16.227" v="794"/>
        <pc:sldMkLst>
          <pc:docMk/>
          <pc:sldMk cId="3511631393" sldId="271"/>
        </pc:sldMkLst>
        <pc:picChg chg="add del mod">
          <ac:chgData name="ZhenYihan" userId="888c574f-b1af-445c-8829-32368df96e9d" providerId="ADAL" clId="{8B7B403E-BCFB-4A49-ACED-67E650505EC8}" dt="2021-08-23T07:23:45.204" v="557" actId="478"/>
          <ac:picMkLst>
            <pc:docMk/>
            <pc:sldMk cId="3511631393" sldId="271"/>
            <ac:picMk id="2" creationId="{791F256C-F727-4EA2-85C7-C4F3C8F25C56}"/>
          </ac:picMkLst>
        </pc:picChg>
      </pc:sldChg>
      <pc:sldChg chg="addSp delSp modSp mod modTransition delAnim">
        <pc:chgData name="ZhenYihan" userId="888c574f-b1af-445c-8829-32368df96e9d" providerId="ADAL" clId="{8B7B403E-BCFB-4A49-ACED-67E650505EC8}" dt="2021-08-24T04:58:16.227" v="794"/>
        <pc:sldMkLst>
          <pc:docMk/>
          <pc:sldMk cId="2304321225" sldId="272"/>
        </pc:sldMkLst>
        <pc:picChg chg="add del mod">
          <ac:chgData name="ZhenYihan" userId="888c574f-b1af-445c-8829-32368df96e9d" providerId="ADAL" clId="{8B7B403E-BCFB-4A49-ACED-67E650505EC8}" dt="2021-08-23T07:24:14.569" v="567" actId="478"/>
          <ac:picMkLst>
            <pc:docMk/>
            <pc:sldMk cId="2304321225" sldId="272"/>
            <ac:picMk id="6" creationId="{911DFECB-F81D-4865-9792-1E75059DC2D4}"/>
          </ac:picMkLst>
        </pc:picChg>
      </pc:sldChg>
      <pc:sldChg chg="addSp delSp modSp mod modTransition delAnim">
        <pc:chgData name="ZhenYihan" userId="888c574f-b1af-445c-8829-32368df96e9d" providerId="ADAL" clId="{8B7B403E-BCFB-4A49-ACED-67E650505EC8}" dt="2021-08-24T04:58:16.227" v="794"/>
        <pc:sldMkLst>
          <pc:docMk/>
          <pc:sldMk cId="925435468" sldId="275"/>
        </pc:sldMkLst>
        <pc:picChg chg="add del mod">
          <ac:chgData name="ZhenYihan" userId="888c574f-b1af-445c-8829-32368df96e9d" providerId="ADAL" clId="{8B7B403E-BCFB-4A49-ACED-67E650505EC8}" dt="2021-08-23T07:24:37.914" v="575" actId="478"/>
          <ac:picMkLst>
            <pc:docMk/>
            <pc:sldMk cId="925435468" sldId="275"/>
            <ac:picMk id="2" creationId="{2E018C56-6C57-4F56-BF93-6E4E5CF4BCC9}"/>
          </ac:picMkLst>
        </pc:picChg>
      </pc:sldChg>
      <pc:sldChg chg="addSp delSp modSp mod modTransition delAnim">
        <pc:chgData name="ZhenYihan" userId="888c574f-b1af-445c-8829-32368df96e9d" providerId="ADAL" clId="{8B7B403E-BCFB-4A49-ACED-67E650505EC8}" dt="2021-08-24T04:58:16.227" v="794"/>
        <pc:sldMkLst>
          <pc:docMk/>
          <pc:sldMk cId="1469402201" sldId="278"/>
        </pc:sldMkLst>
        <pc:picChg chg="add del mod">
          <ac:chgData name="ZhenYihan" userId="888c574f-b1af-445c-8829-32368df96e9d" providerId="ADAL" clId="{8B7B403E-BCFB-4A49-ACED-67E650505EC8}" dt="2021-08-23T07:24:26.250" v="571" actId="478"/>
          <ac:picMkLst>
            <pc:docMk/>
            <pc:sldMk cId="1469402201" sldId="278"/>
            <ac:picMk id="2" creationId="{C2D4C91D-D99E-45C0-BDEA-53531490070F}"/>
          </ac:picMkLst>
        </pc:picChg>
      </pc:sldChg>
      <pc:sldChg chg="addSp delSp modSp mod modTransition delAnim">
        <pc:chgData name="ZhenYihan" userId="888c574f-b1af-445c-8829-32368df96e9d" providerId="ADAL" clId="{8B7B403E-BCFB-4A49-ACED-67E650505EC8}" dt="2021-08-24T04:58:16.227" v="794"/>
        <pc:sldMkLst>
          <pc:docMk/>
          <pc:sldMk cId="599595756" sldId="279"/>
        </pc:sldMkLst>
        <pc:picChg chg="add del mod">
          <ac:chgData name="ZhenYihan" userId="888c574f-b1af-445c-8829-32368df96e9d" providerId="ADAL" clId="{8B7B403E-BCFB-4A49-ACED-67E650505EC8}" dt="2021-08-23T07:24:23.970" v="570" actId="478"/>
          <ac:picMkLst>
            <pc:docMk/>
            <pc:sldMk cId="599595756" sldId="279"/>
            <ac:picMk id="2" creationId="{DF3A3970-D264-414F-8731-4974535ADEBA}"/>
          </ac:picMkLst>
        </pc:picChg>
      </pc:sldChg>
      <pc:sldChg chg="addSp delSp modSp mod modTransition delAnim">
        <pc:chgData name="ZhenYihan" userId="888c574f-b1af-445c-8829-32368df96e9d" providerId="ADAL" clId="{8B7B403E-BCFB-4A49-ACED-67E650505EC8}" dt="2021-08-24T04:58:16.227" v="794"/>
        <pc:sldMkLst>
          <pc:docMk/>
          <pc:sldMk cId="3395133323" sldId="280"/>
        </pc:sldMkLst>
        <pc:picChg chg="add del mod">
          <ac:chgData name="ZhenYihan" userId="888c574f-b1af-445c-8829-32368df96e9d" providerId="ADAL" clId="{8B7B403E-BCFB-4A49-ACED-67E650505EC8}" dt="2021-08-23T07:24:29.197" v="572" actId="478"/>
          <ac:picMkLst>
            <pc:docMk/>
            <pc:sldMk cId="3395133323" sldId="280"/>
            <ac:picMk id="2" creationId="{F994AA50-9A61-4842-9779-086481EEE7F1}"/>
          </ac:picMkLst>
        </pc:picChg>
      </pc:sldChg>
      <pc:sldChg chg="addSp delSp modSp mod modTransition delAnim">
        <pc:chgData name="ZhenYihan" userId="888c574f-b1af-445c-8829-32368df96e9d" providerId="ADAL" clId="{8B7B403E-BCFB-4A49-ACED-67E650505EC8}" dt="2021-08-24T04:58:16.227" v="794"/>
        <pc:sldMkLst>
          <pc:docMk/>
          <pc:sldMk cId="1815251494" sldId="281"/>
        </pc:sldMkLst>
        <pc:picChg chg="add del mod">
          <ac:chgData name="ZhenYihan" userId="888c574f-b1af-445c-8829-32368df96e9d" providerId="ADAL" clId="{8B7B403E-BCFB-4A49-ACED-67E650505EC8}" dt="2021-08-23T07:24:20.162" v="569" actId="478"/>
          <ac:picMkLst>
            <pc:docMk/>
            <pc:sldMk cId="1815251494" sldId="281"/>
            <ac:picMk id="2" creationId="{19272A8D-4FDB-4D53-B566-77288FB76082}"/>
          </ac:picMkLst>
        </pc:picChg>
      </pc:sldChg>
      <pc:sldChg chg="addSp delSp modSp mod modTransition delAnim">
        <pc:chgData name="ZhenYihan" userId="888c574f-b1af-445c-8829-32368df96e9d" providerId="ADAL" clId="{8B7B403E-BCFB-4A49-ACED-67E650505EC8}" dt="2021-08-24T04:58:16.227" v="794"/>
        <pc:sldMkLst>
          <pc:docMk/>
          <pc:sldMk cId="1998316611" sldId="282"/>
        </pc:sldMkLst>
        <pc:picChg chg="add del mod">
          <ac:chgData name="ZhenYihan" userId="888c574f-b1af-445c-8829-32368df96e9d" providerId="ADAL" clId="{8B7B403E-BCFB-4A49-ACED-67E650505EC8}" dt="2021-08-23T07:24:17.164" v="568" actId="478"/>
          <ac:picMkLst>
            <pc:docMk/>
            <pc:sldMk cId="1998316611" sldId="282"/>
            <ac:picMk id="2" creationId="{161A3BAA-1457-49B3-A0AC-ECE78E109AB7}"/>
          </ac:picMkLst>
        </pc:picChg>
      </pc:sldChg>
      <pc:sldChg chg="addSp delSp modSp mod modTransition delAnim">
        <pc:chgData name="ZhenYihan" userId="888c574f-b1af-445c-8829-32368df96e9d" providerId="ADAL" clId="{8B7B403E-BCFB-4A49-ACED-67E650505EC8}" dt="2021-08-24T04:58:16.227" v="794"/>
        <pc:sldMkLst>
          <pc:docMk/>
          <pc:sldMk cId="3899570187" sldId="283"/>
        </pc:sldMkLst>
        <pc:spChg chg="mod">
          <ac:chgData name="ZhenYihan" userId="888c574f-b1af-445c-8829-32368df96e9d" providerId="ADAL" clId="{8B7B403E-BCFB-4A49-ACED-67E650505EC8}" dt="2021-08-23T07:26:18.792" v="587" actId="1076"/>
          <ac:spMkLst>
            <pc:docMk/>
            <pc:sldMk cId="3899570187" sldId="283"/>
            <ac:spMk id="45" creationId="{F2E8C892-CDAD-4D03-A8FA-3572DEBA7547}"/>
          </ac:spMkLst>
        </pc:spChg>
        <pc:picChg chg="add del mod">
          <ac:chgData name="ZhenYihan" userId="888c574f-b1af-445c-8829-32368df96e9d" providerId="ADAL" clId="{8B7B403E-BCFB-4A49-ACED-67E650505EC8}" dt="2021-08-23T06:46:05.972" v="211" actId="478"/>
          <ac:picMkLst>
            <pc:docMk/>
            <pc:sldMk cId="3899570187" sldId="283"/>
            <ac:picMk id="6" creationId="{2D3D8588-2095-465E-BD55-3648BDA5A542}"/>
          </ac:picMkLst>
        </pc:picChg>
      </pc:sldChg>
      <pc:sldChg chg="addSp delSp modSp mod modTransition delAnim">
        <pc:chgData name="ZhenYihan" userId="888c574f-b1af-445c-8829-32368df96e9d" providerId="ADAL" clId="{8B7B403E-BCFB-4A49-ACED-67E650505EC8}" dt="2021-08-24T04:58:16.227" v="794"/>
        <pc:sldMkLst>
          <pc:docMk/>
          <pc:sldMk cId="2007790376" sldId="286"/>
        </pc:sldMkLst>
        <pc:spChg chg="mod">
          <ac:chgData name="ZhenYihan" userId="888c574f-b1af-445c-8829-32368df96e9d" providerId="ADAL" clId="{8B7B403E-BCFB-4A49-ACED-67E650505EC8}" dt="2021-08-23T09:31:00.687" v="716" actId="1076"/>
          <ac:spMkLst>
            <pc:docMk/>
            <pc:sldMk cId="2007790376" sldId="286"/>
            <ac:spMk id="26" creationId="{5BCF4C86-2EE9-4D25-9C9F-7F2FE24A171E}"/>
          </ac:spMkLst>
        </pc:spChg>
        <pc:spChg chg="mod">
          <ac:chgData name="ZhenYihan" userId="888c574f-b1af-445c-8829-32368df96e9d" providerId="ADAL" clId="{8B7B403E-BCFB-4A49-ACED-67E650505EC8}" dt="2021-08-23T09:30:17.538" v="660"/>
          <ac:spMkLst>
            <pc:docMk/>
            <pc:sldMk cId="2007790376" sldId="286"/>
            <ac:spMk id="45" creationId="{5C273A8F-085D-47D3-8AA6-08B3050F11B9}"/>
          </ac:spMkLst>
        </pc:spChg>
        <pc:picChg chg="add del mod">
          <ac:chgData name="ZhenYihan" userId="888c574f-b1af-445c-8829-32368df96e9d" providerId="ADAL" clId="{8B7B403E-BCFB-4A49-ACED-67E650505EC8}" dt="2021-08-23T07:08:35.144" v="436" actId="478"/>
          <ac:picMkLst>
            <pc:docMk/>
            <pc:sldMk cId="2007790376" sldId="286"/>
            <ac:picMk id="8" creationId="{B6859265-BF12-464D-921C-A9180B434190}"/>
          </ac:picMkLst>
        </pc:picChg>
      </pc:sldChg>
      <pc:sldChg chg="addSp delSp modSp mod modTransition delAnim">
        <pc:chgData name="ZhenYihan" userId="888c574f-b1af-445c-8829-32368df96e9d" providerId="ADAL" clId="{8B7B403E-BCFB-4A49-ACED-67E650505EC8}" dt="2021-08-24T04:58:16.227" v="794"/>
        <pc:sldMkLst>
          <pc:docMk/>
          <pc:sldMk cId="1018695283" sldId="287"/>
        </pc:sldMkLst>
        <pc:spChg chg="mod">
          <ac:chgData name="ZhenYihan" userId="888c574f-b1af-445c-8829-32368df96e9d" providerId="ADAL" clId="{8B7B403E-BCFB-4A49-ACED-67E650505EC8}" dt="2021-08-23T07:08:18.502" v="433" actId="1076"/>
          <ac:spMkLst>
            <pc:docMk/>
            <pc:sldMk cId="1018695283" sldId="287"/>
            <ac:spMk id="2" creationId="{E6ED6804-E3E4-43EA-89A5-27973EBFF064}"/>
          </ac:spMkLst>
        </pc:spChg>
        <pc:spChg chg="add mod">
          <ac:chgData name="ZhenYihan" userId="888c574f-b1af-445c-8829-32368df96e9d" providerId="ADAL" clId="{8B7B403E-BCFB-4A49-ACED-67E650505EC8}" dt="2021-08-23T07:08:18.502" v="433" actId="1076"/>
          <ac:spMkLst>
            <pc:docMk/>
            <pc:sldMk cId="1018695283" sldId="287"/>
            <ac:spMk id="18" creationId="{F6220613-1565-4DC5-84EC-5460B31581CD}"/>
          </ac:spMkLst>
        </pc:spChg>
        <pc:spChg chg="add mod">
          <ac:chgData name="ZhenYihan" userId="888c574f-b1af-445c-8829-32368df96e9d" providerId="ADAL" clId="{8B7B403E-BCFB-4A49-ACED-67E650505EC8}" dt="2021-08-23T07:08:18.502" v="433" actId="1076"/>
          <ac:spMkLst>
            <pc:docMk/>
            <pc:sldMk cId="1018695283" sldId="287"/>
            <ac:spMk id="19" creationId="{F4652B30-5535-47CC-8804-C139EE3EA3B1}"/>
          </ac:spMkLst>
        </pc:spChg>
        <pc:spChg chg="add del mod">
          <ac:chgData name="ZhenYihan" userId="888c574f-b1af-445c-8829-32368df96e9d" providerId="ADAL" clId="{8B7B403E-BCFB-4A49-ACED-67E650505EC8}" dt="2021-08-23T07:15:05.492" v="485" actId="478"/>
          <ac:spMkLst>
            <pc:docMk/>
            <pc:sldMk cId="1018695283" sldId="287"/>
            <ac:spMk id="20" creationId="{5358FC8A-F48A-4E8C-B057-05AA0F591145}"/>
          </ac:spMkLst>
        </pc:spChg>
        <pc:spChg chg="add mod">
          <ac:chgData name="ZhenYihan" userId="888c574f-b1af-445c-8829-32368df96e9d" providerId="ADAL" clId="{8B7B403E-BCFB-4A49-ACED-67E650505EC8}" dt="2021-08-23T07:08:18.502" v="433" actId="1076"/>
          <ac:spMkLst>
            <pc:docMk/>
            <pc:sldMk cId="1018695283" sldId="287"/>
            <ac:spMk id="21" creationId="{D6F88300-10AC-421F-A77D-2E84C4618225}"/>
          </ac:spMkLst>
        </pc:spChg>
        <pc:spChg chg="mod topLvl">
          <ac:chgData name="ZhenYihan" userId="888c574f-b1af-445c-8829-32368df96e9d" providerId="ADAL" clId="{8B7B403E-BCFB-4A49-ACED-67E650505EC8}" dt="2021-08-23T07:08:18.502" v="433" actId="1076"/>
          <ac:spMkLst>
            <pc:docMk/>
            <pc:sldMk cId="1018695283" sldId="287"/>
            <ac:spMk id="62" creationId="{03AA0CDF-1AAB-46CC-B0BD-0501897F901A}"/>
          </ac:spMkLst>
        </pc:spChg>
        <pc:spChg chg="mod">
          <ac:chgData name="ZhenYihan" userId="888c574f-b1af-445c-8829-32368df96e9d" providerId="ADAL" clId="{8B7B403E-BCFB-4A49-ACED-67E650505EC8}" dt="2021-08-23T07:08:18.502" v="433" actId="1076"/>
          <ac:spMkLst>
            <pc:docMk/>
            <pc:sldMk cId="1018695283" sldId="287"/>
            <ac:spMk id="66" creationId="{15215D8C-E7CF-4F5C-873D-F906A93EACA5}"/>
          </ac:spMkLst>
        </pc:spChg>
        <pc:spChg chg="mod">
          <ac:chgData name="ZhenYihan" userId="888c574f-b1af-445c-8829-32368df96e9d" providerId="ADAL" clId="{8B7B403E-BCFB-4A49-ACED-67E650505EC8}" dt="2021-08-23T07:08:46.168" v="437" actId="1076"/>
          <ac:spMkLst>
            <pc:docMk/>
            <pc:sldMk cId="1018695283" sldId="287"/>
            <ac:spMk id="67" creationId="{0DBD7899-7F9A-4449-9230-CF5AD5472470}"/>
          </ac:spMkLst>
        </pc:spChg>
        <pc:spChg chg="del mod">
          <ac:chgData name="ZhenYihan" userId="888c574f-b1af-445c-8829-32368df96e9d" providerId="ADAL" clId="{8B7B403E-BCFB-4A49-ACED-67E650505EC8}" dt="2021-08-23T07:08:00.292" v="431" actId="478"/>
          <ac:spMkLst>
            <pc:docMk/>
            <pc:sldMk cId="1018695283" sldId="287"/>
            <ac:spMk id="70" creationId="{F32DDE0C-DA97-43FA-B3FA-8E4E0D70329E}"/>
          </ac:spMkLst>
        </pc:spChg>
        <pc:spChg chg="mod">
          <ac:chgData name="ZhenYihan" userId="888c574f-b1af-445c-8829-32368df96e9d" providerId="ADAL" clId="{8B7B403E-BCFB-4A49-ACED-67E650505EC8}" dt="2021-08-23T07:08:52.926" v="438" actId="1076"/>
          <ac:spMkLst>
            <pc:docMk/>
            <pc:sldMk cId="1018695283" sldId="287"/>
            <ac:spMk id="74" creationId="{2E102838-F0DB-4F09-BF6D-0FF1E77EE4B2}"/>
          </ac:spMkLst>
        </pc:spChg>
        <pc:grpChg chg="add mod">
          <ac:chgData name="ZhenYihan" userId="888c574f-b1af-445c-8829-32368df96e9d" providerId="ADAL" clId="{8B7B403E-BCFB-4A49-ACED-67E650505EC8}" dt="2021-08-23T07:06:38.742" v="395" actId="164"/>
          <ac:grpSpMkLst>
            <pc:docMk/>
            <pc:sldMk cId="1018695283" sldId="287"/>
            <ac:grpSpMk id="6" creationId="{38D3A947-5968-4060-9410-1F7459D1381D}"/>
          </ac:grpSpMkLst>
        </pc:grpChg>
        <pc:grpChg chg="add mod">
          <ac:chgData name="ZhenYihan" userId="888c574f-b1af-445c-8829-32368df96e9d" providerId="ADAL" clId="{8B7B403E-BCFB-4A49-ACED-67E650505EC8}" dt="2021-08-23T07:08:18.502" v="433" actId="1076"/>
          <ac:grpSpMkLst>
            <pc:docMk/>
            <pc:sldMk cId="1018695283" sldId="287"/>
            <ac:grpSpMk id="7" creationId="{ABE1F373-3C5A-4DB4-B409-66B3B5B95727}"/>
          </ac:grpSpMkLst>
        </pc:grpChg>
        <pc:grpChg chg="add mod">
          <ac:chgData name="ZhenYihan" userId="888c574f-b1af-445c-8829-32368df96e9d" providerId="ADAL" clId="{8B7B403E-BCFB-4A49-ACED-67E650505EC8}" dt="2021-08-23T07:08:18.502" v="433" actId="1076"/>
          <ac:grpSpMkLst>
            <pc:docMk/>
            <pc:sldMk cId="1018695283" sldId="287"/>
            <ac:grpSpMk id="8" creationId="{D56F4ED8-8975-469C-9C71-C857DF70F276}"/>
          </ac:grpSpMkLst>
        </pc:grpChg>
        <pc:grpChg chg="del mod">
          <ac:chgData name="ZhenYihan" userId="888c574f-b1af-445c-8829-32368df96e9d" providerId="ADAL" clId="{8B7B403E-BCFB-4A49-ACED-67E650505EC8}" dt="2021-08-23T07:15:13.907" v="486" actId="478"/>
          <ac:grpSpMkLst>
            <pc:docMk/>
            <pc:sldMk cId="1018695283" sldId="287"/>
            <ac:grpSpMk id="12" creationId="{9821495E-DF8E-4E29-9288-13F81EC9BC43}"/>
          </ac:grpSpMkLst>
        </pc:grpChg>
        <pc:grpChg chg="del mod">
          <ac:chgData name="ZhenYihan" userId="888c574f-b1af-445c-8829-32368df96e9d" providerId="ADAL" clId="{8B7B403E-BCFB-4A49-ACED-67E650505EC8}" dt="2021-08-23T07:04:03.507" v="341" actId="165"/>
          <ac:grpSpMkLst>
            <pc:docMk/>
            <pc:sldMk cId="1018695283" sldId="287"/>
            <ac:grpSpMk id="60" creationId="{130BF7A2-5C71-4AEB-82AD-0360C087DBE7}"/>
          </ac:grpSpMkLst>
        </pc:grpChg>
        <pc:picChg chg="add del mod">
          <ac:chgData name="ZhenYihan" userId="888c574f-b1af-445c-8829-32368df96e9d" providerId="ADAL" clId="{8B7B403E-BCFB-4A49-ACED-67E650505EC8}" dt="2021-08-23T07:08:29.070" v="434" actId="478"/>
          <ac:picMkLst>
            <pc:docMk/>
            <pc:sldMk cId="1018695283" sldId="287"/>
            <ac:picMk id="3" creationId="{6DFEE635-57B9-4BCC-80F6-EDC9BB541934}"/>
          </ac:picMkLst>
        </pc:picChg>
        <pc:picChg chg="mod">
          <ac:chgData name="ZhenYihan" userId="888c574f-b1af-445c-8829-32368df96e9d" providerId="ADAL" clId="{8B7B403E-BCFB-4A49-ACED-67E650505EC8}" dt="2021-08-23T07:15:13.907" v="486" actId="478"/>
          <ac:picMkLst>
            <pc:docMk/>
            <pc:sldMk cId="1018695283" sldId="287"/>
            <ac:picMk id="13" creationId="{44592B40-D0E1-4DB9-BC49-BBF321DA7561}"/>
          </ac:picMkLst>
        </pc:picChg>
        <pc:picChg chg="del mod">
          <ac:chgData name="ZhenYihan" userId="888c574f-b1af-445c-8829-32368df96e9d" providerId="ADAL" clId="{8B7B403E-BCFB-4A49-ACED-67E650505EC8}" dt="2021-08-23T07:15:13.907" v="486" actId="478"/>
          <ac:picMkLst>
            <pc:docMk/>
            <pc:sldMk cId="1018695283" sldId="287"/>
            <ac:picMk id="14" creationId="{56053DB8-8C29-4320-8645-83D93EB9C18A}"/>
          </ac:picMkLst>
        </pc:picChg>
        <pc:picChg chg="add mod">
          <ac:chgData name="ZhenYihan" userId="888c574f-b1af-445c-8829-32368df96e9d" providerId="ADAL" clId="{8B7B403E-BCFB-4A49-ACED-67E650505EC8}" dt="2021-08-23T07:08:18.502" v="433" actId="1076"/>
          <ac:picMkLst>
            <pc:docMk/>
            <pc:sldMk cId="1018695283" sldId="287"/>
            <ac:picMk id="17" creationId="{FDD7D127-54C7-4D59-BA91-68E2FE4C391F}"/>
          </ac:picMkLst>
        </pc:picChg>
        <pc:picChg chg="add mod">
          <ac:chgData name="ZhenYihan" userId="888c574f-b1af-445c-8829-32368df96e9d" providerId="ADAL" clId="{8B7B403E-BCFB-4A49-ACED-67E650505EC8}" dt="2021-08-23T07:08:18.502" v="433" actId="1076"/>
          <ac:picMkLst>
            <pc:docMk/>
            <pc:sldMk cId="1018695283" sldId="287"/>
            <ac:picMk id="22" creationId="{18803E51-0D2B-4326-A7A7-71C8C34FDFA1}"/>
          </ac:picMkLst>
        </pc:picChg>
        <pc:picChg chg="mod topLvl">
          <ac:chgData name="ZhenYihan" userId="888c574f-b1af-445c-8829-32368df96e9d" providerId="ADAL" clId="{8B7B403E-BCFB-4A49-ACED-67E650505EC8}" dt="2021-08-23T07:08:18.502" v="433" actId="1076"/>
          <ac:picMkLst>
            <pc:docMk/>
            <pc:sldMk cId="1018695283" sldId="287"/>
            <ac:picMk id="61" creationId="{0CD79EB7-BEBA-4F56-9D3F-DE354CBA8FB2}"/>
          </ac:picMkLst>
        </pc:picChg>
        <pc:picChg chg="mod">
          <ac:chgData name="ZhenYihan" userId="888c574f-b1af-445c-8829-32368df96e9d" providerId="ADAL" clId="{8B7B403E-BCFB-4A49-ACED-67E650505EC8}" dt="2021-08-23T07:08:06.897" v="432" actId="1076"/>
          <ac:picMkLst>
            <pc:docMk/>
            <pc:sldMk cId="1018695283" sldId="287"/>
            <ac:picMk id="71" creationId="{C6068B4D-3EBF-45F6-B72B-647016105E4F}"/>
          </ac:picMkLst>
        </pc:picChg>
      </pc:sldChg>
      <pc:sldChg chg="addSp delSp modSp mod modTransition delAnim">
        <pc:chgData name="ZhenYihan" userId="888c574f-b1af-445c-8829-32368df96e9d" providerId="ADAL" clId="{8B7B403E-BCFB-4A49-ACED-67E650505EC8}" dt="2021-08-24T04:58:16.227" v="794"/>
        <pc:sldMkLst>
          <pc:docMk/>
          <pc:sldMk cId="2713738184" sldId="288"/>
        </pc:sldMkLst>
        <pc:spChg chg="mod">
          <ac:chgData name="ZhenYihan" userId="888c574f-b1af-445c-8829-32368df96e9d" providerId="ADAL" clId="{8B7B403E-BCFB-4A49-ACED-67E650505EC8}" dt="2021-08-23T07:13:29.161" v="473" actId="255"/>
          <ac:spMkLst>
            <pc:docMk/>
            <pc:sldMk cId="2713738184" sldId="288"/>
            <ac:spMk id="26" creationId="{AED789DF-9E03-4793-B7FF-DBA5815E1024}"/>
          </ac:spMkLst>
        </pc:spChg>
        <pc:spChg chg="mod">
          <ac:chgData name="ZhenYihan" userId="888c574f-b1af-445c-8829-32368df96e9d" providerId="ADAL" clId="{8B7B403E-BCFB-4A49-ACED-67E650505EC8}" dt="2021-08-23T07:13:40.917" v="476" actId="1076"/>
          <ac:spMkLst>
            <pc:docMk/>
            <pc:sldMk cId="2713738184" sldId="288"/>
            <ac:spMk id="29" creationId="{9C37B973-342F-4EBE-BB85-6281A5450E5A}"/>
          </ac:spMkLst>
        </pc:spChg>
        <pc:spChg chg="add del mod">
          <ac:chgData name="ZhenYihan" userId="888c574f-b1af-445c-8829-32368df96e9d" providerId="ADAL" clId="{8B7B403E-BCFB-4A49-ACED-67E650505EC8}" dt="2021-08-23T07:14:09.752" v="480" actId="478"/>
          <ac:spMkLst>
            <pc:docMk/>
            <pc:sldMk cId="2713738184" sldId="288"/>
            <ac:spMk id="34" creationId="{4C9B0258-A109-4339-8BA7-DCE65DB1FFDC}"/>
          </ac:spMkLst>
        </pc:spChg>
        <pc:spChg chg="mod">
          <ac:chgData name="ZhenYihan" userId="888c574f-b1af-445c-8829-32368df96e9d" providerId="ADAL" clId="{8B7B403E-BCFB-4A49-ACED-67E650505EC8}" dt="2021-08-23T07:13:04.444" v="469" actId="1076"/>
          <ac:spMkLst>
            <pc:docMk/>
            <pc:sldMk cId="2713738184" sldId="288"/>
            <ac:spMk id="59" creationId="{AE161F64-1073-4EE0-8D09-2BCDB0D45C65}"/>
          </ac:spMkLst>
        </pc:spChg>
        <pc:spChg chg="del">
          <ac:chgData name="ZhenYihan" userId="888c574f-b1af-445c-8829-32368df96e9d" providerId="ADAL" clId="{8B7B403E-BCFB-4A49-ACED-67E650505EC8}" dt="2021-08-23T07:10:22.974" v="441" actId="21"/>
          <ac:spMkLst>
            <pc:docMk/>
            <pc:sldMk cId="2713738184" sldId="288"/>
            <ac:spMk id="66" creationId="{42F92752-CFF4-49AB-83D3-D1774A535EB2}"/>
          </ac:spMkLst>
        </pc:spChg>
        <pc:spChg chg="del">
          <ac:chgData name="ZhenYihan" userId="888c574f-b1af-445c-8829-32368df96e9d" providerId="ADAL" clId="{8B7B403E-BCFB-4A49-ACED-67E650505EC8}" dt="2021-08-23T07:10:22.974" v="441" actId="21"/>
          <ac:spMkLst>
            <pc:docMk/>
            <pc:sldMk cId="2713738184" sldId="288"/>
            <ac:spMk id="67" creationId="{E722DC54-5290-4E56-840A-4C86C9A16DBE}"/>
          </ac:spMkLst>
        </pc:spChg>
        <pc:spChg chg="del">
          <ac:chgData name="ZhenYihan" userId="888c574f-b1af-445c-8829-32368df96e9d" providerId="ADAL" clId="{8B7B403E-BCFB-4A49-ACED-67E650505EC8}" dt="2021-08-23T07:10:22.974" v="441" actId="21"/>
          <ac:spMkLst>
            <pc:docMk/>
            <pc:sldMk cId="2713738184" sldId="288"/>
            <ac:spMk id="68" creationId="{DDD8CEC1-EED7-43F4-B6A8-E3FC30964113}"/>
          </ac:spMkLst>
        </pc:spChg>
        <pc:grpChg chg="add mod">
          <ac:chgData name="ZhenYihan" userId="888c574f-b1af-445c-8829-32368df96e9d" providerId="ADAL" clId="{8B7B403E-BCFB-4A49-ACED-67E650505EC8}" dt="2021-08-23T07:14:22.106" v="482" actId="1076"/>
          <ac:grpSpMkLst>
            <pc:docMk/>
            <pc:sldMk cId="2713738184" sldId="288"/>
            <ac:grpSpMk id="21" creationId="{352803AF-135A-4311-89A0-E0A84ECB1AD2}"/>
          </ac:grpSpMkLst>
        </pc:grpChg>
        <pc:grpChg chg="mod">
          <ac:chgData name="ZhenYihan" userId="888c574f-b1af-445c-8829-32368df96e9d" providerId="ADAL" clId="{8B7B403E-BCFB-4A49-ACED-67E650505EC8}" dt="2021-08-23T07:14:29.656" v="484" actId="1076"/>
          <ac:grpSpMkLst>
            <pc:docMk/>
            <pc:sldMk cId="2713738184" sldId="288"/>
            <ac:grpSpMk id="24" creationId="{24F7203F-5F8F-4093-BF2E-FA02167036BB}"/>
          </ac:grpSpMkLst>
        </pc:grpChg>
        <pc:grpChg chg="mod">
          <ac:chgData name="ZhenYihan" userId="888c574f-b1af-445c-8829-32368df96e9d" providerId="ADAL" clId="{8B7B403E-BCFB-4A49-ACED-67E650505EC8}" dt="2021-08-23T07:14:14.938" v="481" actId="1076"/>
          <ac:grpSpMkLst>
            <pc:docMk/>
            <pc:sldMk cId="2713738184" sldId="288"/>
            <ac:grpSpMk id="27" creationId="{40108B5E-223F-4727-8DFA-3B74E00D1D6C}"/>
          </ac:grpSpMkLst>
        </pc:grpChg>
        <pc:grpChg chg="mod">
          <ac:chgData name="ZhenYihan" userId="888c574f-b1af-445c-8829-32368df96e9d" providerId="ADAL" clId="{8B7B403E-BCFB-4A49-ACED-67E650505EC8}" dt="2021-08-23T07:11:04.785" v="447"/>
          <ac:grpSpMkLst>
            <pc:docMk/>
            <pc:sldMk cId="2713738184" sldId="288"/>
            <ac:grpSpMk id="30" creationId="{DE17E7C8-9603-4501-AD08-CD7A80B03B5E}"/>
          </ac:grpSpMkLst>
        </pc:grpChg>
        <pc:grpChg chg="del">
          <ac:chgData name="ZhenYihan" userId="888c574f-b1af-445c-8829-32368df96e9d" providerId="ADAL" clId="{8B7B403E-BCFB-4A49-ACED-67E650505EC8}" dt="2021-08-23T07:10:22.974" v="441" actId="21"/>
          <ac:grpSpMkLst>
            <pc:docMk/>
            <pc:sldMk cId="2713738184" sldId="288"/>
            <ac:grpSpMk id="61" creationId="{873E879B-0E38-4E4F-922D-38EE6EF2B050}"/>
          </ac:grpSpMkLst>
        </pc:grpChg>
        <pc:graphicFrameChg chg="add mod">
          <ac:chgData name="ZhenYihan" userId="888c574f-b1af-445c-8829-32368df96e9d" providerId="ADAL" clId="{8B7B403E-BCFB-4A49-ACED-67E650505EC8}" dt="2021-08-23T07:14:22.106" v="482" actId="1076"/>
          <ac:graphicFrameMkLst>
            <pc:docMk/>
            <pc:sldMk cId="2713738184" sldId="288"/>
            <ac:graphicFrameMk id="33" creationId="{9B9624FD-41BD-44CD-926E-DC0F701C0930}"/>
          </ac:graphicFrameMkLst>
        </pc:graphicFrameChg>
        <pc:graphicFrameChg chg="del">
          <ac:chgData name="ZhenYihan" userId="888c574f-b1af-445c-8829-32368df96e9d" providerId="ADAL" clId="{8B7B403E-BCFB-4A49-ACED-67E650505EC8}" dt="2021-08-23T07:11:12.155" v="449" actId="478"/>
          <ac:graphicFrameMkLst>
            <pc:docMk/>
            <pc:sldMk cId="2713738184" sldId="288"/>
            <ac:graphicFrameMk id="52" creationId="{D01C277F-CE31-4861-9F94-F16FEAC64E69}"/>
          </ac:graphicFrameMkLst>
        </pc:graphicFrameChg>
        <pc:picChg chg="add del mod">
          <ac:chgData name="ZhenYihan" userId="888c574f-b1af-445c-8829-32368df96e9d" providerId="ADAL" clId="{8B7B403E-BCFB-4A49-ACED-67E650505EC8}" dt="2021-08-23T07:14:24.085" v="483" actId="478"/>
          <ac:picMkLst>
            <pc:docMk/>
            <pc:sldMk cId="2713738184" sldId="288"/>
            <ac:picMk id="2" creationId="{3100A641-3369-4C20-B01C-3DC18B3D8E53}"/>
          </ac:picMkLst>
        </pc:picChg>
        <pc:picChg chg="mod">
          <ac:chgData name="ZhenYihan" userId="888c574f-b1af-445c-8829-32368df96e9d" providerId="ADAL" clId="{8B7B403E-BCFB-4A49-ACED-67E650505EC8}" dt="2021-08-23T07:11:04.785" v="447"/>
          <ac:picMkLst>
            <pc:docMk/>
            <pc:sldMk cId="2713738184" sldId="288"/>
            <ac:picMk id="22" creationId="{A71E5027-1CA8-48BC-955C-82BAC731D828}"/>
          </ac:picMkLst>
        </pc:picChg>
        <pc:picChg chg="del">
          <ac:chgData name="ZhenYihan" userId="888c574f-b1af-445c-8829-32368df96e9d" providerId="ADAL" clId="{8B7B403E-BCFB-4A49-ACED-67E650505EC8}" dt="2021-08-23T07:10:22.974" v="441" actId="21"/>
          <ac:picMkLst>
            <pc:docMk/>
            <pc:sldMk cId="2713738184" sldId="288"/>
            <ac:picMk id="23" creationId="{B14D7E81-93BE-4F28-8012-04D6362E12FA}"/>
          </ac:picMkLst>
        </pc:picChg>
        <pc:picChg chg="mod">
          <ac:chgData name="ZhenYihan" userId="888c574f-b1af-445c-8829-32368df96e9d" providerId="ADAL" clId="{8B7B403E-BCFB-4A49-ACED-67E650505EC8}" dt="2021-08-23T07:13:44.531" v="477" actId="1076"/>
          <ac:picMkLst>
            <pc:docMk/>
            <pc:sldMk cId="2713738184" sldId="288"/>
            <ac:picMk id="28" creationId="{B7D70718-C802-4AAB-BC70-DF82DFE84C55}"/>
          </ac:picMkLst>
        </pc:picChg>
        <pc:picChg chg="mod">
          <ac:chgData name="ZhenYihan" userId="888c574f-b1af-445c-8829-32368df96e9d" providerId="ADAL" clId="{8B7B403E-BCFB-4A49-ACED-67E650505EC8}" dt="2021-08-23T07:11:04.785" v="447"/>
          <ac:picMkLst>
            <pc:docMk/>
            <pc:sldMk cId="2713738184" sldId="288"/>
            <ac:picMk id="31" creationId="{1B7365FE-71E6-4F6F-9E40-11799125F385}"/>
          </ac:picMkLst>
        </pc:picChg>
        <pc:picChg chg="mod">
          <ac:chgData name="ZhenYihan" userId="888c574f-b1af-445c-8829-32368df96e9d" providerId="ADAL" clId="{8B7B403E-BCFB-4A49-ACED-67E650505EC8}" dt="2021-08-23T07:11:04.785" v="447"/>
          <ac:picMkLst>
            <pc:docMk/>
            <pc:sldMk cId="2713738184" sldId="288"/>
            <ac:picMk id="32" creationId="{B4A3D6D5-BD1B-4479-BF63-E67DF22C5D82}"/>
          </ac:picMkLst>
        </pc:picChg>
        <pc:picChg chg="del">
          <ac:chgData name="ZhenYihan" userId="888c574f-b1af-445c-8829-32368df96e9d" providerId="ADAL" clId="{8B7B403E-BCFB-4A49-ACED-67E650505EC8}" dt="2021-08-23T07:10:22.974" v="441" actId="21"/>
          <ac:picMkLst>
            <pc:docMk/>
            <pc:sldMk cId="2713738184" sldId="288"/>
            <ac:picMk id="63" creationId="{F1BDE321-6958-4FD6-8D63-E32A16F1A24B}"/>
          </ac:picMkLst>
        </pc:picChg>
      </pc:sldChg>
      <pc:sldChg chg="addSp delSp modSp mod modTransition delAnim">
        <pc:chgData name="ZhenYihan" userId="888c574f-b1af-445c-8829-32368df96e9d" providerId="ADAL" clId="{8B7B403E-BCFB-4A49-ACED-67E650505EC8}" dt="2021-08-24T04:58:16.227" v="794"/>
        <pc:sldMkLst>
          <pc:docMk/>
          <pc:sldMk cId="3178896558" sldId="289"/>
        </pc:sldMkLst>
        <pc:picChg chg="add del mod">
          <ac:chgData name="ZhenYihan" userId="888c574f-b1af-445c-8829-32368df96e9d" providerId="ADAL" clId="{8B7B403E-BCFB-4A49-ACED-67E650505EC8}" dt="2021-08-23T07:23:39.078" v="555" actId="478"/>
          <ac:picMkLst>
            <pc:docMk/>
            <pc:sldMk cId="3178896558" sldId="289"/>
            <ac:picMk id="2" creationId="{513E3F71-8B93-42D2-8E7C-E0DC0E864DE8}"/>
          </ac:picMkLst>
        </pc:picChg>
      </pc:sldChg>
      <pc:sldChg chg="addSp delSp modSp mod modTransition delAnim">
        <pc:chgData name="ZhenYihan" userId="888c574f-b1af-445c-8829-32368df96e9d" providerId="ADAL" clId="{8B7B403E-BCFB-4A49-ACED-67E650505EC8}" dt="2021-08-24T04:58:16.227" v="794"/>
        <pc:sldMkLst>
          <pc:docMk/>
          <pc:sldMk cId="707053488" sldId="290"/>
        </pc:sldMkLst>
        <pc:picChg chg="add del mod">
          <ac:chgData name="ZhenYihan" userId="888c574f-b1af-445c-8829-32368df96e9d" providerId="ADAL" clId="{8B7B403E-BCFB-4A49-ACED-67E650505EC8}" dt="2021-08-23T07:23:56.336" v="561" actId="478"/>
          <ac:picMkLst>
            <pc:docMk/>
            <pc:sldMk cId="707053488" sldId="290"/>
            <ac:picMk id="6" creationId="{6CE9E4C0-A6E6-460E-83C2-083BDC70E16C}"/>
          </ac:picMkLst>
        </pc:picChg>
      </pc:sldChg>
      <pc:sldChg chg="addSp delSp modSp mod modTransition delAnim">
        <pc:chgData name="ZhenYihan" userId="888c574f-b1af-445c-8829-32368df96e9d" providerId="ADAL" clId="{8B7B403E-BCFB-4A49-ACED-67E650505EC8}" dt="2021-08-26T00:56:33.926" v="838"/>
        <pc:sldMkLst>
          <pc:docMk/>
          <pc:sldMk cId="2397442209" sldId="292"/>
        </pc:sldMkLst>
        <pc:spChg chg="mod">
          <ac:chgData name="ZhenYihan" userId="888c574f-b1af-445c-8829-32368df96e9d" providerId="ADAL" clId="{8B7B403E-BCFB-4A49-ACED-67E650505EC8}" dt="2021-08-26T00:56:33.926" v="838"/>
          <ac:spMkLst>
            <pc:docMk/>
            <pc:sldMk cId="2397442209" sldId="292"/>
            <ac:spMk id="11" creationId="{7B5E9DF4-D7B7-4763-ACAD-0798EE02576B}"/>
          </ac:spMkLst>
        </pc:spChg>
        <pc:picChg chg="add del mod">
          <ac:chgData name="ZhenYihan" userId="888c574f-b1af-445c-8829-32368df96e9d" providerId="ADAL" clId="{8B7B403E-BCFB-4A49-ACED-67E650505EC8}" dt="2021-08-23T07:24:34.880" v="574" actId="478"/>
          <ac:picMkLst>
            <pc:docMk/>
            <pc:sldMk cId="2397442209" sldId="292"/>
            <ac:picMk id="2" creationId="{7E0F3EE4-514C-42A6-9FE3-A226B2C981E3}"/>
          </ac:picMkLst>
        </pc:picChg>
      </pc:sldChg>
      <pc:sldChg chg="addSp delSp modSp mod modTransition delAnim">
        <pc:chgData name="ZhenYihan" userId="888c574f-b1af-445c-8829-32368df96e9d" providerId="ADAL" clId="{8B7B403E-BCFB-4A49-ACED-67E650505EC8}" dt="2021-08-24T04:58:16.227" v="794"/>
        <pc:sldMkLst>
          <pc:docMk/>
          <pc:sldMk cId="1154444482" sldId="293"/>
        </pc:sldMkLst>
        <pc:picChg chg="add del mod">
          <ac:chgData name="ZhenYihan" userId="888c574f-b1af-445c-8829-32368df96e9d" providerId="ADAL" clId="{8B7B403E-BCFB-4A49-ACED-67E650505EC8}" dt="2021-08-23T07:23:58.794" v="562" actId="478"/>
          <ac:picMkLst>
            <pc:docMk/>
            <pc:sldMk cId="1154444482" sldId="293"/>
            <ac:picMk id="2" creationId="{84D1E10D-B206-4AA3-A5E3-091A6131DA37}"/>
          </ac:picMkLst>
        </pc:picChg>
      </pc:sldChg>
      <pc:sldChg chg="addSp delSp modSp mod modTransition delAnim">
        <pc:chgData name="ZhenYihan" userId="888c574f-b1af-445c-8829-32368df96e9d" providerId="ADAL" clId="{8B7B403E-BCFB-4A49-ACED-67E650505EC8}" dt="2021-08-24T04:58:16.227" v="794"/>
        <pc:sldMkLst>
          <pc:docMk/>
          <pc:sldMk cId="4207675747" sldId="294"/>
        </pc:sldMkLst>
        <pc:picChg chg="add del mod">
          <ac:chgData name="ZhenYihan" userId="888c574f-b1af-445c-8829-32368df96e9d" providerId="ADAL" clId="{8B7B403E-BCFB-4A49-ACED-67E650505EC8}" dt="2021-08-23T07:24:02.006" v="563" actId="478"/>
          <ac:picMkLst>
            <pc:docMk/>
            <pc:sldMk cId="4207675747" sldId="294"/>
            <ac:picMk id="2" creationId="{A1FFDA92-4336-4DFE-B8A6-032C51AE00EE}"/>
          </ac:picMkLst>
        </pc:picChg>
      </pc:sldChg>
      <pc:sldChg chg="addSp delSp modSp mod modTransition delAnim">
        <pc:chgData name="ZhenYihan" userId="888c574f-b1af-445c-8829-32368df96e9d" providerId="ADAL" clId="{8B7B403E-BCFB-4A49-ACED-67E650505EC8}" dt="2021-08-24T04:58:16.227" v="794"/>
        <pc:sldMkLst>
          <pc:docMk/>
          <pc:sldMk cId="2442893847" sldId="295"/>
        </pc:sldMkLst>
        <pc:picChg chg="add del mod">
          <ac:chgData name="ZhenYihan" userId="888c574f-b1af-445c-8829-32368df96e9d" providerId="ADAL" clId="{8B7B403E-BCFB-4A49-ACED-67E650505EC8}" dt="2021-08-23T07:23:47.872" v="558" actId="478"/>
          <ac:picMkLst>
            <pc:docMk/>
            <pc:sldMk cId="2442893847" sldId="295"/>
            <ac:picMk id="2" creationId="{998AC0FD-EF64-4F32-B6F7-E0B580A110F4}"/>
          </ac:picMkLst>
        </pc:picChg>
      </pc:sldChg>
      <pc:sldChg chg="addSp delSp modSp mod modTransition delAnim">
        <pc:chgData name="ZhenYihan" userId="888c574f-b1af-445c-8829-32368df96e9d" providerId="ADAL" clId="{8B7B403E-BCFB-4A49-ACED-67E650505EC8}" dt="2021-08-24T04:58:16.227" v="794"/>
        <pc:sldMkLst>
          <pc:docMk/>
          <pc:sldMk cId="1145389786" sldId="296"/>
        </pc:sldMkLst>
        <pc:picChg chg="add del mod">
          <ac:chgData name="ZhenYihan" userId="888c574f-b1af-445c-8829-32368df96e9d" providerId="ADAL" clId="{8B7B403E-BCFB-4A49-ACED-67E650505EC8}" dt="2021-08-23T07:23:41.187" v="556" actId="478"/>
          <ac:picMkLst>
            <pc:docMk/>
            <pc:sldMk cId="1145389786" sldId="296"/>
            <ac:picMk id="3" creationId="{DF345DAD-02E7-4A33-848F-3D3B0D87806E}"/>
          </ac:picMkLst>
        </pc:picChg>
      </pc:sldChg>
      <pc:sldChg chg="addSp delSp modSp mod modTransition delAnim">
        <pc:chgData name="ZhenYihan" userId="888c574f-b1af-445c-8829-32368df96e9d" providerId="ADAL" clId="{8B7B403E-BCFB-4A49-ACED-67E650505EC8}" dt="2021-08-24T04:58:16.227" v="794"/>
        <pc:sldMkLst>
          <pc:docMk/>
          <pc:sldMk cId="3370494337" sldId="297"/>
        </pc:sldMkLst>
        <pc:picChg chg="add del mod">
          <ac:chgData name="ZhenYihan" userId="888c574f-b1af-445c-8829-32368df96e9d" providerId="ADAL" clId="{8B7B403E-BCFB-4A49-ACED-67E650505EC8}" dt="2021-08-23T07:23:49.975" v="559" actId="478"/>
          <ac:picMkLst>
            <pc:docMk/>
            <pc:sldMk cId="3370494337" sldId="297"/>
            <ac:picMk id="2" creationId="{AB7B79D5-A14A-4457-B879-5CB4BF6DBA60}"/>
          </ac:picMkLst>
        </pc:picChg>
      </pc:sldChg>
      <pc:sldChg chg="addSp delSp modSp mod modTransition delAnim">
        <pc:chgData name="ZhenYihan" userId="888c574f-b1af-445c-8829-32368df96e9d" providerId="ADAL" clId="{8B7B403E-BCFB-4A49-ACED-67E650505EC8}" dt="2021-08-24T04:58:16.227" v="794"/>
        <pc:sldMkLst>
          <pc:docMk/>
          <pc:sldMk cId="1541134670" sldId="298"/>
        </pc:sldMkLst>
        <pc:picChg chg="add del mod">
          <ac:chgData name="ZhenYihan" userId="888c574f-b1af-445c-8829-32368df96e9d" providerId="ADAL" clId="{8B7B403E-BCFB-4A49-ACED-67E650505EC8}" dt="2021-08-23T07:24:04.672" v="564" actId="478"/>
          <ac:picMkLst>
            <pc:docMk/>
            <pc:sldMk cId="1541134670" sldId="298"/>
            <ac:picMk id="2" creationId="{90BDD2ED-8D11-42E7-9932-F2D5089901B8}"/>
          </ac:picMkLst>
        </pc:picChg>
      </pc:sldChg>
      <pc:sldChg chg="addSp delSp modSp mod modTransition delAnim">
        <pc:chgData name="ZhenYihan" userId="888c574f-b1af-445c-8829-32368df96e9d" providerId="ADAL" clId="{8B7B403E-BCFB-4A49-ACED-67E650505EC8}" dt="2021-08-24T04:58:16.227" v="794"/>
        <pc:sldMkLst>
          <pc:docMk/>
          <pc:sldMk cId="1877243751" sldId="299"/>
        </pc:sldMkLst>
        <pc:picChg chg="add del mod">
          <ac:chgData name="ZhenYihan" userId="888c574f-b1af-445c-8829-32368df96e9d" providerId="ADAL" clId="{8B7B403E-BCFB-4A49-ACED-67E650505EC8}" dt="2021-08-23T07:24:07.368" v="565" actId="478"/>
          <ac:picMkLst>
            <pc:docMk/>
            <pc:sldMk cId="1877243751" sldId="299"/>
            <ac:picMk id="2" creationId="{0961E08F-4351-46F6-860C-EF2DE71B3828}"/>
          </ac:picMkLst>
        </pc:picChg>
      </pc:sldChg>
      <pc:sldChg chg="addSp delSp modSp mod modTransition delAnim">
        <pc:chgData name="ZhenYihan" userId="888c574f-b1af-445c-8829-32368df96e9d" providerId="ADAL" clId="{8B7B403E-BCFB-4A49-ACED-67E650505EC8}" dt="2021-08-24T04:58:16.227" v="794"/>
        <pc:sldMkLst>
          <pc:docMk/>
          <pc:sldMk cId="2546588094" sldId="301"/>
        </pc:sldMkLst>
        <pc:spChg chg="mod">
          <ac:chgData name="ZhenYihan" userId="888c574f-b1af-445c-8829-32368df96e9d" providerId="ADAL" clId="{8B7B403E-BCFB-4A49-ACED-67E650505EC8}" dt="2021-08-23T09:08:51.899" v="634" actId="1076"/>
          <ac:spMkLst>
            <pc:docMk/>
            <pc:sldMk cId="2546588094" sldId="301"/>
            <ac:spMk id="23" creationId="{B7657F47-9DE1-4199-B44E-7EED18A80615}"/>
          </ac:spMkLst>
        </pc:spChg>
        <pc:spChg chg="mod">
          <ac:chgData name="ZhenYihan" userId="888c574f-b1af-445c-8829-32368df96e9d" providerId="ADAL" clId="{8B7B403E-BCFB-4A49-ACED-67E650505EC8}" dt="2021-08-23T09:08:54.186" v="635" actId="1076"/>
          <ac:spMkLst>
            <pc:docMk/>
            <pc:sldMk cId="2546588094" sldId="301"/>
            <ac:spMk id="26" creationId="{911F8788-E4D1-4A6C-A94A-2442A1FB8009}"/>
          </ac:spMkLst>
        </pc:spChg>
        <pc:spChg chg="del mod">
          <ac:chgData name="ZhenYihan" userId="888c574f-b1af-445c-8829-32368df96e9d" providerId="ADAL" clId="{8B7B403E-BCFB-4A49-ACED-67E650505EC8}" dt="2021-08-23T09:08:40.788" v="632" actId="478"/>
          <ac:spMkLst>
            <pc:docMk/>
            <pc:sldMk cId="2546588094" sldId="301"/>
            <ac:spMk id="27" creationId="{8FABBB9C-9052-45CE-ABD1-BDAFEE6CED39}"/>
          </ac:spMkLst>
        </pc:spChg>
        <pc:spChg chg="del">
          <ac:chgData name="ZhenYihan" userId="888c574f-b1af-445c-8829-32368df96e9d" providerId="ADAL" clId="{8B7B403E-BCFB-4A49-ACED-67E650505EC8}" dt="2021-08-23T07:30:28.484" v="605" actId="478"/>
          <ac:spMkLst>
            <pc:docMk/>
            <pc:sldMk cId="2546588094" sldId="301"/>
            <ac:spMk id="28" creationId="{F4B780EA-7A92-4FF6-BBBE-B9805B7CB41F}"/>
          </ac:spMkLst>
        </pc:spChg>
        <pc:picChg chg="add del mod">
          <ac:chgData name="ZhenYihan" userId="888c574f-b1af-445c-8829-32368df96e9d" providerId="ADAL" clId="{8B7B403E-BCFB-4A49-ACED-67E650505EC8}" dt="2021-08-23T07:23:53.205" v="560" actId="478"/>
          <ac:picMkLst>
            <pc:docMk/>
            <pc:sldMk cId="2546588094" sldId="301"/>
            <ac:picMk id="2" creationId="{38655F60-291B-41A9-9B27-FD374D0E9CFD}"/>
          </ac:picMkLst>
        </pc:picChg>
        <pc:picChg chg="add mod">
          <ac:chgData name="ZhenYihan" userId="888c574f-b1af-445c-8829-32368df96e9d" providerId="ADAL" clId="{8B7B403E-BCFB-4A49-ACED-67E650505EC8}" dt="2021-08-23T09:07:37.806" v="626" actId="1076"/>
          <ac:picMkLst>
            <pc:docMk/>
            <pc:sldMk cId="2546588094" sldId="301"/>
            <ac:picMk id="12" creationId="{3016B29A-D858-4545-8CC6-45198EEF0421}"/>
          </ac:picMkLst>
        </pc:picChg>
        <pc:picChg chg="mod">
          <ac:chgData name="ZhenYihan" userId="888c574f-b1af-445c-8829-32368df96e9d" providerId="ADAL" clId="{8B7B403E-BCFB-4A49-ACED-67E650505EC8}" dt="2021-08-23T09:07:31.430" v="625" actId="1076"/>
          <ac:picMkLst>
            <pc:docMk/>
            <pc:sldMk cId="2546588094" sldId="301"/>
            <ac:picMk id="14" creationId="{89B81DD0-DEED-4CDE-AC40-9EA29FD6285A}"/>
          </ac:picMkLst>
        </pc:picChg>
        <pc:picChg chg="mod">
          <ac:chgData name="ZhenYihan" userId="888c574f-b1af-445c-8829-32368df96e9d" providerId="ADAL" clId="{8B7B403E-BCFB-4A49-ACED-67E650505EC8}" dt="2021-08-23T09:07:43.640" v="627" actId="1076"/>
          <ac:picMkLst>
            <pc:docMk/>
            <pc:sldMk cId="2546588094" sldId="301"/>
            <ac:picMk id="25" creationId="{ACB993A6-B6E6-49DF-828B-9C40BDEA1FEB}"/>
          </ac:picMkLst>
        </pc:picChg>
        <pc:cxnChg chg="add mod">
          <ac:chgData name="ZhenYihan" userId="888c574f-b1af-445c-8829-32368df96e9d" providerId="ADAL" clId="{8B7B403E-BCFB-4A49-ACED-67E650505EC8}" dt="2021-08-23T09:08:07.839" v="631" actId="1582"/>
          <ac:cxnSpMkLst>
            <pc:docMk/>
            <pc:sldMk cId="2546588094" sldId="301"/>
            <ac:cxnSpMk id="6" creationId="{5A52888F-7B11-4B51-AA1E-ED7764C90C8A}"/>
          </ac:cxnSpMkLst>
        </pc:cxnChg>
      </pc:sldChg>
      <pc:sldChg chg="addSp delSp modSp mod modTransition delAnim">
        <pc:chgData name="ZhenYihan" userId="888c574f-b1af-445c-8829-32368df96e9d" providerId="ADAL" clId="{8B7B403E-BCFB-4A49-ACED-67E650505EC8}" dt="2021-08-24T04:58:17.225" v="796" actId="20577"/>
        <pc:sldMkLst>
          <pc:docMk/>
          <pc:sldMk cId="2452234254" sldId="303"/>
        </pc:sldMkLst>
        <pc:spChg chg="mod">
          <ac:chgData name="ZhenYihan" userId="888c574f-b1af-445c-8829-32368df96e9d" providerId="ADAL" clId="{8B7B403E-BCFB-4A49-ACED-67E650505EC8}" dt="2021-08-24T04:58:17.225" v="796" actId="20577"/>
          <ac:spMkLst>
            <pc:docMk/>
            <pc:sldMk cId="2452234254" sldId="303"/>
            <ac:spMk id="11" creationId="{6AFE4522-DD83-4302-B661-3155C913DD4D}"/>
          </ac:spMkLst>
        </pc:spChg>
        <pc:picChg chg="add del mod">
          <ac:chgData name="ZhenYihan" userId="888c574f-b1af-445c-8829-32368df96e9d" providerId="ADAL" clId="{8B7B403E-BCFB-4A49-ACED-67E650505EC8}" dt="2021-08-23T06:45:09.266" v="200" actId="478"/>
          <ac:picMkLst>
            <pc:docMk/>
            <pc:sldMk cId="2452234254" sldId="303"/>
            <ac:picMk id="3" creationId="{1D763E03-2248-4A10-AA48-4B1A7A2EF7AE}"/>
          </ac:picMkLst>
        </pc:picChg>
      </pc:sldChg>
      <pc:sldChg chg="addSp delSp modSp mod modTransition delAnim">
        <pc:chgData name="ZhenYihan" userId="888c574f-b1af-445c-8829-32368df96e9d" providerId="ADAL" clId="{8B7B403E-BCFB-4A49-ACED-67E650505EC8}" dt="2021-08-24T04:58:16.227" v="794"/>
        <pc:sldMkLst>
          <pc:docMk/>
          <pc:sldMk cId="1609181768" sldId="304"/>
        </pc:sldMkLst>
        <pc:picChg chg="add del mod">
          <ac:chgData name="ZhenYihan" userId="888c574f-b1af-445c-8829-32368df96e9d" providerId="ADAL" clId="{8B7B403E-BCFB-4A49-ACED-67E650505EC8}" dt="2021-08-23T06:45:32.557" v="209" actId="478"/>
          <ac:picMkLst>
            <pc:docMk/>
            <pc:sldMk cId="1609181768" sldId="304"/>
            <ac:picMk id="2" creationId="{CA85C8D7-36B1-48CD-9D38-9B8D42436BF6}"/>
          </ac:picMkLst>
        </pc:picChg>
      </pc:sldChg>
      <pc:sldChg chg="addSp delSp modSp mod modTransition delAnim">
        <pc:chgData name="ZhenYihan" userId="888c574f-b1af-445c-8829-32368df96e9d" providerId="ADAL" clId="{8B7B403E-BCFB-4A49-ACED-67E650505EC8}" dt="2021-08-24T04:58:16.227" v="794"/>
        <pc:sldMkLst>
          <pc:docMk/>
          <pc:sldMk cId="2981724560" sldId="305"/>
        </pc:sldMkLst>
        <pc:picChg chg="add del mod">
          <ac:chgData name="ZhenYihan" userId="888c574f-b1af-445c-8829-32368df96e9d" providerId="ADAL" clId="{8B7B403E-BCFB-4A49-ACED-67E650505EC8}" dt="2021-08-23T07:24:32.577" v="573" actId="478"/>
          <ac:picMkLst>
            <pc:docMk/>
            <pc:sldMk cId="2981724560" sldId="305"/>
            <ac:picMk id="2" creationId="{2AD1ABAE-FDF2-4F0F-8AD5-C7A3AA4CDAE2}"/>
          </ac:picMkLst>
        </pc:picChg>
      </pc:sldChg>
      <pc:sldChg chg="addSp delSp modSp mod modTransition delAnim">
        <pc:chgData name="ZhenYihan" userId="888c574f-b1af-445c-8829-32368df96e9d" providerId="ADAL" clId="{8B7B403E-BCFB-4A49-ACED-67E650505EC8}" dt="2021-08-24T04:58:16.227" v="794"/>
        <pc:sldMkLst>
          <pc:docMk/>
          <pc:sldMk cId="3174575164" sldId="306"/>
        </pc:sldMkLst>
        <pc:picChg chg="add del mod">
          <ac:chgData name="ZhenYihan" userId="888c574f-b1af-445c-8829-32368df96e9d" providerId="ADAL" clId="{8B7B403E-BCFB-4A49-ACED-67E650505EC8}" dt="2021-08-23T07:08:32.436" v="435" actId="478"/>
          <ac:picMkLst>
            <pc:docMk/>
            <pc:sldMk cId="3174575164" sldId="306"/>
            <ac:picMk id="2" creationId="{11E23148-F87C-4D83-9E3F-45B13237A1E2}"/>
          </ac:picMkLst>
        </pc:picChg>
      </pc:sldChg>
      <pc:sldChg chg="addSp delSp modSp new mod modTransition">
        <pc:chgData name="ZhenYihan" userId="888c574f-b1af-445c-8829-32368df96e9d" providerId="ADAL" clId="{8B7B403E-BCFB-4A49-ACED-67E650505EC8}" dt="2021-08-24T04:58:16.227" v="794"/>
        <pc:sldMkLst>
          <pc:docMk/>
          <pc:sldMk cId="1422493991" sldId="307"/>
        </pc:sldMkLst>
        <pc:spChg chg="del">
          <ac:chgData name="ZhenYihan" userId="888c574f-b1af-445c-8829-32368df96e9d" providerId="ADAL" clId="{8B7B403E-BCFB-4A49-ACED-67E650505EC8}" dt="2021-08-23T06:47:31.193" v="213" actId="478"/>
          <ac:spMkLst>
            <pc:docMk/>
            <pc:sldMk cId="1422493991" sldId="307"/>
            <ac:spMk id="2" creationId="{EDB0B7DE-8414-466C-807B-1BB7ABD1772D}"/>
          </ac:spMkLst>
        </pc:spChg>
        <pc:spChg chg="del">
          <ac:chgData name="ZhenYihan" userId="888c574f-b1af-445c-8829-32368df96e9d" providerId="ADAL" clId="{8B7B403E-BCFB-4A49-ACED-67E650505EC8}" dt="2021-08-23T06:47:31.193" v="213" actId="478"/>
          <ac:spMkLst>
            <pc:docMk/>
            <pc:sldMk cId="1422493991" sldId="307"/>
            <ac:spMk id="3" creationId="{3A6E187C-7D8A-420B-B413-7D46C091CB7A}"/>
          </ac:spMkLst>
        </pc:spChg>
        <pc:spChg chg="add del mod">
          <ac:chgData name="ZhenYihan" userId="888c574f-b1af-445c-8829-32368df96e9d" providerId="ADAL" clId="{8B7B403E-BCFB-4A49-ACED-67E650505EC8}" dt="2021-08-23T06:50:57.355" v="240" actId="478"/>
          <ac:spMkLst>
            <pc:docMk/>
            <pc:sldMk cId="1422493991" sldId="307"/>
            <ac:spMk id="5" creationId="{265B0C6D-3EE4-4470-8C77-9FE3CDD15015}"/>
          </ac:spMkLst>
        </pc:spChg>
        <pc:spChg chg="add mod">
          <ac:chgData name="ZhenYihan" userId="888c574f-b1af-445c-8829-32368df96e9d" providerId="ADAL" clId="{8B7B403E-BCFB-4A49-ACED-67E650505EC8}" dt="2021-08-23T06:48:26" v="235" actId="1076"/>
          <ac:spMkLst>
            <pc:docMk/>
            <pc:sldMk cId="1422493991" sldId="307"/>
            <ac:spMk id="6" creationId="{4107989D-6C96-4FF2-A532-87F0261C371D}"/>
          </ac:spMkLst>
        </pc:spChg>
        <pc:spChg chg="mod">
          <ac:chgData name="ZhenYihan" userId="888c574f-b1af-445c-8829-32368df96e9d" providerId="ADAL" clId="{8B7B403E-BCFB-4A49-ACED-67E650505EC8}" dt="2021-08-23T06:51:54.382" v="246" actId="1076"/>
          <ac:spMkLst>
            <pc:docMk/>
            <pc:sldMk cId="1422493991" sldId="307"/>
            <ac:spMk id="8" creationId="{FE0428D1-0A6A-4B14-8C47-B93E15A49AEE}"/>
          </ac:spMkLst>
        </pc:spChg>
        <pc:spChg chg="mod">
          <ac:chgData name="ZhenYihan" userId="888c574f-b1af-445c-8829-32368df96e9d" providerId="ADAL" clId="{8B7B403E-BCFB-4A49-ACED-67E650505EC8}" dt="2021-08-23T06:51:54.382" v="246" actId="1076"/>
          <ac:spMkLst>
            <pc:docMk/>
            <pc:sldMk cId="1422493991" sldId="307"/>
            <ac:spMk id="9" creationId="{221F32D5-CFF0-48FF-AE7E-2DB66CF188C8}"/>
          </ac:spMkLst>
        </pc:spChg>
        <pc:spChg chg="mod">
          <ac:chgData name="ZhenYihan" userId="888c574f-b1af-445c-8829-32368df96e9d" providerId="ADAL" clId="{8B7B403E-BCFB-4A49-ACED-67E650505EC8}" dt="2021-08-23T06:51:54.382" v="246" actId="1076"/>
          <ac:spMkLst>
            <pc:docMk/>
            <pc:sldMk cId="1422493991" sldId="307"/>
            <ac:spMk id="11" creationId="{CEE1A61B-D217-4BF3-A314-D8CF327753C2}"/>
          </ac:spMkLst>
        </pc:spChg>
        <pc:spChg chg="mod">
          <ac:chgData name="ZhenYihan" userId="888c574f-b1af-445c-8829-32368df96e9d" providerId="ADAL" clId="{8B7B403E-BCFB-4A49-ACED-67E650505EC8}" dt="2021-08-23T06:51:54.382" v="246" actId="1076"/>
          <ac:spMkLst>
            <pc:docMk/>
            <pc:sldMk cId="1422493991" sldId="307"/>
            <ac:spMk id="12" creationId="{594DFC85-12C7-4DB5-96D6-CF8B7B8728CD}"/>
          </ac:spMkLst>
        </pc:spChg>
        <pc:spChg chg="add del mod">
          <ac:chgData name="ZhenYihan" userId="888c574f-b1af-445c-8829-32368df96e9d" providerId="ADAL" clId="{8B7B403E-BCFB-4A49-ACED-67E650505EC8}" dt="2021-08-23T07:27:14.034" v="588" actId="478"/>
          <ac:spMkLst>
            <pc:docMk/>
            <pc:sldMk cId="1422493991" sldId="307"/>
            <ac:spMk id="13" creationId="{B5A41562-2F04-4064-A371-793C979617E6}"/>
          </ac:spMkLst>
        </pc:spChg>
        <pc:spChg chg="add del mod">
          <ac:chgData name="ZhenYihan" userId="888c574f-b1af-445c-8829-32368df96e9d" providerId="ADAL" clId="{8B7B403E-BCFB-4A49-ACED-67E650505EC8}" dt="2021-08-23T07:27:14.034" v="588" actId="478"/>
          <ac:spMkLst>
            <pc:docMk/>
            <pc:sldMk cId="1422493991" sldId="307"/>
            <ac:spMk id="14" creationId="{17521B10-D89E-4E63-A1F3-75D707ECF15B}"/>
          </ac:spMkLst>
        </pc:spChg>
        <pc:spChg chg="mod">
          <ac:chgData name="ZhenYihan" userId="888c574f-b1af-445c-8829-32368df96e9d" providerId="ADAL" clId="{8B7B403E-BCFB-4A49-ACED-67E650505EC8}" dt="2021-08-23T06:51:54.382" v="246" actId="1076"/>
          <ac:spMkLst>
            <pc:docMk/>
            <pc:sldMk cId="1422493991" sldId="307"/>
            <ac:spMk id="16" creationId="{45EB110D-4724-4888-A969-2497D2AC3BE6}"/>
          </ac:spMkLst>
        </pc:spChg>
        <pc:spChg chg="mod">
          <ac:chgData name="ZhenYihan" userId="888c574f-b1af-445c-8829-32368df96e9d" providerId="ADAL" clId="{8B7B403E-BCFB-4A49-ACED-67E650505EC8}" dt="2021-08-23T06:51:54.382" v="246" actId="1076"/>
          <ac:spMkLst>
            <pc:docMk/>
            <pc:sldMk cId="1422493991" sldId="307"/>
            <ac:spMk id="17" creationId="{3CF748C4-2875-4C4B-A778-F4D2CAF734AF}"/>
          </ac:spMkLst>
        </pc:spChg>
        <pc:spChg chg="mod">
          <ac:chgData name="ZhenYihan" userId="888c574f-b1af-445c-8829-32368df96e9d" providerId="ADAL" clId="{8B7B403E-BCFB-4A49-ACED-67E650505EC8}" dt="2021-08-23T06:51:54.382" v="246" actId="1076"/>
          <ac:spMkLst>
            <pc:docMk/>
            <pc:sldMk cId="1422493991" sldId="307"/>
            <ac:spMk id="19" creationId="{CF0FE2E3-9E9D-4F06-9FAA-CFD1C348F61E}"/>
          </ac:spMkLst>
        </pc:spChg>
        <pc:spChg chg="mod">
          <ac:chgData name="ZhenYihan" userId="888c574f-b1af-445c-8829-32368df96e9d" providerId="ADAL" clId="{8B7B403E-BCFB-4A49-ACED-67E650505EC8}" dt="2021-08-23T06:51:54.382" v="246" actId="1076"/>
          <ac:spMkLst>
            <pc:docMk/>
            <pc:sldMk cId="1422493991" sldId="307"/>
            <ac:spMk id="20" creationId="{6247E9BA-1C20-413D-98BE-DE440B9DF369}"/>
          </ac:spMkLst>
        </pc:spChg>
        <pc:spChg chg="mod">
          <ac:chgData name="ZhenYihan" userId="888c574f-b1af-445c-8829-32368df96e9d" providerId="ADAL" clId="{8B7B403E-BCFB-4A49-ACED-67E650505EC8}" dt="2021-08-23T06:47:58.291" v="215" actId="2711"/>
          <ac:spMkLst>
            <pc:docMk/>
            <pc:sldMk cId="1422493991" sldId="307"/>
            <ac:spMk id="22" creationId="{77626008-E0F1-44F3-8D13-D6D17E153A86}"/>
          </ac:spMkLst>
        </pc:spChg>
        <pc:spChg chg="mod">
          <ac:chgData name="ZhenYihan" userId="888c574f-b1af-445c-8829-32368df96e9d" providerId="ADAL" clId="{8B7B403E-BCFB-4A49-ACED-67E650505EC8}" dt="2021-08-23T06:47:58.291" v="215" actId="2711"/>
          <ac:spMkLst>
            <pc:docMk/>
            <pc:sldMk cId="1422493991" sldId="307"/>
            <ac:spMk id="23" creationId="{DDF45279-E900-4374-B9FA-C36DC93A7D5C}"/>
          </ac:spMkLst>
        </pc:spChg>
        <pc:spChg chg="mod">
          <ac:chgData name="ZhenYihan" userId="888c574f-b1af-445c-8829-32368df96e9d" providerId="ADAL" clId="{8B7B403E-BCFB-4A49-ACED-67E650505EC8}" dt="2021-08-23T06:47:58.291" v="215" actId="2711"/>
          <ac:spMkLst>
            <pc:docMk/>
            <pc:sldMk cId="1422493991" sldId="307"/>
            <ac:spMk id="24" creationId="{1F58FA7E-63A6-4303-A38A-4005A72B714E}"/>
          </ac:spMkLst>
        </pc:spChg>
        <pc:spChg chg="add mod topLvl">
          <ac:chgData name="ZhenYihan" userId="888c574f-b1af-445c-8829-32368df96e9d" providerId="ADAL" clId="{8B7B403E-BCFB-4A49-ACED-67E650505EC8}" dt="2021-08-23T09:41:58.327" v="723" actId="164"/>
          <ac:spMkLst>
            <pc:docMk/>
            <pc:sldMk cId="1422493991" sldId="307"/>
            <ac:spMk id="25" creationId="{43D66FB5-04C3-4952-9057-A9AD9905B1C2}"/>
          </ac:spMkLst>
        </pc:spChg>
        <pc:spChg chg="add del mod">
          <ac:chgData name="ZhenYihan" userId="888c574f-b1af-445c-8829-32368df96e9d" providerId="ADAL" clId="{8B7B403E-BCFB-4A49-ACED-67E650505EC8}" dt="2021-08-23T06:50:55.951" v="239" actId="478"/>
          <ac:spMkLst>
            <pc:docMk/>
            <pc:sldMk cId="1422493991" sldId="307"/>
            <ac:spMk id="26" creationId="{6D9510CE-8E06-45E3-BB3A-D269E09C672E}"/>
          </ac:spMkLst>
        </pc:spChg>
        <pc:spChg chg="add del">
          <ac:chgData name="ZhenYihan" userId="888c574f-b1af-445c-8829-32368df96e9d" providerId="ADAL" clId="{8B7B403E-BCFB-4A49-ACED-67E650505EC8}" dt="2021-08-23T06:52:49.430" v="249" actId="478"/>
          <ac:spMkLst>
            <pc:docMk/>
            <pc:sldMk cId="1422493991" sldId="307"/>
            <ac:spMk id="27" creationId="{AE0D0071-C1EF-4EE7-BBE7-0732DFCE26C5}"/>
          </ac:spMkLst>
        </pc:spChg>
        <pc:spChg chg="add mod topLvl">
          <ac:chgData name="ZhenYihan" userId="888c574f-b1af-445c-8829-32368df96e9d" providerId="ADAL" clId="{8B7B403E-BCFB-4A49-ACED-67E650505EC8}" dt="2021-08-23T09:42:07.370" v="725" actId="164"/>
          <ac:spMkLst>
            <pc:docMk/>
            <pc:sldMk cId="1422493991" sldId="307"/>
            <ac:spMk id="28" creationId="{CA31428A-75D6-4540-8989-A12103D7813F}"/>
          </ac:spMkLst>
        </pc:spChg>
        <pc:spChg chg="add mod ord topLvl">
          <ac:chgData name="ZhenYihan" userId="888c574f-b1af-445c-8829-32368df96e9d" providerId="ADAL" clId="{8B7B403E-BCFB-4A49-ACED-67E650505EC8}" dt="2021-08-23T09:42:07.370" v="725" actId="164"/>
          <ac:spMkLst>
            <pc:docMk/>
            <pc:sldMk cId="1422493991" sldId="307"/>
            <ac:spMk id="29" creationId="{D786A7E9-94DC-47B7-9A26-60081EA2888A}"/>
          </ac:spMkLst>
        </pc:spChg>
        <pc:spChg chg="mod">
          <ac:chgData name="ZhenYihan" userId="888c574f-b1af-445c-8829-32368df96e9d" providerId="ADAL" clId="{8B7B403E-BCFB-4A49-ACED-67E650505EC8}" dt="2021-08-23T07:28:07.298" v="604" actId="1076"/>
          <ac:spMkLst>
            <pc:docMk/>
            <pc:sldMk cId="1422493991" sldId="307"/>
            <ac:spMk id="45" creationId="{3E3920DD-0E29-4715-9509-FBFB1EB428F5}"/>
          </ac:spMkLst>
        </pc:spChg>
        <pc:spChg chg="mod">
          <ac:chgData name="ZhenYihan" userId="888c574f-b1af-445c-8829-32368df96e9d" providerId="ADAL" clId="{8B7B403E-BCFB-4A49-ACED-67E650505EC8}" dt="2021-08-23T07:28:07.298" v="604" actId="1076"/>
          <ac:spMkLst>
            <pc:docMk/>
            <pc:sldMk cId="1422493991" sldId="307"/>
            <ac:spMk id="46" creationId="{89F9C80F-49F1-4AB4-8771-B37C526895A4}"/>
          </ac:spMkLst>
        </pc:spChg>
        <pc:spChg chg="mod">
          <ac:chgData name="ZhenYihan" userId="888c574f-b1af-445c-8829-32368df96e9d" providerId="ADAL" clId="{8B7B403E-BCFB-4A49-ACED-67E650505EC8}" dt="2021-08-23T07:28:07.298" v="604" actId="1076"/>
          <ac:spMkLst>
            <pc:docMk/>
            <pc:sldMk cId="1422493991" sldId="307"/>
            <ac:spMk id="48" creationId="{185591A7-064C-4DDB-AF98-3CE5E0573A93}"/>
          </ac:spMkLst>
        </pc:spChg>
        <pc:spChg chg="mod">
          <ac:chgData name="ZhenYihan" userId="888c574f-b1af-445c-8829-32368df96e9d" providerId="ADAL" clId="{8B7B403E-BCFB-4A49-ACED-67E650505EC8}" dt="2021-08-23T07:28:07.298" v="604" actId="1076"/>
          <ac:spMkLst>
            <pc:docMk/>
            <pc:sldMk cId="1422493991" sldId="307"/>
            <ac:spMk id="49" creationId="{94C2E399-B03C-4DB4-923D-49AD7FA5D59E}"/>
          </ac:spMkLst>
        </pc:spChg>
        <pc:spChg chg="add mod">
          <ac:chgData name="ZhenYihan" userId="888c574f-b1af-445c-8829-32368df96e9d" providerId="ADAL" clId="{8B7B403E-BCFB-4A49-ACED-67E650505EC8}" dt="2021-08-23T07:27:26.436" v="591" actId="2711"/>
          <ac:spMkLst>
            <pc:docMk/>
            <pc:sldMk cId="1422493991" sldId="307"/>
            <ac:spMk id="50" creationId="{2219E9B9-1E81-4BC9-94D9-2EF456721E91}"/>
          </ac:spMkLst>
        </pc:spChg>
        <pc:spChg chg="add mod">
          <ac:chgData name="ZhenYihan" userId="888c574f-b1af-445c-8829-32368df96e9d" providerId="ADAL" clId="{8B7B403E-BCFB-4A49-ACED-67E650505EC8}" dt="2021-08-23T07:27:26.436" v="591" actId="2711"/>
          <ac:spMkLst>
            <pc:docMk/>
            <pc:sldMk cId="1422493991" sldId="307"/>
            <ac:spMk id="51" creationId="{68D9DD7A-4463-48B3-B326-B47AFDB76C12}"/>
          </ac:spMkLst>
        </pc:spChg>
        <pc:spChg chg="mod">
          <ac:chgData name="ZhenYihan" userId="888c574f-b1af-445c-8829-32368df96e9d" providerId="ADAL" clId="{8B7B403E-BCFB-4A49-ACED-67E650505EC8}" dt="2021-08-23T07:28:07.298" v="604" actId="1076"/>
          <ac:spMkLst>
            <pc:docMk/>
            <pc:sldMk cId="1422493991" sldId="307"/>
            <ac:spMk id="53" creationId="{47E59401-5636-437C-97B5-070A3BD5E37B}"/>
          </ac:spMkLst>
        </pc:spChg>
        <pc:spChg chg="mod">
          <ac:chgData name="ZhenYihan" userId="888c574f-b1af-445c-8829-32368df96e9d" providerId="ADAL" clId="{8B7B403E-BCFB-4A49-ACED-67E650505EC8}" dt="2021-08-23T07:28:07.298" v="604" actId="1076"/>
          <ac:spMkLst>
            <pc:docMk/>
            <pc:sldMk cId="1422493991" sldId="307"/>
            <ac:spMk id="54" creationId="{4AF279C8-3EB0-41B5-B590-5B4385C342BF}"/>
          </ac:spMkLst>
        </pc:spChg>
        <pc:spChg chg="mod">
          <ac:chgData name="ZhenYihan" userId="888c574f-b1af-445c-8829-32368df96e9d" providerId="ADAL" clId="{8B7B403E-BCFB-4A49-ACED-67E650505EC8}" dt="2021-08-23T07:28:07.298" v="604" actId="1076"/>
          <ac:spMkLst>
            <pc:docMk/>
            <pc:sldMk cId="1422493991" sldId="307"/>
            <ac:spMk id="56" creationId="{BBAF6161-2EC6-40B9-96B8-E68B7F1AB23B}"/>
          </ac:spMkLst>
        </pc:spChg>
        <pc:spChg chg="mod">
          <ac:chgData name="ZhenYihan" userId="888c574f-b1af-445c-8829-32368df96e9d" providerId="ADAL" clId="{8B7B403E-BCFB-4A49-ACED-67E650505EC8}" dt="2021-08-23T07:28:07.298" v="604" actId="1076"/>
          <ac:spMkLst>
            <pc:docMk/>
            <pc:sldMk cId="1422493991" sldId="307"/>
            <ac:spMk id="57" creationId="{D6079D0D-4D92-493C-95F8-604C7D94ABE1}"/>
          </ac:spMkLst>
        </pc:spChg>
        <pc:grpChg chg="add del mod">
          <ac:chgData name="ZhenYihan" userId="888c574f-b1af-445c-8829-32368df96e9d" providerId="ADAL" clId="{8B7B403E-BCFB-4A49-ACED-67E650505EC8}" dt="2021-08-23T07:27:14.034" v="588" actId="478"/>
          <ac:grpSpMkLst>
            <pc:docMk/>
            <pc:sldMk cId="1422493991" sldId="307"/>
            <ac:grpSpMk id="7" creationId="{C725CED4-F10F-4753-BE81-64A0207A239D}"/>
          </ac:grpSpMkLst>
        </pc:grpChg>
        <pc:grpChg chg="mod">
          <ac:chgData name="ZhenYihan" userId="888c574f-b1af-445c-8829-32368df96e9d" providerId="ADAL" clId="{8B7B403E-BCFB-4A49-ACED-67E650505EC8}" dt="2021-08-23T06:51:54.382" v="246" actId="1076"/>
          <ac:grpSpMkLst>
            <pc:docMk/>
            <pc:sldMk cId="1422493991" sldId="307"/>
            <ac:grpSpMk id="10" creationId="{8ACCC19E-14DD-4B86-A30D-12A7E4E4A980}"/>
          </ac:grpSpMkLst>
        </pc:grpChg>
        <pc:grpChg chg="add del mod">
          <ac:chgData name="ZhenYihan" userId="888c574f-b1af-445c-8829-32368df96e9d" providerId="ADAL" clId="{8B7B403E-BCFB-4A49-ACED-67E650505EC8}" dt="2021-08-23T07:27:14.034" v="588" actId="478"/>
          <ac:grpSpMkLst>
            <pc:docMk/>
            <pc:sldMk cId="1422493991" sldId="307"/>
            <ac:grpSpMk id="15" creationId="{D5781CFC-EDC7-41CE-8021-6FBA1234C19F}"/>
          </ac:grpSpMkLst>
        </pc:grpChg>
        <pc:grpChg chg="mod">
          <ac:chgData name="ZhenYihan" userId="888c574f-b1af-445c-8829-32368df96e9d" providerId="ADAL" clId="{8B7B403E-BCFB-4A49-ACED-67E650505EC8}" dt="2021-08-23T06:51:54.382" v="246" actId="1076"/>
          <ac:grpSpMkLst>
            <pc:docMk/>
            <pc:sldMk cId="1422493991" sldId="307"/>
            <ac:grpSpMk id="18" creationId="{2102C109-3972-4902-AADA-AD942313F792}"/>
          </ac:grpSpMkLst>
        </pc:grpChg>
        <pc:grpChg chg="add del mod">
          <ac:chgData name="ZhenYihan" userId="888c574f-b1af-445c-8829-32368df96e9d" providerId="ADAL" clId="{8B7B403E-BCFB-4A49-ACED-67E650505EC8}" dt="2021-08-23T06:49:02.835" v="236" actId="478"/>
          <ac:grpSpMkLst>
            <pc:docMk/>
            <pc:sldMk cId="1422493991" sldId="307"/>
            <ac:grpSpMk id="21" creationId="{DDC0BADD-6AAB-413F-84A3-C5112295BA13}"/>
          </ac:grpSpMkLst>
        </pc:grpChg>
        <pc:grpChg chg="add del mod">
          <ac:chgData name="ZhenYihan" userId="888c574f-b1af-445c-8829-32368df96e9d" providerId="ADAL" clId="{8B7B403E-BCFB-4A49-ACED-67E650505EC8}" dt="2021-08-23T09:41:54.055" v="722" actId="165"/>
          <ac:grpSpMkLst>
            <pc:docMk/>
            <pc:sldMk cId="1422493991" sldId="307"/>
            <ac:grpSpMk id="43" creationId="{ABAEEA30-3908-42B8-B23C-067CF9681BAD}"/>
          </ac:grpSpMkLst>
        </pc:grpChg>
        <pc:grpChg chg="add mod">
          <ac:chgData name="ZhenYihan" userId="888c574f-b1af-445c-8829-32368df96e9d" providerId="ADAL" clId="{8B7B403E-BCFB-4A49-ACED-67E650505EC8}" dt="2021-08-23T07:28:07.298" v="604" actId="1076"/>
          <ac:grpSpMkLst>
            <pc:docMk/>
            <pc:sldMk cId="1422493991" sldId="307"/>
            <ac:grpSpMk id="44" creationId="{46D6CBED-54A6-402F-B86B-7DF48AC795A8}"/>
          </ac:grpSpMkLst>
        </pc:grpChg>
        <pc:grpChg chg="mod">
          <ac:chgData name="ZhenYihan" userId="888c574f-b1af-445c-8829-32368df96e9d" providerId="ADAL" clId="{8B7B403E-BCFB-4A49-ACED-67E650505EC8}" dt="2021-08-23T07:28:07.298" v="604" actId="1076"/>
          <ac:grpSpMkLst>
            <pc:docMk/>
            <pc:sldMk cId="1422493991" sldId="307"/>
            <ac:grpSpMk id="47" creationId="{51AB2B8C-05C2-41C0-8A79-E4F248DCA2AD}"/>
          </ac:grpSpMkLst>
        </pc:grpChg>
        <pc:grpChg chg="add mod">
          <ac:chgData name="ZhenYihan" userId="888c574f-b1af-445c-8829-32368df96e9d" providerId="ADAL" clId="{8B7B403E-BCFB-4A49-ACED-67E650505EC8}" dt="2021-08-23T07:28:07.298" v="604" actId="1076"/>
          <ac:grpSpMkLst>
            <pc:docMk/>
            <pc:sldMk cId="1422493991" sldId="307"/>
            <ac:grpSpMk id="52" creationId="{201F56FF-C399-455C-A327-7A56632CCF25}"/>
          </ac:grpSpMkLst>
        </pc:grpChg>
        <pc:grpChg chg="mod">
          <ac:chgData name="ZhenYihan" userId="888c574f-b1af-445c-8829-32368df96e9d" providerId="ADAL" clId="{8B7B403E-BCFB-4A49-ACED-67E650505EC8}" dt="2021-08-23T07:28:07.298" v="604" actId="1076"/>
          <ac:grpSpMkLst>
            <pc:docMk/>
            <pc:sldMk cId="1422493991" sldId="307"/>
            <ac:grpSpMk id="55" creationId="{1C6A38C3-74BA-4E68-9598-F25C8D83D89B}"/>
          </ac:grpSpMkLst>
        </pc:grpChg>
        <pc:grpChg chg="add mod">
          <ac:chgData name="ZhenYihan" userId="888c574f-b1af-445c-8829-32368df96e9d" providerId="ADAL" clId="{8B7B403E-BCFB-4A49-ACED-67E650505EC8}" dt="2021-08-23T09:42:07.370" v="725" actId="164"/>
          <ac:grpSpMkLst>
            <pc:docMk/>
            <pc:sldMk cId="1422493991" sldId="307"/>
            <ac:grpSpMk id="59" creationId="{B1B89487-6D2C-4966-AB91-F5218528BB4D}"/>
          </ac:grpSpMkLst>
        </pc:grpChg>
        <pc:grpChg chg="add mod">
          <ac:chgData name="ZhenYihan" userId="888c574f-b1af-445c-8829-32368df96e9d" providerId="ADAL" clId="{8B7B403E-BCFB-4A49-ACED-67E650505EC8}" dt="2021-08-23T09:42:07.370" v="725" actId="164"/>
          <ac:grpSpMkLst>
            <pc:docMk/>
            <pc:sldMk cId="1422493991" sldId="307"/>
            <ac:grpSpMk id="60" creationId="{47680DEC-317E-44EE-B178-FFF31E3A6EBC}"/>
          </ac:grpSpMkLst>
        </pc:grpChg>
        <pc:cxnChg chg="add mod topLvl">
          <ac:chgData name="ZhenYihan" userId="888c574f-b1af-445c-8829-32368df96e9d" providerId="ADAL" clId="{8B7B403E-BCFB-4A49-ACED-67E650505EC8}" dt="2021-08-23T09:41:58.327" v="723" actId="164"/>
          <ac:cxnSpMkLst>
            <pc:docMk/>
            <pc:sldMk cId="1422493991" sldId="307"/>
            <ac:cxnSpMk id="31" creationId="{2C8E7D3B-4BA0-4B51-BD4E-5F153AC38521}"/>
          </ac:cxnSpMkLst>
        </pc:cxnChg>
        <pc:cxnChg chg="add mod topLvl">
          <ac:chgData name="ZhenYihan" userId="888c574f-b1af-445c-8829-32368df96e9d" providerId="ADAL" clId="{8B7B403E-BCFB-4A49-ACED-67E650505EC8}" dt="2021-08-23T09:41:58.327" v="723" actId="164"/>
          <ac:cxnSpMkLst>
            <pc:docMk/>
            <pc:sldMk cId="1422493991" sldId="307"/>
            <ac:cxnSpMk id="33" creationId="{6173934F-264C-43B1-8098-3AC1AF8F74EE}"/>
          </ac:cxnSpMkLst>
        </pc:cxnChg>
        <pc:cxnChg chg="add del mod">
          <ac:chgData name="ZhenYihan" userId="888c574f-b1af-445c-8829-32368df96e9d" providerId="ADAL" clId="{8B7B403E-BCFB-4A49-ACED-67E650505EC8}" dt="2021-08-23T09:41:40.440" v="720" actId="478"/>
          <ac:cxnSpMkLst>
            <pc:docMk/>
            <pc:sldMk cId="1422493991" sldId="307"/>
            <ac:cxnSpMk id="35" creationId="{0139AD15-8189-434E-9197-15D446DA9218}"/>
          </ac:cxnSpMkLst>
        </pc:cxnChg>
        <pc:cxnChg chg="add mod topLvl">
          <ac:chgData name="ZhenYihan" userId="888c574f-b1af-445c-8829-32368df96e9d" providerId="ADAL" clId="{8B7B403E-BCFB-4A49-ACED-67E650505EC8}" dt="2021-08-23T09:41:58.327" v="723" actId="164"/>
          <ac:cxnSpMkLst>
            <pc:docMk/>
            <pc:sldMk cId="1422493991" sldId="307"/>
            <ac:cxnSpMk id="37" creationId="{C80F2DAB-BF73-43B0-B99A-2709CD2EDF3D}"/>
          </ac:cxnSpMkLst>
        </pc:cxnChg>
        <pc:cxnChg chg="add mod topLvl">
          <ac:chgData name="ZhenYihan" userId="888c574f-b1af-445c-8829-32368df96e9d" providerId="ADAL" clId="{8B7B403E-BCFB-4A49-ACED-67E650505EC8}" dt="2021-08-23T09:41:58.327" v="723" actId="164"/>
          <ac:cxnSpMkLst>
            <pc:docMk/>
            <pc:sldMk cId="1422493991" sldId="307"/>
            <ac:cxnSpMk id="39" creationId="{1F69F4B1-BAAA-4C2F-9906-6985D60CEB87}"/>
          </ac:cxnSpMkLst>
        </pc:cxnChg>
        <pc:cxnChg chg="add mod topLvl">
          <ac:chgData name="ZhenYihan" userId="888c574f-b1af-445c-8829-32368df96e9d" providerId="ADAL" clId="{8B7B403E-BCFB-4A49-ACED-67E650505EC8}" dt="2021-08-23T09:42:07.370" v="725" actId="164"/>
          <ac:cxnSpMkLst>
            <pc:docMk/>
            <pc:sldMk cId="1422493991" sldId="307"/>
            <ac:cxnSpMk id="42" creationId="{935A0BA7-AA83-4E71-9B28-D8CBFF59D302}"/>
          </ac:cxnSpMkLst>
        </pc:cxnChg>
      </pc:sldChg>
      <pc:sldChg chg="addSp delSp modSp new del mod">
        <pc:chgData name="ZhenYihan" userId="888c574f-b1af-445c-8829-32368df96e9d" providerId="ADAL" clId="{8B7B403E-BCFB-4A49-ACED-67E650505EC8}" dt="2021-08-23T06:46:02.137" v="210" actId="47"/>
        <pc:sldMkLst>
          <pc:docMk/>
          <pc:sldMk cId="3426685724" sldId="307"/>
        </pc:sldMkLst>
        <pc:spChg chg="del">
          <ac:chgData name="ZhenYihan" userId="888c574f-b1af-445c-8829-32368df96e9d" providerId="ADAL" clId="{8B7B403E-BCFB-4A49-ACED-67E650505EC8}" dt="2021-08-23T06:30:20.947" v="22" actId="478"/>
          <ac:spMkLst>
            <pc:docMk/>
            <pc:sldMk cId="3426685724" sldId="307"/>
            <ac:spMk id="2" creationId="{FFAA8B9E-BA14-42D6-9482-8AE538FA90F9}"/>
          </ac:spMkLst>
        </pc:spChg>
        <pc:spChg chg="del">
          <ac:chgData name="ZhenYihan" userId="888c574f-b1af-445c-8829-32368df96e9d" providerId="ADAL" clId="{8B7B403E-BCFB-4A49-ACED-67E650505EC8}" dt="2021-08-23T06:30:20.947" v="22" actId="478"/>
          <ac:spMkLst>
            <pc:docMk/>
            <pc:sldMk cId="3426685724" sldId="307"/>
            <ac:spMk id="3" creationId="{171F75B5-E4B3-482F-B27B-C9A379118C71}"/>
          </ac:spMkLst>
        </pc:spChg>
        <pc:spChg chg="add mod">
          <ac:chgData name="ZhenYihan" userId="888c574f-b1af-445c-8829-32368df96e9d" providerId="ADAL" clId="{8B7B403E-BCFB-4A49-ACED-67E650505EC8}" dt="2021-08-23T06:31:28.537" v="24" actId="2711"/>
          <ac:spMkLst>
            <pc:docMk/>
            <pc:sldMk cId="3426685724" sldId="307"/>
            <ac:spMk id="5" creationId="{97435B2D-29C0-4B66-9FB7-19E592CA081D}"/>
          </ac:spMkLst>
        </pc:spChg>
        <pc:spChg chg="mod">
          <ac:chgData name="ZhenYihan" userId="888c574f-b1af-445c-8829-32368df96e9d" providerId="ADAL" clId="{8B7B403E-BCFB-4A49-ACED-67E650505EC8}" dt="2021-08-23T06:31:28.537" v="24" actId="2711"/>
          <ac:spMkLst>
            <pc:docMk/>
            <pc:sldMk cId="3426685724" sldId="307"/>
            <ac:spMk id="11" creationId="{4E50B792-730F-4477-AF5F-EAB68265249A}"/>
          </ac:spMkLst>
        </pc:spChg>
        <pc:spChg chg="mod">
          <ac:chgData name="ZhenYihan" userId="888c574f-b1af-445c-8829-32368df96e9d" providerId="ADAL" clId="{8B7B403E-BCFB-4A49-ACED-67E650505EC8}" dt="2021-08-23T06:31:28.537" v="24" actId="2711"/>
          <ac:spMkLst>
            <pc:docMk/>
            <pc:sldMk cId="3426685724" sldId="307"/>
            <ac:spMk id="14" creationId="{71F04E06-D9D4-4249-BB67-304A637F6862}"/>
          </ac:spMkLst>
        </pc:spChg>
        <pc:spChg chg="mod">
          <ac:chgData name="ZhenYihan" userId="888c574f-b1af-445c-8829-32368df96e9d" providerId="ADAL" clId="{8B7B403E-BCFB-4A49-ACED-67E650505EC8}" dt="2021-08-23T06:31:28.537" v="24" actId="2711"/>
          <ac:spMkLst>
            <pc:docMk/>
            <pc:sldMk cId="3426685724" sldId="307"/>
            <ac:spMk id="19" creationId="{98B1BC7C-3028-405E-8396-3E82CC3135C8}"/>
          </ac:spMkLst>
        </pc:spChg>
        <pc:spChg chg="del mod">
          <ac:chgData name="ZhenYihan" userId="888c574f-b1af-445c-8829-32368df96e9d" providerId="ADAL" clId="{8B7B403E-BCFB-4A49-ACED-67E650505EC8}" dt="2021-08-23T06:34:17.506" v="36" actId="478"/>
          <ac:spMkLst>
            <pc:docMk/>
            <pc:sldMk cId="3426685724" sldId="307"/>
            <ac:spMk id="20" creationId="{F4ADE739-485C-4F60-AEB6-4E49373F69C0}"/>
          </ac:spMkLst>
        </pc:spChg>
        <pc:spChg chg="mod">
          <ac:chgData name="ZhenYihan" userId="888c574f-b1af-445c-8829-32368df96e9d" providerId="ADAL" clId="{8B7B403E-BCFB-4A49-ACED-67E650505EC8}" dt="2021-08-23T06:34:23.497" v="37" actId="207"/>
          <ac:spMkLst>
            <pc:docMk/>
            <pc:sldMk cId="3426685724" sldId="307"/>
            <ac:spMk id="21" creationId="{CBF8877C-95C9-4427-9632-9BF03ABDE678}"/>
          </ac:spMkLst>
        </pc:spChg>
        <pc:spChg chg="mod">
          <ac:chgData name="ZhenYihan" userId="888c574f-b1af-445c-8829-32368df96e9d" providerId="ADAL" clId="{8B7B403E-BCFB-4A49-ACED-67E650505EC8}" dt="2021-08-23T06:31:28.537" v="24" actId="2711"/>
          <ac:spMkLst>
            <pc:docMk/>
            <pc:sldMk cId="3426685724" sldId="307"/>
            <ac:spMk id="24" creationId="{BF324B9B-51B2-4CE4-A397-0E275C3A833A}"/>
          </ac:spMkLst>
        </pc:spChg>
        <pc:spChg chg="del mod">
          <ac:chgData name="ZhenYihan" userId="888c574f-b1af-445c-8829-32368df96e9d" providerId="ADAL" clId="{8B7B403E-BCFB-4A49-ACED-67E650505EC8}" dt="2021-08-23T06:34:30.328" v="40" actId="478"/>
          <ac:spMkLst>
            <pc:docMk/>
            <pc:sldMk cId="3426685724" sldId="307"/>
            <ac:spMk id="25" creationId="{0ED360AB-969A-4058-A3B3-67DE558A8228}"/>
          </ac:spMkLst>
        </pc:spChg>
        <pc:spChg chg="add del mod">
          <ac:chgData name="ZhenYihan" userId="888c574f-b1af-445c-8829-32368df96e9d" providerId="ADAL" clId="{8B7B403E-BCFB-4A49-ACED-67E650505EC8}" dt="2021-08-23T06:34:32.707" v="41" actId="207"/>
          <ac:spMkLst>
            <pc:docMk/>
            <pc:sldMk cId="3426685724" sldId="307"/>
            <ac:spMk id="26" creationId="{A7828E23-A233-4F22-94B6-0CB5875C0C70}"/>
          </ac:spMkLst>
        </pc:spChg>
        <pc:spChg chg="add mod">
          <ac:chgData name="ZhenYihan" userId="888c574f-b1af-445c-8829-32368df96e9d" providerId="ADAL" clId="{8B7B403E-BCFB-4A49-ACED-67E650505EC8}" dt="2021-08-23T06:35:01.585" v="45"/>
          <ac:spMkLst>
            <pc:docMk/>
            <pc:sldMk cId="3426685724" sldId="307"/>
            <ac:spMk id="27" creationId="{7C30D39C-8EC8-4E58-8D05-15079D4D1D1B}"/>
          </ac:spMkLst>
        </pc:spChg>
        <pc:grpChg chg="add mod">
          <ac:chgData name="ZhenYihan" userId="888c574f-b1af-445c-8829-32368df96e9d" providerId="ADAL" clId="{8B7B403E-BCFB-4A49-ACED-67E650505EC8}" dt="2021-08-23T06:36:20.289" v="49" actId="164"/>
          <ac:grpSpMkLst>
            <pc:docMk/>
            <pc:sldMk cId="3426685724" sldId="307"/>
            <ac:grpSpMk id="6" creationId="{AF9156F2-A6DA-458E-821B-5A2B543DFCCD}"/>
          </ac:grpSpMkLst>
        </pc:grpChg>
        <pc:grpChg chg="add mod">
          <ac:chgData name="ZhenYihan" userId="888c574f-b1af-445c-8829-32368df96e9d" providerId="ADAL" clId="{8B7B403E-BCFB-4A49-ACED-67E650505EC8}" dt="2021-08-23T06:34:46.168" v="44" actId="1076"/>
          <ac:grpSpMkLst>
            <pc:docMk/>
            <pc:sldMk cId="3426685724" sldId="307"/>
            <ac:grpSpMk id="9" creationId="{27561CD8-408B-42EB-ADD4-EBC4167D9F0D}"/>
          </ac:grpSpMkLst>
        </pc:grpChg>
        <pc:grpChg chg="add mod">
          <ac:chgData name="ZhenYihan" userId="888c574f-b1af-445c-8829-32368df96e9d" providerId="ADAL" clId="{8B7B403E-BCFB-4A49-ACED-67E650505EC8}" dt="2021-08-23T06:34:46.168" v="44" actId="1076"/>
          <ac:grpSpMkLst>
            <pc:docMk/>
            <pc:sldMk cId="3426685724" sldId="307"/>
            <ac:grpSpMk id="12" creationId="{967F35CA-5AF6-43AD-905F-C051DF39D43D}"/>
          </ac:grpSpMkLst>
        </pc:grpChg>
        <pc:grpChg chg="add mod">
          <ac:chgData name="ZhenYihan" userId="888c574f-b1af-445c-8829-32368df96e9d" providerId="ADAL" clId="{8B7B403E-BCFB-4A49-ACED-67E650505EC8}" dt="2021-08-23T06:31:23.831" v="23"/>
          <ac:grpSpMkLst>
            <pc:docMk/>
            <pc:sldMk cId="3426685724" sldId="307"/>
            <ac:grpSpMk id="17" creationId="{FF5DF911-D9F5-4BB1-A04C-B5EC57C2B66E}"/>
          </ac:grpSpMkLst>
        </pc:grpChg>
        <pc:grpChg chg="del mod">
          <ac:chgData name="ZhenYihan" userId="888c574f-b1af-445c-8829-32368df96e9d" providerId="ADAL" clId="{8B7B403E-BCFB-4A49-ACED-67E650505EC8}" dt="2021-08-23T06:34:17.506" v="36" actId="478"/>
          <ac:grpSpMkLst>
            <pc:docMk/>
            <pc:sldMk cId="3426685724" sldId="307"/>
            <ac:grpSpMk id="18" creationId="{F75A29B6-4015-4B38-8C04-118A1659B5B4}"/>
          </ac:grpSpMkLst>
        </pc:grpChg>
        <pc:grpChg chg="add mod">
          <ac:chgData name="ZhenYihan" userId="888c574f-b1af-445c-8829-32368df96e9d" providerId="ADAL" clId="{8B7B403E-BCFB-4A49-ACED-67E650505EC8}" dt="2021-08-23T06:31:23.831" v="23"/>
          <ac:grpSpMkLst>
            <pc:docMk/>
            <pc:sldMk cId="3426685724" sldId="307"/>
            <ac:grpSpMk id="22" creationId="{CA6184C3-4D93-4AEF-AD58-C32F2353D0BB}"/>
          </ac:grpSpMkLst>
        </pc:grpChg>
        <pc:grpChg chg="add del mod">
          <ac:chgData name="ZhenYihan" userId="888c574f-b1af-445c-8829-32368df96e9d" providerId="ADAL" clId="{8B7B403E-BCFB-4A49-ACED-67E650505EC8}" dt="2021-08-23T06:34:30.328" v="40" actId="478"/>
          <ac:grpSpMkLst>
            <pc:docMk/>
            <pc:sldMk cId="3426685724" sldId="307"/>
            <ac:grpSpMk id="23" creationId="{DC06E4EF-6E18-4939-B0FD-010D08AB20D6}"/>
          </ac:grpSpMkLst>
        </pc:grpChg>
        <pc:grpChg chg="add mod">
          <ac:chgData name="ZhenYihan" userId="888c574f-b1af-445c-8829-32368df96e9d" providerId="ADAL" clId="{8B7B403E-BCFB-4A49-ACED-67E650505EC8}" dt="2021-08-23T06:36:20.289" v="49" actId="164"/>
          <ac:grpSpMkLst>
            <pc:docMk/>
            <pc:sldMk cId="3426685724" sldId="307"/>
            <ac:grpSpMk id="28" creationId="{31839DB6-CAD3-414B-9C81-4092435192F5}"/>
          </ac:grpSpMkLst>
        </pc:grpChg>
        <pc:graphicFrameChg chg="add mod">
          <ac:chgData name="ZhenYihan" userId="888c574f-b1af-445c-8829-32368df96e9d" providerId="ADAL" clId="{8B7B403E-BCFB-4A49-ACED-67E650505EC8}" dt="2021-08-23T06:31:23.831" v="23"/>
          <ac:graphicFrameMkLst>
            <pc:docMk/>
            <pc:sldMk cId="3426685724" sldId="307"/>
            <ac:graphicFrameMk id="16" creationId="{62903DC5-0B4E-405E-A74B-1561E15AC016}"/>
          </ac:graphicFrameMkLst>
        </pc:graphicFrameChg>
        <pc:picChg chg="mod">
          <ac:chgData name="ZhenYihan" userId="888c574f-b1af-445c-8829-32368df96e9d" providerId="ADAL" clId="{8B7B403E-BCFB-4A49-ACED-67E650505EC8}" dt="2021-08-23T06:31:23.831" v="23"/>
          <ac:picMkLst>
            <pc:docMk/>
            <pc:sldMk cId="3426685724" sldId="307"/>
            <ac:picMk id="7" creationId="{8B0380E5-55C5-4FC3-BE44-10F0FF9D0A2D}"/>
          </ac:picMkLst>
        </pc:picChg>
        <pc:picChg chg="mod">
          <ac:chgData name="ZhenYihan" userId="888c574f-b1af-445c-8829-32368df96e9d" providerId="ADAL" clId="{8B7B403E-BCFB-4A49-ACED-67E650505EC8}" dt="2021-08-23T06:31:23.831" v="23"/>
          <ac:picMkLst>
            <pc:docMk/>
            <pc:sldMk cId="3426685724" sldId="307"/>
            <ac:picMk id="8" creationId="{A0826D84-744C-4F6C-B483-9A13F1DCC476}"/>
          </ac:picMkLst>
        </pc:picChg>
        <pc:picChg chg="mod">
          <ac:chgData name="ZhenYihan" userId="888c574f-b1af-445c-8829-32368df96e9d" providerId="ADAL" clId="{8B7B403E-BCFB-4A49-ACED-67E650505EC8}" dt="2021-08-23T06:31:23.831" v="23"/>
          <ac:picMkLst>
            <pc:docMk/>
            <pc:sldMk cId="3426685724" sldId="307"/>
            <ac:picMk id="10" creationId="{D224B3B9-1AB3-475D-8677-14D15FD40183}"/>
          </ac:picMkLst>
        </pc:picChg>
        <pc:picChg chg="mod">
          <ac:chgData name="ZhenYihan" userId="888c574f-b1af-445c-8829-32368df96e9d" providerId="ADAL" clId="{8B7B403E-BCFB-4A49-ACED-67E650505EC8}" dt="2021-08-23T06:31:23.831" v="23"/>
          <ac:picMkLst>
            <pc:docMk/>
            <pc:sldMk cId="3426685724" sldId="307"/>
            <ac:picMk id="13" creationId="{D2049C66-FC44-498B-9DF9-6B29AACC247A}"/>
          </ac:picMkLst>
        </pc:picChg>
        <pc:picChg chg="add mod">
          <ac:chgData name="ZhenYihan" userId="888c574f-b1af-445c-8829-32368df96e9d" providerId="ADAL" clId="{8B7B403E-BCFB-4A49-ACED-67E650505EC8}" dt="2021-08-23T06:36:20.289" v="49" actId="164"/>
          <ac:picMkLst>
            <pc:docMk/>
            <pc:sldMk cId="3426685724" sldId="307"/>
            <ac:picMk id="15" creationId="{68B24BA2-52C8-41F1-B6CB-DC5A5B267107}"/>
          </ac:picMkLst>
        </pc:picChg>
      </pc:sldChg>
      <pc:sldChg chg="addSp delSp modSp new mod modTransition">
        <pc:chgData name="ZhenYihan" userId="888c574f-b1af-445c-8829-32368df96e9d" providerId="ADAL" clId="{8B7B403E-BCFB-4A49-ACED-67E650505EC8}" dt="2021-08-26T00:56:45.779" v="839" actId="20577"/>
        <pc:sldMkLst>
          <pc:docMk/>
          <pc:sldMk cId="4222216327" sldId="308"/>
        </pc:sldMkLst>
        <pc:spChg chg="del">
          <ac:chgData name="ZhenYihan" userId="888c574f-b1af-445c-8829-32368df96e9d" providerId="ADAL" clId="{8B7B403E-BCFB-4A49-ACED-67E650505EC8}" dt="2021-08-23T07:10:14.710" v="440" actId="478"/>
          <ac:spMkLst>
            <pc:docMk/>
            <pc:sldMk cId="4222216327" sldId="308"/>
            <ac:spMk id="2" creationId="{0ED1BC10-6F72-4787-BBC3-833B4E69EB36}"/>
          </ac:spMkLst>
        </pc:spChg>
        <pc:spChg chg="del">
          <ac:chgData name="ZhenYihan" userId="888c574f-b1af-445c-8829-32368df96e9d" providerId="ADAL" clId="{8B7B403E-BCFB-4A49-ACED-67E650505EC8}" dt="2021-08-23T07:10:14.710" v="440" actId="478"/>
          <ac:spMkLst>
            <pc:docMk/>
            <pc:sldMk cId="4222216327" sldId="308"/>
            <ac:spMk id="3" creationId="{84740506-F01F-4365-8604-917C6F75CA06}"/>
          </ac:spMkLst>
        </pc:spChg>
        <pc:spChg chg="mod">
          <ac:chgData name="ZhenYihan" userId="888c574f-b1af-445c-8829-32368df96e9d" providerId="ADAL" clId="{8B7B403E-BCFB-4A49-ACED-67E650505EC8}" dt="2021-08-23T07:10:25.360" v="442"/>
          <ac:spMkLst>
            <pc:docMk/>
            <pc:sldMk cId="4222216327" sldId="308"/>
            <ac:spMk id="7" creationId="{6D8E5DAF-161A-43CF-9C19-C3F1DDEE08E9}"/>
          </ac:spMkLst>
        </pc:spChg>
        <pc:spChg chg="add mod">
          <ac:chgData name="ZhenYihan" userId="888c574f-b1af-445c-8829-32368df96e9d" providerId="ADAL" clId="{8B7B403E-BCFB-4A49-ACED-67E650505EC8}" dt="2021-08-23T07:16:16.700" v="490" actId="164"/>
          <ac:spMkLst>
            <pc:docMk/>
            <pc:sldMk cId="4222216327" sldId="308"/>
            <ac:spMk id="9" creationId="{4452E188-0E6A-4E5C-AC18-414FED5DA408}"/>
          </ac:spMkLst>
        </pc:spChg>
        <pc:spChg chg="add mod">
          <ac:chgData name="ZhenYihan" userId="888c574f-b1af-445c-8829-32368df96e9d" providerId="ADAL" clId="{8B7B403E-BCFB-4A49-ACED-67E650505EC8}" dt="2021-08-23T10:11:00.980" v="732" actId="20577"/>
          <ac:spMkLst>
            <pc:docMk/>
            <pc:sldMk cId="4222216327" sldId="308"/>
            <ac:spMk id="10" creationId="{B09660B1-3F82-4EA1-A2A5-86119A27482A}"/>
          </ac:spMkLst>
        </pc:spChg>
        <pc:spChg chg="add mod">
          <ac:chgData name="ZhenYihan" userId="888c574f-b1af-445c-8829-32368df96e9d" providerId="ADAL" clId="{8B7B403E-BCFB-4A49-ACED-67E650505EC8}" dt="2021-08-23T10:11:04.904" v="735" actId="20577"/>
          <ac:spMkLst>
            <pc:docMk/>
            <pc:sldMk cId="4222216327" sldId="308"/>
            <ac:spMk id="11" creationId="{5E0556DC-8571-471B-9DB5-6F189D2C2575}"/>
          </ac:spMkLst>
        </pc:spChg>
        <pc:spChg chg="add mod">
          <ac:chgData name="ZhenYihan" userId="888c574f-b1af-445c-8829-32368df96e9d" providerId="ADAL" clId="{8B7B403E-BCFB-4A49-ACED-67E650505EC8}" dt="2021-08-23T07:10:40.133" v="446" actId="1076"/>
          <ac:spMkLst>
            <pc:docMk/>
            <pc:sldMk cId="4222216327" sldId="308"/>
            <ac:spMk id="14" creationId="{E59F336A-6AD7-4576-9B42-DA24DB8797D2}"/>
          </ac:spMkLst>
        </pc:spChg>
        <pc:spChg chg="add mod">
          <ac:chgData name="ZhenYihan" userId="888c574f-b1af-445c-8829-32368df96e9d" providerId="ADAL" clId="{8B7B403E-BCFB-4A49-ACED-67E650505EC8}" dt="2021-08-23T07:15:45.337" v="487"/>
          <ac:spMkLst>
            <pc:docMk/>
            <pc:sldMk cId="4222216327" sldId="308"/>
            <ac:spMk id="15" creationId="{B7F04876-7361-42B5-9A76-4F915BEEE543}"/>
          </ac:spMkLst>
        </pc:spChg>
        <pc:spChg chg="add mod">
          <ac:chgData name="ZhenYihan" userId="888c574f-b1af-445c-8829-32368df96e9d" providerId="ADAL" clId="{8B7B403E-BCFB-4A49-ACED-67E650505EC8}" dt="2021-08-26T00:56:45.779" v="839" actId="20577"/>
          <ac:spMkLst>
            <pc:docMk/>
            <pc:sldMk cId="4222216327" sldId="308"/>
            <ac:spMk id="17" creationId="{1396CDCA-8051-40E3-A443-104E5DEF87B0}"/>
          </ac:spMkLst>
        </pc:spChg>
        <pc:spChg chg="add del mod">
          <ac:chgData name="ZhenYihan" userId="888c574f-b1af-445c-8829-32368df96e9d" providerId="ADAL" clId="{8B7B403E-BCFB-4A49-ACED-67E650505EC8}" dt="2021-08-23T07:20:47.658" v="529" actId="478"/>
          <ac:spMkLst>
            <pc:docMk/>
            <pc:sldMk cId="4222216327" sldId="308"/>
            <ac:spMk id="22" creationId="{62A47E78-AFB7-4325-8F42-20A4602313B5}"/>
          </ac:spMkLst>
        </pc:spChg>
        <pc:spChg chg="add mod">
          <ac:chgData name="ZhenYihan" userId="888c574f-b1af-445c-8829-32368df96e9d" providerId="ADAL" clId="{8B7B403E-BCFB-4A49-ACED-67E650505EC8}" dt="2021-08-23T07:23:26.854" v="554" actId="20577"/>
          <ac:spMkLst>
            <pc:docMk/>
            <pc:sldMk cId="4222216327" sldId="308"/>
            <ac:spMk id="24" creationId="{22B13D55-3E2D-4674-B997-C2BE259AEF70}"/>
          </ac:spMkLst>
        </pc:spChg>
        <pc:grpChg chg="add mod">
          <ac:chgData name="ZhenYihan" userId="888c574f-b1af-445c-8829-32368df96e9d" providerId="ADAL" clId="{8B7B403E-BCFB-4A49-ACED-67E650505EC8}" dt="2021-08-23T07:16:16.700" v="490" actId="164"/>
          <ac:grpSpMkLst>
            <pc:docMk/>
            <pc:sldMk cId="4222216327" sldId="308"/>
            <ac:grpSpMk id="5" creationId="{A5767C0F-1E45-4BA9-8040-E517938E5D53}"/>
          </ac:grpSpMkLst>
        </pc:grpChg>
        <pc:grpChg chg="add mod">
          <ac:chgData name="ZhenYihan" userId="888c574f-b1af-445c-8829-32368df96e9d" providerId="ADAL" clId="{8B7B403E-BCFB-4A49-ACED-67E650505EC8}" dt="2021-08-23T07:22:28.226" v="551" actId="1076"/>
          <ac:grpSpMkLst>
            <pc:docMk/>
            <pc:sldMk cId="4222216327" sldId="308"/>
            <ac:grpSpMk id="16" creationId="{B866E022-B051-4D86-A321-9792B30ADB30}"/>
          </ac:grpSpMkLst>
        </pc:grpChg>
        <pc:graphicFrameChg chg="add mod">
          <ac:chgData name="ZhenYihan" userId="888c574f-b1af-445c-8829-32368df96e9d" providerId="ADAL" clId="{8B7B403E-BCFB-4A49-ACED-67E650505EC8}" dt="2021-08-23T07:22:13.781" v="550" actId="1076"/>
          <ac:graphicFrameMkLst>
            <pc:docMk/>
            <pc:sldMk cId="4222216327" sldId="308"/>
            <ac:graphicFrameMk id="20" creationId="{17993CD9-8D46-4B0D-BD38-4C9EAC5C5245}"/>
          </ac:graphicFrameMkLst>
        </pc:graphicFrameChg>
        <pc:picChg chg="mod">
          <ac:chgData name="ZhenYihan" userId="888c574f-b1af-445c-8829-32368df96e9d" providerId="ADAL" clId="{8B7B403E-BCFB-4A49-ACED-67E650505EC8}" dt="2021-08-23T07:17:58.694" v="503" actId="1076"/>
          <ac:picMkLst>
            <pc:docMk/>
            <pc:sldMk cId="4222216327" sldId="308"/>
            <ac:picMk id="6" creationId="{3D509DEC-53E5-424E-B5AE-A4F6BF723242}"/>
          </ac:picMkLst>
        </pc:picChg>
        <pc:picChg chg="add mod">
          <ac:chgData name="ZhenYihan" userId="888c574f-b1af-445c-8829-32368df96e9d" providerId="ADAL" clId="{8B7B403E-BCFB-4A49-ACED-67E650505EC8}" dt="2021-08-23T07:18:15.698" v="507" actId="1076"/>
          <ac:picMkLst>
            <pc:docMk/>
            <pc:sldMk cId="4222216327" sldId="308"/>
            <ac:picMk id="8" creationId="{AB5A3123-D55D-4791-B510-A467C406B296}"/>
          </ac:picMkLst>
        </pc:picChg>
        <pc:picChg chg="add mod">
          <ac:chgData name="ZhenYihan" userId="888c574f-b1af-445c-8829-32368df96e9d" providerId="ADAL" clId="{8B7B403E-BCFB-4A49-ACED-67E650505EC8}" dt="2021-08-23T07:17:45.485" v="499" actId="1076"/>
          <ac:picMkLst>
            <pc:docMk/>
            <pc:sldMk cId="4222216327" sldId="308"/>
            <ac:picMk id="12" creationId="{F876ADAD-BA84-4023-84FF-DD22C55B030F}"/>
          </ac:picMkLst>
        </pc:picChg>
        <pc:picChg chg="add del mod">
          <ac:chgData name="ZhenYihan" userId="888c574f-b1af-445c-8829-32368df96e9d" providerId="ADAL" clId="{8B7B403E-BCFB-4A49-ACED-67E650505EC8}" dt="2021-08-23T07:18:52.700" v="509" actId="478"/>
          <ac:picMkLst>
            <pc:docMk/>
            <pc:sldMk cId="4222216327" sldId="308"/>
            <ac:picMk id="18" creationId="{5204A4B6-CACC-4F8C-9DE7-48812C8CF4EC}"/>
          </ac:picMkLst>
        </pc:picChg>
        <pc:picChg chg="add mod">
          <ac:chgData name="ZhenYihan" userId="888c574f-b1af-445c-8829-32368df96e9d" providerId="ADAL" clId="{8B7B403E-BCFB-4A49-ACED-67E650505EC8}" dt="2021-08-23T07:22:13.781" v="550" actId="1076"/>
          <ac:picMkLst>
            <pc:docMk/>
            <pc:sldMk cId="4222216327" sldId="308"/>
            <ac:picMk id="19" creationId="{AB37A88A-3B69-41C1-BACC-0D3EC505D75B}"/>
          </ac:picMkLst>
        </pc:picChg>
      </pc:sldChg>
      <pc:sldMasterChg chg="modTransition modSldLayout">
        <pc:chgData name="ZhenYihan" userId="888c574f-b1af-445c-8829-32368df96e9d" providerId="ADAL" clId="{8B7B403E-BCFB-4A49-ACED-67E650505EC8}" dt="2021-08-24T04:58:16.227" v="794"/>
        <pc:sldMasterMkLst>
          <pc:docMk/>
          <pc:sldMasterMk cId="1854969418" sldId="2147483660"/>
        </pc:sldMasterMkLst>
        <pc:sldLayoutChg chg="modTransition">
          <pc:chgData name="ZhenYihan" userId="888c574f-b1af-445c-8829-32368df96e9d" providerId="ADAL" clId="{8B7B403E-BCFB-4A49-ACED-67E650505EC8}" dt="2021-08-24T04:58:16.227" v="794"/>
          <pc:sldLayoutMkLst>
            <pc:docMk/>
            <pc:sldMasterMk cId="1854969418" sldId="2147483660"/>
            <pc:sldLayoutMk cId="1701807074" sldId="2147483661"/>
          </pc:sldLayoutMkLst>
        </pc:sldLayoutChg>
        <pc:sldLayoutChg chg="modTransition">
          <pc:chgData name="ZhenYihan" userId="888c574f-b1af-445c-8829-32368df96e9d" providerId="ADAL" clId="{8B7B403E-BCFB-4A49-ACED-67E650505EC8}" dt="2021-08-24T04:58:16.227" v="794"/>
          <pc:sldLayoutMkLst>
            <pc:docMk/>
            <pc:sldMasterMk cId="1854969418" sldId="2147483660"/>
            <pc:sldLayoutMk cId="359614967" sldId="2147483662"/>
          </pc:sldLayoutMkLst>
        </pc:sldLayoutChg>
      </pc:sldMasterChg>
    </pc:docChg>
  </pc:docChgLst>
  <pc:docChgLst>
    <pc:chgData name="ZhenYihan" userId="888c574f-b1af-445c-8829-32368df96e9d" providerId="ADAL" clId="{9DAA0D8E-D617-493E-B07B-C9304E840E24}"/>
    <pc:docChg chg="undo custSel modSld">
      <pc:chgData name="ZhenYihan" userId="888c574f-b1af-445c-8829-32368df96e9d" providerId="ADAL" clId="{9DAA0D8E-D617-493E-B07B-C9304E840E24}" dt="2021-08-25T11:39:56.996" v="12" actId="1076"/>
      <pc:docMkLst>
        <pc:docMk/>
      </pc:docMkLst>
      <pc:sldChg chg="modSp mod">
        <pc:chgData name="ZhenYihan" userId="888c574f-b1af-445c-8829-32368df96e9d" providerId="ADAL" clId="{9DAA0D8E-D617-493E-B07B-C9304E840E24}" dt="2021-08-25T11:02:06.762" v="6" actId="20577"/>
        <pc:sldMkLst>
          <pc:docMk/>
          <pc:sldMk cId="644563122" sldId="266"/>
        </pc:sldMkLst>
        <pc:spChg chg="mod">
          <ac:chgData name="ZhenYihan" userId="888c574f-b1af-445c-8829-32368df96e9d" providerId="ADAL" clId="{9DAA0D8E-D617-493E-B07B-C9304E840E24}" dt="2021-08-25T11:02:06.762" v="6" actId="20577"/>
          <ac:spMkLst>
            <pc:docMk/>
            <pc:sldMk cId="644563122" sldId="266"/>
            <ac:spMk id="48" creationId="{EB9AE10F-18A0-40BA-8A9F-3E45B03D43D6}"/>
          </ac:spMkLst>
        </pc:spChg>
      </pc:sldChg>
      <pc:sldChg chg="addSp delSp modSp mod">
        <pc:chgData name="ZhenYihan" userId="888c574f-b1af-445c-8829-32368df96e9d" providerId="ADAL" clId="{9DAA0D8E-D617-493E-B07B-C9304E840E24}" dt="2021-08-25T11:07:08.336" v="10" actId="478"/>
        <pc:sldMkLst>
          <pc:docMk/>
          <pc:sldMk cId="3395512631" sldId="268"/>
        </pc:sldMkLst>
        <pc:picChg chg="add del mod">
          <ac:chgData name="ZhenYihan" userId="888c574f-b1af-445c-8829-32368df96e9d" providerId="ADAL" clId="{9DAA0D8E-D617-493E-B07B-C9304E840E24}" dt="2021-08-25T11:07:08.336" v="10" actId="478"/>
          <ac:picMkLst>
            <pc:docMk/>
            <pc:sldMk cId="3395512631" sldId="268"/>
            <ac:picMk id="6" creationId="{55DDC2B2-9DF9-460D-83C5-BABE9EF2852F}"/>
          </ac:picMkLst>
        </pc:picChg>
      </pc:sldChg>
      <pc:sldChg chg="modSp mod">
        <pc:chgData name="ZhenYihan" userId="888c574f-b1af-445c-8829-32368df96e9d" providerId="ADAL" clId="{9DAA0D8E-D617-493E-B07B-C9304E840E24}" dt="2021-08-25T11:39:56.996" v="12" actId="1076"/>
        <pc:sldMkLst>
          <pc:docMk/>
          <pc:sldMk cId="3899570187" sldId="283"/>
        </pc:sldMkLst>
        <pc:picChg chg="mod">
          <ac:chgData name="ZhenYihan" userId="888c574f-b1af-445c-8829-32368df96e9d" providerId="ADAL" clId="{9DAA0D8E-D617-493E-B07B-C9304E840E24}" dt="2021-08-25T11:39:56.996" v="12" actId="1076"/>
          <ac:picMkLst>
            <pc:docMk/>
            <pc:sldMk cId="3899570187" sldId="283"/>
            <ac:picMk id="26" creationId="{53168A92-EE5B-401C-91B1-D04B1E9738DC}"/>
          </ac:picMkLst>
        </pc:picChg>
      </pc:sldChg>
      <pc:sldChg chg="modSp mod">
        <pc:chgData name="ZhenYihan" userId="888c574f-b1af-445c-8829-32368df96e9d" providerId="ADAL" clId="{9DAA0D8E-D617-493E-B07B-C9304E840E24}" dt="2021-08-25T10:58:30.210" v="4" actId="20577"/>
        <pc:sldMkLst>
          <pc:docMk/>
          <pc:sldMk cId="2397442209" sldId="292"/>
        </pc:sldMkLst>
        <pc:spChg chg="mod">
          <ac:chgData name="ZhenYihan" userId="888c574f-b1af-445c-8829-32368df96e9d" providerId="ADAL" clId="{9DAA0D8E-D617-493E-B07B-C9304E840E24}" dt="2021-08-25T10:58:30.210" v="4" actId="20577"/>
          <ac:spMkLst>
            <pc:docMk/>
            <pc:sldMk cId="2397442209" sldId="292"/>
            <ac:spMk id="11" creationId="{7B5E9DF4-D7B7-4763-ACAD-0798EE02576B}"/>
          </ac:spMkLst>
        </pc:spChg>
      </pc:sldChg>
      <pc:sldChg chg="modSp mod">
        <pc:chgData name="ZhenYihan" userId="888c574f-b1af-445c-8829-32368df96e9d" providerId="ADAL" clId="{9DAA0D8E-D617-493E-B07B-C9304E840E24}" dt="2021-08-25T10:59:51.765" v="5" actId="20577"/>
        <pc:sldMkLst>
          <pc:docMk/>
          <pc:sldMk cId="4222216327" sldId="308"/>
        </pc:sldMkLst>
        <pc:spChg chg="mod">
          <ac:chgData name="ZhenYihan" userId="888c574f-b1af-445c-8829-32368df96e9d" providerId="ADAL" clId="{9DAA0D8E-D617-493E-B07B-C9304E840E24}" dt="2021-08-25T10:59:51.765" v="5" actId="20577"/>
          <ac:spMkLst>
            <pc:docMk/>
            <pc:sldMk cId="4222216327" sldId="308"/>
            <ac:spMk id="17" creationId="{1396CDCA-8051-40E3-A443-104E5DEF87B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8313F6-EA42-4631-911B-3D38D2B36137}" type="datetimeFigureOut">
              <a:rPr lang="en-FI" smtClean="0"/>
              <a:t>08/26/2021</a:t>
            </a:fld>
            <a:endParaRPr lang="en-FI"/>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98F0C6-48CA-47BA-BAFB-D150E99F81AB}" type="slidenum">
              <a:rPr lang="en-FI" smtClean="0"/>
              <a:t>‹#›</a:t>
            </a:fld>
            <a:endParaRPr lang="en-FI"/>
          </a:p>
        </p:txBody>
      </p:sp>
    </p:spTree>
    <p:extLst>
      <p:ext uri="{BB962C8B-B14F-4D97-AF65-F5344CB8AC3E}">
        <p14:creationId xmlns:p14="http://schemas.microsoft.com/office/powerpoint/2010/main" val="3028067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a:p>
            <a:endParaRPr lang="x-none" dirty="0"/>
          </a:p>
        </p:txBody>
      </p:sp>
      <p:sp>
        <p:nvSpPr>
          <p:cNvPr id="4" name="Slide Number Placeholder 3"/>
          <p:cNvSpPr>
            <a:spLocks noGrp="1"/>
          </p:cNvSpPr>
          <p:nvPr>
            <p:ph type="sldNum" sz="quarter" idx="5"/>
          </p:nvPr>
        </p:nvSpPr>
        <p:spPr/>
        <p:txBody>
          <a:bodyPr/>
          <a:lstStyle/>
          <a:p>
            <a:fld id="{9A98F0C6-48CA-47BA-BAFB-D150E99F81AB}" type="slidenum">
              <a:rPr lang="x-none" smtClean="0"/>
              <a:t>2</a:t>
            </a:fld>
            <a:endParaRPr lang="x-none"/>
          </a:p>
        </p:txBody>
      </p:sp>
    </p:spTree>
    <p:extLst>
      <p:ext uri="{BB962C8B-B14F-4D97-AF65-F5344CB8AC3E}">
        <p14:creationId xmlns:p14="http://schemas.microsoft.com/office/powerpoint/2010/main" val="30365824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a:p>
            <a:endParaRPr lang="en-FI" dirty="0"/>
          </a:p>
        </p:txBody>
      </p:sp>
      <p:sp>
        <p:nvSpPr>
          <p:cNvPr id="4" name="Slide Number Placeholder 3"/>
          <p:cNvSpPr>
            <a:spLocks noGrp="1"/>
          </p:cNvSpPr>
          <p:nvPr>
            <p:ph type="sldNum" sz="quarter" idx="5"/>
          </p:nvPr>
        </p:nvSpPr>
        <p:spPr/>
        <p:txBody>
          <a:bodyPr/>
          <a:lstStyle/>
          <a:p>
            <a:fld id="{9A98F0C6-48CA-47BA-BAFB-D150E99F81AB}" type="slidenum">
              <a:rPr lang="en-FI" smtClean="0"/>
              <a:t>11</a:t>
            </a:fld>
            <a:endParaRPr lang="en-FI"/>
          </a:p>
        </p:txBody>
      </p:sp>
    </p:spTree>
    <p:extLst>
      <p:ext uri="{BB962C8B-B14F-4D97-AF65-F5344CB8AC3E}">
        <p14:creationId xmlns:p14="http://schemas.microsoft.com/office/powerpoint/2010/main" val="12942474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Design symmetric organometallic NARFBs based on acetylacetone (</a:t>
            </a:r>
            <a:r>
              <a:rPr lang="en-US" sz="1200" kern="1200" dirty="0" err="1">
                <a:solidFill>
                  <a:schemeClr val="tx1"/>
                </a:solidFill>
                <a:effectLst/>
                <a:latin typeface="+mn-lt"/>
                <a:ea typeface="+mn-ea"/>
                <a:cs typeface="+mn-cs"/>
              </a:rPr>
              <a:t>acac</a:t>
            </a:r>
            <a:r>
              <a:rPr lang="en-US" sz="1200" kern="1200" dirty="0">
                <a:solidFill>
                  <a:schemeClr val="tx1"/>
                </a:solidFill>
                <a:effectLst/>
                <a:latin typeface="+mn-lt"/>
                <a:ea typeface="+mn-ea"/>
                <a:cs typeface="+mn-cs"/>
              </a:rPr>
              <a:t>) ligands </a:t>
            </a:r>
          </a:p>
          <a:p>
            <a:r>
              <a:rPr lang="en-US" sz="1200" kern="1200" dirty="0">
                <a:solidFill>
                  <a:schemeClr val="tx1"/>
                </a:solidFill>
                <a:effectLst/>
                <a:latin typeface="+mn-lt"/>
                <a:ea typeface="+mn-ea"/>
                <a:cs typeface="+mn-cs"/>
              </a:rPr>
              <a:t>In 2009, we, in collaboration with Professor Levi Thompson, reported a non-noble metal complex, vanadium acetylacetonate, as the active species in a NARFB So far, most of the ICM research articles used vanadium acetylacetonate as the active material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2010, we reported another single-metal RFB employing chromium(III) acetylacetonate as the active species and achieved a high cell voltage of 3.4 V</a:t>
            </a:r>
            <a:endParaRPr lang="en-FI" dirty="0"/>
          </a:p>
          <a:p>
            <a:r>
              <a:rPr lang="en-US" sz="1200" kern="1200" dirty="0">
                <a:solidFill>
                  <a:schemeClr val="tx1"/>
                </a:solidFill>
                <a:effectLst/>
                <a:latin typeface="+mn-lt"/>
                <a:ea typeface="+mn-ea"/>
                <a:cs typeface="+mn-cs"/>
              </a:rPr>
              <a:t>We were also the earliest group to discuss the effect of the supporting electrolyte on the performance of the NARFBs </a:t>
            </a:r>
          </a:p>
        </p:txBody>
      </p:sp>
      <p:sp>
        <p:nvSpPr>
          <p:cNvPr id="4" name="Slide Number Placeholder 3"/>
          <p:cNvSpPr>
            <a:spLocks noGrp="1"/>
          </p:cNvSpPr>
          <p:nvPr>
            <p:ph type="sldNum" sz="quarter" idx="5"/>
          </p:nvPr>
        </p:nvSpPr>
        <p:spPr/>
        <p:txBody>
          <a:bodyPr/>
          <a:lstStyle/>
          <a:p>
            <a:fld id="{9A98F0C6-48CA-47BA-BAFB-D150E99F81AB}" type="slidenum">
              <a:rPr lang="en-FI" smtClean="0"/>
              <a:t>12</a:t>
            </a:fld>
            <a:endParaRPr lang="en-FI"/>
          </a:p>
        </p:txBody>
      </p:sp>
    </p:spTree>
    <p:extLst>
      <p:ext uri="{BB962C8B-B14F-4D97-AF65-F5344CB8AC3E}">
        <p14:creationId xmlns:p14="http://schemas.microsoft.com/office/powerpoint/2010/main" val="11579334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Based on previous research, we chosen cobalt at the metal center, synthesized two Co-based active materials and </a:t>
            </a:r>
            <a:r>
              <a:rPr lang="en-US" altLang="zh-CN" b="0" dirty="0">
                <a:latin typeface="Times New Roman" panose="02020603050405020304" pitchFamily="18" charset="0"/>
                <a:cs typeface="Times New Roman" panose="02020603050405020304" pitchFamily="18" charset="0"/>
              </a:rPr>
              <a:t>designed all-cobalt (Co) based  NARFBs.</a:t>
            </a:r>
          </a:p>
          <a:p>
            <a:r>
              <a:rPr lang="en-US" sz="1200" kern="1200" dirty="0">
                <a:solidFill>
                  <a:schemeClr val="tx1"/>
                </a:solidFill>
                <a:effectLst/>
                <a:latin typeface="+mn-lt"/>
                <a:ea typeface="+mn-ea"/>
                <a:cs typeface="+mn-cs"/>
              </a:rPr>
              <a:t>In 2012, we employed bis(acetylacetone)ethylenediamine cobalt(II) as the active species and obtained a high CE of 90.24% at that time</a:t>
            </a:r>
            <a:endParaRPr lang="en-FI" dirty="0"/>
          </a:p>
        </p:txBody>
      </p:sp>
      <p:sp>
        <p:nvSpPr>
          <p:cNvPr id="4" name="Slide Number Placeholder 3"/>
          <p:cNvSpPr>
            <a:spLocks noGrp="1"/>
          </p:cNvSpPr>
          <p:nvPr>
            <p:ph type="sldNum" sz="quarter" idx="5"/>
          </p:nvPr>
        </p:nvSpPr>
        <p:spPr/>
        <p:txBody>
          <a:bodyPr/>
          <a:lstStyle/>
          <a:p>
            <a:fld id="{9A98F0C6-48CA-47BA-BAFB-D150E99F81AB}" type="slidenum">
              <a:rPr lang="en-FI" smtClean="0"/>
              <a:t>13</a:t>
            </a:fld>
            <a:endParaRPr lang="en-FI"/>
          </a:p>
        </p:txBody>
      </p:sp>
    </p:spTree>
    <p:extLst>
      <p:ext uri="{BB962C8B-B14F-4D97-AF65-F5344CB8AC3E}">
        <p14:creationId xmlns:p14="http://schemas.microsoft.com/office/powerpoint/2010/main" val="34273010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reported the cobalt and iron complexes as active species afterwards. </a:t>
            </a:r>
            <a:r>
              <a:rPr lang="en-US" altLang="zh-CN" dirty="0"/>
              <a:t>We designed Fe/Co NARFB with the same ligand (</a:t>
            </a:r>
            <a:r>
              <a:rPr lang="en-US" altLang="zh-CN" sz="1200" dirty="0">
                <a:latin typeface="Times New Roman" panose="02020603050405020304" pitchFamily="18" charset="0"/>
                <a:cs typeface="Times New Roman" panose="02020603050405020304" pitchFamily="18" charset="0"/>
              </a:rPr>
              <a:t>Phenanthroline), </a:t>
            </a:r>
            <a:r>
              <a:rPr lang="en-US" altLang="zh-CN" dirty="0"/>
              <a:t>and also designed an all-iron metal center based unsymmetric NARFB.</a:t>
            </a:r>
          </a:p>
          <a:p>
            <a:endParaRPr lang="zh-CN" altLang="en-US" dirty="0"/>
          </a:p>
          <a:p>
            <a:endParaRPr lang="en-FI" dirty="0"/>
          </a:p>
        </p:txBody>
      </p:sp>
      <p:sp>
        <p:nvSpPr>
          <p:cNvPr id="4" name="Slide Number Placeholder 3"/>
          <p:cNvSpPr>
            <a:spLocks noGrp="1"/>
          </p:cNvSpPr>
          <p:nvPr>
            <p:ph type="sldNum" sz="quarter" idx="5"/>
          </p:nvPr>
        </p:nvSpPr>
        <p:spPr/>
        <p:txBody>
          <a:bodyPr/>
          <a:lstStyle/>
          <a:p>
            <a:fld id="{9A98F0C6-48CA-47BA-BAFB-D150E99F81AB}" type="slidenum">
              <a:rPr lang="en-FI" smtClean="0"/>
              <a:t>14</a:t>
            </a:fld>
            <a:endParaRPr lang="en-FI"/>
          </a:p>
        </p:txBody>
      </p:sp>
    </p:spTree>
    <p:extLst>
      <p:ext uri="{BB962C8B-B14F-4D97-AF65-F5344CB8AC3E}">
        <p14:creationId xmlns:p14="http://schemas.microsoft.com/office/powerpoint/2010/main" val="17660875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a:p>
            <a:endParaRPr lang="en-FI" dirty="0"/>
          </a:p>
        </p:txBody>
      </p:sp>
      <p:sp>
        <p:nvSpPr>
          <p:cNvPr id="4" name="Slide Number Placeholder 3"/>
          <p:cNvSpPr>
            <a:spLocks noGrp="1"/>
          </p:cNvSpPr>
          <p:nvPr>
            <p:ph type="sldNum" sz="quarter" idx="5"/>
          </p:nvPr>
        </p:nvSpPr>
        <p:spPr/>
        <p:txBody>
          <a:bodyPr/>
          <a:lstStyle/>
          <a:p>
            <a:fld id="{9A98F0C6-48CA-47BA-BAFB-D150E99F81AB}" type="slidenum">
              <a:rPr lang="en-FI" smtClean="0"/>
              <a:t>15</a:t>
            </a:fld>
            <a:endParaRPr lang="en-FI"/>
          </a:p>
        </p:txBody>
      </p:sp>
    </p:spTree>
    <p:extLst>
      <p:ext uri="{BB962C8B-B14F-4D97-AF65-F5344CB8AC3E}">
        <p14:creationId xmlns:p14="http://schemas.microsoft.com/office/powerpoint/2010/main" val="5056294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greatly improved a promising organic anodic redox-active species, benzophenone, which owns small molecular weight and very minus electrochemical potential -2.16 V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We employ TEMPO as the positive active material. Owing to the high solubility of the active materials and the high open circuit voltage of the battery, this system exhibits a high energy density as </a:t>
            </a:r>
            <a:r>
              <a:rPr lang="zh-CN" altLang="en-US" sz="1200" b="0" dirty="0">
                <a:latin typeface="Times New Roman" panose="02020603050405020304" pitchFamily="18" charset="0"/>
                <a:cs typeface="Times New Roman" panose="02020603050405020304" pitchFamily="18" charset="0"/>
              </a:rPr>
              <a:t>139 Wh L</a:t>
            </a:r>
            <a:r>
              <a:rPr lang="en-US" altLang="zh-CN" sz="1200" b="0" baseline="30000" dirty="0">
                <a:latin typeface="Times New Roman" panose="02020603050405020304" pitchFamily="18" charset="0"/>
                <a:cs typeface="Times New Roman" panose="02020603050405020304" pitchFamily="18" charset="0"/>
              </a:rPr>
              <a:t>-</a:t>
            </a:r>
            <a:r>
              <a:rPr lang="zh-CN" altLang="en-US" sz="1200" b="0" baseline="30000" dirty="0">
                <a:latin typeface="Times New Roman" panose="02020603050405020304" pitchFamily="18" charset="0"/>
                <a:cs typeface="Times New Roman" panose="02020603050405020304" pitchFamily="18" charset="0"/>
              </a:rPr>
              <a:t>1</a:t>
            </a:r>
            <a:endParaRPr lang="zh-CN" altLang="en-US" b="0" dirty="0"/>
          </a:p>
          <a:p>
            <a:endParaRPr lang="en-FI" dirty="0"/>
          </a:p>
        </p:txBody>
      </p:sp>
      <p:sp>
        <p:nvSpPr>
          <p:cNvPr id="4" name="Slide Number Placeholder 3"/>
          <p:cNvSpPr>
            <a:spLocks noGrp="1"/>
          </p:cNvSpPr>
          <p:nvPr>
            <p:ph type="sldNum" sz="quarter" idx="5"/>
          </p:nvPr>
        </p:nvSpPr>
        <p:spPr/>
        <p:txBody>
          <a:bodyPr/>
          <a:lstStyle/>
          <a:p>
            <a:fld id="{9A98F0C6-48CA-47BA-BAFB-D150E99F81AB}" type="slidenum">
              <a:rPr lang="en-FI" smtClean="0"/>
              <a:t>17</a:t>
            </a:fld>
            <a:endParaRPr lang="en-FI"/>
          </a:p>
        </p:txBody>
      </p:sp>
    </p:spTree>
    <p:extLst>
      <p:ext uri="{BB962C8B-B14F-4D97-AF65-F5344CB8AC3E}">
        <p14:creationId xmlns:p14="http://schemas.microsoft.com/office/powerpoint/2010/main" val="13471754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Based on the above research, we designed a flow battery based on BP and DBB to further improve the battery performance. In addition, we screened the supporting electrolyte and found that when TEATFSI is used as the supporting electrolyte, the battery charge and discharge performance is the best. It shows that TEATFSI has the best compatibility with this system.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Considering that the battery voltage can be further optimized by modifying the active material, we studied the influence of different substituents on the battery voltage and charge and discharge performance. We Introduced the electron-donating functional groups methyl and methoxy groups into the BP structure, the redox potential of BP moves negatively, which effectively increases the open circuit voltage of the battery. </a:t>
            </a:r>
            <a:endParaRPr lang="zh-CN" altLang="en-US" dirty="0"/>
          </a:p>
          <a:p>
            <a:endParaRPr lang="zh-CN" altLang="en-US" dirty="0"/>
          </a:p>
          <a:p>
            <a:endParaRPr lang="en-FI" dirty="0"/>
          </a:p>
        </p:txBody>
      </p:sp>
      <p:sp>
        <p:nvSpPr>
          <p:cNvPr id="4" name="Slide Number Placeholder 3"/>
          <p:cNvSpPr>
            <a:spLocks noGrp="1"/>
          </p:cNvSpPr>
          <p:nvPr>
            <p:ph type="sldNum" sz="quarter" idx="5"/>
          </p:nvPr>
        </p:nvSpPr>
        <p:spPr/>
        <p:txBody>
          <a:bodyPr/>
          <a:lstStyle/>
          <a:p>
            <a:fld id="{9A98F0C6-48CA-47BA-BAFB-D150E99F81AB}" type="slidenum">
              <a:rPr lang="en-FI" smtClean="0"/>
              <a:t>18</a:t>
            </a:fld>
            <a:endParaRPr lang="en-FI"/>
          </a:p>
        </p:txBody>
      </p:sp>
    </p:spTree>
    <p:extLst>
      <p:ext uri="{BB962C8B-B14F-4D97-AF65-F5344CB8AC3E}">
        <p14:creationId xmlns:p14="http://schemas.microsoft.com/office/powerpoint/2010/main" val="5557660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Considering that the membrane and supporting electrolyte play an important role in the performance of the battery, we tried to improve the performance of the </a:t>
            </a:r>
            <a:r>
              <a:rPr lang="en-US" altLang="zh-CN" dirty="0" err="1"/>
              <a:t>BzNSN</a:t>
            </a:r>
            <a:r>
              <a:rPr lang="en-US" altLang="zh-CN" dirty="0"/>
              <a:t>/DBMMB based  battery by screening the membrane and supporting electrolyte. The TEATFSI and commercial Daramic 250 porous separator were experimentally proved to have good compatibility with the system, and they show high compatibility with the active materials and low area specific resistance, respectively, which contribute to the enhanced performance of the resultant NARFB.</a:t>
            </a:r>
            <a:endParaRPr lang="zh-CN" altLang="en-US" dirty="0"/>
          </a:p>
          <a:p>
            <a:r>
              <a:rPr lang="en-US" dirty="0"/>
              <a:t>The improved performance of the present NARFB can be attributed to two factors. Such a low </a:t>
            </a:r>
            <a:r>
              <a:rPr lang="en-US" sz="1200" dirty="0"/>
              <a:t>resistance</a:t>
            </a:r>
            <a:r>
              <a:rPr lang="en-US" dirty="0"/>
              <a:t> renders high efficiency even at high  current density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Compared with Li</a:t>
            </a:r>
            <a:r>
              <a:rPr lang="en-US" sz="1200" baseline="30000" dirty="0"/>
              <a:t>+</a:t>
            </a:r>
            <a:r>
              <a:rPr lang="en-US" sz="1200" dirty="0"/>
              <a:t>, the weaker ion pairing of TEA</a:t>
            </a:r>
            <a:r>
              <a:rPr lang="en-US" sz="1200" baseline="30000" dirty="0"/>
              <a:t>+</a:t>
            </a:r>
            <a:r>
              <a:rPr lang="en-US" sz="1200" dirty="0"/>
              <a:t> in TEATFSI with </a:t>
            </a:r>
            <a:r>
              <a:rPr lang="en-US" sz="1200" dirty="0" err="1"/>
              <a:t>BzNSN</a:t>
            </a:r>
            <a:r>
              <a:rPr lang="en-US" sz="1200" dirty="0"/>
              <a:t>⋅</a:t>
            </a:r>
            <a:r>
              <a:rPr lang="en-US" sz="1200" baseline="30000" dirty="0"/>
              <a:t>-</a:t>
            </a:r>
            <a:r>
              <a:rPr lang="en-US" sz="1200" dirty="0"/>
              <a:t> has little impact on the stability of radical anions, leading to improved cycling stability</a:t>
            </a:r>
          </a:p>
          <a:p>
            <a:endParaRPr lang="en-FI" dirty="0"/>
          </a:p>
        </p:txBody>
      </p:sp>
      <p:sp>
        <p:nvSpPr>
          <p:cNvPr id="4" name="Slide Number Placeholder 3"/>
          <p:cNvSpPr>
            <a:spLocks noGrp="1"/>
          </p:cNvSpPr>
          <p:nvPr>
            <p:ph type="sldNum" sz="quarter" idx="5"/>
          </p:nvPr>
        </p:nvSpPr>
        <p:spPr/>
        <p:txBody>
          <a:bodyPr/>
          <a:lstStyle/>
          <a:p>
            <a:fld id="{9A98F0C6-48CA-47BA-BAFB-D150E99F81AB}" type="slidenum">
              <a:rPr lang="en-FI" smtClean="0"/>
              <a:t>20</a:t>
            </a:fld>
            <a:endParaRPr lang="en-FI"/>
          </a:p>
        </p:txBody>
      </p:sp>
    </p:spTree>
    <p:extLst>
      <p:ext uri="{BB962C8B-B14F-4D97-AF65-F5344CB8AC3E}">
        <p14:creationId xmlns:p14="http://schemas.microsoft.com/office/powerpoint/2010/main" val="5475204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Considering that the membrane and supporting electrolyte play an important role in the performance of the battery, we tried to improve the performance of the </a:t>
            </a:r>
            <a:r>
              <a:rPr lang="en-US" altLang="zh-CN" dirty="0" err="1"/>
              <a:t>BzNSN</a:t>
            </a:r>
            <a:r>
              <a:rPr lang="en-US" altLang="zh-CN" dirty="0"/>
              <a:t>/DBMMB based  battery by screening the membrane and supporting electrolyte. The TEATFSI and commercial Daramic 250 porous separator were experimentally proved to have good compatibility with the system, and they show high compatibility with the active materials and low area specific resistance, respectively, which contribute to the enhanced performance of the resultant NARFB.</a:t>
            </a:r>
            <a:endParaRPr lang="zh-CN" altLang="en-US" dirty="0"/>
          </a:p>
          <a:p>
            <a:r>
              <a:rPr lang="en-US" dirty="0"/>
              <a:t>The improved performance of the present NARFB can be attributed to two factors. Such a low </a:t>
            </a:r>
            <a:r>
              <a:rPr lang="en-US" sz="1200" dirty="0"/>
              <a:t>resistance</a:t>
            </a:r>
            <a:r>
              <a:rPr lang="en-US" dirty="0"/>
              <a:t> renders high efficiency even at high  current density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Compared with Li</a:t>
            </a:r>
            <a:r>
              <a:rPr lang="en-US" sz="1200" baseline="30000" dirty="0"/>
              <a:t>+</a:t>
            </a:r>
            <a:r>
              <a:rPr lang="en-US" sz="1200" dirty="0"/>
              <a:t>, the weaker ion pairing of TEA</a:t>
            </a:r>
            <a:r>
              <a:rPr lang="en-US" sz="1200" baseline="30000" dirty="0"/>
              <a:t>+</a:t>
            </a:r>
            <a:r>
              <a:rPr lang="en-US" sz="1200" dirty="0"/>
              <a:t> in TEATFSI with </a:t>
            </a:r>
            <a:r>
              <a:rPr lang="en-US" sz="1200" dirty="0" err="1"/>
              <a:t>BzNSN</a:t>
            </a:r>
            <a:r>
              <a:rPr lang="en-US" sz="1200" dirty="0"/>
              <a:t>⋅</a:t>
            </a:r>
            <a:r>
              <a:rPr lang="en-US" sz="1200" baseline="30000" dirty="0"/>
              <a:t>-</a:t>
            </a:r>
            <a:r>
              <a:rPr lang="en-US" sz="1200" dirty="0"/>
              <a:t> has little impact on the stability of radical anions, leading to improved cycling stability</a:t>
            </a:r>
          </a:p>
          <a:p>
            <a:endParaRPr lang="en-FI" dirty="0"/>
          </a:p>
        </p:txBody>
      </p:sp>
      <p:sp>
        <p:nvSpPr>
          <p:cNvPr id="4" name="Slide Number Placeholder 3"/>
          <p:cNvSpPr>
            <a:spLocks noGrp="1"/>
          </p:cNvSpPr>
          <p:nvPr>
            <p:ph type="sldNum" sz="quarter" idx="5"/>
          </p:nvPr>
        </p:nvSpPr>
        <p:spPr/>
        <p:txBody>
          <a:bodyPr/>
          <a:lstStyle/>
          <a:p>
            <a:fld id="{9A98F0C6-48CA-47BA-BAFB-D150E99F81AB}" type="slidenum">
              <a:rPr lang="en-FI" smtClean="0"/>
              <a:t>21</a:t>
            </a:fld>
            <a:endParaRPr lang="en-FI"/>
          </a:p>
        </p:txBody>
      </p:sp>
    </p:spTree>
    <p:extLst>
      <p:ext uri="{BB962C8B-B14F-4D97-AF65-F5344CB8AC3E}">
        <p14:creationId xmlns:p14="http://schemas.microsoft.com/office/powerpoint/2010/main" val="39514992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Considering that the solvent also play an important role in the performance of the battery, we  also enhanced the performance of </a:t>
            </a:r>
            <a:r>
              <a:rPr lang="en-US" altLang="zh-CN" dirty="0" err="1"/>
              <a:t>azoB</a:t>
            </a:r>
            <a:r>
              <a:rPr lang="en-US" altLang="zh-CN" dirty="0"/>
              <a:t>/DBMMB based  NARFB  by using </a:t>
            </a:r>
            <a:r>
              <a:rPr lang="en-US" altLang="zh-CN" dirty="0" err="1"/>
              <a:t>MeCN</a:t>
            </a:r>
            <a:r>
              <a:rPr lang="en-US" altLang="zh-CN" dirty="0"/>
              <a:t> as solvent and TEATFSI as supporting electrolyte. Thanks to the high conductivity of the electrolyte system and the excellent kinetic rate of the active materials, the battery shows excellent rate performance and high power density.</a:t>
            </a:r>
            <a:endParaRPr lang="zh-CN" altLang="en-US" dirty="0"/>
          </a:p>
          <a:p>
            <a:endParaRPr lang="en-FI" dirty="0"/>
          </a:p>
        </p:txBody>
      </p:sp>
      <p:sp>
        <p:nvSpPr>
          <p:cNvPr id="4" name="Slide Number Placeholder 3"/>
          <p:cNvSpPr>
            <a:spLocks noGrp="1"/>
          </p:cNvSpPr>
          <p:nvPr>
            <p:ph type="sldNum" sz="quarter" idx="5"/>
          </p:nvPr>
        </p:nvSpPr>
        <p:spPr/>
        <p:txBody>
          <a:bodyPr/>
          <a:lstStyle/>
          <a:p>
            <a:fld id="{9A98F0C6-48CA-47BA-BAFB-D150E99F81AB}" type="slidenum">
              <a:rPr lang="en-FI" smtClean="0"/>
              <a:t>22</a:t>
            </a:fld>
            <a:endParaRPr lang="en-FI"/>
          </a:p>
        </p:txBody>
      </p:sp>
    </p:spTree>
    <p:extLst>
      <p:ext uri="{BB962C8B-B14F-4D97-AF65-F5344CB8AC3E}">
        <p14:creationId xmlns:p14="http://schemas.microsoft.com/office/powerpoint/2010/main" val="992076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I" sz="1200" b="0" i="0" u="none" strike="noStrike" kern="1200" baseline="0" dirty="0">
                <a:solidFill>
                  <a:schemeClr val="tx1"/>
                </a:solidFill>
                <a:latin typeface="+mn-lt"/>
                <a:ea typeface="+mn-ea"/>
                <a:cs typeface="+mn-cs"/>
              </a:rPr>
              <a:t>r</a:t>
            </a:r>
            <a:r>
              <a:rPr lang="en-US" sz="1200" b="0" i="0" u="none" strike="noStrike" kern="1200" baseline="0" dirty="0" err="1">
                <a:solidFill>
                  <a:schemeClr val="tx1"/>
                </a:solidFill>
                <a:latin typeface="+mn-lt"/>
                <a:ea typeface="+mn-ea"/>
                <a:cs typeface="+mn-cs"/>
              </a:rPr>
              <a:t>enewable</a:t>
            </a:r>
            <a:r>
              <a:rPr lang="en-US" sz="1200" b="0" i="0" u="none" strike="noStrike" kern="1200" baseline="0" dirty="0">
                <a:solidFill>
                  <a:schemeClr val="tx1"/>
                </a:solidFill>
                <a:latin typeface="+mn-lt"/>
                <a:ea typeface="+mn-ea"/>
                <a:cs typeface="+mn-cs"/>
              </a:rPr>
              <a:t> energy had another record-breaking year</a:t>
            </a:r>
            <a:r>
              <a:rPr lang="en-FI"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in 2019, as installed power capacity grew more than</a:t>
            </a:r>
            <a:r>
              <a:rPr lang="en-FI"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200 gigawatts (GW)</a:t>
            </a:r>
            <a:r>
              <a:rPr lang="en-FI"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a:t>
            </a:r>
            <a:r>
              <a:rPr lang="en-FI"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its highest increase ever.</a:t>
            </a:r>
            <a:endParaRPr lang="en-FI" sz="1200" b="0" i="0" u="none" strike="noStrike" kern="1200" baseline="0" dirty="0">
              <a:solidFill>
                <a:schemeClr val="tx1"/>
              </a:solidFill>
              <a:latin typeface="+mn-lt"/>
              <a:ea typeface="+mn-ea"/>
              <a:cs typeface="+mn-cs"/>
            </a:endParaRPr>
          </a:p>
          <a:p>
            <a:r>
              <a:rPr lang="en-US" altLang="zh-CN" dirty="0"/>
              <a:t>Wind and solar energy have become mainstream electricity</a:t>
            </a:r>
            <a:r>
              <a:rPr lang="en-FI" altLang="zh-CN" dirty="0"/>
              <a:t> </a:t>
            </a:r>
            <a:r>
              <a:rPr lang="en-US" altLang="zh-CN" dirty="0"/>
              <a:t>sources and are increasingly cost-competitive with fossil fuel</a:t>
            </a:r>
            <a:r>
              <a:rPr lang="en-FI" altLang="zh-CN" dirty="0"/>
              <a:t> </a:t>
            </a:r>
            <a:r>
              <a:rPr lang="en-US" altLang="zh-CN" dirty="0"/>
              <a:t>power plants.</a:t>
            </a:r>
            <a:r>
              <a:rPr lang="en-FI" altLang="zh-CN" dirty="0"/>
              <a:t> </a:t>
            </a:r>
            <a:r>
              <a:rPr lang="en-US" altLang="zh-CN" dirty="0"/>
              <a:t>Nearly everywhere in the world, producing</a:t>
            </a:r>
            <a:r>
              <a:rPr lang="en-FI" altLang="zh-CN" dirty="0"/>
              <a:t> </a:t>
            </a:r>
            <a:r>
              <a:rPr lang="en-US" altLang="zh-CN" dirty="0"/>
              <a:t>electricity from new renewables is more cost effective than</a:t>
            </a:r>
            <a:r>
              <a:rPr lang="en-FI" altLang="zh-CN" dirty="0"/>
              <a:t> </a:t>
            </a:r>
            <a:r>
              <a:rPr lang="en-US" altLang="zh-CN" dirty="0"/>
              <a:t>producing it from new coal-fired power plants. </a:t>
            </a:r>
            <a:endParaRPr lang="zh-CN" altLang="en-US" dirty="0"/>
          </a:p>
          <a:p>
            <a:endParaRPr lang="en-FI" dirty="0"/>
          </a:p>
        </p:txBody>
      </p:sp>
      <p:sp>
        <p:nvSpPr>
          <p:cNvPr id="4" name="Slide Number Placeholder 3"/>
          <p:cNvSpPr>
            <a:spLocks noGrp="1"/>
          </p:cNvSpPr>
          <p:nvPr>
            <p:ph type="sldNum" sz="quarter" idx="5"/>
          </p:nvPr>
        </p:nvSpPr>
        <p:spPr/>
        <p:txBody>
          <a:bodyPr/>
          <a:lstStyle/>
          <a:p>
            <a:fld id="{9A98F0C6-48CA-47BA-BAFB-D150E99F81AB}" type="slidenum">
              <a:rPr lang="en-FI" smtClean="0"/>
              <a:t>3</a:t>
            </a:fld>
            <a:endParaRPr lang="en-FI"/>
          </a:p>
        </p:txBody>
      </p:sp>
    </p:spTree>
    <p:extLst>
      <p:ext uri="{BB962C8B-B14F-4D97-AF65-F5344CB8AC3E}">
        <p14:creationId xmlns:p14="http://schemas.microsoft.com/office/powerpoint/2010/main" val="5338424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Considering that the solvent also play an important role in the performance of the battery, we  also enhanced the performance of </a:t>
            </a:r>
            <a:r>
              <a:rPr lang="en-US" altLang="zh-CN" dirty="0" err="1"/>
              <a:t>azoB</a:t>
            </a:r>
            <a:r>
              <a:rPr lang="en-US" altLang="zh-CN" dirty="0"/>
              <a:t>/DBMMB based  NARFB  by using </a:t>
            </a:r>
            <a:r>
              <a:rPr lang="en-US" altLang="zh-CN" dirty="0" err="1"/>
              <a:t>MeCN</a:t>
            </a:r>
            <a:r>
              <a:rPr lang="en-US" altLang="zh-CN" dirty="0"/>
              <a:t> as solvent and TEATFSI as supporting electrolyte. Thanks to the high conductivity of the electrolyte system and the excellent kinetic rate of the active materials, the battery shows excellent rate performance and high power density.</a:t>
            </a:r>
            <a:endParaRPr lang="zh-CN" altLang="en-US" dirty="0"/>
          </a:p>
          <a:p>
            <a:endParaRPr lang="en-FI" dirty="0"/>
          </a:p>
        </p:txBody>
      </p:sp>
      <p:sp>
        <p:nvSpPr>
          <p:cNvPr id="4" name="Slide Number Placeholder 3"/>
          <p:cNvSpPr>
            <a:spLocks noGrp="1"/>
          </p:cNvSpPr>
          <p:nvPr>
            <p:ph type="sldNum" sz="quarter" idx="5"/>
          </p:nvPr>
        </p:nvSpPr>
        <p:spPr/>
        <p:txBody>
          <a:bodyPr/>
          <a:lstStyle/>
          <a:p>
            <a:fld id="{9A98F0C6-48CA-47BA-BAFB-D150E99F81AB}" type="slidenum">
              <a:rPr lang="en-FI" smtClean="0"/>
              <a:t>23</a:t>
            </a:fld>
            <a:endParaRPr lang="en-FI"/>
          </a:p>
        </p:txBody>
      </p:sp>
    </p:spTree>
    <p:extLst>
      <p:ext uri="{BB962C8B-B14F-4D97-AF65-F5344CB8AC3E}">
        <p14:creationId xmlns:p14="http://schemas.microsoft.com/office/powerpoint/2010/main" val="35268386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To study the substituent effect, methyl group is added at the pro/meta/para position to generate 2-NT/3-NT/4-NT. All of them exhibit high solubility and fast mass- and charge-transfer kinetics. Coupled with DBMMB of high miscibility as the catholyte active material, the resultant NARFBs exhibit high-rate capability, volumetric energy density, and good cycling performance. </a:t>
            </a:r>
            <a:endParaRPr lang="zh-CN" altLang="en-US" dirty="0"/>
          </a:p>
          <a:p>
            <a:endParaRPr lang="x-none" dirty="0"/>
          </a:p>
        </p:txBody>
      </p:sp>
      <p:sp>
        <p:nvSpPr>
          <p:cNvPr id="4" name="Slide Number Placeholder 3"/>
          <p:cNvSpPr>
            <a:spLocks noGrp="1"/>
          </p:cNvSpPr>
          <p:nvPr>
            <p:ph type="sldNum" sz="quarter" idx="5"/>
          </p:nvPr>
        </p:nvSpPr>
        <p:spPr/>
        <p:txBody>
          <a:bodyPr/>
          <a:lstStyle/>
          <a:p>
            <a:fld id="{9A98F0C6-48CA-47BA-BAFB-D150E99F81AB}" type="slidenum">
              <a:rPr lang="x-none" smtClean="0"/>
              <a:t>24</a:t>
            </a:fld>
            <a:endParaRPr lang="x-none"/>
          </a:p>
        </p:txBody>
      </p:sp>
    </p:spTree>
    <p:extLst>
      <p:ext uri="{BB962C8B-B14F-4D97-AF65-F5344CB8AC3E}">
        <p14:creationId xmlns:p14="http://schemas.microsoft.com/office/powerpoint/2010/main" val="21994646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To assess the robustness, three ionic BROMs were subjected to cycling test in flow cells with Daramic-250 as the porous separator. there is an enormously rapid capacity decay when 2-NT is utilized as the anode material. In sharp contrast, the utilization of 3-NT leads to obvious improvement in cycling stability, 83.6% capacity retention after 50 cycles compared with 66.1% for NB and 44.0% for 4-NT. The 2-NT•- radical anion shows a higher value than NB•- and thus is more prone to nucleophilic reactions whereas 3-NT•- is the opposite. The major decayed species can be isolated and identified to be azo-dimer by 1H NMR and GC-MS analysis.</a:t>
            </a:r>
            <a:endParaRPr lang="x-none" dirty="0"/>
          </a:p>
        </p:txBody>
      </p:sp>
      <p:sp>
        <p:nvSpPr>
          <p:cNvPr id="4" name="Slide Number Placeholder 3"/>
          <p:cNvSpPr>
            <a:spLocks noGrp="1"/>
          </p:cNvSpPr>
          <p:nvPr>
            <p:ph type="sldNum" sz="quarter" idx="5"/>
          </p:nvPr>
        </p:nvSpPr>
        <p:spPr/>
        <p:txBody>
          <a:bodyPr/>
          <a:lstStyle/>
          <a:p>
            <a:fld id="{9A98F0C6-48CA-47BA-BAFB-D150E99F81AB}" type="slidenum">
              <a:rPr lang="x-none" smtClean="0"/>
              <a:t>25</a:t>
            </a:fld>
            <a:endParaRPr lang="x-none"/>
          </a:p>
        </p:txBody>
      </p:sp>
    </p:spTree>
    <p:extLst>
      <p:ext uri="{BB962C8B-B14F-4D97-AF65-F5344CB8AC3E}">
        <p14:creationId xmlns:p14="http://schemas.microsoft.com/office/powerpoint/2010/main" val="13135697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The crossover of anolyte and catholyte during cycling places a serious obstacle for the performance of nonaqueous redox flow batteries (NARFBs). Employing symmetric RFB is an effective strategy to alleviate this issue. A new bi-redox material, 1-(</a:t>
            </a:r>
            <a:r>
              <a:rPr lang="en-US" altLang="zh-CN" dirty="0" err="1"/>
              <a:t>ferrocenylmethyl</a:t>
            </a:r>
            <a:r>
              <a:rPr lang="en-US" altLang="zh-CN" dirty="0"/>
              <a:t>-amino)-anthraquinone (</a:t>
            </a:r>
            <a:r>
              <a:rPr lang="en-US" altLang="zh-CN" dirty="0" err="1"/>
              <a:t>FcMeAAQ</a:t>
            </a:r>
            <a:r>
              <a:rPr lang="en-US" altLang="zh-CN" dirty="0"/>
              <a:t>) composed of ferrocene and anthraquinone two moieties, is designed for symmetrical NARFB. Both experimental and density functional theory calculational results show the relatively good stability of </a:t>
            </a:r>
            <a:r>
              <a:rPr lang="en-US" altLang="zh-CN" dirty="0" err="1"/>
              <a:t>FcMeAAQ</a:t>
            </a:r>
            <a:endParaRPr lang="en-FI" dirty="0"/>
          </a:p>
        </p:txBody>
      </p:sp>
      <p:sp>
        <p:nvSpPr>
          <p:cNvPr id="4" name="Slide Number Placeholder 3"/>
          <p:cNvSpPr>
            <a:spLocks noGrp="1"/>
          </p:cNvSpPr>
          <p:nvPr>
            <p:ph type="sldNum" sz="quarter" idx="5"/>
          </p:nvPr>
        </p:nvSpPr>
        <p:spPr/>
        <p:txBody>
          <a:bodyPr/>
          <a:lstStyle/>
          <a:p>
            <a:fld id="{9A98F0C6-48CA-47BA-BAFB-D150E99F81AB}" type="slidenum">
              <a:rPr lang="en-FI" smtClean="0"/>
              <a:t>26</a:t>
            </a:fld>
            <a:endParaRPr lang="en-FI"/>
          </a:p>
        </p:txBody>
      </p:sp>
    </p:spTree>
    <p:extLst>
      <p:ext uri="{BB962C8B-B14F-4D97-AF65-F5344CB8AC3E}">
        <p14:creationId xmlns:p14="http://schemas.microsoft.com/office/powerpoint/2010/main" val="25376625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The crossover of anolyte and catholyte during cycling places a serious obstacle for the performance of nonaqueous redox flow batteries (NARFBs). Employing symmetric RFB is an effective strategy to alleviate this issue. A new bi-redox material, 1-(</a:t>
            </a:r>
            <a:r>
              <a:rPr lang="en-US" altLang="zh-CN" dirty="0" err="1"/>
              <a:t>ferrocenylmethyl</a:t>
            </a:r>
            <a:r>
              <a:rPr lang="en-US" altLang="zh-CN" dirty="0"/>
              <a:t>-amino)-anthraquinone (</a:t>
            </a:r>
            <a:r>
              <a:rPr lang="en-US" altLang="zh-CN" dirty="0" err="1"/>
              <a:t>FcMeAAQ</a:t>
            </a:r>
            <a:r>
              <a:rPr lang="en-US" altLang="zh-CN" dirty="0"/>
              <a:t>) composed of ferrocene and anthraquinone two moieties, is designed for symmetrical NARFB. </a:t>
            </a:r>
            <a:endParaRPr lang="en-FI" dirty="0"/>
          </a:p>
        </p:txBody>
      </p:sp>
      <p:sp>
        <p:nvSpPr>
          <p:cNvPr id="4" name="Slide Number Placeholder 3"/>
          <p:cNvSpPr>
            <a:spLocks noGrp="1"/>
          </p:cNvSpPr>
          <p:nvPr>
            <p:ph type="sldNum" sz="quarter" idx="5"/>
          </p:nvPr>
        </p:nvSpPr>
        <p:spPr/>
        <p:txBody>
          <a:bodyPr/>
          <a:lstStyle/>
          <a:p>
            <a:fld id="{9A98F0C6-48CA-47BA-BAFB-D150E99F81AB}" type="slidenum">
              <a:rPr lang="en-FI" smtClean="0"/>
              <a:t>27</a:t>
            </a:fld>
            <a:endParaRPr lang="en-FI"/>
          </a:p>
        </p:txBody>
      </p:sp>
    </p:spTree>
    <p:extLst>
      <p:ext uri="{BB962C8B-B14F-4D97-AF65-F5344CB8AC3E}">
        <p14:creationId xmlns:p14="http://schemas.microsoft.com/office/powerpoint/2010/main" val="20708016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fld id="{9A98F0C6-48CA-47BA-BAFB-D150E99F81AB}" type="slidenum">
              <a:rPr lang="en-FI" smtClean="0"/>
              <a:t>28</a:t>
            </a:fld>
            <a:endParaRPr lang="en-FI"/>
          </a:p>
        </p:txBody>
      </p:sp>
    </p:spTree>
    <p:extLst>
      <p:ext uri="{BB962C8B-B14F-4D97-AF65-F5344CB8AC3E}">
        <p14:creationId xmlns:p14="http://schemas.microsoft.com/office/powerpoint/2010/main" val="37524562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series of ionic BROMs based on ferrocene (Fc) and phthalimide (Ph) moieties with fast mass and charge-transfer kinetic are synthesized, which show high solubility and ionic conductivity. The assembled symmetric NARFB shows an open circuit voltage of 2.04 V, cycling capacity retention of 99.8% per cycle and energy efficiency of 77.0% over 50 cycles at 20 mA cm-2. Furthermore, the battery yields a peak power density of 110 </a:t>
            </a:r>
            <a:r>
              <a:rPr lang="en-US" dirty="0" err="1"/>
              <a:t>mW</a:t>
            </a:r>
            <a:r>
              <a:rPr lang="en-US" dirty="0"/>
              <a:t> cm-2 at 90 mA cm-2, which outperforms most NARFBs. This work demonstrates a promising molecular engineering strategy to improve the cycling stability of BROMs and to enable the high-current operation of symmetric NARFB. </a:t>
            </a:r>
          </a:p>
          <a:p>
            <a:endParaRPr lang="x-none" dirty="0"/>
          </a:p>
        </p:txBody>
      </p:sp>
      <p:sp>
        <p:nvSpPr>
          <p:cNvPr id="4" name="Slide Number Placeholder 3"/>
          <p:cNvSpPr>
            <a:spLocks noGrp="1"/>
          </p:cNvSpPr>
          <p:nvPr>
            <p:ph type="sldNum" sz="quarter" idx="5"/>
          </p:nvPr>
        </p:nvSpPr>
        <p:spPr/>
        <p:txBody>
          <a:bodyPr/>
          <a:lstStyle/>
          <a:p>
            <a:fld id="{9A98F0C6-48CA-47BA-BAFB-D150E99F81AB}" type="slidenum">
              <a:rPr lang="x-none" smtClean="0"/>
              <a:t>29</a:t>
            </a:fld>
            <a:endParaRPr lang="x-none"/>
          </a:p>
        </p:txBody>
      </p:sp>
    </p:spTree>
    <p:extLst>
      <p:ext uri="{BB962C8B-B14F-4D97-AF65-F5344CB8AC3E}">
        <p14:creationId xmlns:p14="http://schemas.microsoft.com/office/powerpoint/2010/main" val="35170529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series of ionic BROMs based on ferrocene (Fc) and phthalimide (Ph) moieties with fast mass and charge-transfer kinetic are synthesized, which show high solubility and ionic conductivity. The assembled symmetric NARFB shows an open circuit voltage of 2.04 V, cycling capacity retention of 99.8% per cycle and energy efficiency of 77.0% over 50 cycles at 20 mA cm-2. Furthermore, the battery yields a peak power density of 110 </a:t>
            </a:r>
            <a:r>
              <a:rPr lang="en-US" dirty="0" err="1"/>
              <a:t>mW</a:t>
            </a:r>
            <a:r>
              <a:rPr lang="en-US" dirty="0"/>
              <a:t> cm-2 at 90 mA cm-2, which outperforms most NARFBs. This work demonstrates a promising molecular engineering strategy to improve the cycling stability of BROMs and to enable the high-current operation of symmetric NARFB. </a:t>
            </a:r>
          </a:p>
        </p:txBody>
      </p:sp>
      <p:sp>
        <p:nvSpPr>
          <p:cNvPr id="4" name="Slide Number Placeholder 3"/>
          <p:cNvSpPr>
            <a:spLocks noGrp="1"/>
          </p:cNvSpPr>
          <p:nvPr>
            <p:ph type="sldNum" sz="quarter" idx="5"/>
          </p:nvPr>
        </p:nvSpPr>
        <p:spPr/>
        <p:txBody>
          <a:bodyPr/>
          <a:lstStyle/>
          <a:p>
            <a:fld id="{9A98F0C6-48CA-47BA-BAFB-D150E99F81AB}" type="slidenum">
              <a:rPr lang="x-none" smtClean="0"/>
              <a:t>30</a:t>
            </a:fld>
            <a:endParaRPr lang="x-none"/>
          </a:p>
        </p:txBody>
      </p:sp>
    </p:spTree>
    <p:extLst>
      <p:ext uri="{BB962C8B-B14F-4D97-AF65-F5344CB8AC3E}">
        <p14:creationId xmlns:p14="http://schemas.microsoft.com/office/powerpoint/2010/main" val="20055824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a:p>
            <a:endParaRPr lang="en-FI" dirty="0"/>
          </a:p>
        </p:txBody>
      </p:sp>
      <p:sp>
        <p:nvSpPr>
          <p:cNvPr id="4" name="Slide Number Placeholder 3"/>
          <p:cNvSpPr>
            <a:spLocks noGrp="1"/>
          </p:cNvSpPr>
          <p:nvPr>
            <p:ph type="sldNum" sz="quarter" idx="5"/>
          </p:nvPr>
        </p:nvSpPr>
        <p:spPr/>
        <p:txBody>
          <a:bodyPr/>
          <a:lstStyle/>
          <a:p>
            <a:fld id="{9A98F0C6-48CA-47BA-BAFB-D150E99F81AB}" type="slidenum">
              <a:rPr lang="en-FI" smtClean="0"/>
              <a:t>31</a:t>
            </a:fld>
            <a:endParaRPr lang="en-FI"/>
          </a:p>
        </p:txBody>
      </p:sp>
    </p:spTree>
    <p:extLst>
      <p:ext uri="{BB962C8B-B14F-4D97-AF65-F5344CB8AC3E}">
        <p14:creationId xmlns:p14="http://schemas.microsoft.com/office/powerpoint/2010/main" val="34057818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Metal-organic frameworks (MOFs), self-assembled by inorganic metal center and organic ligands, possess regular structural micropores and high porosity, which have been widely applied in gas storage and separation. Compared to the 0D nanoparticles, two-dimensional (2D) MOF nanosheets are expected to afford faster ion transfer and provide higher ion conductivity due to their ultrathin thickness and high surface area. The 2D MOF nanosheets can be self-assembled layer-by-layer to form highly integrated selective composite film. The guest species are able to permeate through the 2D layered MOF membranes and realize the molecular sieving via either pores within MOF nanosheets or interlayer passages among nanosheets.</a:t>
            </a:r>
          </a:p>
          <a:p>
            <a:endParaRPr lang="zh-CN" altLang="en-US" dirty="0"/>
          </a:p>
          <a:p>
            <a:endParaRPr lang="en-FI" dirty="0"/>
          </a:p>
        </p:txBody>
      </p:sp>
      <p:sp>
        <p:nvSpPr>
          <p:cNvPr id="4" name="Slide Number Placeholder 3"/>
          <p:cNvSpPr>
            <a:spLocks noGrp="1"/>
          </p:cNvSpPr>
          <p:nvPr>
            <p:ph type="sldNum" sz="quarter" idx="5"/>
          </p:nvPr>
        </p:nvSpPr>
        <p:spPr/>
        <p:txBody>
          <a:bodyPr/>
          <a:lstStyle/>
          <a:p>
            <a:fld id="{9A98F0C6-48CA-47BA-BAFB-D150E99F81AB}" type="slidenum">
              <a:rPr lang="en-FI" smtClean="0"/>
              <a:t>32</a:t>
            </a:fld>
            <a:endParaRPr lang="en-FI"/>
          </a:p>
        </p:txBody>
      </p:sp>
    </p:spTree>
    <p:extLst>
      <p:ext uri="{BB962C8B-B14F-4D97-AF65-F5344CB8AC3E}">
        <p14:creationId xmlns:p14="http://schemas.microsoft.com/office/powerpoint/2010/main" val="25847904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More than 200 GW of new renewable power generating capacity</a:t>
            </a:r>
            <a:r>
              <a:rPr lang="en-FI"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was installed</a:t>
            </a:r>
            <a:r>
              <a:rPr lang="en-FI"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in 2019, raising the global total to 2,588 GW</a:t>
            </a:r>
            <a:r>
              <a:rPr lang="en-FI"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by year’s end.</a:t>
            </a:r>
            <a:endParaRPr lang="en-FI"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a:t>
            </a:r>
            <a:r>
              <a:rPr lang="en-FI" sz="1200" b="0" i="0" u="none" strike="noStrike" kern="1200" baseline="0" dirty="0">
                <a:solidFill>
                  <a:schemeClr val="tx1"/>
                </a:solidFill>
                <a:latin typeface="+mn-lt"/>
                <a:ea typeface="+mn-ea"/>
                <a:cs typeface="+mn-cs"/>
              </a:rPr>
              <a:t>n 2019,</a:t>
            </a:r>
            <a:r>
              <a:rPr lang="en-US" sz="1200" b="0" i="0" u="none" strike="noStrike" kern="1200" baseline="0" dirty="0">
                <a:solidFill>
                  <a:schemeClr val="tx1"/>
                </a:solidFill>
                <a:latin typeface="+mn-lt"/>
                <a:ea typeface="+mn-ea"/>
                <a:cs typeface="+mn-cs"/>
              </a:rPr>
              <a:t> 57% of renewable power</a:t>
            </a:r>
            <a:r>
              <a:rPr lang="en-FI"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capacity additions were of solar PV followed</a:t>
            </a:r>
            <a:r>
              <a:rPr lang="en-FI"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by wind power (around 60 GW for 30%)</a:t>
            </a:r>
            <a:endParaRPr lang="zh-CN" altLang="en-US" dirty="0"/>
          </a:p>
          <a:p>
            <a:endParaRPr lang="en-FI" dirty="0"/>
          </a:p>
        </p:txBody>
      </p:sp>
      <p:sp>
        <p:nvSpPr>
          <p:cNvPr id="4" name="Slide Number Placeholder 3"/>
          <p:cNvSpPr>
            <a:spLocks noGrp="1"/>
          </p:cNvSpPr>
          <p:nvPr>
            <p:ph type="sldNum" sz="quarter" idx="5"/>
          </p:nvPr>
        </p:nvSpPr>
        <p:spPr/>
        <p:txBody>
          <a:bodyPr/>
          <a:lstStyle/>
          <a:p>
            <a:fld id="{9A98F0C6-48CA-47BA-BAFB-D150E99F81AB}" type="slidenum">
              <a:rPr lang="en-FI" smtClean="0"/>
              <a:t>4</a:t>
            </a:fld>
            <a:endParaRPr lang="en-FI"/>
          </a:p>
        </p:txBody>
      </p:sp>
    </p:spTree>
    <p:extLst>
      <p:ext uri="{BB962C8B-B14F-4D97-AF65-F5344CB8AC3E}">
        <p14:creationId xmlns:p14="http://schemas.microsoft.com/office/powerpoint/2010/main" val="39704278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thickness of most nanosheets is ~4 nm as revealed by the AFM image. The diffraction peak at 8.4 o is assigned to the (200) of Ni-MOF. The MOF layer is closely assembled by the 2D nanosheets, without cracks at the surface as evidenced by the SEM results. Lamellar microstructure is observed in the cross-section SEM images (Fig. 2e and f) and the thickness of the Ni-MOF nanosheet assembled layer is ~500 nm. </a:t>
            </a:r>
            <a:endParaRPr lang="en-FI" dirty="0"/>
          </a:p>
        </p:txBody>
      </p:sp>
      <p:sp>
        <p:nvSpPr>
          <p:cNvPr id="4" name="Slide Number Placeholder 3"/>
          <p:cNvSpPr>
            <a:spLocks noGrp="1"/>
          </p:cNvSpPr>
          <p:nvPr>
            <p:ph type="sldNum" sz="quarter" idx="5"/>
          </p:nvPr>
        </p:nvSpPr>
        <p:spPr/>
        <p:txBody>
          <a:bodyPr/>
          <a:lstStyle/>
          <a:p>
            <a:fld id="{9A98F0C6-48CA-47BA-BAFB-D150E99F81AB}" type="slidenum">
              <a:rPr lang="en-FI" smtClean="0"/>
              <a:t>33</a:t>
            </a:fld>
            <a:endParaRPr lang="en-FI"/>
          </a:p>
        </p:txBody>
      </p:sp>
    </p:spTree>
    <p:extLst>
      <p:ext uri="{BB962C8B-B14F-4D97-AF65-F5344CB8AC3E}">
        <p14:creationId xmlns:p14="http://schemas.microsoft.com/office/powerpoint/2010/main" val="31559734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evaluate the long-term cycling performance, flow cells were tested at j = 4 mA cm−2 for 100 cycles. The NARFB with the </a:t>
            </a:r>
            <a:r>
              <a:rPr lang="en-US" dirty="0" err="1"/>
              <a:t>NS-MOF@Celgard</a:t>
            </a:r>
            <a:r>
              <a:rPr lang="en-US" dirty="0"/>
              <a:t> separator shows more stable cycling performance and higher capacity retention than the cells with the Celgard separator. CE improves significantly, indicating that crossover is mitigated, which is in consistent with the penetration results. The flow cell assembled with </a:t>
            </a:r>
            <a:r>
              <a:rPr lang="en-US" dirty="0" err="1"/>
              <a:t>NS-MOF@Celgard</a:t>
            </a:r>
            <a:r>
              <a:rPr lang="en-US" dirty="0"/>
              <a:t> separator delivers high CE (91.0%), EE (85.1%) and discharge capacity (1.30 Ah L−1) compared with the pristine Celgard separator (82.9%, 78.2%) without expense of VE at j = 4 mA cm−2. This work provides a facile yet efficient strategy to alleviating the crossover effect in NARFB. </a:t>
            </a:r>
            <a:endParaRPr lang="en-FI" dirty="0"/>
          </a:p>
        </p:txBody>
      </p:sp>
      <p:sp>
        <p:nvSpPr>
          <p:cNvPr id="4" name="Slide Number Placeholder 3"/>
          <p:cNvSpPr>
            <a:spLocks noGrp="1"/>
          </p:cNvSpPr>
          <p:nvPr>
            <p:ph type="sldNum" sz="quarter" idx="5"/>
          </p:nvPr>
        </p:nvSpPr>
        <p:spPr/>
        <p:txBody>
          <a:bodyPr/>
          <a:lstStyle/>
          <a:p>
            <a:fld id="{9A98F0C6-48CA-47BA-BAFB-D150E99F81AB}" type="slidenum">
              <a:rPr lang="en-FI" smtClean="0"/>
              <a:t>34</a:t>
            </a:fld>
            <a:endParaRPr lang="en-FI"/>
          </a:p>
        </p:txBody>
      </p:sp>
    </p:spTree>
    <p:extLst>
      <p:ext uri="{BB962C8B-B14F-4D97-AF65-F5344CB8AC3E}">
        <p14:creationId xmlns:p14="http://schemas.microsoft.com/office/powerpoint/2010/main" val="410620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Vermiculite is a kind of clay layered silicate mineral, which is composed of silicon-based tetrahedral sheet and magnesium based octahedral sheet in the ratio of 2:1. Therefore, it presents the characteristics of sandwich structure. It has the characteristics of low price and good chemical stability.</a:t>
            </a:r>
            <a:r>
              <a:rPr lang="en-US" baseline="0" dirty="0"/>
              <a:t> </a:t>
            </a:r>
            <a:r>
              <a:rPr lang="en-US" dirty="0"/>
              <a:t>Due to the weak interlayer force, the nanosheets can be peeled out by simple physical or chemical methods. In addition, in the process of vermiculite formation, trivalent aluminum ions will replace part of the Si ions in the SiO2 tetrahedron and produce negative charges, which leads to the electronegativity of vermiculite. In order to achieve the electrical neutrality of vermiculite, some cations are often adsorbed in the interlayer. Therefore, vermiculite has excellent ion exchange capacity. In addition, the interlayer spacing can be adjusted by exchanging different kinds of cations. When vermiculite is loaded on the commercial membrane, molecules of different sizes can be screened through the layered pores stacked on the nanosheets, which helps to prevent cross </a:t>
            </a:r>
            <a:r>
              <a:rPr lang="en-US" altLang="zh-CN" dirty="0"/>
              <a:t>over</a:t>
            </a:r>
            <a:r>
              <a:rPr lang="en-US" dirty="0"/>
              <a:t> of active </a:t>
            </a:r>
            <a:r>
              <a:rPr lang="en-US" altLang="zh-CN" dirty="0"/>
              <a:t>m</a:t>
            </a:r>
            <a:r>
              <a:rPr lang="en-US" dirty="0"/>
              <a:t>aterials. The surface charge of vermiculite nanosheets is helpful to the diffusion of electrolyte ions. </a:t>
            </a:r>
          </a:p>
          <a:p>
            <a:endParaRPr lang="en-US" dirty="0"/>
          </a:p>
          <a:p>
            <a:endParaRPr lang="zh-CN" altLang="en-US" dirty="0"/>
          </a:p>
        </p:txBody>
      </p:sp>
      <p:sp>
        <p:nvSpPr>
          <p:cNvPr id="4" name="Slide Number Placeholder 3"/>
          <p:cNvSpPr>
            <a:spLocks noGrp="1"/>
          </p:cNvSpPr>
          <p:nvPr>
            <p:ph type="sldNum" sz="quarter" idx="5"/>
          </p:nvPr>
        </p:nvSpPr>
        <p:spPr/>
        <p:txBody>
          <a:bodyPr/>
          <a:lstStyle/>
          <a:p>
            <a:fld id="{9A98F0C6-48CA-47BA-BAFB-D150E99F81AB}" type="slidenum">
              <a:rPr lang="en-FI" smtClean="0"/>
              <a:t>35</a:t>
            </a:fld>
            <a:endParaRPr lang="en-FI"/>
          </a:p>
        </p:txBody>
      </p:sp>
    </p:spTree>
    <p:extLst>
      <p:ext uri="{BB962C8B-B14F-4D97-AF65-F5344CB8AC3E}">
        <p14:creationId xmlns:p14="http://schemas.microsoft.com/office/powerpoint/2010/main" val="21892979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length of the nanosheets is about 350 nm and the thickness is about 2 nm. A layer of vermiculite nanosheets was assembled on the surface of </a:t>
            </a:r>
            <a:r>
              <a:rPr lang="en-US" altLang="zh-CN" dirty="0" err="1"/>
              <a:t>C</a:t>
            </a:r>
            <a:r>
              <a:rPr lang="en-US" dirty="0" err="1"/>
              <a:t>elagard</a:t>
            </a:r>
            <a:r>
              <a:rPr lang="en-US" dirty="0"/>
              <a:t> commercial membrane by filtration method. It can be found from figure a that the surface of the modified membrane is flat without obvious holes. It can be seen from the cross section of the modified film that the thickness of the assembled layer is about 1 micron. The smaller the thickness of the nanosheets can reduce the increase of the internal resistance. A layer of vermiculite nanoflakes on the surface can significantly improve the selectivity of the membrane. .The high selectivity of the modified membrane is mainly due to the 1.4 nm interlayer pores in the vermiculite layer. Compared with 30 nm mesoporous of Celgard, the interlayer pore of vermiculite has better barrier effect on active materials.</a:t>
            </a:r>
            <a:endParaRPr lang="zh-CN" altLang="en-US" dirty="0"/>
          </a:p>
          <a:p>
            <a:endParaRPr lang="en-FI" dirty="0"/>
          </a:p>
        </p:txBody>
      </p:sp>
      <p:sp>
        <p:nvSpPr>
          <p:cNvPr id="4" name="Slide Number Placeholder 3"/>
          <p:cNvSpPr>
            <a:spLocks noGrp="1"/>
          </p:cNvSpPr>
          <p:nvPr>
            <p:ph type="sldNum" sz="quarter" idx="5"/>
          </p:nvPr>
        </p:nvSpPr>
        <p:spPr/>
        <p:txBody>
          <a:bodyPr/>
          <a:lstStyle/>
          <a:p>
            <a:fld id="{9A98F0C6-48CA-47BA-BAFB-D150E99F81AB}" type="slidenum">
              <a:rPr lang="en-FI" smtClean="0"/>
              <a:t>36</a:t>
            </a:fld>
            <a:endParaRPr lang="en-FI"/>
          </a:p>
        </p:txBody>
      </p:sp>
    </p:spTree>
    <p:extLst>
      <p:ext uri="{BB962C8B-B14F-4D97-AF65-F5344CB8AC3E}">
        <p14:creationId xmlns:p14="http://schemas.microsoft.com/office/powerpoint/2010/main" val="33475729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battery test, the membrane modified by vermiculite nano</a:t>
            </a:r>
            <a:r>
              <a:rPr lang="en-US" altLang="zh-CN" dirty="0"/>
              <a:t>sheets</a:t>
            </a:r>
            <a:r>
              <a:rPr lang="en-US" dirty="0"/>
              <a:t> showed better electrochemical performance.</a:t>
            </a:r>
          </a:p>
          <a:p>
            <a:r>
              <a:rPr lang="en-US" dirty="0"/>
              <a:t>Compared with Celgard, after 100 cycles, the average coulombic efficiency of the modified membrane increased from 87.6% to 95.3%, increased by about 8%, and CE reached 99.0% after 100 cycles. Although an additional layer of vermiculite nanosheets was added to the surface of commercial membrane, the modified membrane had no significant negative effect on VE (90.1% vs 90.5%). Considering the significant increase of CE, EE also increased significantly (85.8% vs 79.3%). In addition, a hundred cycles </a:t>
            </a:r>
            <a:r>
              <a:rPr lang="en-US" dirty="0" err="1"/>
              <a:t>Vrm@Celgard</a:t>
            </a:r>
            <a:r>
              <a:rPr lang="en-US" dirty="0"/>
              <a:t> The average discharge capacity of Celgard (0.104 AHL − 1) is 11.8% higher than that of Celgard (0.093 AHL − 1). This shows that the vermiculite nanosheets are effective in preventing cross effects.</a:t>
            </a:r>
          </a:p>
          <a:p>
            <a:endParaRPr lang="en-FI" dirty="0"/>
          </a:p>
        </p:txBody>
      </p:sp>
      <p:sp>
        <p:nvSpPr>
          <p:cNvPr id="4" name="Slide Number Placeholder 3"/>
          <p:cNvSpPr>
            <a:spLocks noGrp="1"/>
          </p:cNvSpPr>
          <p:nvPr>
            <p:ph type="sldNum" sz="quarter" idx="5"/>
          </p:nvPr>
        </p:nvSpPr>
        <p:spPr/>
        <p:txBody>
          <a:bodyPr/>
          <a:lstStyle/>
          <a:p>
            <a:fld id="{9A98F0C6-48CA-47BA-BAFB-D150E99F81AB}" type="slidenum">
              <a:rPr lang="en-FI" smtClean="0"/>
              <a:t>37</a:t>
            </a:fld>
            <a:endParaRPr lang="en-FI"/>
          </a:p>
        </p:txBody>
      </p:sp>
    </p:spTree>
    <p:extLst>
      <p:ext uri="{BB962C8B-B14F-4D97-AF65-F5344CB8AC3E}">
        <p14:creationId xmlns:p14="http://schemas.microsoft.com/office/powerpoint/2010/main" val="25280267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fld id="{9A98F0C6-48CA-47BA-BAFB-D150E99F81AB}" type="slidenum">
              <a:rPr lang="en-FI" smtClean="0"/>
              <a:t>39</a:t>
            </a:fld>
            <a:endParaRPr lang="en-FI"/>
          </a:p>
        </p:txBody>
      </p:sp>
    </p:spTree>
    <p:extLst>
      <p:ext uri="{BB962C8B-B14F-4D97-AF65-F5344CB8AC3E}">
        <p14:creationId xmlns:p14="http://schemas.microsoft.com/office/powerpoint/2010/main" val="30740490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Although the power generation of renewable energy is growing rapidly, it is highly intermittent due to the alternation of day and night and the changing</a:t>
            </a:r>
            <a:r>
              <a:rPr lang="en-FI" altLang="zh-CN" dirty="0"/>
              <a:t> </a:t>
            </a:r>
            <a:r>
              <a:rPr lang="en-US" altLang="zh-CN" dirty="0"/>
              <a:t>seasons. If it is integrated directly into the grid, it will cause damage to the grid. Therefore, developing large-scale energy storage technology is greatly desirable.</a:t>
            </a:r>
            <a:endParaRPr lang="zh-CN" altLang="zh-CN" dirty="0"/>
          </a:p>
          <a:p>
            <a:endParaRPr lang="zh-CN" altLang="en-US" dirty="0"/>
          </a:p>
          <a:p>
            <a:endParaRPr lang="en-FI" dirty="0"/>
          </a:p>
        </p:txBody>
      </p:sp>
      <p:sp>
        <p:nvSpPr>
          <p:cNvPr id="4" name="Slide Number Placeholder 3"/>
          <p:cNvSpPr>
            <a:spLocks noGrp="1"/>
          </p:cNvSpPr>
          <p:nvPr>
            <p:ph type="sldNum" sz="quarter" idx="5"/>
          </p:nvPr>
        </p:nvSpPr>
        <p:spPr/>
        <p:txBody>
          <a:bodyPr/>
          <a:lstStyle/>
          <a:p>
            <a:fld id="{9A98F0C6-48CA-47BA-BAFB-D150E99F81AB}" type="slidenum">
              <a:rPr lang="en-FI" smtClean="0"/>
              <a:t>5</a:t>
            </a:fld>
            <a:endParaRPr lang="en-FI"/>
          </a:p>
        </p:txBody>
      </p:sp>
    </p:spTree>
    <p:extLst>
      <p:ext uri="{BB962C8B-B14F-4D97-AF65-F5344CB8AC3E}">
        <p14:creationId xmlns:p14="http://schemas.microsoft.com/office/powerpoint/2010/main" val="16131185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Among the energy storage technologies, redox flow battery is widely considered to be one of the most promising ones for practical application. It has some unique advantages such as long cycle life, rapid response, flexible operation, decoupled power and energy and independent modular design. For redox flow battery, the energy is stored in the active species dissolved in the liquid electrolyte and circulating between the external tanks and the cell compartments by pumps. The figure shows a typical structure of a redox flow battery.</a:t>
            </a:r>
            <a:endParaRPr lang="zh-CN" altLang="zh-CN" dirty="0"/>
          </a:p>
          <a:p>
            <a:endParaRPr lang="zh-CN" altLang="en-US" dirty="0"/>
          </a:p>
          <a:p>
            <a:endParaRPr lang="en-FI" dirty="0"/>
          </a:p>
        </p:txBody>
      </p:sp>
      <p:sp>
        <p:nvSpPr>
          <p:cNvPr id="4" name="Slide Number Placeholder 3"/>
          <p:cNvSpPr>
            <a:spLocks noGrp="1"/>
          </p:cNvSpPr>
          <p:nvPr>
            <p:ph type="sldNum" sz="quarter" idx="5"/>
          </p:nvPr>
        </p:nvSpPr>
        <p:spPr/>
        <p:txBody>
          <a:bodyPr/>
          <a:lstStyle/>
          <a:p>
            <a:fld id="{9A98F0C6-48CA-47BA-BAFB-D150E99F81AB}" type="slidenum">
              <a:rPr lang="en-FI" smtClean="0"/>
              <a:t>6</a:t>
            </a:fld>
            <a:endParaRPr lang="en-FI"/>
          </a:p>
        </p:txBody>
      </p:sp>
    </p:spTree>
    <p:extLst>
      <p:ext uri="{BB962C8B-B14F-4D97-AF65-F5344CB8AC3E}">
        <p14:creationId xmlns:p14="http://schemas.microsoft.com/office/powerpoint/2010/main" val="3626545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Based on the solvent, redox flow battery can be divided into aqueous flow battery and non-aqueous flow battery.  </a:t>
            </a:r>
            <a:endParaRPr lang="en-FI" dirty="0"/>
          </a:p>
        </p:txBody>
      </p:sp>
      <p:sp>
        <p:nvSpPr>
          <p:cNvPr id="4" name="Slide Number Placeholder 3"/>
          <p:cNvSpPr>
            <a:spLocks noGrp="1"/>
          </p:cNvSpPr>
          <p:nvPr>
            <p:ph type="sldNum" sz="quarter" idx="5"/>
          </p:nvPr>
        </p:nvSpPr>
        <p:spPr/>
        <p:txBody>
          <a:bodyPr/>
          <a:lstStyle/>
          <a:p>
            <a:fld id="{9A98F0C6-48CA-47BA-BAFB-D150E99F81AB}" type="slidenum">
              <a:rPr lang="en-FI" smtClean="0"/>
              <a:t>7</a:t>
            </a:fld>
            <a:endParaRPr lang="en-FI"/>
          </a:p>
        </p:txBody>
      </p:sp>
    </p:spTree>
    <p:extLst>
      <p:ext uri="{BB962C8B-B14F-4D97-AF65-F5344CB8AC3E}">
        <p14:creationId xmlns:p14="http://schemas.microsoft.com/office/powerpoint/2010/main" val="11499262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dirty="0">
                <a:effectLst/>
                <a:latin typeface="Times New Roman" panose="02020603050405020304" pitchFamily="18" charset="0"/>
                <a:ea typeface="+mn-ea"/>
              </a:rPr>
              <a:t>NARFBs can be divided into organometallic-based NARFB, metal-free based NARFB and other NARFBs. Our work focuses on the first two. </a:t>
            </a:r>
          </a:p>
          <a:p>
            <a:r>
              <a:rPr lang="en-US" altLang="zh-CN" sz="1200" dirty="0">
                <a:effectLst/>
                <a:latin typeface="Times New Roman" panose="02020603050405020304" pitchFamily="18" charset="0"/>
                <a:ea typeface="+mn-ea"/>
              </a:rPr>
              <a:t>The organometallic species is formed by the combination of the metal center and the ligand. </a:t>
            </a:r>
          </a:p>
          <a:p>
            <a:r>
              <a:rPr lang="en-US" altLang="zh-CN" sz="1200" dirty="0">
                <a:effectLst/>
                <a:latin typeface="Times New Roman" panose="02020603050405020304" pitchFamily="18" charset="0"/>
                <a:ea typeface="+mn-ea"/>
              </a:rPr>
              <a:t>The metal-free organic materials undergo redox reactions based on the charge-state change of the active sites.</a:t>
            </a:r>
            <a:endParaRPr lang="zh-CN" altLang="en-US" dirty="0"/>
          </a:p>
          <a:p>
            <a:endParaRPr lang="en-FI" dirty="0"/>
          </a:p>
        </p:txBody>
      </p:sp>
      <p:sp>
        <p:nvSpPr>
          <p:cNvPr id="4" name="Slide Number Placeholder 3"/>
          <p:cNvSpPr>
            <a:spLocks noGrp="1"/>
          </p:cNvSpPr>
          <p:nvPr>
            <p:ph type="sldNum" sz="quarter" idx="5"/>
          </p:nvPr>
        </p:nvSpPr>
        <p:spPr/>
        <p:txBody>
          <a:bodyPr/>
          <a:lstStyle/>
          <a:p>
            <a:fld id="{9A98F0C6-48CA-47BA-BAFB-D150E99F81AB}" type="slidenum">
              <a:rPr lang="en-FI" smtClean="0"/>
              <a:t>8</a:t>
            </a:fld>
            <a:endParaRPr lang="en-FI"/>
          </a:p>
        </p:txBody>
      </p:sp>
    </p:spTree>
    <p:extLst>
      <p:ext uri="{BB962C8B-B14F-4D97-AF65-F5344CB8AC3E}">
        <p14:creationId xmlns:p14="http://schemas.microsoft.com/office/powerpoint/2010/main" val="3929159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fontAlgn="auto" hangingPunct="1">
              <a:lnSpc>
                <a:spcPct val="150000"/>
              </a:lnSpc>
              <a:spcBef>
                <a:spcPts val="0"/>
              </a:spcBef>
              <a:spcAft>
                <a:spcPts val="0"/>
              </a:spcAft>
              <a:buFont typeface="Wingdings" panose="05000000000000000000" pitchFamily="2" charset="2"/>
              <a:buNone/>
              <a:defRPr/>
            </a:pPr>
            <a:r>
              <a:rPr lang="en-US" altLang="zh-CN" dirty="0"/>
              <a:t>The active materials of non-aqueous flow batteries are currently facing the following problems: </a:t>
            </a:r>
            <a:r>
              <a:rPr lang="en-US" altLang="zh-CN" sz="1200" dirty="0">
                <a:latin typeface="Times New Roman" panose="02020603050405020304" pitchFamily="18" charset="0"/>
                <a:cs typeface="Times New Roman" panose="02020603050405020304" pitchFamily="18" charset="0"/>
              </a:rPr>
              <a:t>Low solubility, Side reactions and Irreversible capacity decay</a:t>
            </a:r>
          </a:p>
          <a:p>
            <a:r>
              <a:rPr lang="en-US" altLang="zh-CN" dirty="0"/>
              <a:t>The active substance is optimized mainly through molecular modification.</a:t>
            </a:r>
          </a:p>
          <a:p>
            <a:endParaRPr lang="en-FI" dirty="0"/>
          </a:p>
        </p:txBody>
      </p:sp>
      <p:sp>
        <p:nvSpPr>
          <p:cNvPr id="4" name="Slide Number Placeholder 3"/>
          <p:cNvSpPr>
            <a:spLocks noGrp="1"/>
          </p:cNvSpPr>
          <p:nvPr>
            <p:ph type="sldNum" sz="quarter" idx="5"/>
          </p:nvPr>
        </p:nvSpPr>
        <p:spPr/>
        <p:txBody>
          <a:bodyPr/>
          <a:lstStyle/>
          <a:p>
            <a:fld id="{9A98F0C6-48CA-47BA-BAFB-D150E99F81AB}" type="slidenum">
              <a:rPr lang="en-FI" smtClean="0"/>
              <a:t>9</a:t>
            </a:fld>
            <a:endParaRPr lang="en-FI"/>
          </a:p>
        </p:txBody>
      </p:sp>
    </p:spTree>
    <p:extLst>
      <p:ext uri="{BB962C8B-B14F-4D97-AF65-F5344CB8AC3E}">
        <p14:creationId xmlns:p14="http://schemas.microsoft.com/office/powerpoint/2010/main" val="2421793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functions as preventing the crossover of the positive and negative active species whilst facilitating the transfer of the supporting electrolyte ions </a:t>
            </a:r>
            <a:endParaRPr lang="en-FI" dirty="0"/>
          </a:p>
        </p:txBody>
      </p:sp>
      <p:sp>
        <p:nvSpPr>
          <p:cNvPr id="4" name="Slide Number Placeholder 3"/>
          <p:cNvSpPr>
            <a:spLocks noGrp="1"/>
          </p:cNvSpPr>
          <p:nvPr>
            <p:ph type="sldNum" sz="quarter" idx="5"/>
          </p:nvPr>
        </p:nvSpPr>
        <p:spPr/>
        <p:txBody>
          <a:bodyPr/>
          <a:lstStyle/>
          <a:p>
            <a:fld id="{9A98F0C6-48CA-47BA-BAFB-D150E99F81AB}" type="slidenum">
              <a:rPr lang="en-FI" smtClean="0"/>
              <a:t>10</a:t>
            </a:fld>
            <a:endParaRPr lang="en-FI"/>
          </a:p>
        </p:txBody>
      </p:sp>
    </p:spTree>
    <p:extLst>
      <p:ext uri="{BB962C8B-B14F-4D97-AF65-F5344CB8AC3E}">
        <p14:creationId xmlns:p14="http://schemas.microsoft.com/office/powerpoint/2010/main" val="2655913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A75114-0A27-4E6A-ABBA-DE11410396BB}" type="datetime8">
              <a:rPr lang="en-FI" smtClean="0"/>
              <a:t>08/26/2021 08:56</a:t>
            </a:fld>
            <a:endParaRPr lang="en-FI"/>
          </a:p>
        </p:txBody>
      </p:sp>
      <p:sp>
        <p:nvSpPr>
          <p:cNvPr id="5" name="Footer Placeholder 4"/>
          <p:cNvSpPr>
            <a:spLocks noGrp="1"/>
          </p:cNvSpPr>
          <p:nvPr>
            <p:ph type="ftr" sz="quarter" idx="11"/>
          </p:nvPr>
        </p:nvSpPr>
        <p:spPr/>
        <p:txBody>
          <a:bodyPr/>
          <a:lstStyle/>
          <a:p>
            <a:endParaRPr lang="en-FI"/>
          </a:p>
        </p:txBody>
      </p:sp>
      <p:sp>
        <p:nvSpPr>
          <p:cNvPr id="6" name="Slide Number Placeholder 5"/>
          <p:cNvSpPr>
            <a:spLocks noGrp="1"/>
          </p:cNvSpPr>
          <p:nvPr>
            <p:ph type="sldNum" sz="quarter" idx="12"/>
          </p:nvPr>
        </p:nvSpPr>
        <p:spPr/>
        <p:txBody>
          <a:bodyPr/>
          <a:lstStyle/>
          <a:p>
            <a:fld id="{64E638CD-22ED-4189-A410-DF187C4A0AA6}" type="slidenum">
              <a:rPr lang="en-FI" smtClean="0"/>
              <a:t>‹#›</a:t>
            </a:fld>
            <a:endParaRPr lang="en-FI"/>
          </a:p>
        </p:txBody>
      </p:sp>
    </p:spTree>
    <p:extLst>
      <p:ext uri="{BB962C8B-B14F-4D97-AF65-F5344CB8AC3E}">
        <p14:creationId xmlns:p14="http://schemas.microsoft.com/office/powerpoint/2010/main" val="1701807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745781-D2C0-44EC-B615-0639117FBE37}" type="datetime8">
              <a:rPr lang="en-FI" smtClean="0"/>
              <a:t>08/26/2021 08:56</a:t>
            </a:fld>
            <a:endParaRPr lang="en-FI"/>
          </a:p>
        </p:txBody>
      </p:sp>
      <p:sp>
        <p:nvSpPr>
          <p:cNvPr id="5" name="Footer Placeholder 4"/>
          <p:cNvSpPr>
            <a:spLocks noGrp="1"/>
          </p:cNvSpPr>
          <p:nvPr>
            <p:ph type="ftr" sz="quarter" idx="11"/>
          </p:nvPr>
        </p:nvSpPr>
        <p:spPr/>
        <p:txBody>
          <a:bodyPr/>
          <a:lstStyle/>
          <a:p>
            <a:endParaRPr lang="en-FI"/>
          </a:p>
        </p:txBody>
      </p:sp>
      <p:sp>
        <p:nvSpPr>
          <p:cNvPr id="6" name="Slide Number Placeholder 5"/>
          <p:cNvSpPr>
            <a:spLocks noGrp="1"/>
          </p:cNvSpPr>
          <p:nvPr>
            <p:ph type="sldNum" sz="quarter" idx="12"/>
          </p:nvPr>
        </p:nvSpPr>
        <p:spPr/>
        <p:txBody>
          <a:bodyPr/>
          <a:lstStyle/>
          <a:p>
            <a:fld id="{64E638CD-22ED-4189-A410-DF187C4A0AA6}" type="slidenum">
              <a:rPr lang="en-FI" smtClean="0"/>
              <a:t>‹#›</a:t>
            </a:fld>
            <a:endParaRPr lang="en-FI"/>
          </a:p>
        </p:txBody>
      </p:sp>
    </p:spTree>
    <p:extLst>
      <p:ext uri="{BB962C8B-B14F-4D97-AF65-F5344CB8AC3E}">
        <p14:creationId xmlns:p14="http://schemas.microsoft.com/office/powerpoint/2010/main" val="35961496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7384FC-81B8-4B33-B596-AA336B066254}" type="datetime8">
              <a:rPr lang="en-FI" smtClean="0"/>
              <a:t>08/26/2021 08:56</a:t>
            </a:fld>
            <a:endParaRPr lang="en-FI"/>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FI"/>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E638CD-22ED-4189-A410-DF187C4A0AA6}" type="slidenum">
              <a:rPr lang="en-FI" smtClean="0"/>
              <a:t>‹#›</a:t>
            </a:fld>
            <a:endParaRPr lang="en-FI"/>
          </a:p>
        </p:txBody>
      </p:sp>
      <p:grpSp>
        <p:nvGrpSpPr>
          <p:cNvPr id="7" name="组合 6">
            <a:extLst>
              <a:ext uri="{FF2B5EF4-FFF2-40B4-BE49-F238E27FC236}">
                <a16:creationId xmlns:a16="http://schemas.microsoft.com/office/drawing/2014/main" id="{2A4B4B12-36BA-40BB-BE27-8985509C67AE}"/>
              </a:ext>
            </a:extLst>
          </p:cNvPr>
          <p:cNvGrpSpPr/>
          <p:nvPr userDrawn="1"/>
        </p:nvGrpSpPr>
        <p:grpSpPr>
          <a:xfrm>
            <a:off x="7235418" y="9296"/>
            <a:ext cx="1616739" cy="773812"/>
            <a:chOff x="7235418" y="9296"/>
            <a:chExt cx="1616739" cy="773812"/>
          </a:xfrm>
        </p:grpSpPr>
        <p:pic>
          <p:nvPicPr>
            <p:cNvPr id="8" name="Picture 2" descr="https://timgsa.baidu.com/timg?image&amp;quality=80&amp;size=b9999_10000&amp;sec=1511846412595&amp;di=14b6c1115f5a5e45a426a0e55ab8509b&amp;imgtype=0&amp;src=http%3A%2F%2Fzs.tju.edu.cn%2Fyxjs%2Fyxsz%2F201606%2FW020160621426099109459.png">
              <a:extLst>
                <a:ext uri="{FF2B5EF4-FFF2-40B4-BE49-F238E27FC236}">
                  <a16:creationId xmlns:a16="http://schemas.microsoft.com/office/drawing/2014/main" id="{91E543B3-7D2D-41DD-B676-62F60A5B411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45786" y="23090"/>
              <a:ext cx="706371" cy="706371"/>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10">
              <a:extLst>
                <a:ext uri="{FF2B5EF4-FFF2-40B4-BE49-F238E27FC236}">
                  <a16:creationId xmlns:a16="http://schemas.microsoft.com/office/drawing/2014/main" id="{08CD5D84-7AD4-47EC-939B-A1CD83ED32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35418" y="9296"/>
              <a:ext cx="910368" cy="773812"/>
            </a:xfrm>
            <a:prstGeom prst="rect">
              <a:avLst/>
            </a:prstGeom>
          </p:spPr>
        </p:pic>
      </p:grpSp>
      <p:grpSp>
        <p:nvGrpSpPr>
          <p:cNvPr id="10" name="Group 192">
            <a:extLst>
              <a:ext uri="{FF2B5EF4-FFF2-40B4-BE49-F238E27FC236}">
                <a16:creationId xmlns:a16="http://schemas.microsoft.com/office/drawing/2014/main" id="{8F032A78-3A78-4C82-88AF-7AFE200076F7}"/>
              </a:ext>
            </a:extLst>
          </p:cNvPr>
          <p:cNvGrpSpPr>
            <a:grpSpLocks/>
          </p:cNvGrpSpPr>
          <p:nvPr userDrawn="1"/>
        </p:nvGrpSpPr>
        <p:grpSpPr bwMode="auto">
          <a:xfrm>
            <a:off x="262800" y="707502"/>
            <a:ext cx="8553322" cy="143588"/>
            <a:chOff x="192" y="491"/>
            <a:chExt cx="5489" cy="85"/>
          </a:xfrm>
          <a:solidFill>
            <a:srgbClr val="00B0F0"/>
          </a:solidFill>
        </p:grpSpPr>
        <p:sp>
          <p:nvSpPr>
            <p:cNvPr id="11" name="Rectangle 193">
              <a:extLst>
                <a:ext uri="{FF2B5EF4-FFF2-40B4-BE49-F238E27FC236}">
                  <a16:creationId xmlns:a16="http://schemas.microsoft.com/office/drawing/2014/main" id="{6356A47F-D325-42E1-A13E-79CA31FF5382}"/>
                </a:ext>
              </a:extLst>
            </p:cNvPr>
            <p:cNvSpPr>
              <a:spLocks noChangeArrowheads="1"/>
            </p:cNvSpPr>
            <p:nvPr/>
          </p:nvSpPr>
          <p:spPr bwMode="gray">
            <a:xfrm>
              <a:off x="192" y="491"/>
              <a:ext cx="1226" cy="85"/>
            </a:xfrm>
            <a:prstGeom prst="rect">
              <a:avLst/>
            </a:prstGeom>
            <a:solidFill>
              <a:srgbClr val="01458B"/>
            </a:solidFill>
            <a:ln w="9525">
              <a:solidFill>
                <a:srgbClr val="01458B"/>
              </a:solidFill>
              <a:miter lim="800000"/>
              <a:headEnd/>
              <a:tailEnd/>
            </a:ln>
            <a:effectLst/>
          </p:spPr>
          <p:txBody>
            <a:bodyPr wrap="none" anchor="ctr"/>
            <a:lstStyle/>
            <a:p>
              <a:endParaRPr lang="zh-CN" altLang="en-US">
                <a:solidFill>
                  <a:prstClr val="black"/>
                </a:solidFill>
                <a:latin typeface="Arial" panose="020B0604020202020204" pitchFamily="34" charset="0"/>
                <a:ea typeface="Microsoft YaHei" panose="020B0503020204020204" pitchFamily="34" charset="-122"/>
                <a:sym typeface="Arial" panose="020B0604020202020204" pitchFamily="34" charset="0"/>
              </a:endParaRPr>
            </a:p>
          </p:txBody>
        </p:sp>
        <p:sp>
          <p:nvSpPr>
            <p:cNvPr id="12" name="Line 194">
              <a:extLst>
                <a:ext uri="{FF2B5EF4-FFF2-40B4-BE49-F238E27FC236}">
                  <a16:creationId xmlns:a16="http://schemas.microsoft.com/office/drawing/2014/main" id="{FC64CFEB-D418-44BA-B270-E35A6E406713}"/>
                </a:ext>
              </a:extLst>
            </p:cNvPr>
            <p:cNvSpPr>
              <a:spLocks noChangeShapeType="1"/>
            </p:cNvSpPr>
            <p:nvPr/>
          </p:nvSpPr>
          <p:spPr bwMode="gray">
            <a:xfrm>
              <a:off x="192" y="576"/>
              <a:ext cx="5489" cy="0"/>
            </a:xfrm>
            <a:prstGeom prst="line">
              <a:avLst/>
            </a:prstGeom>
            <a:grpFill/>
            <a:ln w="19050">
              <a:solidFill>
                <a:srgbClr val="01458B"/>
              </a:solidFill>
              <a:round/>
              <a:headEnd/>
              <a:tailEnd/>
            </a:ln>
            <a:effectLst/>
          </p:spPr>
          <p:txBody>
            <a:bodyPr/>
            <a:lstStyle/>
            <a:p>
              <a:endParaRPr lang="zh-CN" altLang="en-US">
                <a:solidFill>
                  <a:prstClr val="black"/>
                </a:solidFill>
                <a:latin typeface="Arial" panose="020B0604020202020204" pitchFamily="34" charset="0"/>
                <a:ea typeface="Microsoft YaHei" panose="020B0503020204020204" pitchFamily="34" charset="-122"/>
                <a:sym typeface="Arial" panose="020B0604020202020204" pitchFamily="34" charset="0"/>
              </a:endParaRPr>
            </a:p>
          </p:txBody>
        </p:sp>
      </p:grpSp>
    </p:spTree>
    <p:extLst>
      <p:ext uri="{BB962C8B-B14F-4D97-AF65-F5344CB8AC3E}">
        <p14:creationId xmlns:p14="http://schemas.microsoft.com/office/powerpoint/2010/main" val="1854969418"/>
      </p:ext>
    </p:extLst>
  </p:cSld>
  <p:clrMap bg1="lt1" tx1="dk1" bg2="lt2" tx2="dk2" accent1="accent1" accent2="accent2" accent3="accent3" accent4="accent4" accent5="accent5" accent6="accent6" hlink="hlink" folHlink="folHlink"/>
  <p:sldLayoutIdLst>
    <p:sldLayoutId id="2147483661" r:id="rId1"/>
    <p:sldLayoutId id="2147483662"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2.jpg"/><Relationship Id="rId5" Type="http://schemas.openxmlformats.org/officeDocument/2006/relationships/image" Target="../media/image1.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1.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package" Target="../embeddings/Microsoft_Word_Document.docx"/><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tif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jp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8" Type="http://schemas.openxmlformats.org/officeDocument/2006/relationships/image" Target="../media/image57.emf"/><Relationship Id="rId3" Type="http://schemas.openxmlformats.org/officeDocument/2006/relationships/image" Target="../media/image51.jpg"/><Relationship Id="rId7" Type="http://schemas.openxmlformats.org/officeDocument/2006/relationships/package" Target="../embeddings/Microsoft_Word_Document1.docx"/><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jpg"/></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2.emf"/><Relationship Id="rId2" Type="http://schemas.openxmlformats.org/officeDocument/2006/relationships/image" Target="../media/image58.png"/><Relationship Id="rId1" Type="http://schemas.openxmlformats.org/officeDocument/2006/relationships/slideLayout" Target="../slideLayouts/slideLayout1.xml"/><Relationship Id="rId6" Type="http://schemas.openxmlformats.org/officeDocument/2006/relationships/package" Target="../embeddings/Microsoft_Word_Document2.docx"/><Relationship Id="rId5" Type="http://schemas.openxmlformats.org/officeDocument/2006/relationships/image" Target="../media/image61.png"/><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24.xml.rels><?xml version="1.0" encoding="UTF-8" standalone="yes"?>
<Relationships xmlns="http://schemas.openxmlformats.org/package/2006/relationships"><Relationship Id="rId3" Type="http://schemas.openxmlformats.org/officeDocument/2006/relationships/image" Target="../media/image69.ti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0.ti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71.tiff"/></Relationships>
</file>

<file path=ppt/slides/_rels/slide26.xml.rels><?xml version="1.0" encoding="UTF-8" standalone="yes"?>
<Relationships xmlns="http://schemas.openxmlformats.org/package/2006/relationships"><Relationship Id="rId3" Type="http://schemas.openxmlformats.org/officeDocument/2006/relationships/image" Target="../media/image72.tif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73.tiff"/></Relationships>
</file>

<file path=ppt/slides/_rels/slide27.xml.rels><?xml version="1.0" encoding="UTF-8" standalone="yes"?>
<Relationships xmlns="http://schemas.openxmlformats.org/package/2006/relationships"><Relationship Id="rId3" Type="http://schemas.openxmlformats.org/officeDocument/2006/relationships/image" Target="../media/image74.tiff"/><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tiff"/></Relationships>
</file>

<file path=ppt/slides/_rels/slide28.xml.rels><?xml version="1.0" encoding="UTF-8" standalone="yes"?>
<Relationships xmlns="http://schemas.openxmlformats.org/package/2006/relationships"><Relationship Id="rId3" Type="http://schemas.openxmlformats.org/officeDocument/2006/relationships/image" Target="../media/image77.tif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8.tif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emf"/><Relationship Id="rId7" Type="http://schemas.openxmlformats.org/officeDocument/2006/relationships/image" Target="../media/image10.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emf"/><Relationship Id="rId9" Type="http://schemas.openxmlformats.org/officeDocument/2006/relationships/image" Target="../media/image12.svg"/></Relationships>
</file>

<file path=ppt/slides/_rels/slide3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81.tiff"/></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3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6.tiff"/><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png"/></Relationships>
</file>

<file path=ppt/slides/_rels/slide36.xml.rels><?xml version="1.0" encoding="UTF-8" standalone="yes"?>
<Relationships xmlns="http://schemas.openxmlformats.org/package/2006/relationships"><Relationship Id="rId3" Type="http://schemas.openxmlformats.org/officeDocument/2006/relationships/image" Target="../media/image89.tiff"/><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91.jpg"/><Relationship Id="rId4" Type="http://schemas.openxmlformats.org/officeDocument/2006/relationships/image" Target="../media/image90.jpg"/></Relationships>
</file>

<file path=ppt/slides/_rels/slide37.xml.rels><?xml version="1.0" encoding="UTF-8" standalone="yes"?>
<Relationships xmlns="http://schemas.openxmlformats.org/package/2006/relationships"><Relationship Id="rId3" Type="http://schemas.openxmlformats.org/officeDocument/2006/relationships/image" Target="../media/image92.tif"/><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93.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2.emf"/><Relationship Id="rId13" Type="http://schemas.openxmlformats.org/officeDocument/2006/relationships/image" Target="../media/image27.png"/><Relationship Id="rId3" Type="http://schemas.microsoft.com/office/2017/06/relationships/model3d" Target="../media/model3d1.glb"/><Relationship Id="rId7" Type="http://schemas.openxmlformats.org/officeDocument/2006/relationships/image" Target="../media/image21.tiff"/><Relationship Id="rId12"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emf"/><Relationship Id="rId5" Type="http://schemas.openxmlformats.org/officeDocument/2006/relationships/image" Target="../media/image19.emf"/><Relationship Id="rId15" Type="http://schemas.openxmlformats.org/officeDocument/2006/relationships/image" Target="../media/image29.png"/><Relationship Id="rId10" Type="http://schemas.openxmlformats.org/officeDocument/2006/relationships/image" Target="../media/image24.emf"/><Relationship Id="rId4" Type="http://schemas.openxmlformats.org/officeDocument/2006/relationships/image" Target="../media/image18.png"/><Relationship Id="rId9" Type="http://schemas.openxmlformats.org/officeDocument/2006/relationships/image" Target="../media/image23.emf"/><Relationship Id="rId14"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6.png"/><Relationship Id="rId4" Type="http://schemas.openxmlformats.org/officeDocument/2006/relationships/image" Target="../media/image31.png"/><Relationship Id="rId9" Type="http://schemas.openxmlformats.org/officeDocument/2006/relationships/image" Target="../media/image3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4565456-6370-48C6-A40B-62471F1B2848}"/>
              </a:ext>
            </a:extLst>
          </p:cNvPr>
          <p:cNvSpPr>
            <a:spLocks noGrp="1"/>
          </p:cNvSpPr>
          <p:nvPr>
            <p:ph type="sldNum" sz="quarter" idx="12"/>
          </p:nvPr>
        </p:nvSpPr>
        <p:spPr>
          <a:xfrm>
            <a:off x="6314114" y="6202241"/>
            <a:ext cx="2057400" cy="365125"/>
          </a:xfrm>
        </p:spPr>
        <p:txBody>
          <a:bodyPr/>
          <a:lstStyle/>
          <a:p>
            <a:fld id="{64E638CD-22ED-4189-A410-DF187C4A0AA6}" type="slidenum">
              <a:rPr lang="en-FI" smtClean="0">
                <a:latin typeface="Arial" panose="020B0604020202020204" pitchFamily="34" charset="0"/>
                <a:ea typeface="Microsoft YaHei" panose="020B0503020204020204" pitchFamily="34" charset="-122"/>
                <a:cs typeface="+mn-ea"/>
                <a:sym typeface="Arial" panose="020B0604020202020204" pitchFamily="34" charset="0"/>
              </a:rPr>
              <a:t>1</a:t>
            </a:fld>
            <a:endParaRPr lang="en-FI" dirty="0">
              <a:latin typeface="Arial" panose="020B0604020202020204" pitchFamily="34" charset="0"/>
              <a:ea typeface="Microsoft YaHei" panose="020B0503020204020204" pitchFamily="34" charset="-122"/>
              <a:cs typeface="+mn-ea"/>
              <a:sym typeface="Arial" panose="020B0604020202020204" pitchFamily="34" charset="0"/>
            </a:endParaRPr>
          </a:p>
        </p:txBody>
      </p:sp>
      <p:pic>
        <p:nvPicPr>
          <p:cNvPr id="6" name="Picture 10" descr="https://timgsa.baidu.com/timg?image&amp;quality=80&amp;size=b9999_10000&amp;sec=1511611650075&amp;di=768616a674beccd1059de056fe4e83f0&amp;imgtype=0&amp;src=http%3A%2F%2Fpic34.photophoto.cn%2F20150110%2F0040039496121418_b.jpg">
            <a:extLst>
              <a:ext uri="{FF2B5EF4-FFF2-40B4-BE49-F238E27FC236}">
                <a16:creationId xmlns:a16="http://schemas.microsoft.com/office/drawing/2014/main" id="{9C45AC0C-25C1-43D4-B565-EF8CCF513DB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064" t="12333" r="19996" b="18666"/>
          <a:stretch/>
        </p:blipFill>
        <p:spPr bwMode="auto">
          <a:xfrm>
            <a:off x="4523413" y="-1710"/>
            <a:ext cx="4642898" cy="3408759"/>
          </a:xfrm>
          <a:prstGeom prst="rect">
            <a:avLst/>
          </a:prstGeom>
          <a:blipFill>
            <a:blip r:embed="rId3"/>
            <a:tile tx="0" ty="0" sx="100000" sy="100000" flip="none" algn="tl"/>
          </a:blipFill>
          <a:ln>
            <a:noFill/>
          </a:ln>
        </p:spPr>
      </p:pic>
      <p:pic>
        <p:nvPicPr>
          <p:cNvPr id="7" name="Picture 2" descr="See the source image">
            <a:extLst>
              <a:ext uri="{FF2B5EF4-FFF2-40B4-BE49-F238E27FC236}">
                <a16:creationId xmlns:a16="http://schemas.microsoft.com/office/drawing/2014/main" id="{1F308E70-8E06-4FC3-94B0-0973496334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64" y="-4475"/>
            <a:ext cx="4514850" cy="3381375"/>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16">
            <a:extLst>
              <a:ext uri="{FF2B5EF4-FFF2-40B4-BE49-F238E27FC236}">
                <a16:creationId xmlns:a16="http://schemas.microsoft.com/office/drawing/2014/main" id="{09716937-7054-4DE1-B0A3-5CD22572943B}"/>
              </a:ext>
            </a:extLst>
          </p:cNvPr>
          <p:cNvSpPr/>
          <p:nvPr/>
        </p:nvSpPr>
        <p:spPr>
          <a:xfrm rot="10800000">
            <a:off x="-229" y="18532"/>
            <a:ext cx="9157747" cy="3408758"/>
          </a:xfrm>
          <a:prstGeom prst="rect">
            <a:avLst/>
          </a:prstGeom>
          <a:gradFill>
            <a:gsLst>
              <a:gs pos="100000">
                <a:schemeClr val="accent1">
                  <a:tint val="66000"/>
                  <a:satMod val="160000"/>
                  <a:alpha val="0"/>
                  <a:lumMod val="72000"/>
                  <a:lumOff val="28000"/>
                </a:schemeClr>
              </a:gs>
              <a:gs pos="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9" name="矩形 7">
            <a:extLst>
              <a:ext uri="{FF2B5EF4-FFF2-40B4-BE49-F238E27FC236}">
                <a16:creationId xmlns:a16="http://schemas.microsoft.com/office/drawing/2014/main" id="{0DDBD2EA-F0A3-4EF1-9CA8-1A8221245375}"/>
              </a:ext>
            </a:extLst>
          </p:cNvPr>
          <p:cNvSpPr/>
          <p:nvPr/>
        </p:nvSpPr>
        <p:spPr>
          <a:xfrm rot="16200000">
            <a:off x="3023065" y="-495587"/>
            <a:ext cx="3000693" cy="3982918"/>
          </a:xfrm>
          <a:prstGeom prst="rect">
            <a:avLst/>
          </a:prstGeom>
          <a:gradFill>
            <a:gsLst>
              <a:gs pos="55000">
                <a:srgbClr val="FFFFFF"/>
              </a:gs>
              <a:gs pos="100000">
                <a:schemeClr val="bg1">
                  <a:alpha val="0"/>
                </a:schemeClr>
              </a:gs>
              <a:gs pos="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10" name="矩形 18">
            <a:extLst>
              <a:ext uri="{FF2B5EF4-FFF2-40B4-BE49-F238E27FC236}">
                <a16:creationId xmlns:a16="http://schemas.microsoft.com/office/drawing/2014/main" id="{008AC633-FAD9-40EE-A722-30C679A35363}"/>
              </a:ext>
            </a:extLst>
          </p:cNvPr>
          <p:cNvSpPr/>
          <p:nvPr/>
        </p:nvSpPr>
        <p:spPr>
          <a:xfrm>
            <a:off x="639756" y="2137883"/>
            <a:ext cx="7888137" cy="1478418"/>
          </a:xfrm>
          <a:prstGeom prst="rect">
            <a:avLst/>
          </a:prstGeom>
        </p:spPr>
        <p:txBody>
          <a:bodyPr wrap="square">
            <a:spAutoFit/>
          </a:bodyPr>
          <a:lstStyle/>
          <a:p>
            <a:pPr lvl="0" algn="ctr">
              <a:lnSpc>
                <a:spcPct val="150000"/>
              </a:lnSpc>
              <a:defRPr/>
            </a:pPr>
            <a:r>
              <a:rPr kumimoji="0" lang="it-IT" altLang="zh-CN" sz="3200" b="1" i="0" u="none" strike="noStrike" kern="1200" cap="none" spc="0" normalizeH="0" baseline="0" noProof="0" dirty="0" err="1">
                <a:ln>
                  <a:noFill/>
                </a:ln>
                <a:solidFill>
                  <a:srgbClr val="44546A">
                    <a:lumMod val="50000"/>
                  </a:srgbClr>
                </a:solidFill>
                <a:effectLst>
                  <a:outerShdw blurRad="38100" dist="38100" dir="2700000" algn="tl">
                    <a:srgbClr val="000000">
                      <a:alpha val="43137"/>
                    </a:srgbClr>
                  </a:outerShdw>
                </a:effectLst>
                <a:uLnTx/>
                <a:uFillTx/>
                <a:latin typeface="Arial" panose="020B0604020202020204" pitchFamily="34" charset="0"/>
                <a:ea typeface="Microsoft YaHei" panose="020B0503020204020204" pitchFamily="34" charset="-122"/>
                <a:cs typeface="+mn-ea"/>
                <a:sym typeface="Arial" panose="020B0604020202020204" pitchFamily="34" charset="0"/>
              </a:rPr>
              <a:t>Recent</a:t>
            </a:r>
            <a:r>
              <a:rPr kumimoji="0" lang="it-IT" altLang="zh-CN" sz="3200" b="1" i="0" u="none" strike="noStrike" kern="1200" cap="none" spc="0" normalizeH="0" baseline="0" noProof="0" dirty="0">
                <a:ln>
                  <a:noFill/>
                </a:ln>
                <a:solidFill>
                  <a:srgbClr val="44546A">
                    <a:lumMod val="50000"/>
                  </a:srgbClr>
                </a:solidFill>
                <a:effectLst>
                  <a:outerShdw blurRad="38100" dist="38100" dir="2700000" algn="tl">
                    <a:srgbClr val="000000">
                      <a:alpha val="43137"/>
                    </a:srgbClr>
                  </a:outerShdw>
                </a:effectLst>
                <a:uLnTx/>
                <a:uFillTx/>
                <a:latin typeface="Arial" panose="020B0604020202020204" pitchFamily="34" charset="0"/>
                <a:ea typeface="Microsoft YaHei" panose="020B0503020204020204" pitchFamily="34" charset="-122"/>
                <a:cs typeface="+mn-ea"/>
                <a:sym typeface="Arial" panose="020B0604020202020204" pitchFamily="34" charset="0"/>
              </a:rPr>
              <a:t> </a:t>
            </a:r>
            <a:r>
              <a:rPr kumimoji="0" lang="en-FI" altLang="zh-CN" sz="3200" b="1" i="0" u="none" strike="noStrike" kern="1200" cap="none" spc="0" normalizeH="0" baseline="0" noProof="0" dirty="0">
                <a:ln>
                  <a:noFill/>
                </a:ln>
                <a:solidFill>
                  <a:srgbClr val="44546A">
                    <a:lumMod val="50000"/>
                  </a:srgbClr>
                </a:solidFill>
                <a:effectLst>
                  <a:outerShdw blurRad="38100" dist="38100" dir="2700000" algn="tl">
                    <a:srgbClr val="000000">
                      <a:alpha val="43137"/>
                    </a:srgbClr>
                  </a:outerShdw>
                </a:effectLst>
                <a:uLnTx/>
                <a:uFillTx/>
                <a:latin typeface="Arial" panose="020B0604020202020204" pitchFamily="34" charset="0"/>
                <a:ea typeface="Microsoft YaHei" panose="020B0503020204020204" pitchFamily="34" charset="-122"/>
                <a:cs typeface="+mn-ea"/>
                <a:sym typeface="Arial" panose="020B0604020202020204" pitchFamily="34" charset="0"/>
              </a:rPr>
              <a:t>work</a:t>
            </a:r>
            <a:r>
              <a:rPr kumimoji="0" lang="it-IT" altLang="zh-CN" sz="3200" b="1" i="0" u="none" strike="noStrike" kern="1200" cap="none" spc="0" normalizeH="0" baseline="0" noProof="0" dirty="0">
                <a:ln>
                  <a:noFill/>
                </a:ln>
                <a:solidFill>
                  <a:srgbClr val="44546A">
                    <a:lumMod val="50000"/>
                  </a:srgbClr>
                </a:solidFill>
                <a:effectLst>
                  <a:outerShdw blurRad="38100" dist="38100" dir="2700000" algn="tl">
                    <a:srgbClr val="000000">
                      <a:alpha val="43137"/>
                    </a:srgbClr>
                  </a:outerShdw>
                </a:effectLst>
                <a:uLnTx/>
                <a:uFillTx/>
                <a:latin typeface="Arial" panose="020B0604020202020204" pitchFamily="34" charset="0"/>
                <a:ea typeface="Microsoft YaHei" panose="020B0503020204020204" pitchFamily="34" charset="-122"/>
                <a:cs typeface="+mn-ea"/>
                <a:sym typeface="Arial" panose="020B0604020202020204" pitchFamily="34" charset="0"/>
              </a:rPr>
              <a:t>s on </a:t>
            </a:r>
            <a:r>
              <a:rPr lang="it-IT" altLang="zh-CN" sz="3200" b="1" dirty="0">
                <a:solidFill>
                  <a:srgbClr val="44546A">
                    <a:lumMod val="50000"/>
                  </a:srgbClr>
                </a:solidFill>
                <a:effectLst>
                  <a:outerShdw blurRad="38100" dist="38100" dir="2700000" algn="tl">
                    <a:srgbClr val="000000">
                      <a:alpha val="43137"/>
                    </a:srgbClr>
                  </a:outerShdw>
                </a:effectLst>
                <a:latin typeface="Arial" panose="020B0604020202020204" pitchFamily="34" charset="0"/>
                <a:ea typeface="Microsoft YaHei" panose="020B0503020204020204" pitchFamily="34" charset="-122"/>
                <a:cs typeface="+mn-ea"/>
                <a:sym typeface="Arial" panose="020B0604020202020204" pitchFamily="34" charset="0"/>
              </a:rPr>
              <a:t>non-aqueous redox flow battery </a:t>
            </a:r>
            <a:endParaRPr kumimoji="0" lang="it-IT" altLang="zh-CN" sz="3200" b="1" i="0" u="none" strike="noStrike" kern="1200" cap="none" spc="0" normalizeH="0" baseline="0" noProof="0" dirty="0">
              <a:ln>
                <a:noFill/>
              </a:ln>
              <a:solidFill>
                <a:srgbClr val="44546A">
                  <a:lumMod val="50000"/>
                </a:srgbClr>
              </a:solidFill>
              <a:effectLst>
                <a:outerShdw blurRad="38100" dist="38100" dir="2700000" algn="tl">
                  <a:srgbClr val="000000">
                    <a:alpha val="43137"/>
                  </a:srgbClr>
                </a:outerShdw>
              </a:effectLst>
              <a:uLnTx/>
              <a:uFillTx/>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11" name="矩形 8">
            <a:extLst>
              <a:ext uri="{FF2B5EF4-FFF2-40B4-BE49-F238E27FC236}">
                <a16:creationId xmlns:a16="http://schemas.microsoft.com/office/drawing/2014/main" id="{FB9C6606-DBE0-40FE-B865-60365FD1C68F}"/>
              </a:ext>
            </a:extLst>
          </p:cNvPr>
          <p:cNvSpPr/>
          <p:nvPr/>
        </p:nvSpPr>
        <p:spPr>
          <a:xfrm>
            <a:off x="963036" y="4261145"/>
            <a:ext cx="4824536" cy="2123658"/>
          </a:xfrm>
          <a:prstGeom prst="rect">
            <a:avLst/>
          </a:prstGeom>
        </p:spPr>
        <p:txBody>
          <a:bodyPr wrap="square">
            <a:spAutoFit/>
          </a:bodyPr>
          <a:lstStyle/>
          <a:p>
            <a:r>
              <a:rPr lang="en-US" altLang="zh-CN" b="1" dirty="0">
                <a:latin typeface="Arial" panose="020B0604020202020204" pitchFamily="34" charset="0"/>
                <a:ea typeface="Microsoft YaHei" panose="020B0503020204020204" pitchFamily="34" charset="-122"/>
                <a:cs typeface="+mn-ea"/>
                <a:sym typeface="Arial" panose="020B0604020202020204" pitchFamily="34" charset="0"/>
              </a:rPr>
              <a:t>Yihan Zhen, </a:t>
            </a:r>
            <a:r>
              <a:rPr lang="en-US" altLang="zh-CN" b="1" dirty="0" err="1">
                <a:latin typeface="Arial" panose="020B0604020202020204" pitchFamily="34" charset="0"/>
                <a:ea typeface="Microsoft YaHei" panose="020B0503020204020204" pitchFamily="34" charset="-122"/>
                <a:cs typeface="+mn-ea"/>
                <a:sym typeface="Arial" panose="020B0604020202020204" pitchFamily="34" charset="0"/>
              </a:rPr>
              <a:t>Yongdan</a:t>
            </a:r>
            <a:r>
              <a:rPr lang="en-US" altLang="zh-CN" b="1" dirty="0">
                <a:latin typeface="Arial" panose="020B0604020202020204" pitchFamily="34" charset="0"/>
                <a:ea typeface="Microsoft YaHei" panose="020B0503020204020204" pitchFamily="34" charset="-122"/>
                <a:cs typeface="+mn-ea"/>
                <a:sym typeface="Arial" panose="020B0604020202020204" pitchFamily="34" charset="0"/>
              </a:rPr>
              <a:t> Li</a:t>
            </a:r>
          </a:p>
          <a:p>
            <a:endParaRPr lang="fi-FI" altLang="zh-CN" i="1" dirty="0">
              <a:solidFill>
                <a:prstClr val="black"/>
              </a:solidFill>
              <a:latin typeface="Arial" panose="020B0604020202020204" pitchFamily="34" charset="0"/>
              <a:ea typeface="Microsoft YaHei" panose="020B0503020204020204" pitchFamily="34" charset="-122"/>
              <a:cs typeface="+mn-ea"/>
              <a:sym typeface="Arial" panose="020B0604020202020204" pitchFamily="34" charset="0"/>
            </a:endParaRPr>
          </a:p>
          <a:p>
            <a:r>
              <a:rPr lang="en-US" altLang="zh-CN" sz="1200" i="1" dirty="0">
                <a:solidFill>
                  <a:prstClr val="black"/>
                </a:solidFill>
                <a:latin typeface="Arial" panose="020B0604020202020204" pitchFamily="34" charset="0"/>
                <a:ea typeface="Microsoft YaHei" panose="020B0503020204020204" pitchFamily="34" charset="-122"/>
                <a:cs typeface="+mn-ea"/>
                <a:sym typeface="Arial" panose="020B0604020202020204" pitchFamily="34" charset="0"/>
              </a:rPr>
              <a:t>Department of Chemical and Metallurgical Engineering</a:t>
            </a:r>
          </a:p>
          <a:p>
            <a:r>
              <a:rPr lang="en-US" altLang="zh-CN" sz="1200" i="1" dirty="0">
                <a:solidFill>
                  <a:prstClr val="black"/>
                </a:solidFill>
                <a:latin typeface="Arial" panose="020B0604020202020204" pitchFamily="34" charset="0"/>
                <a:ea typeface="Microsoft YaHei" panose="020B0503020204020204" pitchFamily="34" charset="-122"/>
                <a:cs typeface="+mn-ea"/>
                <a:sym typeface="Arial" panose="020B0604020202020204" pitchFamily="34" charset="0"/>
              </a:rPr>
              <a:t>School of Chemical Engineering</a:t>
            </a:r>
          </a:p>
          <a:p>
            <a:r>
              <a:rPr lang="en-US" altLang="zh-CN" sz="1200" i="1" dirty="0">
                <a:solidFill>
                  <a:prstClr val="black"/>
                </a:solidFill>
                <a:latin typeface="Arial" panose="020B0604020202020204" pitchFamily="34" charset="0"/>
                <a:ea typeface="Microsoft YaHei" panose="020B0503020204020204" pitchFamily="34" charset="-122"/>
                <a:cs typeface="+mn-ea"/>
                <a:sym typeface="Arial" panose="020B0604020202020204" pitchFamily="34" charset="0"/>
              </a:rPr>
              <a:t>Aalto University, Finland</a:t>
            </a:r>
          </a:p>
          <a:p>
            <a:endParaRPr lang="en-US" altLang="zh-CN" sz="1200" i="1" dirty="0">
              <a:solidFill>
                <a:prstClr val="black"/>
              </a:solidFill>
              <a:latin typeface="Arial" panose="020B0604020202020204" pitchFamily="34" charset="0"/>
              <a:ea typeface="Microsoft YaHei" panose="020B0503020204020204" pitchFamily="34" charset="-122"/>
              <a:cs typeface="+mn-ea"/>
              <a:sym typeface="Arial" panose="020B0604020202020204" pitchFamily="34" charset="0"/>
            </a:endParaRPr>
          </a:p>
          <a:p>
            <a:r>
              <a:rPr lang="en-US" altLang="zh-CN" sz="1200" i="1" dirty="0">
                <a:solidFill>
                  <a:prstClr val="black"/>
                </a:solidFill>
                <a:latin typeface="Arial" panose="020B0604020202020204" pitchFamily="34" charset="0"/>
                <a:ea typeface="Microsoft YaHei" panose="020B0503020204020204" pitchFamily="34" charset="-122"/>
                <a:cs typeface="+mn-ea"/>
                <a:sym typeface="Arial" panose="020B0604020202020204" pitchFamily="34" charset="0"/>
              </a:rPr>
              <a:t>School of Chemical Engineering and Technology </a:t>
            </a:r>
          </a:p>
          <a:p>
            <a:r>
              <a:rPr lang="fi-FI" altLang="zh-CN" sz="1200" i="1" dirty="0">
                <a:solidFill>
                  <a:prstClr val="black"/>
                </a:solidFill>
                <a:latin typeface="Arial" panose="020B0604020202020204" pitchFamily="34" charset="0"/>
                <a:ea typeface="Microsoft YaHei" panose="020B0503020204020204" pitchFamily="34" charset="-122"/>
                <a:cs typeface="+mn-ea"/>
                <a:sym typeface="Arial" panose="020B0604020202020204" pitchFamily="34" charset="0"/>
              </a:rPr>
              <a:t>Tianjin University, China</a:t>
            </a:r>
          </a:p>
          <a:p>
            <a:endParaRPr lang="fi-FI" altLang="zh-CN" sz="1200" i="1" dirty="0">
              <a:solidFill>
                <a:prstClr val="black"/>
              </a:solidFill>
              <a:latin typeface="Arial" panose="020B0604020202020204" pitchFamily="34" charset="0"/>
              <a:ea typeface="Microsoft YaHei" panose="020B0503020204020204" pitchFamily="34" charset="-122"/>
              <a:cs typeface="+mn-ea"/>
              <a:sym typeface="Arial" panose="020B0604020202020204" pitchFamily="34" charset="0"/>
            </a:endParaRPr>
          </a:p>
          <a:p>
            <a:r>
              <a:rPr lang="fi-FI" altLang="zh-CN" sz="1200" i="1" dirty="0">
                <a:solidFill>
                  <a:prstClr val="black"/>
                </a:solidFill>
                <a:latin typeface="Arial" panose="020B0604020202020204" pitchFamily="34" charset="0"/>
                <a:ea typeface="Microsoft YaHei" panose="020B0503020204020204" pitchFamily="34" charset="-122"/>
                <a:cs typeface="+mn-ea"/>
                <a:sym typeface="Arial" panose="020B0604020202020204" pitchFamily="34" charset="0"/>
              </a:rPr>
              <a:t>Email: yongdan.li@aalto.fi; ydli@tju.edu.cn</a:t>
            </a:r>
          </a:p>
        </p:txBody>
      </p:sp>
      <p:pic>
        <p:nvPicPr>
          <p:cNvPr id="12" name="Picture 2" descr="https://timgsa.baidu.com/timg?image&amp;quality=80&amp;size=b9999_10000&amp;sec=1511846412595&amp;di=14b6c1115f5a5e45a426a0e55ab8509b&amp;imgtype=0&amp;src=http%3A%2F%2Fzs.tju.edu.cn%2Fyxjs%2Fyxsz%2F201606%2FW020160621426099109459.png">
            <a:extLst>
              <a:ext uri="{FF2B5EF4-FFF2-40B4-BE49-F238E27FC236}">
                <a16:creationId xmlns:a16="http://schemas.microsoft.com/office/drawing/2014/main" id="{68DD163A-A10C-43D1-8775-CB5AA3BE8D1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80964" y="5828522"/>
            <a:ext cx="828000" cy="828000"/>
          </a:xfrm>
          <a:prstGeom prst="rect">
            <a:avLst/>
          </a:prstGeom>
          <a:noFill/>
          <a:extLst>
            <a:ext uri="{909E8E84-426E-40DD-AFC4-6F175D3DCCD1}">
              <a14:hiddenFill xmlns:a14="http://schemas.microsoft.com/office/drawing/2010/main">
                <a:solidFill>
                  <a:srgbClr val="FFFFFF"/>
                </a:solidFill>
              </a14:hiddenFill>
            </a:ext>
          </a:extLst>
        </p:spPr>
      </p:pic>
      <p:pic>
        <p:nvPicPr>
          <p:cNvPr id="13" name="图片 10">
            <a:extLst>
              <a:ext uri="{FF2B5EF4-FFF2-40B4-BE49-F238E27FC236}">
                <a16:creationId xmlns:a16="http://schemas.microsoft.com/office/drawing/2014/main" id="{2CF865DA-8201-493A-AE69-BAAEAD91359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13841" y="5814728"/>
            <a:ext cx="1067123" cy="907054"/>
          </a:xfrm>
          <a:prstGeom prst="rect">
            <a:avLst/>
          </a:prstGeom>
        </p:spPr>
      </p:pic>
      <p:sp>
        <p:nvSpPr>
          <p:cNvPr id="14" name="Slide Number Placeholder 2">
            <a:extLst>
              <a:ext uri="{FF2B5EF4-FFF2-40B4-BE49-F238E27FC236}">
                <a16:creationId xmlns:a16="http://schemas.microsoft.com/office/drawing/2014/main" id="{9BAC88AA-7F1C-4362-8250-5201E83FD78C}"/>
              </a:ext>
            </a:extLst>
          </p:cNvPr>
          <p:cNvSpPr txBox="1">
            <a:spLocks/>
          </p:cNvSpPr>
          <p:nvPr/>
        </p:nvSpPr>
        <p:spPr>
          <a:xfrm>
            <a:off x="6466514" y="6354641"/>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89D8B24-B39C-4C20-A376-1A1EA59DC616}" type="slidenum">
              <a:rPr lang="zh-CN" altLang="en-US" smtClean="0">
                <a:latin typeface="Arial" panose="020B0604020202020204" pitchFamily="34" charset="0"/>
                <a:ea typeface="Microsoft YaHei" panose="020B0503020204020204" pitchFamily="34" charset="-122"/>
                <a:cs typeface="+mn-ea"/>
                <a:sym typeface="Arial" panose="020B0604020202020204" pitchFamily="34" charset="0"/>
              </a:rPr>
              <a:pPr/>
              <a:t>1</a:t>
            </a:fld>
            <a:endParaRPr lang="zh-CN" altLang="en-US">
              <a:latin typeface="Arial" panose="020B0604020202020204" pitchFamily="34" charset="0"/>
              <a:ea typeface="Microsoft YaHei" panose="020B0503020204020204" pitchFamily="34" charset="-122"/>
              <a:cs typeface="+mn-ea"/>
              <a:sym typeface="Arial" panose="020B0604020202020204" pitchFamily="34" charset="0"/>
            </a:endParaRPr>
          </a:p>
        </p:txBody>
      </p:sp>
    </p:spTree>
    <p:extLst>
      <p:ext uri="{BB962C8B-B14F-4D97-AF65-F5344CB8AC3E}">
        <p14:creationId xmlns:p14="http://schemas.microsoft.com/office/powerpoint/2010/main" val="19450898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871BA6C-2BB1-4014-9F5F-1D33A2EEE154}"/>
              </a:ext>
            </a:extLst>
          </p:cNvPr>
          <p:cNvSpPr txBox="1">
            <a:spLocks noChangeArrowheads="1"/>
          </p:cNvSpPr>
          <p:nvPr/>
        </p:nvSpPr>
        <p:spPr bwMode="auto">
          <a:xfrm>
            <a:off x="221262" y="115931"/>
            <a:ext cx="577914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fontAlgn="base" hangingPunct="1">
              <a:spcBef>
                <a:spcPct val="0"/>
              </a:spcBef>
              <a:spcAft>
                <a:spcPct val="0"/>
              </a:spcAft>
            </a:pPr>
            <a:r>
              <a:rPr lang="en-FI" altLang="zh-CN" sz="2800" b="1" dirty="0">
                <a:solidFill>
                  <a:prstClr val="black"/>
                </a:solidFill>
                <a:latin typeface="Arial" panose="020B0604020202020204" pitchFamily="34" charset="0"/>
                <a:ea typeface="Microsoft YaHei" panose="020B0503020204020204" pitchFamily="34" charset="-122"/>
                <a:cs typeface="+mn-ea"/>
                <a:sym typeface="Arial" panose="020B0604020202020204" pitchFamily="34" charset="0"/>
              </a:rPr>
              <a:t>Non</a:t>
            </a:r>
            <a:r>
              <a:rPr lang="en-US" altLang="zh-CN" sz="2800" b="1" dirty="0">
                <a:solidFill>
                  <a:prstClr val="black"/>
                </a:solidFill>
                <a:latin typeface="Arial" panose="020B0604020202020204" pitchFamily="34" charset="0"/>
                <a:ea typeface="Microsoft YaHei" panose="020B0503020204020204" pitchFamily="34" charset="-122"/>
                <a:cs typeface="+mn-ea"/>
                <a:sym typeface="Arial" panose="020B0604020202020204" pitchFamily="34" charset="0"/>
              </a:rPr>
              <a:t>-aqueous redox flow battery </a:t>
            </a:r>
            <a:endParaRPr lang="zh-CN" altLang="en-US" sz="2800" b="1" dirty="0">
              <a:solidFill>
                <a:prstClr val="black"/>
              </a:solidFill>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15" name="文本框 1">
            <a:extLst>
              <a:ext uri="{FF2B5EF4-FFF2-40B4-BE49-F238E27FC236}">
                <a16:creationId xmlns:a16="http://schemas.microsoft.com/office/drawing/2014/main" id="{67298FAF-5A59-493F-B29C-D244B3D7CA32}"/>
              </a:ext>
            </a:extLst>
          </p:cNvPr>
          <p:cNvSpPr txBox="1">
            <a:spLocks noChangeArrowheads="1"/>
          </p:cNvSpPr>
          <p:nvPr/>
        </p:nvSpPr>
        <p:spPr bwMode="auto">
          <a:xfrm>
            <a:off x="321199" y="917901"/>
            <a:ext cx="7694981" cy="831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nSpc>
                <a:spcPct val="150000"/>
              </a:lnSpc>
            </a:pPr>
            <a:r>
              <a:rPr lang="en-US" altLang="zh-CN" b="1" dirty="0">
                <a:latin typeface="Arial" panose="020B0604020202020204" pitchFamily="34" charset="0"/>
                <a:ea typeface="Microsoft YaHei" panose="020B0503020204020204" pitchFamily="34" charset="-122"/>
                <a:cs typeface="+mn-ea"/>
                <a:sym typeface="Arial" panose="020B0604020202020204" pitchFamily="34" charset="0"/>
              </a:rPr>
              <a:t>Membrane</a:t>
            </a:r>
          </a:p>
          <a:p>
            <a:pPr lvl="1">
              <a:lnSpc>
                <a:spcPct val="150000"/>
              </a:lnSpc>
            </a:pPr>
            <a:r>
              <a:rPr lang="en-US" altLang="zh-CN" sz="1600" dirty="0">
                <a:latin typeface="Arial" panose="020B0604020202020204" pitchFamily="34" charset="0"/>
                <a:ea typeface="Microsoft YaHei" panose="020B0503020204020204" pitchFamily="34" charset="-122"/>
                <a:cs typeface="+mn-ea"/>
                <a:sym typeface="Arial" panose="020B0604020202020204" pitchFamily="34" charset="0"/>
              </a:rPr>
              <a:t>Porous membrane (PM)     Ion exchange membrane (IEM)</a:t>
            </a:r>
            <a:endParaRPr lang="zh-CN" altLang="en-US" sz="1600" dirty="0">
              <a:latin typeface="Arial" panose="020B0604020202020204" pitchFamily="34" charset="0"/>
              <a:ea typeface="Microsoft YaHei" panose="020B0503020204020204" pitchFamily="34" charset="-122"/>
              <a:cs typeface="+mn-ea"/>
              <a:sym typeface="Arial" panose="020B0604020202020204" pitchFamily="34" charset="0"/>
            </a:endParaRPr>
          </a:p>
        </p:txBody>
      </p:sp>
      <p:pic>
        <p:nvPicPr>
          <p:cNvPr id="6" name="图片 5">
            <a:extLst>
              <a:ext uri="{FF2B5EF4-FFF2-40B4-BE49-F238E27FC236}">
                <a16:creationId xmlns:a16="http://schemas.microsoft.com/office/drawing/2014/main" id="{1F765DAB-5188-451A-961E-864290F56F01}"/>
              </a:ext>
            </a:extLst>
          </p:cNvPr>
          <p:cNvPicPr>
            <a:picLocks noChangeAspect="1"/>
          </p:cNvPicPr>
          <p:nvPr/>
        </p:nvPicPr>
        <p:blipFill>
          <a:blip r:embed="rId3"/>
          <a:stretch>
            <a:fillRect/>
          </a:stretch>
        </p:blipFill>
        <p:spPr>
          <a:xfrm>
            <a:off x="161004" y="2313769"/>
            <a:ext cx="3131514" cy="2830944"/>
          </a:xfrm>
          <a:prstGeom prst="rect">
            <a:avLst/>
          </a:prstGeom>
        </p:spPr>
      </p:pic>
      <p:grpSp>
        <p:nvGrpSpPr>
          <p:cNvPr id="24" name="组合 6">
            <a:extLst>
              <a:ext uri="{FF2B5EF4-FFF2-40B4-BE49-F238E27FC236}">
                <a16:creationId xmlns:a16="http://schemas.microsoft.com/office/drawing/2014/main" id="{85462CFB-5E9B-4EFF-BAB8-08A8CF65CE5A}"/>
              </a:ext>
            </a:extLst>
          </p:cNvPr>
          <p:cNvGrpSpPr/>
          <p:nvPr/>
        </p:nvGrpSpPr>
        <p:grpSpPr>
          <a:xfrm>
            <a:off x="4811087" y="2013593"/>
            <a:ext cx="2378641" cy="1653485"/>
            <a:chOff x="4754078" y="4085853"/>
            <a:chExt cx="2378641" cy="1653485"/>
          </a:xfrm>
        </p:grpSpPr>
        <p:grpSp>
          <p:nvGrpSpPr>
            <p:cNvPr id="25" name="组合 7">
              <a:extLst>
                <a:ext uri="{FF2B5EF4-FFF2-40B4-BE49-F238E27FC236}">
                  <a16:creationId xmlns:a16="http://schemas.microsoft.com/office/drawing/2014/main" id="{0DD802C1-83FC-4362-AD3C-F38A282BB1AC}"/>
                </a:ext>
              </a:extLst>
            </p:cNvPr>
            <p:cNvGrpSpPr/>
            <p:nvPr/>
          </p:nvGrpSpPr>
          <p:grpSpPr>
            <a:xfrm>
              <a:off x="4869670" y="4085853"/>
              <a:ext cx="2263049" cy="1573243"/>
              <a:chOff x="4728439" y="3535521"/>
              <a:chExt cx="2263049" cy="1573243"/>
            </a:xfrm>
          </p:grpSpPr>
          <p:sp>
            <p:nvSpPr>
              <p:cNvPr id="30" name="矩形 9">
                <a:extLst>
                  <a:ext uri="{FF2B5EF4-FFF2-40B4-BE49-F238E27FC236}">
                    <a16:creationId xmlns:a16="http://schemas.microsoft.com/office/drawing/2014/main" id="{A0BD800C-88A8-4B3E-9CA9-5ACD5E33E86C}"/>
                  </a:ext>
                </a:extLst>
              </p:cNvPr>
              <p:cNvSpPr/>
              <p:nvPr/>
            </p:nvSpPr>
            <p:spPr bwMode="auto">
              <a:xfrm>
                <a:off x="4728439" y="4019170"/>
                <a:ext cx="2263049" cy="1089594"/>
              </a:xfrm>
              <a:prstGeom prst="rect">
                <a:avLst/>
              </a:prstGeom>
            </p:spPr>
            <p:txBody>
              <a:bodyPr wrap="square">
                <a:spAutoFit/>
              </a:bodyPr>
              <a:lstStyle/>
              <a:p>
                <a:pPr marL="285750" indent="-285750" eaLnBrk="1" fontAlgn="auto" hangingPunct="1">
                  <a:lnSpc>
                    <a:spcPct val="150000"/>
                  </a:lnSpc>
                  <a:spcBef>
                    <a:spcPts val="0"/>
                  </a:spcBef>
                  <a:spcAft>
                    <a:spcPts val="0"/>
                  </a:spcAft>
                  <a:buFont typeface="Wingdings" panose="05000000000000000000" pitchFamily="2" charset="2"/>
                  <a:buChar char="Ø"/>
                  <a:defRPr/>
                </a:pPr>
                <a:r>
                  <a:rPr lang="en-US" altLang="zh-CN" sz="1500" dirty="0">
                    <a:latin typeface="Arial" panose="020B0604020202020204" pitchFamily="34" charset="0"/>
                    <a:ea typeface="Microsoft YaHei" panose="020B0503020204020204" pitchFamily="34" charset="-122"/>
                    <a:cs typeface="+mn-ea"/>
                    <a:sym typeface="Arial" panose="020B0604020202020204" pitchFamily="34" charset="0"/>
                  </a:rPr>
                  <a:t>Serious crossover</a:t>
                </a:r>
              </a:p>
              <a:p>
                <a:pPr marL="285750" indent="-285750" eaLnBrk="1" fontAlgn="auto" hangingPunct="1">
                  <a:lnSpc>
                    <a:spcPct val="150000"/>
                  </a:lnSpc>
                  <a:spcBef>
                    <a:spcPts val="0"/>
                  </a:spcBef>
                  <a:spcAft>
                    <a:spcPts val="0"/>
                  </a:spcAft>
                  <a:buFont typeface="Wingdings" panose="05000000000000000000" pitchFamily="2" charset="2"/>
                  <a:buChar char="Ø"/>
                  <a:defRPr/>
                </a:pPr>
                <a:r>
                  <a:rPr lang="en-US" altLang="zh-CN" sz="1500" dirty="0">
                    <a:latin typeface="Arial" panose="020B0604020202020204" pitchFamily="34" charset="0"/>
                    <a:ea typeface="Microsoft YaHei" panose="020B0503020204020204" pitchFamily="34" charset="-122"/>
                    <a:cs typeface="+mn-ea"/>
                    <a:sym typeface="Arial" panose="020B0604020202020204" pitchFamily="34" charset="0"/>
                  </a:rPr>
                  <a:t>Chemical instability</a:t>
                </a:r>
              </a:p>
              <a:p>
                <a:pPr marL="285750" indent="-285750" eaLnBrk="1" fontAlgn="auto" hangingPunct="1">
                  <a:lnSpc>
                    <a:spcPct val="150000"/>
                  </a:lnSpc>
                  <a:spcBef>
                    <a:spcPts val="0"/>
                  </a:spcBef>
                  <a:spcAft>
                    <a:spcPts val="0"/>
                  </a:spcAft>
                  <a:buFont typeface="Wingdings" panose="05000000000000000000" pitchFamily="2" charset="2"/>
                  <a:buChar char="Ø"/>
                  <a:defRPr/>
                </a:pPr>
                <a:r>
                  <a:rPr lang="en-US" altLang="zh-CN" sz="1500" dirty="0">
                    <a:latin typeface="Arial" panose="020B0604020202020204" pitchFamily="34" charset="0"/>
                    <a:ea typeface="Microsoft YaHei" panose="020B0503020204020204" pitchFamily="34" charset="-122"/>
                    <a:cs typeface="+mn-ea"/>
                    <a:sym typeface="Arial" panose="020B0604020202020204" pitchFamily="34" charset="0"/>
                  </a:rPr>
                  <a:t>Ion conductivity</a:t>
                </a:r>
              </a:p>
            </p:txBody>
          </p:sp>
          <p:sp>
            <p:nvSpPr>
              <p:cNvPr id="31" name="矩形 12">
                <a:extLst>
                  <a:ext uri="{FF2B5EF4-FFF2-40B4-BE49-F238E27FC236}">
                    <a16:creationId xmlns:a16="http://schemas.microsoft.com/office/drawing/2014/main" id="{AD51D762-1658-4E8D-8028-9870841186D0}"/>
                  </a:ext>
                </a:extLst>
              </p:cNvPr>
              <p:cNvSpPr>
                <a:spLocks noChangeArrowheads="1"/>
              </p:cNvSpPr>
              <p:nvPr/>
            </p:nvSpPr>
            <p:spPr bwMode="auto">
              <a:xfrm>
                <a:off x="5134590" y="3535521"/>
                <a:ext cx="133515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9pPr>
              </a:lstStyle>
              <a:p>
                <a:pPr eaLnBrk="1" hangingPunct="1"/>
                <a:r>
                  <a:rPr lang="en-US" altLang="zh-CN" sz="1500" b="1" dirty="0">
                    <a:solidFill>
                      <a:srgbClr val="000000"/>
                    </a:solidFill>
                    <a:latin typeface="Arial" panose="020B0604020202020204" pitchFamily="34" charset="0"/>
                    <a:ea typeface="Microsoft YaHei" panose="020B0503020204020204" pitchFamily="34" charset="-122"/>
                    <a:cs typeface="+mn-ea"/>
                    <a:sym typeface="Arial" panose="020B0604020202020204" pitchFamily="34" charset="0"/>
                  </a:rPr>
                  <a:t>Challenges</a:t>
                </a:r>
                <a:endParaRPr lang="zh-CN" altLang="en-US" sz="1500" dirty="0">
                  <a:latin typeface="Arial" panose="020B0604020202020204" pitchFamily="34" charset="0"/>
                  <a:ea typeface="Microsoft YaHei" panose="020B0503020204020204" pitchFamily="34" charset="-122"/>
                  <a:cs typeface="+mn-ea"/>
                  <a:sym typeface="Arial" panose="020B0604020202020204" pitchFamily="34" charset="0"/>
                </a:endParaRPr>
              </a:p>
            </p:txBody>
          </p:sp>
        </p:grpSp>
        <p:sp>
          <p:nvSpPr>
            <p:cNvPr id="26" name="矩形: 圆角 8">
              <a:extLst>
                <a:ext uri="{FF2B5EF4-FFF2-40B4-BE49-F238E27FC236}">
                  <a16:creationId xmlns:a16="http://schemas.microsoft.com/office/drawing/2014/main" id="{F13B3C8D-F0A8-4E6F-A5D6-6F90F9BBB03F}"/>
                </a:ext>
              </a:extLst>
            </p:cNvPr>
            <p:cNvSpPr/>
            <p:nvPr/>
          </p:nvSpPr>
          <p:spPr>
            <a:xfrm>
              <a:off x="4754078" y="4489260"/>
              <a:ext cx="2378641" cy="1250078"/>
            </a:xfrm>
            <a:prstGeom prst="roundRect">
              <a:avLst/>
            </a:prstGeom>
            <a:noFill/>
            <a:ln w="28575">
              <a:solidFill>
                <a:srgbClr val="0347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Microsoft YaHei" panose="020B0503020204020204" pitchFamily="34" charset="-122"/>
                <a:cs typeface="+mn-ea"/>
                <a:sym typeface="Arial" panose="020B0604020202020204" pitchFamily="34" charset="0"/>
              </a:endParaRPr>
            </a:p>
          </p:txBody>
        </p:sp>
      </p:grpSp>
      <p:grpSp>
        <p:nvGrpSpPr>
          <p:cNvPr id="7" name="组合 6">
            <a:extLst>
              <a:ext uri="{FF2B5EF4-FFF2-40B4-BE49-F238E27FC236}">
                <a16:creationId xmlns:a16="http://schemas.microsoft.com/office/drawing/2014/main" id="{0441C59A-D23F-483B-858D-9B3E2A5687DC}"/>
              </a:ext>
            </a:extLst>
          </p:cNvPr>
          <p:cNvGrpSpPr/>
          <p:nvPr/>
        </p:nvGrpSpPr>
        <p:grpSpPr>
          <a:xfrm>
            <a:off x="3376132" y="3956694"/>
            <a:ext cx="2328021" cy="1697646"/>
            <a:chOff x="6285069" y="1964454"/>
            <a:chExt cx="2328021" cy="1697646"/>
          </a:xfrm>
        </p:grpSpPr>
        <p:grpSp>
          <p:nvGrpSpPr>
            <p:cNvPr id="45" name="组合 44">
              <a:extLst>
                <a:ext uri="{FF2B5EF4-FFF2-40B4-BE49-F238E27FC236}">
                  <a16:creationId xmlns:a16="http://schemas.microsoft.com/office/drawing/2014/main" id="{F5A2B14F-EE8E-482B-A09B-DCAEAF0A30AD}"/>
                </a:ext>
              </a:extLst>
            </p:cNvPr>
            <p:cNvGrpSpPr/>
            <p:nvPr/>
          </p:nvGrpSpPr>
          <p:grpSpPr>
            <a:xfrm>
              <a:off x="6339158" y="1964454"/>
              <a:ext cx="2273932" cy="541775"/>
              <a:chOff x="1661810" y="4107836"/>
              <a:chExt cx="1876377" cy="541775"/>
            </a:xfrm>
          </p:grpSpPr>
          <p:sp>
            <p:nvSpPr>
              <p:cNvPr id="46" name="矩形: 圆角 56">
                <a:extLst>
                  <a:ext uri="{FF2B5EF4-FFF2-40B4-BE49-F238E27FC236}">
                    <a16:creationId xmlns:a16="http://schemas.microsoft.com/office/drawing/2014/main" id="{F2F96BBE-5BFB-42D3-A5BE-E0B98130726C}"/>
                  </a:ext>
                </a:extLst>
              </p:cNvPr>
              <p:cNvSpPr/>
              <p:nvPr/>
            </p:nvSpPr>
            <p:spPr bwMode="auto">
              <a:xfrm>
                <a:off x="1661810" y="4107836"/>
                <a:ext cx="1876377" cy="541775"/>
              </a:xfrm>
              <a:prstGeom prst="roundRect">
                <a:avLst/>
              </a:prstGeom>
              <a:solidFill>
                <a:srgbClr val="034789"/>
              </a:solidFill>
              <a:ln>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9pPr>
              </a:lstStyle>
              <a:p>
                <a:pPr algn="ctr" eaLnBrk="1" hangingPunct="1"/>
                <a:endParaRPr lang="zh-CN" altLang="en-US" dirty="0">
                  <a:solidFill>
                    <a:srgbClr val="FFFFFF"/>
                  </a:solidFill>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47" name="文本框 22">
                <a:extLst>
                  <a:ext uri="{FF2B5EF4-FFF2-40B4-BE49-F238E27FC236}">
                    <a16:creationId xmlns:a16="http://schemas.microsoft.com/office/drawing/2014/main" id="{13D36AC3-A83E-4F1E-9F73-4F072B1BDEBC}"/>
                  </a:ext>
                </a:extLst>
              </p:cNvPr>
              <p:cNvSpPr txBox="1"/>
              <p:nvPr/>
            </p:nvSpPr>
            <p:spPr>
              <a:xfrm>
                <a:off x="2045584" y="4209446"/>
                <a:ext cx="1151055" cy="338554"/>
              </a:xfrm>
              <a:prstGeom prst="rect">
                <a:avLst/>
              </a:prstGeom>
              <a:noFill/>
            </p:spPr>
            <p:txBody>
              <a:bodyPr wrap="none" rtlCol="0">
                <a:spAutoFit/>
              </a:bodyPr>
              <a:lstStyle/>
              <a:p>
                <a:pPr algn="ctr"/>
                <a:r>
                  <a:rPr lang="en-US" altLang="zh-CN" sz="1600" b="1" dirty="0">
                    <a:solidFill>
                      <a:schemeClr val="bg1"/>
                    </a:solidFill>
                    <a:latin typeface="Arial" panose="020B0604020202020204" pitchFamily="34" charset="0"/>
                    <a:ea typeface="Microsoft YaHei" panose="020B0503020204020204" pitchFamily="34" charset="-122"/>
                    <a:cs typeface="+mn-ea"/>
                    <a:sym typeface="Arial" panose="020B0604020202020204" pitchFamily="34" charset="0"/>
                  </a:rPr>
                  <a:t>Modification</a:t>
                </a:r>
                <a:endParaRPr lang="zh-CN" altLang="en-US" sz="1600" b="1" dirty="0">
                  <a:solidFill>
                    <a:schemeClr val="bg1"/>
                  </a:solidFill>
                  <a:latin typeface="Arial" panose="020B0604020202020204" pitchFamily="34" charset="0"/>
                  <a:ea typeface="Microsoft YaHei" panose="020B0503020204020204" pitchFamily="34" charset="-122"/>
                  <a:cs typeface="+mn-ea"/>
                  <a:sym typeface="Arial" panose="020B0604020202020204" pitchFamily="34" charset="0"/>
                </a:endParaRPr>
              </a:p>
            </p:txBody>
          </p:sp>
        </p:grpSp>
        <p:sp>
          <p:nvSpPr>
            <p:cNvPr id="48" name="矩形 44">
              <a:extLst>
                <a:ext uri="{FF2B5EF4-FFF2-40B4-BE49-F238E27FC236}">
                  <a16:creationId xmlns:a16="http://schemas.microsoft.com/office/drawing/2014/main" id="{EB9AE10F-18A0-40BA-8A9F-3E45B03D43D6}"/>
                </a:ext>
              </a:extLst>
            </p:cNvPr>
            <p:cNvSpPr/>
            <p:nvPr/>
          </p:nvSpPr>
          <p:spPr>
            <a:xfrm>
              <a:off x="6285069" y="2642847"/>
              <a:ext cx="2273932" cy="1019253"/>
            </a:xfrm>
            <a:prstGeom prst="rect">
              <a:avLst/>
            </a:prstGeom>
          </p:spPr>
          <p:txBody>
            <a:bodyPr wrap="square">
              <a:spAutoFit/>
            </a:bodyPr>
            <a:lstStyle/>
            <a:p>
              <a:pPr algn="just">
                <a:lnSpc>
                  <a:spcPct val="130000"/>
                </a:lnSpc>
              </a:pPr>
              <a:r>
                <a:rPr lang="en-US" altLang="zh-CN" sz="1600" dirty="0">
                  <a:latin typeface="Arial" panose="020B0604020202020204" pitchFamily="34" charset="0"/>
                  <a:ea typeface="Microsoft YaHei" panose="020B0503020204020204" pitchFamily="34" charset="-122"/>
                  <a:cs typeface="+mn-ea"/>
                  <a:sym typeface="Arial" panose="020B0604020202020204" pitchFamily="34" charset="0"/>
                </a:rPr>
                <a:t>Surface and pore modification of the porous substrate.</a:t>
              </a:r>
              <a:endParaRPr lang="zh-CN" altLang="en-US" sz="1600" dirty="0">
                <a:latin typeface="Arial" panose="020B0604020202020204" pitchFamily="34" charset="0"/>
                <a:ea typeface="Microsoft YaHei" panose="020B0503020204020204" pitchFamily="34" charset="-122"/>
                <a:cs typeface="+mn-ea"/>
                <a:sym typeface="Arial" panose="020B0604020202020204" pitchFamily="34" charset="0"/>
              </a:endParaRPr>
            </a:p>
          </p:txBody>
        </p:sp>
      </p:grpSp>
      <p:grpSp>
        <p:nvGrpSpPr>
          <p:cNvPr id="8" name="组合 7">
            <a:extLst>
              <a:ext uri="{FF2B5EF4-FFF2-40B4-BE49-F238E27FC236}">
                <a16:creationId xmlns:a16="http://schemas.microsoft.com/office/drawing/2014/main" id="{04B4DBFD-4B40-4841-8F4C-099B0B472937}"/>
              </a:ext>
            </a:extLst>
          </p:cNvPr>
          <p:cNvGrpSpPr/>
          <p:nvPr/>
        </p:nvGrpSpPr>
        <p:grpSpPr>
          <a:xfrm>
            <a:off x="6288085" y="3956694"/>
            <a:ext cx="2517168" cy="2375669"/>
            <a:chOff x="6285944" y="4119187"/>
            <a:chExt cx="2517168" cy="2375669"/>
          </a:xfrm>
        </p:grpSpPr>
        <p:grpSp>
          <p:nvGrpSpPr>
            <p:cNvPr id="49" name="组合 48">
              <a:extLst>
                <a:ext uri="{FF2B5EF4-FFF2-40B4-BE49-F238E27FC236}">
                  <a16:creationId xmlns:a16="http://schemas.microsoft.com/office/drawing/2014/main" id="{81C6E0C7-3501-4E12-B5D9-719A2662727D}"/>
                </a:ext>
              </a:extLst>
            </p:cNvPr>
            <p:cNvGrpSpPr/>
            <p:nvPr/>
          </p:nvGrpSpPr>
          <p:grpSpPr>
            <a:xfrm>
              <a:off x="6339158" y="4119187"/>
              <a:ext cx="2278740" cy="541775"/>
              <a:chOff x="6236610" y="4095181"/>
              <a:chExt cx="2278740" cy="541775"/>
            </a:xfrm>
          </p:grpSpPr>
          <p:sp>
            <p:nvSpPr>
              <p:cNvPr id="50" name="矩形: 圆角 58">
                <a:extLst>
                  <a:ext uri="{FF2B5EF4-FFF2-40B4-BE49-F238E27FC236}">
                    <a16:creationId xmlns:a16="http://schemas.microsoft.com/office/drawing/2014/main" id="{62F32CFE-F9F1-40D0-9E74-3F49F1E63B68}"/>
                  </a:ext>
                </a:extLst>
              </p:cNvPr>
              <p:cNvSpPr/>
              <p:nvPr/>
            </p:nvSpPr>
            <p:spPr bwMode="auto">
              <a:xfrm>
                <a:off x="6236610" y="4095181"/>
                <a:ext cx="2278740" cy="541775"/>
              </a:xfrm>
              <a:prstGeom prst="roundRect">
                <a:avLst/>
              </a:prstGeom>
              <a:solidFill>
                <a:srgbClr val="034789"/>
              </a:solidFill>
              <a:ln>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9pPr>
              </a:lstStyle>
              <a:p>
                <a:pPr algn="ctr" eaLnBrk="1" hangingPunct="1"/>
                <a:endParaRPr lang="zh-CN" altLang="en-US">
                  <a:solidFill>
                    <a:srgbClr val="FFFFFF"/>
                  </a:solidFill>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51" name="文本框 21">
                <a:extLst>
                  <a:ext uri="{FF2B5EF4-FFF2-40B4-BE49-F238E27FC236}">
                    <a16:creationId xmlns:a16="http://schemas.microsoft.com/office/drawing/2014/main" id="{23B653B4-5050-4B4C-B143-94A6F80398DC}"/>
                  </a:ext>
                </a:extLst>
              </p:cNvPr>
              <p:cNvSpPr txBox="1"/>
              <p:nvPr/>
            </p:nvSpPr>
            <p:spPr>
              <a:xfrm>
                <a:off x="6373418" y="4184894"/>
                <a:ext cx="2137124" cy="338554"/>
              </a:xfrm>
              <a:prstGeom prst="rect">
                <a:avLst/>
              </a:prstGeom>
              <a:noFill/>
            </p:spPr>
            <p:txBody>
              <a:bodyPr wrap="none" rtlCol="0">
                <a:spAutoFit/>
              </a:bodyPr>
              <a:lstStyle/>
              <a:p>
                <a:r>
                  <a:rPr lang="en-US" altLang="zh-CN" sz="1600" b="1" dirty="0">
                    <a:solidFill>
                      <a:schemeClr val="bg1"/>
                    </a:solidFill>
                    <a:latin typeface="Arial" panose="020B0604020202020204" pitchFamily="34" charset="0"/>
                    <a:ea typeface="Microsoft YaHei" panose="020B0503020204020204" pitchFamily="34" charset="-122"/>
                    <a:cs typeface="+mn-ea"/>
                    <a:sym typeface="Arial" panose="020B0604020202020204" pitchFamily="34" charset="0"/>
                  </a:rPr>
                  <a:t>Intrinsic membrane </a:t>
                </a:r>
                <a:endParaRPr lang="zh-CN" altLang="en-US" sz="1600" b="1" dirty="0">
                  <a:solidFill>
                    <a:schemeClr val="bg1"/>
                  </a:solidFill>
                  <a:latin typeface="Arial" panose="020B0604020202020204" pitchFamily="34" charset="0"/>
                  <a:ea typeface="Microsoft YaHei" panose="020B0503020204020204" pitchFamily="34" charset="-122"/>
                  <a:cs typeface="+mn-ea"/>
                  <a:sym typeface="Arial" panose="020B0604020202020204" pitchFamily="34" charset="0"/>
                </a:endParaRPr>
              </a:p>
            </p:txBody>
          </p:sp>
        </p:grpSp>
        <p:sp>
          <p:nvSpPr>
            <p:cNvPr id="52" name="文本框 48">
              <a:extLst>
                <a:ext uri="{FF2B5EF4-FFF2-40B4-BE49-F238E27FC236}">
                  <a16:creationId xmlns:a16="http://schemas.microsoft.com/office/drawing/2014/main" id="{29EDE60B-8859-4759-9CC4-7422DDAA3D27}"/>
                </a:ext>
              </a:extLst>
            </p:cNvPr>
            <p:cNvSpPr txBox="1"/>
            <p:nvPr/>
          </p:nvSpPr>
          <p:spPr>
            <a:xfrm>
              <a:off x="6285944" y="4835427"/>
              <a:ext cx="2517168" cy="1659429"/>
            </a:xfrm>
            <a:prstGeom prst="rect">
              <a:avLst/>
            </a:prstGeom>
            <a:noFill/>
          </p:spPr>
          <p:txBody>
            <a:bodyPr wrap="square">
              <a:spAutoFit/>
            </a:bodyPr>
            <a:lstStyle/>
            <a:p>
              <a:pPr algn="just">
                <a:lnSpc>
                  <a:spcPct val="130000"/>
                </a:lnSpc>
              </a:pPr>
              <a:r>
                <a:rPr lang="en-US" altLang="zh-CN" sz="1600" dirty="0">
                  <a:latin typeface="Arial" panose="020B0604020202020204" pitchFamily="34" charset="0"/>
                  <a:ea typeface="Microsoft YaHei" panose="020B0503020204020204" pitchFamily="34" charset="-122"/>
                  <a:cs typeface="+mn-ea"/>
                  <a:sym typeface="Arial" panose="020B0604020202020204" pitchFamily="34" charset="0"/>
                </a:rPr>
                <a:t>Make intrinsic membrane with organic, inorganic and MOF like nano-domains and continues phases.</a:t>
              </a:r>
              <a:endParaRPr lang="zh-CN" altLang="en-US" sz="1600" dirty="0">
                <a:latin typeface="Arial" panose="020B0604020202020204" pitchFamily="34" charset="0"/>
                <a:ea typeface="Microsoft YaHei" panose="020B0503020204020204" pitchFamily="34" charset="-122"/>
                <a:cs typeface="+mn-ea"/>
                <a:sym typeface="Arial" panose="020B0604020202020204" pitchFamily="34" charset="0"/>
              </a:endParaRPr>
            </a:p>
          </p:txBody>
        </p:sp>
      </p:grpSp>
      <p:sp>
        <p:nvSpPr>
          <p:cNvPr id="53" name="Slide Number Placeholder 3">
            <a:extLst>
              <a:ext uri="{FF2B5EF4-FFF2-40B4-BE49-F238E27FC236}">
                <a16:creationId xmlns:a16="http://schemas.microsoft.com/office/drawing/2014/main" id="{074D405D-57DF-446B-AB22-7CA4984D6E49}"/>
              </a:ext>
            </a:extLst>
          </p:cNvPr>
          <p:cNvSpPr>
            <a:spLocks noGrp="1"/>
          </p:cNvSpPr>
          <p:nvPr>
            <p:ph type="sldNum" sz="quarter" idx="12"/>
          </p:nvPr>
        </p:nvSpPr>
        <p:spPr>
          <a:xfrm>
            <a:off x="6457950" y="6356351"/>
            <a:ext cx="2057400" cy="365125"/>
          </a:xfrm>
        </p:spPr>
        <p:txBody>
          <a:bodyPr/>
          <a:lstStyle/>
          <a:p>
            <a:fld id="{64E638CD-22ED-4189-A410-DF187C4A0AA6}" type="slidenum">
              <a:rPr lang="en-FI" smtClean="0">
                <a:latin typeface="Arial" panose="020B0604020202020204" pitchFamily="34" charset="0"/>
                <a:ea typeface="Microsoft YaHei" panose="020B0503020204020204" pitchFamily="34" charset="-122"/>
                <a:cs typeface="+mn-ea"/>
                <a:sym typeface="Arial" panose="020B0604020202020204" pitchFamily="34" charset="0"/>
              </a:rPr>
              <a:t>10</a:t>
            </a:fld>
            <a:endParaRPr lang="en-FI" dirty="0">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54" name="文本框 53">
            <a:extLst>
              <a:ext uri="{FF2B5EF4-FFF2-40B4-BE49-F238E27FC236}">
                <a16:creationId xmlns:a16="http://schemas.microsoft.com/office/drawing/2014/main" id="{C0FAE121-C4AD-480E-8F27-82843BC05D67}"/>
              </a:ext>
            </a:extLst>
          </p:cNvPr>
          <p:cNvSpPr txBox="1"/>
          <p:nvPr/>
        </p:nvSpPr>
        <p:spPr>
          <a:xfrm>
            <a:off x="321199" y="6449999"/>
            <a:ext cx="4572000" cy="276999"/>
          </a:xfrm>
          <a:prstGeom prst="rect">
            <a:avLst/>
          </a:prstGeom>
          <a:noFill/>
        </p:spPr>
        <p:txBody>
          <a:bodyPr wrap="square">
            <a:spAutoFit/>
          </a:bodyPr>
          <a:lstStyle/>
          <a:p>
            <a:pPr>
              <a:defRPr/>
            </a:pPr>
            <a:r>
              <a:rPr lang="en-US" altLang="zh-CN" sz="1200" dirty="0">
                <a:solidFill>
                  <a:schemeClr val="bg2">
                    <a:lumMod val="50000"/>
                  </a:schemeClr>
                </a:solidFill>
                <a:latin typeface="Arial" panose="020B0604020202020204" pitchFamily="34" charset="0"/>
                <a:ea typeface="Microsoft YaHei" panose="020B0503020204020204" pitchFamily="34" charset="-122"/>
                <a:cs typeface="+mn-ea"/>
                <a:sym typeface="Arial" panose="020B0604020202020204" pitchFamily="34" charset="0"/>
              </a:rPr>
              <a:t>J. Power Sources, 2021, 500, 229983</a:t>
            </a:r>
          </a:p>
        </p:txBody>
      </p:sp>
    </p:spTree>
    <p:extLst>
      <p:ext uri="{BB962C8B-B14F-4D97-AF65-F5344CB8AC3E}">
        <p14:creationId xmlns:p14="http://schemas.microsoft.com/office/powerpoint/2010/main" val="644563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44AA93-988A-4991-BF54-56D051147294}"/>
              </a:ext>
            </a:extLst>
          </p:cNvPr>
          <p:cNvSpPr>
            <a:spLocks noGrp="1"/>
          </p:cNvSpPr>
          <p:nvPr>
            <p:ph type="sldNum" sz="quarter" idx="12"/>
          </p:nvPr>
        </p:nvSpPr>
        <p:spPr/>
        <p:txBody>
          <a:bodyPr/>
          <a:lstStyle/>
          <a:p>
            <a:fld id="{64E638CD-22ED-4189-A410-DF187C4A0AA6}" type="slidenum">
              <a:rPr lang="en-FI" smtClean="0">
                <a:latin typeface="Arial" panose="020B0604020202020204" pitchFamily="34" charset="0"/>
                <a:ea typeface="Microsoft YaHei" panose="020B0503020204020204" pitchFamily="34" charset="-122"/>
                <a:cs typeface="+mn-ea"/>
                <a:sym typeface="Arial" panose="020B0604020202020204" pitchFamily="34" charset="0"/>
              </a:rPr>
              <a:t>11</a:t>
            </a:fld>
            <a:endParaRPr lang="en-FI" dirty="0">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14" name="TextBox 10">
            <a:extLst>
              <a:ext uri="{FF2B5EF4-FFF2-40B4-BE49-F238E27FC236}">
                <a16:creationId xmlns:a16="http://schemas.microsoft.com/office/drawing/2014/main" id="{BB4F4150-EE14-40D9-9212-A3F669727B41}"/>
              </a:ext>
            </a:extLst>
          </p:cNvPr>
          <p:cNvSpPr txBox="1"/>
          <p:nvPr/>
        </p:nvSpPr>
        <p:spPr>
          <a:xfrm>
            <a:off x="1437139" y="1731451"/>
            <a:ext cx="6843831" cy="4043992"/>
          </a:xfrm>
          <a:prstGeom prst="rect">
            <a:avLst/>
          </a:prstGeom>
          <a:noFill/>
        </p:spPr>
        <p:txBody>
          <a:bodyPr wrap="square" rtlCol="0">
            <a:spAutoFit/>
          </a:bodyPr>
          <a:lstStyle/>
          <a:p>
            <a:pPr marL="457200" indent="-457200">
              <a:lnSpc>
                <a:spcPct val="150000"/>
              </a:lnSpc>
              <a:buFont typeface="Wingdings" pitchFamily="2" charset="2"/>
              <a:buChar char="Ø"/>
            </a:pPr>
            <a:r>
              <a:rPr lang="en-US" altLang="zh-CN" sz="2600" b="1" dirty="0">
                <a:solidFill>
                  <a:schemeClr val="accent1">
                    <a:lumMod val="40000"/>
                    <a:lumOff val="60000"/>
                  </a:schemeClr>
                </a:solidFill>
                <a:latin typeface="Arial" panose="020B0604020202020204" pitchFamily="34" charset="0"/>
                <a:ea typeface="微软雅黑" pitchFamily="34" charset="-122"/>
                <a:cs typeface="Arial" panose="020B0604020202020204" pitchFamily="34" charset="0"/>
              </a:rPr>
              <a:t>Background</a:t>
            </a:r>
          </a:p>
          <a:p>
            <a:pPr marL="457200" indent="-457200">
              <a:lnSpc>
                <a:spcPct val="150000"/>
              </a:lnSpc>
              <a:buFont typeface="Wingdings" pitchFamily="2" charset="2"/>
              <a:buChar char="Ø"/>
            </a:pPr>
            <a:r>
              <a:rPr lang="en-US" altLang="zh-CN" sz="2600" b="1" dirty="0">
                <a:solidFill>
                  <a:srgbClr val="01458B"/>
                </a:solidFill>
                <a:latin typeface="Arial" panose="020B0604020202020204" pitchFamily="34" charset="0"/>
                <a:ea typeface="微软雅黑" pitchFamily="34" charset="-122"/>
                <a:cs typeface="Arial" panose="020B0604020202020204" pitchFamily="34" charset="0"/>
              </a:rPr>
              <a:t>Our recent work on active materials</a:t>
            </a:r>
          </a:p>
          <a:p>
            <a:pPr marL="914400" lvl="1" indent="-457200">
              <a:lnSpc>
                <a:spcPct val="150000"/>
              </a:lnSpc>
              <a:buFont typeface="Wingdings" pitchFamily="2" charset="2"/>
              <a:buChar char="§"/>
            </a:pPr>
            <a:r>
              <a:rPr lang="en-US" altLang="zh-CN" sz="2600" b="1" dirty="0">
                <a:solidFill>
                  <a:srgbClr val="01458B"/>
                </a:solidFill>
                <a:latin typeface="Arial" panose="020B0604020202020204" pitchFamily="34" charset="0"/>
                <a:ea typeface="微软雅黑" pitchFamily="34" charset="-122"/>
                <a:cs typeface="Arial" panose="020B0604020202020204" pitchFamily="34" charset="0"/>
              </a:rPr>
              <a:t>Organometallic compounds</a:t>
            </a:r>
          </a:p>
          <a:p>
            <a:pPr marL="914400" lvl="1" indent="-457200">
              <a:lnSpc>
                <a:spcPct val="150000"/>
              </a:lnSpc>
              <a:buFont typeface="Wingdings" pitchFamily="2" charset="2"/>
              <a:buChar char="§"/>
            </a:pPr>
            <a:r>
              <a:rPr lang="en-US" altLang="zh-CN" sz="2600" b="1" dirty="0">
                <a:solidFill>
                  <a:schemeClr val="accent1">
                    <a:lumMod val="40000"/>
                    <a:lumOff val="60000"/>
                  </a:schemeClr>
                </a:solidFill>
                <a:latin typeface="Arial" panose="020B0604020202020204" pitchFamily="34" charset="0"/>
                <a:ea typeface="微软雅黑" pitchFamily="34" charset="-122"/>
                <a:cs typeface="Arial" panose="020B0604020202020204" pitchFamily="34" charset="0"/>
              </a:rPr>
              <a:t>Organic metal-free compounds</a:t>
            </a:r>
          </a:p>
          <a:p>
            <a:pPr marL="457200" indent="-457200">
              <a:lnSpc>
                <a:spcPct val="150000"/>
              </a:lnSpc>
              <a:buFont typeface="Wingdings" pitchFamily="2" charset="2"/>
              <a:buChar char="Ø"/>
            </a:pPr>
            <a:r>
              <a:rPr lang="en-US" altLang="zh-CN" sz="2600" b="1" dirty="0">
                <a:solidFill>
                  <a:schemeClr val="accent1">
                    <a:lumMod val="40000"/>
                    <a:lumOff val="60000"/>
                  </a:schemeClr>
                </a:solidFill>
                <a:latin typeface="Arial" panose="020B0604020202020204" pitchFamily="34" charset="0"/>
                <a:ea typeface="微软雅黑" pitchFamily="34" charset="-122"/>
                <a:cs typeface="Arial" panose="020B0604020202020204" pitchFamily="34" charset="0"/>
              </a:rPr>
              <a:t>Our recent work on membrane</a:t>
            </a:r>
          </a:p>
          <a:p>
            <a:pPr marL="457200" indent="-457200">
              <a:lnSpc>
                <a:spcPct val="150000"/>
              </a:lnSpc>
              <a:buFont typeface="Wingdings" pitchFamily="2" charset="2"/>
              <a:buChar char="Ø"/>
            </a:pPr>
            <a:r>
              <a:rPr lang="en-US" altLang="zh-CN" sz="2600" b="1" dirty="0">
                <a:solidFill>
                  <a:schemeClr val="accent1">
                    <a:lumMod val="40000"/>
                    <a:lumOff val="60000"/>
                  </a:schemeClr>
                </a:solidFill>
                <a:latin typeface="Arial" panose="020B0604020202020204" pitchFamily="34" charset="0"/>
                <a:ea typeface="微软雅黑" pitchFamily="34" charset="-122"/>
                <a:cs typeface="Arial" panose="020B0604020202020204" pitchFamily="34" charset="0"/>
              </a:rPr>
              <a:t>Summary  </a:t>
            </a:r>
          </a:p>
          <a:p>
            <a:pPr>
              <a:lnSpc>
                <a:spcPct val="150000"/>
              </a:lnSpc>
            </a:pPr>
            <a:endParaRPr lang="en-US" altLang="zh-CN" sz="2600" b="1" baseline="-25000" dirty="0">
              <a:solidFill>
                <a:srgbClr val="01458B"/>
              </a:solidFill>
              <a:latin typeface="Arial" panose="020B0604020202020204" pitchFamily="34" charset="0"/>
              <a:ea typeface="微软雅黑" pitchFamily="34" charset="-122"/>
              <a:cs typeface="Arial" panose="020B0604020202020204" pitchFamily="34" charset="0"/>
            </a:endParaRPr>
          </a:p>
        </p:txBody>
      </p:sp>
      <p:sp>
        <p:nvSpPr>
          <p:cNvPr id="15" name="TextBox 4">
            <a:extLst>
              <a:ext uri="{FF2B5EF4-FFF2-40B4-BE49-F238E27FC236}">
                <a16:creationId xmlns:a16="http://schemas.microsoft.com/office/drawing/2014/main" id="{C4FDD0F6-F594-447C-8ED2-D8F38BB58F3D}"/>
              </a:ext>
            </a:extLst>
          </p:cNvPr>
          <p:cNvSpPr txBox="1">
            <a:spLocks noChangeArrowheads="1"/>
          </p:cNvSpPr>
          <p:nvPr/>
        </p:nvSpPr>
        <p:spPr bwMode="auto">
          <a:xfrm>
            <a:off x="221262" y="115931"/>
            <a:ext cx="15440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fontAlgn="base" hangingPunct="1">
              <a:spcBef>
                <a:spcPct val="0"/>
              </a:spcBef>
              <a:spcAft>
                <a:spcPct val="0"/>
              </a:spcAft>
            </a:pPr>
            <a:r>
              <a:rPr lang="en-US" altLang="zh-CN" sz="2800" b="1" dirty="0">
                <a:solidFill>
                  <a:prstClr val="black"/>
                </a:solidFill>
                <a:latin typeface="Arial" panose="020B0604020202020204" pitchFamily="34" charset="0"/>
                <a:ea typeface="宋体" charset="0"/>
                <a:cs typeface="Arial" panose="020B0604020202020204" pitchFamily="34" charset="0"/>
              </a:rPr>
              <a:t>Content</a:t>
            </a:r>
            <a:endParaRPr lang="zh-CN" altLang="en-US" sz="2800" b="1" dirty="0">
              <a:solidFill>
                <a:prstClr val="black"/>
              </a:solidFill>
              <a:latin typeface="Arial" panose="020B0604020202020204" pitchFamily="34" charset="0"/>
              <a:ea typeface="宋体" charset="0"/>
              <a:cs typeface="Arial" panose="020B0604020202020204" pitchFamily="34" charset="0"/>
            </a:endParaRPr>
          </a:p>
        </p:txBody>
      </p:sp>
    </p:spTree>
    <p:extLst>
      <p:ext uri="{BB962C8B-B14F-4D97-AF65-F5344CB8AC3E}">
        <p14:creationId xmlns:p14="http://schemas.microsoft.com/office/powerpoint/2010/main" val="16091817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44AA93-988A-4991-BF54-56D051147294}"/>
              </a:ext>
            </a:extLst>
          </p:cNvPr>
          <p:cNvSpPr>
            <a:spLocks noGrp="1"/>
          </p:cNvSpPr>
          <p:nvPr>
            <p:ph type="sldNum" sz="quarter" idx="12"/>
          </p:nvPr>
        </p:nvSpPr>
        <p:spPr/>
        <p:txBody>
          <a:bodyPr/>
          <a:lstStyle/>
          <a:p>
            <a:fld id="{64E638CD-22ED-4189-A410-DF187C4A0AA6}" type="slidenum">
              <a:rPr lang="en-FI" smtClean="0">
                <a:latin typeface="Arial" panose="020B0604020202020204" pitchFamily="34" charset="0"/>
                <a:ea typeface="Microsoft YaHei" panose="020B0503020204020204" pitchFamily="34" charset="-122"/>
                <a:cs typeface="+mn-ea"/>
                <a:sym typeface="Arial" panose="020B0604020202020204" pitchFamily="34" charset="0"/>
              </a:rPr>
              <a:t>12</a:t>
            </a:fld>
            <a:endParaRPr lang="en-FI" dirty="0">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5" name="TextBox 4">
            <a:extLst>
              <a:ext uri="{FF2B5EF4-FFF2-40B4-BE49-F238E27FC236}">
                <a16:creationId xmlns:a16="http://schemas.microsoft.com/office/drawing/2014/main" id="{B871BA6C-2BB1-4014-9F5F-1D33A2EEE154}"/>
              </a:ext>
            </a:extLst>
          </p:cNvPr>
          <p:cNvSpPr txBox="1">
            <a:spLocks noChangeArrowheads="1"/>
          </p:cNvSpPr>
          <p:nvPr/>
        </p:nvSpPr>
        <p:spPr bwMode="auto">
          <a:xfrm>
            <a:off x="221262" y="115931"/>
            <a:ext cx="65309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fontAlgn="base" hangingPunct="1">
              <a:spcBef>
                <a:spcPct val="0"/>
              </a:spcBef>
              <a:spcAft>
                <a:spcPct val="0"/>
              </a:spcAft>
            </a:pPr>
            <a:r>
              <a:rPr lang="en-US" altLang="zh-CN" sz="2400" b="1" dirty="0">
                <a:solidFill>
                  <a:prstClr val="black"/>
                </a:solidFill>
                <a:latin typeface="Arial" panose="020B0604020202020204" pitchFamily="34" charset="0"/>
                <a:ea typeface="Microsoft YaHei" panose="020B0503020204020204" pitchFamily="34" charset="-122"/>
                <a:cs typeface="+mn-ea"/>
                <a:sym typeface="Arial" panose="020B0604020202020204" pitchFamily="34" charset="0"/>
              </a:rPr>
              <a:t>Design symmetric organometallic NARFBs </a:t>
            </a:r>
            <a:endParaRPr lang="zh-CN" altLang="en-US" sz="2400" b="1" dirty="0">
              <a:solidFill>
                <a:prstClr val="black"/>
              </a:solidFill>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40" name="矩形 10">
            <a:extLst>
              <a:ext uri="{FF2B5EF4-FFF2-40B4-BE49-F238E27FC236}">
                <a16:creationId xmlns:a16="http://schemas.microsoft.com/office/drawing/2014/main" id="{1B48EAA5-5F17-45D1-A686-3B67269C2475}"/>
              </a:ext>
            </a:extLst>
          </p:cNvPr>
          <p:cNvSpPr/>
          <p:nvPr/>
        </p:nvSpPr>
        <p:spPr>
          <a:xfrm>
            <a:off x="221262" y="6521839"/>
            <a:ext cx="3627449" cy="246221"/>
          </a:xfrm>
          <a:prstGeom prst="rect">
            <a:avLst/>
          </a:prstGeom>
        </p:spPr>
        <p:txBody>
          <a:bodyPr wrap="square">
            <a:spAutoFit/>
          </a:bodyPr>
          <a:lstStyle/>
          <a:p>
            <a:pPr>
              <a:defRPr/>
            </a:pPr>
            <a:r>
              <a:rPr lang="en-US" altLang="zh-CN" sz="1000" dirty="0" err="1">
                <a:solidFill>
                  <a:schemeClr val="bg2">
                    <a:lumMod val="50000"/>
                  </a:schemeClr>
                </a:solidFill>
                <a:latin typeface="Arial" panose="020B0604020202020204" pitchFamily="34" charset="0"/>
                <a:ea typeface="Microsoft YaHei" panose="020B0503020204020204" pitchFamily="34" charset="-122"/>
                <a:cs typeface="+mn-ea"/>
                <a:sym typeface="Arial" panose="020B0604020202020204" pitchFamily="34" charset="0"/>
              </a:rPr>
              <a:t>Electrochem</a:t>
            </a:r>
            <a:r>
              <a:rPr lang="en-US" altLang="zh-CN" sz="1000" dirty="0">
                <a:solidFill>
                  <a:schemeClr val="bg2">
                    <a:lumMod val="50000"/>
                  </a:schemeClr>
                </a:solidFill>
                <a:latin typeface="Arial" panose="020B0604020202020204" pitchFamily="34" charset="0"/>
                <a:ea typeface="Microsoft YaHei" panose="020B0503020204020204" pitchFamily="34" charset="-122"/>
                <a:cs typeface="+mn-ea"/>
                <a:sym typeface="Arial" panose="020B0604020202020204" pitchFamily="34" charset="0"/>
              </a:rPr>
              <a:t>. </a:t>
            </a:r>
            <a:r>
              <a:rPr lang="en-US" altLang="zh-CN" sz="1000" dirty="0" err="1">
                <a:solidFill>
                  <a:schemeClr val="bg2">
                    <a:lumMod val="50000"/>
                  </a:schemeClr>
                </a:solidFill>
                <a:latin typeface="Arial" panose="020B0604020202020204" pitchFamily="34" charset="0"/>
                <a:ea typeface="Microsoft YaHei" panose="020B0503020204020204" pitchFamily="34" charset="-122"/>
                <a:cs typeface="+mn-ea"/>
                <a:sym typeface="Arial" panose="020B0604020202020204" pitchFamily="34" charset="0"/>
              </a:rPr>
              <a:t>Commun</a:t>
            </a:r>
            <a:r>
              <a:rPr lang="en-US" altLang="zh-CN" sz="1000" dirty="0">
                <a:solidFill>
                  <a:schemeClr val="bg2">
                    <a:lumMod val="50000"/>
                  </a:schemeClr>
                </a:solidFill>
                <a:latin typeface="Arial" panose="020B0604020202020204" pitchFamily="34" charset="0"/>
                <a:ea typeface="Microsoft YaHei" panose="020B0503020204020204" pitchFamily="34" charset="-122"/>
                <a:cs typeface="+mn-ea"/>
                <a:sym typeface="Arial" panose="020B0604020202020204" pitchFamily="34" charset="0"/>
              </a:rPr>
              <a:t>., 2009, 11, 2312-2315.</a:t>
            </a:r>
          </a:p>
        </p:txBody>
      </p:sp>
      <p:sp>
        <p:nvSpPr>
          <p:cNvPr id="2" name="Rectangle 1">
            <a:extLst>
              <a:ext uri="{FF2B5EF4-FFF2-40B4-BE49-F238E27FC236}">
                <a16:creationId xmlns:a16="http://schemas.microsoft.com/office/drawing/2014/main" id="{3D0462D5-07DE-4701-B739-F30F6CB52DD0}"/>
              </a:ext>
            </a:extLst>
          </p:cNvPr>
          <p:cNvSpPr/>
          <p:nvPr/>
        </p:nvSpPr>
        <p:spPr>
          <a:xfrm>
            <a:off x="359675" y="4968534"/>
            <a:ext cx="3307719" cy="1183466"/>
          </a:xfrm>
          <a:prstGeom prst="rect">
            <a:avLst/>
          </a:prstGeom>
        </p:spPr>
        <p:txBody>
          <a:bodyPr wrap="square">
            <a:spAutoFit/>
          </a:bodyPr>
          <a:lstStyle/>
          <a:p>
            <a:pPr lvl="1">
              <a:lnSpc>
                <a:spcPct val="130000"/>
              </a:lnSpc>
            </a:pPr>
            <a:r>
              <a:rPr lang="en-US" sz="1400" dirty="0">
                <a:latin typeface="Arial" panose="020B0604020202020204" pitchFamily="34" charset="0"/>
                <a:ea typeface="Microsoft YaHei" panose="020B0503020204020204" pitchFamily="34" charset="-122"/>
                <a:cs typeface="+mn-ea"/>
                <a:sym typeface="Arial" panose="020B0604020202020204" pitchFamily="34" charset="0"/>
              </a:rPr>
              <a:t>Tetrabutylammonium hexafluorophosphate (TEAPF</a:t>
            </a:r>
            <a:r>
              <a:rPr lang="en-US" sz="1400" baseline="-25000" dirty="0">
                <a:latin typeface="Arial" panose="020B0604020202020204" pitchFamily="34" charset="0"/>
                <a:ea typeface="Microsoft YaHei" panose="020B0503020204020204" pitchFamily="34" charset="-122"/>
                <a:cs typeface="+mn-ea"/>
                <a:sym typeface="Arial" panose="020B0604020202020204" pitchFamily="34" charset="0"/>
              </a:rPr>
              <a:t>6</a:t>
            </a:r>
            <a:r>
              <a:rPr lang="en-US" sz="1400" dirty="0">
                <a:latin typeface="Arial" panose="020B0604020202020204" pitchFamily="34" charset="0"/>
                <a:ea typeface="Microsoft YaHei" panose="020B0503020204020204" pitchFamily="34" charset="-122"/>
                <a:cs typeface="+mn-ea"/>
                <a:sym typeface="Arial" panose="020B0604020202020204" pitchFamily="34" charset="0"/>
              </a:rPr>
              <a:t>) </a:t>
            </a:r>
          </a:p>
          <a:p>
            <a:pPr lvl="1">
              <a:lnSpc>
                <a:spcPct val="130000"/>
              </a:lnSpc>
            </a:pPr>
            <a:r>
              <a:rPr lang="en-US" sz="1400" dirty="0">
                <a:latin typeface="Arial" panose="020B0604020202020204" pitchFamily="34" charset="0"/>
                <a:ea typeface="Microsoft YaHei" panose="020B0503020204020204" pitchFamily="34" charset="-122"/>
                <a:cs typeface="+mn-ea"/>
                <a:sym typeface="Arial" panose="020B0604020202020204" pitchFamily="34" charset="0"/>
              </a:rPr>
              <a:t>1-ethyl-3-methyl imidazolium hexafluorophosphate (EMIPF</a:t>
            </a:r>
            <a:r>
              <a:rPr lang="en-US" sz="1400" baseline="-25000" dirty="0">
                <a:latin typeface="Arial" panose="020B0604020202020204" pitchFamily="34" charset="0"/>
                <a:ea typeface="Microsoft YaHei" panose="020B0503020204020204" pitchFamily="34" charset="-122"/>
                <a:cs typeface="+mn-ea"/>
                <a:sym typeface="Arial" panose="020B0604020202020204" pitchFamily="34" charset="0"/>
              </a:rPr>
              <a:t>6</a:t>
            </a:r>
            <a:r>
              <a:rPr lang="en-US" sz="1400" dirty="0">
                <a:latin typeface="Arial" panose="020B0604020202020204" pitchFamily="34" charset="0"/>
                <a:ea typeface="Microsoft YaHei" panose="020B0503020204020204" pitchFamily="34" charset="-122"/>
                <a:cs typeface="+mn-ea"/>
                <a:sym typeface="Arial" panose="020B0604020202020204" pitchFamily="34" charset="0"/>
              </a:rPr>
              <a:t>)</a:t>
            </a:r>
            <a:endParaRPr lang="en-FI" sz="1400" dirty="0">
              <a:latin typeface="Arial" panose="020B0604020202020204" pitchFamily="34" charset="0"/>
              <a:ea typeface="Microsoft YaHei" panose="020B0503020204020204" pitchFamily="34" charset="-122"/>
              <a:cs typeface="+mn-ea"/>
              <a:sym typeface="Arial" panose="020B0604020202020204" pitchFamily="34" charset="0"/>
            </a:endParaRPr>
          </a:p>
        </p:txBody>
      </p:sp>
      <p:grpSp>
        <p:nvGrpSpPr>
          <p:cNvPr id="9" name="组合 8">
            <a:extLst>
              <a:ext uri="{FF2B5EF4-FFF2-40B4-BE49-F238E27FC236}">
                <a16:creationId xmlns:a16="http://schemas.microsoft.com/office/drawing/2014/main" id="{2360A089-7114-4478-AF36-665E0A7D038D}"/>
              </a:ext>
            </a:extLst>
          </p:cNvPr>
          <p:cNvGrpSpPr/>
          <p:nvPr/>
        </p:nvGrpSpPr>
        <p:grpSpPr>
          <a:xfrm>
            <a:off x="1186241" y="955593"/>
            <a:ext cx="2804966" cy="2775521"/>
            <a:chOff x="830984" y="961639"/>
            <a:chExt cx="2804966" cy="2775521"/>
          </a:xfrm>
        </p:grpSpPr>
        <p:sp>
          <p:nvSpPr>
            <p:cNvPr id="12" name="矩形 2">
              <a:extLst>
                <a:ext uri="{FF2B5EF4-FFF2-40B4-BE49-F238E27FC236}">
                  <a16:creationId xmlns:a16="http://schemas.microsoft.com/office/drawing/2014/main" id="{DAAFE354-2372-4F02-9683-B5AF3913D73C}"/>
                </a:ext>
              </a:extLst>
            </p:cNvPr>
            <p:cNvSpPr/>
            <p:nvPr/>
          </p:nvSpPr>
          <p:spPr>
            <a:xfrm>
              <a:off x="1078840" y="961639"/>
              <a:ext cx="2557110" cy="375552"/>
            </a:xfrm>
            <a:prstGeom prst="rect">
              <a:avLst/>
            </a:prstGeom>
          </p:spPr>
          <p:txBody>
            <a:bodyPr wrap="square">
              <a:spAutoFit/>
            </a:bodyPr>
            <a:lstStyle/>
            <a:p>
              <a:pPr>
                <a:lnSpc>
                  <a:spcPct val="150000"/>
                </a:lnSpc>
              </a:pPr>
              <a:r>
                <a:rPr lang="en-US" altLang="zh-CN" sz="1400" b="1" dirty="0">
                  <a:latin typeface="Arial" panose="020B0604020202020204" pitchFamily="34" charset="0"/>
                  <a:ea typeface="Microsoft YaHei" panose="020B0503020204020204" pitchFamily="34" charset="-122"/>
                  <a:cs typeface="+mn-ea"/>
                  <a:sym typeface="Arial" panose="020B0604020202020204" pitchFamily="34" charset="0"/>
                </a:rPr>
                <a:t>V(</a:t>
              </a:r>
              <a:r>
                <a:rPr lang="en-US" altLang="zh-CN" sz="1400" b="1" dirty="0" err="1">
                  <a:latin typeface="Arial" panose="020B0604020202020204" pitchFamily="34" charset="0"/>
                  <a:ea typeface="Microsoft YaHei" panose="020B0503020204020204" pitchFamily="34" charset="-122"/>
                  <a:cs typeface="+mn-ea"/>
                  <a:sym typeface="Arial" panose="020B0604020202020204" pitchFamily="34" charset="0"/>
                </a:rPr>
                <a:t>acac</a:t>
              </a:r>
              <a:r>
                <a:rPr lang="en-US" altLang="zh-CN" sz="1400" b="1" dirty="0">
                  <a:latin typeface="Arial" panose="020B0604020202020204" pitchFamily="34" charset="0"/>
                  <a:ea typeface="Microsoft YaHei" panose="020B0503020204020204" pitchFamily="34" charset="-122"/>
                  <a:cs typeface="+mn-ea"/>
                  <a:sym typeface="Arial" panose="020B0604020202020204" pitchFamily="34" charset="0"/>
                </a:rPr>
                <a:t>)</a:t>
              </a:r>
              <a:r>
                <a:rPr lang="en-US" altLang="zh-CN" sz="1400" b="1" baseline="-25000" dirty="0">
                  <a:latin typeface="Arial" panose="020B0604020202020204" pitchFamily="34" charset="0"/>
                  <a:ea typeface="Microsoft YaHei" panose="020B0503020204020204" pitchFamily="34" charset="-122"/>
                  <a:cs typeface="+mn-ea"/>
                  <a:sym typeface="Arial" panose="020B0604020202020204" pitchFamily="34" charset="0"/>
                </a:rPr>
                <a:t>3 </a:t>
              </a:r>
              <a:r>
                <a:rPr lang="en-US" altLang="zh-CN" sz="1400" b="1" dirty="0">
                  <a:latin typeface="Arial" panose="020B0604020202020204" pitchFamily="34" charset="0"/>
                  <a:ea typeface="Microsoft YaHei" panose="020B0503020204020204" pitchFamily="34" charset="-122"/>
                  <a:cs typeface="+mn-ea"/>
                  <a:sym typeface="Arial" panose="020B0604020202020204" pitchFamily="34" charset="0"/>
                </a:rPr>
                <a:t>based NARFB</a:t>
              </a:r>
            </a:p>
          </p:txBody>
        </p:sp>
        <p:pic>
          <p:nvPicPr>
            <p:cNvPr id="13" name="图片 3">
              <a:extLst>
                <a:ext uri="{FF2B5EF4-FFF2-40B4-BE49-F238E27FC236}">
                  <a16:creationId xmlns:a16="http://schemas.microsoft.com/office/drawing/2014/main" id="{65449A52-5FA8-48D6-8C01-320F0792A522}"/>
                </a:ext>
              </a:extLst>
            </p:cNvPr>
            <p:cNvPicPr>
              <a:picLocks noChangeAspect="1"/>
            </p:cNvPicPr>
            <p:nvPr/>
          </p:nvPicPr>
          <p:blipFill>
            <a:blip r:embed="rId3">
              <a:biLevel thresh="75000"/>
            </a:blip>
            <a:stretch>
              <a:fillRect/>
            </a:stretch>
          </p:blipFill>
          <p:spPr>
            <a:xfrm>
              <a:off x="830984" y="1457620"/>
              <a:ext cx="2804966" cy="2279540"/>
            </a:xfrm>
            <a:prstGeom prst="rect">
              <a:avLst/>
            </a:prstGeom>
          </p:spPr>
        </p:pic>
        <p:sp>
          <p:nvSpPr>
            <p:cNvPr id="24" name="矩形 7">
              <a:extLst>
                <a:ext uri="{FF2B5EF4-FFF2-40B4-BE49-F238E27FC236}">
                  <a16:creationId xmlns:a16="http://schemas.microsoft.com/office/drawing/2014/main" id="{9F456225-7A3A-4467-B412-E9BECE54B119}"/>
                </a:ext>
              </a:extLst>
            </p:cNvPr>
            <p:cNvSpPr/>
            <p:nvPr/>
          </p:nvSpPr>
          <p:spPr>
            <a:xfrm>
              <a:off x="1146754" y="1574507"/>
              <a:ext cx="971741" cy="276999"/>
            </a:xfrm>
            <a:prstGeom prst="rect">
              <a:avLst/>
            </a:prstGeom>
          </p:spPr>
          <p:txBody>
            <a:bodyPr wrap="none">
              <a:spAutoFit/>
            </a:bodyPr>
            <a:lstStyle/>
            <a:p>
              <a:r>
                <a:rPr lang="en-US" altLang="zh-CN" sz="1200" b="1" kern="0" dirty="0">
                  <a:solidFill>
                    <a:srgbClr val="01458B"/>
                  </a:solidFill>
                  <a:latin typeface="Arial" panose="020B0604020202020204" pitchFamily="34" charset="0"/>
                  <a:ea typeface="Microsoft YaHei" panose="020B0503020204020204" pitchFamily="34" charset="-122"/>
                  <a:cs typeface="+mn-ea"/>
                  <a:sym typeface="Arial" panose="020B0604020202020204" pitchFamily="34" charset="0"/>
                </a:rPr>
                <a:t>OCV:</a:t>
              </a:r>
              <a:r>
                <a:rPr lang="zh-CN" altLang="en-US" sz="1200" b="1" kern="0" dirty="0">
                  <a:solidFill>
                    <a:srgbClr val="01458B"/>
                  </a:solidFill>
                  <a:latin typeface="Arial" panose="020B0604020202020204" pitchFamily="34" charset="0"/>
                  <a:ea typeface="Microsoft YaHei" panose="020B0503020204020204" pitchFamily="34" charset="-122"/>
                  <a:cs typeface="+mn-ea"/>
                  <a:sym typeface="Arial" panose="020B0604020202020204" pitchFamily="34" charset="0"/>
                </a:rPr>
                <a:t> </a:t>
              </a:r>
              <a:r>
                <a:rPr lang="en-US" altLang="zh-CN" sz="1200" b="1" kern="0" dirty="0">
                  <a:solidFill>
                    <a:srgbClr val="01458B"/>
                  </a:solidFill>
                  <a:latin typeface="Arial" panose="020B0604020202020204" pitchFamily="34" charset="0"/>
                  <a:ea typeface="Microsoft YaHei" panose="020B0503020204020204" pitchFamily="34" charset="-122"/>
                  <a:cs typeface="+mn-ea"/>
                  <a:sym typeface="Arial" panose="020B0604020202020204" pitchFamily="34" charset="0"/>
                </a:rPr>
                <a:t>2.2 V</a:t>
              </a:r>
              <a:endParaRPr lang="zh-CN" altLang="en-US" sz="1200" b="1" dirty="0">
                <a:solidFill>
                  <a:srgbClr val="01458B"/>
                </a:solidFill>
                <a:latin typeface="Arial" panose="020B0604020202020204" pitchFamily="34" charset="0"/>
                <a:ea typeface="Microsoft YaHei" panose="020B0503020204020204" pitchFamily="34" charset="-122"/>
                <a:cs typeface="+mn-ea"/>
                <a:sym typeface="Arial" panose="020B0604020202020204" pitchFamily="34" charset="0"/>
              </a:endParaRPr>
            </a:p>
          </p:txBody>
        </p:sp>
      </p:grpSp>
      <p:grpSp>
        <p:nvGrpSpPr>
          <p:cNvPr id="8" name="组合 7">
            <a:extLst>
              <a:ext uri="{FF2B5EF4-FFF2-40B4-BE49-F238E27FC236}">
                <a16:creationId xmlns:a16="http://schemas.microsoft.com/office/drawing/2014/main" id="{363B0DF5-F5AA-4E1F-A6BC-D800E31A2552}"/>
              </a:ext>
            </a:extLst>
          </p:cNvPr>
          <p:cNvGrpSpPr/>
          <p:nvPr/>
        </p:nvGrpSpPr>
        <p:grpSpPr>
          <a:xfrm>
            <a:off x="4828674" y="957353"/>
            <a:ext cx="2860812" cy="2799598"/>
            <a:chOff x="5192280" y="1037222"/>
            <a:chExt cx="2541937" cy="2487546"/>
          </a:xfrm>
        </p:grpSpPr>
        <p:sp>
          <p:nvSpPr>
            <p:cNvPr id="28" name="矩形 12">
              <a:extLst>
                <a:ext uri="{FF2B5EF4-FFF2-40B4-BE49-F238E27FC236}">
                  <a16:creationId xmlns:a16="http://schemas.microsoft.com/office/drawing/2014/main" id="{D4EDB061-D18C-408E-8E94-5C64ABBFAAF6}"/>
                </a:ext>
              </a:extLst>
            </p:cNvPr>
            <p:cNvSpPr/>
            <p:nvPr/>
          </p:nvSpPr>
          <p:spPr>
            <a:xfrm>
              <a:off x="5537782" y="1037222"/>
              <a:ext cx="2196435" cy="375552"/>
            </a:xfrm>
            <a:prstGeom prst="rect">
              <a:avLst/>
            </a:prstGeom>
          </p:spPr>
          <p:txBody>
            <a:bodyPr wrap="none">
              <a:spAutoFit/>
            </a:bodyPr>
            <a:lstStyle/>
            <a:p>
              <a:pPr>
                <a:lnSpc>
                  <a:spcPct val="150000"/>
                </a:lnSpc>
              </a:pPr>
              <a:r>
                <a:rPr lang="en-US" altLang="zh-CN" sz="1400" b="1" dirty="0">
                  <a:latin typeface="Arial" panose="020B0604020202020204" pitchFamily="34" charset="0"/>
                  <a:ea typeface="Microsoft YaHei" panose="020B0503020204020204" pitchFamily="34" charset="-122"/>
                  <a:cs typeface="+mn-ea"/>
                  <a:sym typeface="Arial" panose="020B0604020202020204" pitchFamily="34" charset="0"/>
                </a:rPr>
                <a:t>Cr(</a:t>
              </a:r>
              <a:r>
                <a:rPr lang="en-US" altLang="zh-CN" sz="1400" b="1" dirty="0" err="1">
                  <a:latin typeface="Arial" panose="020B0604020202020204" pitchFamily="34" charset="0"/>
                  <a:ea typeface="Microsoft YaHei" panose="020B0503020204020204" pitchFamily="34" charset="-122"/>
                  <a:cs typeface="+mn-ea"/>
                  <a:sym typeface="Arial" panose="020B0604020202020204" pitchFamily="34" charset="0"/>
                </a:rPr>
                <a:t>acac</a:t>
              </a:r>
              <a:r>
                <a:rPr lang="en-US" altLang="zh-CN" sz="1400" b="1" dirty="0">
                  <a:latin typeface="Arial" panose="020B0604020202020204" pitchFamily="34" charset="0"/>
                  <a:ea typeface="Microsoft YaHei" panose="020B0503020204020204" pitchFamily="34" charset="-122"/>
                  <a:cs typeface="+mn-ea"/>
                  <a:sym typeface="Arial" panose="020B0604020202020204" pitchFamily="34" charset="0"/>
                </a:rPr>
                <a:t>)</a:t>
              </a:r>
              <a:r>
                <a:rPr lang="en-US" altLang="zh-CN" sz="1400" b="1" baseline="-25000" dirty="0">
                  <a:latin typeface="Arial" panose="020B0604020202020204" pitchFamily="34" charset="0"/>
                  <a:ea typeface="Microsoft YaHei" panose="020B0503020204020204" pitchFamily="34" charset="-122"/>
                  <a:cs typeface="+mn-ea"/>
                  <a:sym typeface="Arial" panose="020B0604020202020204" pitchFamily="34" charset="0"/>
                </a:rPr>
                <a:t>3 </a:t>
              </a:r>
              <a:r>
                <a:rPr lang="en-US" altLang="zh-CN" sz="1400" b="1" dirty="0">
                  <a:latin typeface="Arial" panose="020B0604020202020204" pitchFamily="34" charset="0"/>
                  <a:ea typeface="Microsoft YaHei" panose="020B0503020204020204" pitchFamily="34" charset="-122"/>
                  <a:cs typeface="+mn-ea"/>
                  <a:sym typeface="Arial" panose="020B0604020202020204" pitchFamily="34" charset="0"/>
                </a:rPr>
                <a:t>based NARFB</a:t>
              </a:r>
            </a:p>
          </p:txBody>
        </p:sp>
        <p:pic>
          <p:nvPicPr>
            <p:cNvPr id="35" name="图片 13">
              <a:extLst>
                <a:ext uri="{FF2B5EF4-FFF2-40B4-BE49-F238E27FC236}">
                  <a16:creationId xmlns:a16="http://schemas.microsoft.com/office/drawing/2014/main" id="{348AFDF8-9D57-47F6-BF83-04CE9E21EDF8}"/>
                </a:ext>
              </a:extLst>
            </p:cNvPr>
            <p:cNvPicPr>
              <a:picLocks noChangeAspect="1"/>
            </p:cNvPicPr>
            <p:nvPr/>
          </p:nvPicPr>
          <p:blipFill>
            <a:blip r:embed="rId4">
              <a:biLevel thresh="75000"/>
            </a:blip>
            <a:stretch>
              <a:fillRect/>
            </a:stretch>
          </p:blipFill>
          <p:spPr>
            <a:xfrm>
              <a:off x="5192280" y="1448426"/>
              <a:ext cx="2492316" cy="2076342"/>
            </a:xfrm>
            <a:prstGeom prst="rect">
              <a:avLst/>
            </a:prstGeom>
          </p:spPr>
        </p:pic>
        <p:sp>
          <p:nvSpPr>
            <p:cNvPr id="38" name="矩形 17">
              <a:extLst>
                <a:ext uri="{FF2B5EF4-FFF2-40B4-BE49-F238E27FC236}">
                  <a16:creationId xmlns:a16="http://schemas.microsoft.com/office/drawing/2014/main" id="{7092D118-8D37-481A-BC66-2F73E4393A9F}"/>
                </a:ext>
              </a:extLst>
            </p:cNvPr>
            <p:cNvSpPr/>
            <p:nvPr/>
          </p:nvSpPr>
          <p:spPr>
            <a:xfrm>
              <a:off x="5630428" y="1565907"/>
              <a:ext cx="971741" cy="276999"/>
            </a:xfrm>
            <a:prstGeom prst="rect">
              <a:avLst/>
            </a:prstGeom>
          </p:spPr>
          <p:txBody>
            <a:bodyPr wrap="none">
              <a:spAutoFit/>
            </a:bodyPr>
            <a:lstStyle/>
            <a:p>
              <a:r>
                <a:rPr lang="en-US" altLang="zh-CN" sz="1200" b="1" kern="0" dirty="0">
                  <a:solidFill>
                    <a:srgbClr val="01458B"/>
                  </a:solidFill>
                  <a:latin typeface="Arial" panose="020B0604020202020204" pitchFamily="34" charset="0"/>
                  <a:ea typeface="Microsoft YaHei" panose="020B0503020204020204" pitchFamily="34" charset="-122"/>
                  <a:cs typeface="+mn-ea"/>
                  <a:sym typeface="Arial" panose="020B0604020202020204" pitchFamily="34" charset="0"/>
                </a:rPr>
                <a:t>OCV:</a:t>
              </a:r>
              <a:r>
                <a:rPr lang="zh-CN" altLang="en-US" sz="1200" b="1" kern="0" dirty="0">
                  <a:solidFill>
                    <a:srgbClr val="01458B"/>
                  </a:solidFill>
                  <a:latin typeface="Arial" panose="020B0604020202020204" pitchFamily="34" charset="0"/>
                  <a:ea typeface="Microsoft YaHei" panose="020B0503020204020204" pitchFamily="34" charset="-122"/>
                  <a:cs typeface="+mn-ea"/>
                  <a:sym typeface="Arial" panose="020B0604020202020204" pitchFamily="34" charset="0"/>
                </a:rPr>
                <a:t> </a:t>
              </a:r>
              <a:r>
                <a:rPr lang="en-US" altLang="zh-CN" sz="1200" b="1" kern="0" dirty="0">
                  <a:solidFill>
                    <a:srgbClr val="01458B"/>
                  </a:solidFill>
                  <a:latin typeface="Arial" panose="020B0604020202020204" pitchFamily="34" charset="0"/>
                  <a:ea typeface="Microsoft YaHei" panose="020B0503020204020204" pitchFamily="34" charset="-122"/>
                  <a:cs typeface="+mn-ea"/>
                  <a:sym typeface="Arial" panose="020B0604020202020204" pitchFamily="34" charset="0"/>
                </a:rPr>
                <a:t>3.4 V</a:t>
              </a:r>
              <a:endParaRPr lang="zh-CN" altLang="en-US" sz="1200" b="1" dirty="0">
                <a:solidFill>
                  <a:srgbClr val="01458B"/>
                </a:solidFill>
                <a:latin typeface="Arial" panose="020B0604020202020204" pitchFamily="34" charset="0"/>
                <a:ea typeface="Microsoft YaHei" panose="020B0503020204020204" pitchFamily="34" charset="-122"/>
                <a:cs typeface="+mn-ea"/>
                <a:sym typeface="Arial" panose="020B0604020202020204" pitchFamily="34" charset="0"/>
              </a:endParaRPr>
            </a:p>
          </p:txBody>
        </p:sp>
      </p:grpSp>
      <p:grpSp>
        <p:nvGrpSpPr>
          <p:cNvPr id="11" name="组合 10">
            <a:extLst>
              <a:ext uri="{FF2B5EF4-FFF2-40B4-BE49-F238E27FC236}">
                <a16:creationId xmlns:a16="http://schemas.microsoft.com/office/drawing/2014/main" id="{C3D03D0F-C694-47B3-9B83-25554DAC34C6}"/>
              </a:ext>
            </a:extLst>
          </p:cNvPr>
          <p:cNvGrpSpPr/>
          <p:nvPr/>
        </p:nvGrpSpPr>
        <p:grpSpPr>
          <a:xfrm>
            <a:off x="4357620" y="3637633"/>
            <a:ext cx="5216525" cy="2646878"/>
            <a:chOff x="4672919" y="3792660"/>
            <a:chExt cx="5216525" cy="2646878"/>
          </a:xfrm>
        </p:grpSpPr>
        <p:grpSp>
          <p:nvGrpSpPr>
            <p:cNvPr id="18" name="组合 17">
              <a:extLst>
                <a:ext uri="{FF2B5EF4-FFF2-40B4-BE49-F238E27FC236}">
                  <a16:creationId xmlns:a16="http://schemas.microsoft.com/office/drawing/2014/main" id="{49DBCCA6-CEE7-4B19-859F-A8F2749D990C}"/>
                </a:ext>
              </a:extLst>
            </p:cNvPr>
            <p:cNvGrpSpPr/>
            <p:nvPr/>
          </p:nvGrpSpPr>
          <p:grpSpPr>
            <a:xfrm>
              <a:off x="5167773" y="3792660"/>
              <a:ext cx="2830489" cy="1040183"/>
              <a:chOff x="1045438" y="1998905"/>
              <a:chExt cx="4214993" cy="1548977"/>
            </a:xfrm>
          </p:grpSpPr>
          <p:pic>
            <p:nvPicPr>
              <p:cNvPr id="20" name="图片 19">
                <a:extLst>
                  <a:ext uri="{FF2B5EF4-FFF2-40B4-BE49-F238E27FC236}">
                    <a16:creationId xmlns:a16="http://schemas.microsoft.com/office/drawing/2014/main" id="{1C674A3C-E3EF-4940-B92B-E8432B55C56F}"/>
                  </a:ext>
                </a:extLst>
              </p:cNvPr>
              <p:cNvPicPr>
                <a:picLocks noChangeAspect="1"/>
              </p:cNvPicPr>
              <p:nvPr/>
            </p:nvPicPr>
            <p:blipFill rotWithShape="1">
              <a:blip r:embed="rId5"/>
              <a:srcRect r="64333"/>
              <a:stretch/>
            </p:blipFill>
            <p:spPr>
              <a:xfrm>
                <a:off x="1045438" y="1998906"/>
                <a:ext cx="1703123" cy="1548976"/>
              </a:xfrm>
              <a:prstGeom prst="rect">
                <a:avLst/>
              </a:prstGeom>
            </p:spPr>
          </p:pic>
          <p:pic>
            <p:nvPicPr>
              <p:cNvPr id="21" name="图片 20">
                <a:extLst>
                  <a:ext uri="{FF2B5EF4-FFF2-40B4-BE49-F238E27FC236}">
                    <a16:creationId xmlns:a16="http://schemas.microsoft.com/office/drawing/2014/main" id="{C0552D83-4739-456E-875B-6822F4CA6883}"/>
                  </a:ext>
                </a:extLst>
              </p:cNvPr>
              <p:cNvPicPr>
                <a:picLocks noChangeAspect="1"/>
              </p:cNvPicPr>
              <p:nvPr/>
            </p:nvPicPr>
            <p:blipFill rotWithShape="1">
              <a:blip r:embed="rId5"/>
              <a:srcRect l="60934" r="257"/>
              <a:stretch/>
            </p:blipFill>
            <p:spPr>
              <a:xfrm>
                <a:off x="3407285" y="1998905"/>
                <a:ext cx="1853146" cy="1548976"/>
              </a:xfrm>
              <a:prstGeom prst="rect">
                <a:avLst/>
              </a:prstGeom>
            </p:spPr>
          </p:pic>
        </p:grpSp>
        <p:graphicFrame>
          <p:nvGraphicFramePr>
            <p:cNvPr id="22" name="对象 21">
              <a:extLst>
                <a:ext uri="{FF2B5EF4-FFF2-40B4-BE49-F238E27FC236}">
                  <a16:creationId xmlns:a16="http://schemas.microsoft.com/office/drawing/2014/main" id="{1F8268E0-67C1-4517-A78B-DDA6DDD6ED9A}"/>
                </a:ext>
              </a:extLst>
            </p:cNvPr>
            <p:cNvGraphicFramePr>
              <a:graphicFrameLocks noChangeAspect="1"/>
            </p:cNvGraphicFramePr>
            <p:nvPr>
              <p:extLst>
                <p:ext uri="{D42A27DB-BD31-4B8C-83A1-F6EECF244321}">
                  <p14:modId xmlns:p14="http://schemas.microsoft.com/office/powerpoint/2010/main" val="199312669"/>
                </p:ext>
              </p:extLst>
            </p:nvPr>
          </p:nvGraphicFramePr>
          <p:xfrm>
            <a:off x="4672919" y="4917125"/>
            <a:ext cx="5216525" cy="1522413"/>
          </p:xfrm>
          <a:graphic>
            <a:graphicData uri="http://schemas.openxmlformats.org/presentationml/2006/ole">
              <mc:AlternateContent xmlns:mc="http://schemas.openxmlformats.org/markup-compatibility/2006">
                <mc:Choice xmlns:v="urn:schemas-microsoft-com:vml" Requires="v">
                  <p:oleObj name="Document" r:id="rId6" imgW="5268993" imgH="1536895" progId="Word.Document.12">
                    <p:embed/>
                  </p:oleObj>
                </mc:Choice>
                <mc:Fallback>
                  <p:oleObj name="Document" r:id="rId6" imgW="5268993" imgH="1536895" progId="Word.Document.12">
                    <p:embed/>
                    <p:pic>
                      <p:nvPicPr>
                        <p:cNvPr id="22" name="对象 21">
                          <a:extLst>
                            <a:ext uri="{FF2B5EF4-FFF2-40B4-BE49-F238E27FC236}">
                              <a16:creationId xmlns:a16="http://schemas.microsoft.com/office/drawing/2014/main" id="{1F8268E0-67C1-4517-A78B-DDA6DDD6ED9A}"/>
                            </a:ext>
                          </a:extLst>
                        </p:cNvPr>
                        <p:cNvPicPr/>
                        <p:nvPr/>
                      </p:nvPicPr>
                      <p:blipFill>
                        <a:blip r:embed="rId7"/>
                        <a:stretch>
                          <a:fillRect/>
                        </a:stretch>
                      </p:blipFill>
                      <p:spPr>
                        <a:xfrm>
                          <a:off x="4672919" y="4917125"/>
                          <a:ext cx="5216525" cy="1522413"/>
                        </a:xfrm>
                        <a:prstGeom prst="rect">
                          <a:avLst/>
                        </a:prstGeom>
                      </p:spPr>
                    </p:pic>
                  </p:oleObj>
                </mc:Fallback>
              </mc:AlternateContent>
            </a:graphicData>
          </a:graphic>
        </p:graphicFrame>
      </p:grpSp>
      <p:sp>
        <p:nvSpPr>
          <p:cNvPr id="23" name="矩形 22">
            <a:extLst>
              <a:ext uri="{FF2B5EF4-FFF2-40B4-BE49-F238E27FC236}">
                <a16:creationId xmlns:a16="http://schemas.microsoft.com/office/drawing/2014/main" id="{A430A1D8-4AB6-4AF9-99B0-C4CE11CACC65}"/>
              </a:ext>
            </a:extLst>
          </p:cNvPr>
          <p:cNvSpPr/>
          <p:nvPr/>
        </p:nvSpPr>
        <p:spPr>
          <a:xfrm>
            <a:off x="811492" y="4292403"/>
            <a:ext cx="3205369" cy="523220"/>
          </a:xfrm>
          <a:prstGeom prst="rect">
            <a:avLst/>
          </a:prstGeom>
        </p:spPr>
        <p:txBody>
          <a:bodyPr wrap="square">
            <a:spAutoFit/>
          </a:bodyPr>
          <a:lstStyle/>
          <a:p>
            <a:pPr algn="just"/>
            <a:r>
              <a:rPr lang="en-US" altLang="zh-CN" sz="1400" b="1" dirty="0">
                <a:latin typeface="Arial" panose="020B0604020202020204" pitchFamily="34" charset="0"/>
                <a:cs typeface="Arial" panose="020B0604020202020204" pitchFamily="34" charset="0"/>
              </a:rPr>
              <a:t>Optimization of the supporting electrolyte.  (V(</a:t>
            </a:r>
            <a:r>
              <a:rPr lang="en-US" altLang="zh-CN" sz="1400" b="1" dirty="0" err="1">
                <a:latin typeface="Arial" panose="020B0604020202020204" pitchFamily="34" charset="0"/>
                <a:cs typeface="Arial" panose="020B0604020202020204" pitchFamily="34" charset="0"/>
              </a:rPr>
              <a:t>acac</a:t>
            </a:r>
            <a:r>
              <a:rPr lang="en-US" altLang="zh-CN" sz="1400" b="1" dirty="0">
                <a:latin typeface="Arial" panose="020B0604020202020204" pitchFamily="34" charset="0"/>
                <a:cs typeface="Arial" panose="020B0604020202020204" pitchFamily="34" charset="0"/>
              </a:rPr>
              <a:t>)</a:t>
            </a:r>
            <a:r>
              <a:rPr lang="en-US" altLang="zh-CN" sz="1400" b="1" baseline="-25000" dirty="0">
                <a:latin typeface="Arial" panose="020B0604020202020204" pitchFamily="34" charset="0"/>
                <a:cs typeface="Arial" panose="020B0604020202020204" pitchFamily="34" charset="0"/>
              </a:rPr>
              <a:t>3</a:t>
            </a:r>
            <a:r>
              <a:rPr lang="en-US" altLang="zh-CN" sz="1400" b="1" dirty="0">
                <a:latin typeface="Arial" panose="020B0604020202020204" pitchFamily="34" charset="0"/>
                <a:cs typeface="Arial" panose="020B0604020202020204" pitchFamily="34" charset="0"/>
              </a:rPr>
              <a:t> based NARFB)</a:t>
            </a:r>
            <a:endParaRPr lang="zh-CN" altLang="en-US" sz="1400" b="1" dirty="0">
              <a:latin typeface="Arial" panose="020B0604020202020204" pitchFamily="34" charset="0"/>
              <a:cs typeface="Arial" panose="020B0604020202020204" pitchFamily="34" charset="0"/>
            </a:endParaRPr>
          </a:p>
        </p:txBody>
      </p:sp>
      <p:sp>
        <p:nvSpPr>
          <p:cNvPr id="25" name="文本框 24">
            <a:extLst>
              <a:ext uri="{FF2B5EF4-FFF2-40B4-BE49-F238E27FC236}">
                <a16:creationId xmlns:a16="http://schemas.microsoft.com/office/drawing/2014/main" id="{EAD79EF0-27C3-4106-B426-666B18191BFF}"/>
              </a:ext>
            </a:extLst>
          </p:cNvPr>
          <p:cNvSpPr txBox="1"/>
          <p:nvPr/>
        </p:nvSpPr>
        <p:spPr>
          <a:xfrm>
            <a:off x="2981979" y="6507551"/>
            <a:ext cx="2850490" cy="246221"/>
          </a:xfrm>
          <a:prstGeom prst="rect">
            <a:avLst/>
          </a:prstGeom>
          <a:noFill/>
        </p:spPr>
        <p:txBody>
          <a:bodyPr wrap="square">
            <a:spAutoFit/>
          </a:bodyPr>
          <a:lstStyle/>
          <a:p>
            <a:pPr>
              <a:defRPr/>
            </a:pPr>
            <a:r>
              <a:rPr lang="en-US" altLang="zh-CN" sz="1000" dirty="0" err="1">
                <a:solidFill>
                  <a:schemeClr val="bg2">
                    <a:lumMod val="50000"/>
                  </a:schemeClr>
                </a:solidFill>
                <a:latin typeface="Arial" panose="020B0604020202020204" pitchFamily="34" charset="0"/>
                <a:ea typeface="Microsoft YaHei" panose="020B0503020204020204" pitchFamily="34" charset="-122"/>
                <a:cs typeface="+mn-ea"/>
                <a:sym typeface="Arial" panose="020B0604020202020204" pitchFamily="34" charset="0"/>
              </a:rPr>
              <a:t>Electrochem</a:t>
            </a:r>
            <a:r>
              <a:rPr lang="en-US" altLang="zh-CN" sz="1000" dirty="0">
                <a:solidFill>
                  <a:schemeClr val="bg2">
                    <a:lumMod val="50000"/>
                  </a:schemeClr>
                </a:solidFill>
                <a:latin typeface="Arial" panose="020B0604020202020204" pitchFamily="34" charset="0"/>
                <a:ea typeface="Microsoft YaHei" panose="020B0503020204020204" pitchFamily="34" charset="-122"/>
                <a:cs typeface="+mn-ea"/>
                <a:sym typeface="Arial" panose="020B0604020202020204" pitchFamily="34" charset="0"/>
              </a:rPr>
              <a:t>. </a:t>
            </a:r>
            <a:r>
              <a:rPr lang="en-US" altLang="zh-CN" sz="1000" dirty="0" err="1">
                <a:solidFill>
                  <a:schemeClr val="bg2">
                    <a:lumMod val="50000"/>
                  </a:schemeClr>
                </a:solidFill>
                <a:latin typeface="Arial" panose="020B0604020202020204" pitchFamily="34" charset="0"/>
                <a:ea typeface="Microsoft YaHei" panose="020B0503020204020204" pitchFamily="34" charset="-122"/>
                <a:cs typeface="+mn-ea"/>
                <a:sym typeface="Arial" panose="020B0604020202020204" pitchFamily="34" charset="0"/>
              </a:rPr>
              <a:t>Commun</a:t>
            </a:r>
            <a:r>
              <a:rPr lang="en-US" altLang="zh-CN" sz="1000" dirty="0">
                <a:solidFill>
                  <a:schemeClr val="bg2">
                    <a:lumMod val="50000"/>
                  </a:schemeClr>
                </a:solidFill>
                <a:latin typeface="Arial" panose="020B0604020202020204" pitchFamily="34" charset="0"/>
                <a:ea typeface="Microsoft YaHei" panose="020B0503020204020204" pitchFamily="34" charset="-122"/>
                <a:cs typeface="+mn-ea"/>
                <a:sym typeface="Arial" panose="020B0604020202020204" pitchFamily="34" charset="0"/>
              </a:rPr>
              <a:t>., 2010, 12, 1634-1637. </a:t>
            </a:r>
          </a:p>
        </p:txBody>
      </p:sp>
      <p:sp>
        <p:nvSpPr>
          <p:cNvPr id="27" name="文本框 26">
            <a:extLst>
              <a:ext uri="{FF2B5EF4-FFF2-40B4-BE49-F238E27FC236}">
                <a16:creationId xmlns:a16="http://schemas.microsoft.com/office/drawing/2014/main" id="{5A3EEDE5-E015-40BF-A280-F0FAA613C2FA}"/>
              </a:ext>
            </a:extLst>
          </p:cNvPr>
          <p:cNvSpPr txBox="1"/>
          <p:nvPr/>
        </p:nvSpPr>
        <p:spPr>
          <a:xfrm>
            <a:off x="5832469" y="6507550"/>
            <a:ext cx="2479480" cy="246221"/>
          </a:xfrm>
          <a:prstGeom prst="rect">
            <a:avLst/>
          </a:prstGeom>
          <a:noFill/>
        </p:spPr>
        <p:txBody>
          <a:bodyPr wrap="square">
            <a:spAutoFit/>
          </a:bodyPr>
          <a:lstStyle/>
          <a:p>
            <a:pPr>
              <a:defRPr/>
            </a:pPr>
            <a:r>
              <a:rPr lang="en-US" altLang="zh-CN" sz="1000" dirty="0">
                <a:solidFill>
                  <a:schemeClr val="bg2">
                    <a:lumMod val="50000"/>
                  </a:schemeClr>
                </a:solidFill>
                <a:latin typeface="Arial" panose="020B0604020202020204" pitchFamily="34" charset="0"/>
                <a:ea typeface="Microsoft YaHei" panose="020B0503020204020204" pitchFamily="34" charset="-122"/>
                <a:cs typeface="+mn-ea"/>
                <a:sym typeface="Arial" panose="020B0604020202020204" pitchFamily="34" charset="0"/>
              </a:rPr>
              <a:t>J. Power Sources, 2012, 203, 201-205.</a:t>
            </a:r>
          </a:p>
        </p:txBody>
      </p:sp>
    </p:spTree>
    <p:extLst>
      <p:ext uri="{BB962C8B-B14F-4D97-AF65-F5344CB8AC3E}">
        <p14:creationId xmlns:p14="http://schemas.microsoft.com/office/powerpoint/2010/main" val="33955126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44AA93-988A-4991-BF54-56D051147294}"/>
              </a:ext>
            </a:extLst>
          </p:cNvPr>
          <p:cNvSpPr>
            <a:spLocks noGrp="1"/>
          </p:cNvSpPr>
          <p:nvPr>
            <p:ph type="sldNum" sz="quarter" idx="12"/>
          </p:nvPr>
        </p:nvSpPr>
        <p:spPr>
          <a:xfrm>
            <a:off x="6318133" y="6249528"/>
            <a:ext cx="2057400" cy="365125"/>
          </a:xfrm>
        </p:spPr>
        <p:txBody>
          <a:bodyPr/>
          <a:lstStyle/>
          <a:p>
            <a:fld id="{64E638CD-22ED-4189-A410-DF187C4A0AA6}" type="slidenum">
              <a:rPr lang="en-FI" smtClean="0">
                <a:latin typeface="Arial" panose="020B0604020202020204" pitchFamily="34" charset="0"/>
                <a:ea typeface="Microsoft YaHei" panose="020B0503020204020204" pitchFamily="34" charset="-122"/>
                <a:cs typeface="+mn-ea"/>
                <a:sym typeface="Arial" panose="020B0604020202020204" pitchFamily="34" charset="0"/>
              </a:rPr>
              <a:t>13</a:t>
            </a:fld>
            <a:endParaRPr lang="en-FI" dirty="0">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5" name="TextBox 4">
            <a:extLst>
              <a:ext uri="{FF2B5EF4-FFF2-40B4-BE49-F238E27FC236}">
                <a16:creationId xmlns:a16="http://schemas.microsoft.com/office/drawing/2014/main" id="{B871BA6C-2BB1-4014-9F5F-1D33A2EEE154}"/>
              </a:ext>
            </a:extLst>
          </p:cNvPr>
          <p:cNvSpPr txBox="1">
            <a:spLocks noChangeArrowheads="1"/>
          </p:cNvSpPr>
          <p:nvPr/>
        </p:nvSpPr>
        <p:spPr bwMode="auto">
          <a:xfrm>
            <a:off x="221262" y="115931"/>
            <a:ext cx="50401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fontAlgn="base" hangingPunct="1">
              <a:spcBef>
                <a:spcPct val="0"/>
              </a:spcBef>
              <a:spcAft>
                <a:spcPct val="0"/>
              </a:spcAft>
            </a:pPr>
            <a:r>
              <a:rPr lang="en-US" altLang="zh-CN" sz="2400" b="1" dirty="0">
                <a:solidFill>
                  <a:prstClr val="black"/>
                </a:solidFill>
                <a:latin typeface="Arial" panose="020B0604020202020204" pitchFamily="34" charset="0"/>
                <a:ea typeface="Microsoft YaHei" panose="020B0503020204020204" pitchFamily="34" charset="-122"/>
                <a:cs typeface="+mn-ea"/>
                <a:sym typeface="Arial" panose="020B0604020202020204" pitchFamily="34" charset="0"/>
              </a:rPr>
              <a:t>Design all-cobalt based NARFBs </a:t>
            </a:r>
          </a:p>
        </p:txBody>
      </p:sp>
      <p:sp>
        <p:nvSpPr>
          <p:cNvPr id="11" name="矩形 2">
            <a:extLst>
              <a:ext uri="{FF2B5EF4-FFF2-40B4-BE49-F238E27FC236}">
                <a16:creationId xmlns:a16="http://schemas.microsoft.com/office/drawing/2014/main" id="{DCED7796-AE62-4615-8458-9CF96C02E9F2}"/>
              </a:ext>
            </a:extLst>
          </p:cNvPr>
          <p:cNvSpPr/>
          <p:nvPr/>
        </p:nvSpPr>
        <p:spPr>
          <a:xfrm>
            <a:off x="3150910" y="1063029"/>
            <a:ext cx="5342337" cy="416011"/>
          </a:xfrm>
          <a:prstGeom prst="rect">
            <a:avLst/>
          </a:prstGeom>
        </p:spPr>
        <p:txBody>
          <a:bodyPr wrap="square">
            <a:spAutoFit/>
          </a:bodyPr>
          <a:lstStyle/>
          <a:p>
            <a:pPr>
              <a:lnSpc>
                <a:spcPct val="150000"/>
              </a:lnSpc>
            </a:pPr>
            <a:r>
              <a:rPr lang="en-US" altLang="zh-CN" sz="1600" dirty="0">
                <a:latin typeface="Arial" panose="020B0604020202020204" pitchFamily="34" charset="0"/>
                <a:ea typeface="Microsoft YaHei" panose="020B0503020204020204" pitchFamily="34" charset="-122"/>
                <a:cs typeface="+mn-ea"/>
                <a:sym typeface="Arial" panose="020B0604020202020204" pitchFamily="34" charset="0"/>
              </a:rPr>
              <a:t>Ligand: bis(acetylacetone)ethylenediamine (</a:t>
            </a:r>
            <a:r>
              <a:rPr lang="en-US" altLang="zh-CN" sz="1600" dirty="0" err="1">
                <a:latin typeface="Arial" panose="020B0604020202020204" pitchFamily="34" charset="0"/>
                <a:ea typeface="Microsoft YaHei" panose="020B0503020204020204" pitchFamily="34" charset="-122"/>
                <a:cs typeface="+mn-ea"/>
                <a:sym typeface="Arial" panose="020B0604020202020204" pitchFamily="34" charset="0"/>
              </a:rPr>
              <a:t>acacen</a:t>
            </a:r>
            <a:r>
              <a:rPr lang="en-US" altLang="zh-CN" sz="1600" dirty="0">
                <a:latin typeface="Arial" panose="020B0604020202020204" pitchFamily="34" charset="0"/>
                <a:ea typeface="Microsoft YaHei" panose="020B0503020204020204" pitchFamily="34" charset="-122"/>
                <a:cs typeface="+mn-ea"/>
                <a:sym typeface="Arial" panose="020B0604020202020204" pitchFamily="34" charset="0"/>
              </a:rPr>
              <a:t>)</a:t>
            </a:r>
          </a:p>
        </p:txBody>
      </p:sp>
      <p:pic>
        <p:nvPicPr>
          <p:cNvPr id="12" name="图片 3">
            <a:extLst>
              <a:ext uri="{FF2B5EF4-FFF2-40B4-BE49-F238E27FC236}">
                <a16:creationId xmlns:a16="http://schemas.microsoft.com/office/drawing/2014/main" id="{9C10D0B0-C9A1-4D54-8EC6-AC20DFDAF1F3}"/>
              </a:ext>
            </a:extLst>
          </p:cNvPr>
          <p:cNvPicPr>
            <a:picLocks noChangeAspect="1"/>
          </p:cNvPicPr>
          <p:nvPr/>
        </p:nvPicPr>
        <p:blipFill>
          <a:blip r:embed="rId3"/>
          <a:stretch>
            <a:fillRect/>
          </a:stretch>
        </p:blipFill>
        <p:spPr>
          <a:xfrm>
            <a:off x="2991528" y="1572652"/>
            <a:ext cx="2634276" cy="2041395"/>
          </a:xfrm>
          <a:prstGeom prst="rect">
            <a:avLst/>
          </a:prstGeom>
        </p:spPr>
      </p:pic>
      <p:pic>
        <p:nvPicPr>
          <p:cNvPr id="26" name="图片 12">
            <a:extLst>
              <a:ext uri="{FF2B5EF4-FFF2-40B4-BE49-F238E27FC236}">
                <a16:creationId xmlns:a16="http://schemas.microsoft.com/office/drawing/2014/main" id="{53168A92-EE5B-401C-91B1-D04B1E9738DC}"/>
              </a:ext>
            </a:extLst>
          </p:cNvPr>
          <p:cNvPicPr>
            <a:picLocks noChangeAspect="1"/>
          </p:cNvPicPr>
          <p:nvPr/>
        </p:nvPicPr>
        <p:blipFill>
          <a:blip r:embed="rId4"/>
          <a:stretch>
            <a:fillRect/>
          </a:stretch>
        </p:blipFill>
        <p:spPr>
          <a:xfrm>
            <a:off x="2927848" y="4301610"/>
            <a:ext cx="2692053" cy="2080223"/>
          </a:xfrm>
          <a:prstGeom prst="rect">
            <a:avLst/>
          </a:prstGeom>
        </p:spPr>
      </p:pic>
      <p:grpSp>
        <p:nvGrpSpPr>
          <p:cNvPr id="3" name="组合 2">
            <a:extLst>
              <a:ext uri="{FF2B5EF4-FFF2-40B4-BE49-F238E27FC236}">
                <a16:creationId xmlns:a16="http://schemas.microsoft.com/office/drawing/2014/main" id="{BC74157F-1C8C-44DB-B053-7E0F90DFABB9}"/>
              </a:ext>
            </a:extLst>
          </p:cNvPr>
          <p:cNvGrpSpPr/>
          <p:nvPr/>
        </p:nvGrpSpPr>
        <p:grpSpPr>
          <a:xfrm>
            <a:off x="666624" y="4512174"/>
            <a:ext cx="2139510" cy="1123173"/>
            <a:chOff x="666624" y="4512174"/>
            <a:chExt cx="2139510" cy="1123173"/>
          </a:xfrm>
        </p:grpSpPr>
        <p:sp>
          <p:nvSpPr>
            <p:cNvPr id="28" name="矩形 14">
              <a:extLst>
                <a:ext uri="{FF2B5EF4-FFF2-40B4-BE49-F238E27FC236}">
                  <a16:creationId xmlns:a16="http://schemas.microsoft.com/office/drawing/2014/main" id="{069282BB-F7A7-4236-B8CB-7DDF97E48FFE}"/>
                </a:ext>
              </a:extLst>
            </p:cNvPr>
            <p:cNvSpPr/>
            <p:nvPr/>
          </p:nvSpPr>
          <p:spPr>
            <a:xfrm>
              <a:off x="666624" y="4512174"/>
              <a:ext cx="2139510" cy="623312"/>
            </a:xfrm>
            <a:prstGeom prst="rect">
              <a:avLst/>
            </a:prstGeom>
          </p:spPr>
          <p:txBody>
            <a:bodyPr wrap="square">
              <a:spAutoFit/>
            </a:bodyPr>
            <a:lstStyle/>
            <a:p>
              <a:pPr>
                <a:lnSpc>
                  <a:spcPct val="130000"/>
                </a:lnSpc>
              </a:pPr>
              <a:r>
                <a:rPr lang="en-US" altLang="zh-CN" sz="1400" b="1" kern="0" dirty="0">
                  <a:latin typeface="Arial" panose="020B0604020202020204" pitchFamily="34" charset="0"/>
                  <a:ea typeface="Microsoft YaHei" panose="020B0503020204020204" pitchFamily="34" charset="-122"/>
                  <a:cs typeface="+mn-ea"/>
                  <a:sym typeface="Arial" panose="020B0604020202020204" pitchFamily="34" charset="0"/>
                </a:rPr>
                <a:t>[Co(</a:t>
              </a:r>
              <a:r>
                <a:rPr lang="en-US" altLang="zh-CN" sz="1400" b="1" kern="0" dirty="0" err="1">
                  <a:latin typeface="Arial" panose="020B0604020202020204" pitchFamily="34" charset="0"/>
                  <a:ea typeface="Microsoft YaHei" panose="020B0503020204020204" pitchFamily="34" charset="-122"/>
                  <a:cs typeface="+mn-ea"/>
                  <a:sym typeface="Arial" panose="020B0604020202020204" pitchFamily="34" charset="0"/>
                </a:rPr>
                <a:t>phen</a:t>
              </a:r>
              <a:r>
                <a:rPr lang="en-US" altLang="zh-CN" sz="1400" b="1" kern="0" dirty="0">
                  <a:latin typeface="Arial" panose="020B0604020202020204" pitchFamily="34" charset="0"/>
                  <a:ea typeface="Microsoft YaHei" panose="020B0503020204020204" pitchFamily="34" charset="-122"/>
                  <a:cs typeface="+mn-ea"/>
                  <a:sym typeface="Arial" panose="020B0604020202020204" pitchFamily="34" charset="0"/>
                </a:rPr>
                <a:t>)</a:t>
              </a:r>
              <a:r>
                <a:rPr lang="en-US" altLang="zh-CN" sz="1400" b="1" kern="0" baseline="-25000" dirty="0">
                  <a:latin typeface="Arial" panose="020B0604020202020204" pitchFamily="34" charset="0"/>
                  <a:ea typeface="Microsoft YaHei" panose="020B0503020204020204" pitchFamily="34" charset="-122"/>
                  <a:cs typeface="+mn-ea"/>
                  <a:sym typeface="Arial" panose="020B0604020202020204" pitchFamily="34" charset="0"/>
                </a:rPr>
                <a:t>3</a:t>
              </a:r>
              <a:r>
                <a:rPr lang="en-US" altLang="zh-CN" sz="1400" b="1" kern="0" dirty="0">
                  <a:latin typeface="Arial" panose="020B0604020202020204" pitchFamily="34" charset="0"/>
                  <a:ea typeface="Microsoft YaHei" panose="020B0503020204020204" pitchFamily="34" charset="-122"/>
                  <a:cs typeface="+mn-ea"/>
                  <a:sym typeface="Arial" panose="020B0604020202020204" pitchFamily="34" charset="0"/>
                </a:rPr>
                <a:t>](PF</a:t>
              </a:r>
              <a:r>
                <a:rPr lang="en-US" altLang="zh-CN" sz="1400" b="1" kern="0" baseline="-25000" dirty="0">
                  <a:latin typeface="Arial" panose="020B0604020202020204" pitchFamily="34" charset="0"/>
                  <a:ea typeface="Microsoft YaHei" panose="020B0503020204020204" pitchFamily="34" charset="-122"/>
                  <a:cs typeface="+mn-ea"/>
                  <a:sym typeface="Arial" panose="020B0604020202020204" pitchFamily="34" charset="0"/>
                </a:rPr>
                <a:t>6</a:t>
              </a:r>
              <a:r>
                <a:rPr lang="en-US" altLang="zh-CN" sz="1400" b="1" kern="0" dirty="0">
                  <a:latin typeface="Arial" panose="020B0604020202020204" pitchFamily="34" charset="0"/>
                  <a:ea typeface="Microsoft YaHei" panose="020B0503020204020204" pitchFamily="34" charset="-122"/>
                  <a:cs typeface="+mn-ea"/>
                  <a:sym typeface="Arial" panose="020B0604020202020204" pitchFamily="34" charset="0"/>
                </a:rPr>
                <a:t>)</a:t>
              </a:r>
              <a:r>
                <a:rPr lang="en-US" altLang="zh-CN" sz="1400" b="1" kern="0" baseline="-25000" dirty="0">
                  <a:latin typeface="Arial" panose="020B0604020202020204" pitchFamily="34" charset="0"/>
                  <a:ea typeface="Microsoft YaHei" panose="020B0503020204020204" pitchFamily="34" charset="-122"/>
                  <a:cs typeface="+mn-ea"/>
                  <a:sym typeface="Arial" panose="020B0604020202020204" pitchFamily="34" charset="0"/>
                </a:rPr>
                <a:t>2 </a:t>
              </a:r>
              <a:r>
                <a:rPr lang="en-US" altLang="zh-CN" sz="1400" b="1" kern="0" dirty="0">
                  <a:latin typeface="Arial" panose="020B0604020202020204" pitchFamily="34" charset="0"/>
                  <a:ea typeface="Microsoft YaHei" panose="020B0503020204020204" pitchFamily="34" charset="-122"/>
                  <a:cs typeface="+mn-ea"/>
                  <a:sym typeface="Arial" panose="020B0604020202020204" pitchFamily="34" charset="0"/>
                </a:rPr>
                <a:t> based NARFB </a:t>
              </a:r>
              <a:endParaRPr lang="zh-CN" altLang="en-US" sz="1400" b="1" dirty="0">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31" name="矩形 17">
              <a:extLst>
                <a:ext uri="{FF2B5EF4-FFF2-40B4-BE49-F238E27FC236}">
                  <a16:creationId xmlns:a16="http://schemas.microsoft.com/office/drawing/2014/main" id="{9EBE75C6-665A-4505-A11C-A374CBEC5A11}"/>
                </a:ext>
              </a:extLst>
            </p:cNvPr>
            <p:cNvSpPr/>
            <p:nvPr/>
          </p:nvSpPr>
          <p:spPr>
            <a:xfrm>
              <a:off x="666624" y="5327570"/>
              <a:ext cx="1271502" cy="307777"/>
            </a:xfrm>
            <a:prstGeom prst="rect">
              <a:avLst/>
            </a:prstGeom>
          </p:spPr>
          <p:txBody>
            <a:bodyPr wrap="none">
              <a:spAutoFit/>
            </a:bodyPr>
            <a:lstStyle/>
            <a:p>
              <a:r>
                <a:rPr lang="en-US" altLang="zh-CN" sz="1400" b="1" kern="0" dirty="0">
                  <a:latin typeface="Arial" panose="020B0604020202020204" pitchFamily="34" charset="0"/>
                  <a:ea typeface="Microsoft YaHei" panose="020B0503020204020204" pitchFamily="34" charset="-122"/>
                  <a:cs typeface="+mn-ea"/>
                  <a:sym typeface="Arial" panose="020B0604020202020204" pitchFamily="34" charset="0"/>
                </a:rPr>
                <a:t>OCV</a:t>
              </a:r>
              <a:r>
                <a:rPr lang="zh-CN" altLang="en-US" sz="1400" b="1" kern="0" dirty="0">
                  <a:latin typeface="Arial" panose="020B0604020202020204" pitchFamily="34" charset="0"/>
                  <a:ea typeface="Microsoft YaHei" panose="020B0503020204020204" pitchFamily="34" charset="-122"/>
                  <a:cs typeface="+mn-ea"/>
                  <a:sym typeface="Arial" panose="020B0604020202020204" pitchFamily="34" charset="0"/>
                </a:rPr>
                <a:t>：</a:t>
              </a:r>
              <a:r>
                <a:rPr lang="en-US" altLang="zh-CN" sz="1400" b="1" kern="0" dirty="0">
                  <a:latin typeface="Arial" panose="020B0604020202020204" pitchFamily="34" charset="0"/>
                  <a:ea typeface="Microsoft YaHei" panose="020B0503020204020204" pitchFamily="34" charset="-122"/>
                  <a:cs typeface="+mn-ea"/>
                  <a:sym typeface="Arial" panose="020B0604020202020204" pitchFamily="34" charset="0"/>
                </a:rPr>
                <a:t>1.45 V</a:t>
              </a:r>
              <a:endParaRPr lang="zh-CN" altLang="en-US" sz="1400" b="1" dirty="0">
                <a:latin typeface="Arial" panose="020B0604020202020204" pitchFamily="34" charset="0"/>
                <a:ea typeface="Microsoft YaHei" panose="020B0503020204020204" pitchFamily="34" charset="-122"/>
                <a:cs typeface="+mn-ea"/>
                <a:sym typeface="Arial" panose="020B0604020202020204" pitchFamily="34" charset="0"/>
              </a:endParaRPr>
            </a:p>
          </p:txBody>
        </p:sp>
      </p:grpSp>
      <p:pic>
        <p:nvPicPr>
          <p:cNvPr id="36" name="图片 29">
            <a:extLst>
              <a:ext uri="{FF2B5EF4-FFF2-40B4-BE49-F238E27FC236}">
                <a16:creationId xmlns:a16="http://schemas.microsoft.com/office/drawing/2014/main" id="{44E849AF-2CDB-48EF-8BF7-13CDFA30D81D}"/>
              </a:ext>
            </a:extLst>
          </p:cNvPr>
          <p:cNvPicPr>
            <a:picLocks noChangeAspect="1"/>
          </p:cNvPicPr>
          <p:nvPr/>
        </p:nvPicPr>
        <p:blipFill>
          <a:blip r:embed="rId5"/>
          <a:stretch>
            <a:fillRect/>
          </a:stretch>
        </p:blipFill>
        <p:spPr>
          <a:xfrm>
            <a:off x="5794570" y="1572651"/>
            <a:ext cx="2698677" cy="2041396"/>
          </a:xfrm>
          <a:prstGeom prst="rect">
            <a:avLst/>
          </a:prstGeom>
        </p:spPr>
      </p:pic>
      <p:sp>
        <p:nvSpPr>
          <p:cNvPr id="37" name="矩形 30">
            <a:extLst>
              <a:ext uri="{FF2B5EF4-FFF2-40B4-BE49-F238E27FC236}">
                <a16:creationId xmlns:a16="http://schemas.microsoft.com/office/drawing/2014/main" id="{FE519E44-9CCC-47AC-8F0B-ABA356D2B43A}"/>
              </a:ext>
            </a:extLst>
          </p:cNvPr>
          <p:cNvSpPr/>
          <p:nvPr/>
        </p:nvSpPr>
        <p:spPr>
          <a:xfrm>
            <a:off x="3190284" y="3815321"/>
            <a:ext cx="3760949" cy="416011"/>
          </a:xfrm>
          <a:prstGeom prst="rect">
            <a:avLst/>
          </a:prstGeom>
        </p:spPr>
        <p:txBody>
          <a:bodyPr wrap="square">
            <a:spAutoFit/>
          </a:bodyPr>
          <a:lstStyle/>
          <a:p>
            <a:pPr>
              <a:lnSpc>
                <a:spcPct val="150000"/>
              </a:lnSpc>
            </a:pPr>
            <a:r>
              <a:rPr lang="en-US" altLang="zh-CN" sz="1600" dirty="0">
                <a:latin typeface="Arial" panose="020B0604020202020204" pitchFamily="34" charset="0"/>
                <a:ea typeface="Microsoft YaHei" panose="020B0503020204020204" pitchFamily="34" charset="-122"/>
                <a:cs typeface="+mn-ea"/>
                <a:sym typeface="Arial" panose="020B0604020202020204" pitchFamily="34" charset="0"/>
              </a:rPr>
              <a:t>Ligand: Phenanthroline (</a:t>
            </a:r>
            <a:r>
              <a:rPr lang="en-US" altLang="zh-CN" sz="1600" dirty="0" err="1">
                <a:latin typeface="Arial" panose="020B0604020202020204" pitchFamily="34" charset="0"/>
                <a:ea typeface="Microsoft YaHei" panose="020B0503020204020204" pitchFamily="34" charset="-122"/>
                <a:cs typeface="+mn-ea"/>
                <a:sym typeface="Arial" panose="020B0604020202020204" pitchFamily="34" charset="0"/>
              </a:rPr>
              <a:t>phen</a:t>
            </a:r>
            <a:r>
              <a:rPr lang="en-US" altLang="zh-CN" sz="1600" dirty="0">
                <a:latin typeface="Arial" panose="020B0604020202020204" pitchFamily="34" charset="0"/>
                <a:ea typeface="Microsoft YaHei" panose="020B0503020204020204" pitchFamily="34" charset="-122"/>
                <a:cs typeface="+mn-ea"/>
                <a:sym typeface="Arial" panose="020B0604020202020204" pitchFamily="34" charset="0"/>
              </a:rPr>
              <a:t>)</a:t>
            </a:r>
          </a:p>
        </p:txBody>
      </p:sp>
      <p:pic>
        <p:nvPicPr>
          <p:cNvPr id="38" name="图片 32">
            <a:extLst>
              <a:ext uri="{FF2B5EF4-FFF2-40B4-BE49-F238E27FC236}">
                <a16:creationId xmlns:a16="http://schemas.microsoft.com/office/drawing/2014/main" id="{53401B49-9394-4D9F-9F9D-3519E7DABF67}"/>
              </a:ext>
            </a:extLst>
          </p:cNvPr>
          <p:cNvPicPr>
            <a:picLocks noChangeAspect="1"/>
          </p:cNvPicPr>
          <p:nvPr/>
        </p:nvPicPr>
        <p:blipFill>
          <a:blip r:embed="rId6"/>
          <a:stretch>
            <a:fillRect/>
          </a:stretch>
        </p:blipFill>
        <p:spPr>
          <a:xfrm>
            <a:off x="5794570" y="4301610"/>
            <a:ext cx="2698692" cy="2006197"/>
          </a:xfrm>
          <a:prstGeom prst="rect">
            <a:avLst/>
          </a:prstGeom>
        </p:spPr>
      </p:pic>
      <p:grpSp>
        <p:nvGrpSpPr>
          <p:cNvPr id="2" name="组合 1">
            <a:extLst>
              <a:ext uri="{FF2B5EF4-FFF2-40B4-BE49-F238E27FC236}">
                <a16:creationId xmlns:a16="http://schemas.microsoft.com/office/drawing/2014/main" id="{A579803A-C969-44A2-987E-19FBBB75F24E}"/>
              </a:ext>
            </a:extLst>
          </p:cNvPr>
          <p:cNvGrpSpPr/>
          <p:nvPr/>
        </p:nvGrpSpPr>
        <p:grpSpPr>
          <a:xfrm>
            <a:off x="666624" y="1671012"/>
            <a:ext cx="1946029" cy="1435630"/>
            <a:chOff x="666624" y="1671012"/>
            <a:chExt cx="1946029" cy="1435630"/>
          </a:xfrm>
        </p:grpSpPr>
        <p:sp>
          <p:nvSpPr>
            <p:cNvPr id="15" name="矩形 7">
              <a:extLst>
                <a:ext uri="{FF2B5EF4-FFF2-40B4-BE49-F238E27FC236}">
                  <a16:creationId xmlns:a16="http://schemas.microsoft.com/office/drawing/2014/main" id="{C32B84A8-0D32-41ED-8D6B-488106C8852A}"/>
                </a:ext>
              </a:extLst>
            </p:cNvPr>
            <p:cNvSpPr/>
            <p:nvPr/>
          </p:nvSpPr>
          <p:spPr>
            <a:xfrm>
              <a:off x="666624" y="2425517"/>
              <a:ext cx="1172116" cy="307777"/>
            </a:xfrm>
            <a:prstGeom prst="rect">
              <a:avLst/>
            </a:prstGeom>
          </p:spPr>
          <p:txBody>
            <a:bodyPr wrap="none">
              <a:spAutoFit/>
            </a:bodyPr>
            <a:lstStyle/>
            <a:p>
              <a:r>
                <a:rPr lang="en-US" altLang="zh-CN" sz="1400" b="1" kern="0" dirty="0">
                  <a:latin typeface="Arial" panose="020B0604020202020204" pitchFamily="34" charset="0"/>
                  <a:ea typeface="Microsoft YaHei" panose="020B0503020204020204" pitchFamily="34" charset="-122"/>
                  <a:cs typeface="+mn-ea"/>
                  <a:sym typeface="Arial" panose="020B0604020202020204" pitchFamily="34" charset="0"/>
                </a:rPr>
                <a:t>OCV</a:t>
              </a:r>
              <a:r>
                <a:rPr lang="zh-CN" altLang="en-US" sz="1400" b="1" kern="0" dirty="0">
                  <a:latin typeface="Arial" panose="020B0604020202020204" pitchFamily="34" charset="0"/>
                  <a:ea typeface="Microsoft YaHei" panose="020B0503020204020204" pitchFamily="34" charset="-122"/>
                  <a:cs typeface="+mn-ea"/>
                  <a:sym typeface="Arial" panose="020B0604020202020204" pitchFamily="34" charset="0"/>
                </a:rPr>
                <a:t>：</a:t>
              </a:r>
              <a:r>
                <a:rPr lang="en-US" altLang="zh-CN" sz="1400" b="1" kern="0" dirty="0">
                  <a:latin typeface="Arial" panose="020B0604020202020204" pitchFamily="34" charset="0"/>
                  <a:ea typeface="Microsoft YaHei" panose="020B0503020204020204" pitchFamily="34" charset="-122"/>
                  <a:cs typeface="+mn-ea"/>
                  <a:sym typeface="Arial" panose="020B0604020202020204" pitchFamily="34" charset="0"/>
                </a:rPr>
                <a:t>2.0 V</a:t>
              </a:r>
              <a:endParaRPr lang="zh-CN" altLang="en-US" sz="1400" b="1" dirty="0">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27" name="矩形 13">
              <a:extLst>
                <a:ext uri="{FF2B5EF4-FFF2-40B4-BE49-F238E27FC236}">
                  <a16:creationId xmlns:a16="http://schemas.microsoft.com/office/drawing/2014/main" id="{A99A5B47-EEEB-4B76-8FE2-DC9C9644B28F}"/>
                </a:ext>
              </a:extLst>
            </p:cNvPr>
            <p:cNvSpPr/>
            <p:nvPr/>
          </p:nvSpPr>
          <p:spPr>
            <a:xfrm>
              <a:off x="666624" y="1671012"/>
              <a:ext cx="1946029" cy="585610"/>
            </a:xfrm>
            <a:prstGeom prst="rect">
              <a:avLst/>
            </a:prstGeom>
          </p:spPr>
          <p:txBody>
            <a:bodyPr wrap="square">
              <a:spAutoFit/>
            </a:bodyPr>
            <a:lstStyle/>
            <a:p>
              <a:pPr>
                <a:lnSpc>
                  <a:spcPct val="120000"/>
                </a:lnSpc>
              </a:pPr>
              <a:r>
                <a:rPr lang="en-US" altLang="zh-CN" sz="1400" b="1" dirty="0">
                  <a:latin typeface="Arial" panose="020B0604020202020204" pitchFamily="34" charset="0"/>
                  <a:ea typeface="Microsoft YaHei" panose="020B0503020204020204" pitchFamily="34" charset="-122"/>
                  <a:cs typeface="+mn-ea"/>
                  <a:sym typeface="Arial" panose="020B0604020202020204" pitchFamily="34" charset="0"/>
                </a:rPr>
                <a:t>Co(</a:t>
              </a:r>
              <a:r>
                <a:rPr lang="en-US" altLang="zh-CN" sz="1400" b="1" dirty="0" err="1">
                  <a:latin typeface="Arial" panose="020B0604020202020204" pitchFamily="34" charset="0"/>
                  <a:ea typeface="Microsoft YaHei" panose="020B0503020204020204" pitchFamily="34" charset="-122"/>
                  <a:cs typeface="+mn-ea"/>
                  <a:sym typeface="Arial" panose="020B0604020202020204" pitchFamily="34" charset="0"/>
                </a:rPr>
                <a:t>acacen</a:t>
              </a:r>
              <a:r>
                <a:rPr lang="en-US" altLang="zh-CN" sz="1400" b="1" dirty="0">
                  <a:latin typeface="Arial" panose="020B0604020202020204" pitchFamily="34" charset="0"/>
                  <a:ea typeface="Microsoft YaHei" panose="020B0503020204020204" pitchFamily="34" charset="-122"/>
                  <a:cs typeface="+mn-ea"/>
                  <a:sym typeface="Arial" panose="020B0604020202020204" pitchFamily="34" charset="0"/>
                </a:rPr>
                <a:t>) based NARFB </a:t>
              </a:r>
              <a:endParaRPr lang="zh-CN" altLang="en-US" sz="1400" b="1" dirty="0">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41" name="矩形 10">
              <a:extLst>
                <a:ext uri="{FF2B5EF4-FFF2-40B4-BE49-F238E27FC236}">
                  <a16:creationId xmlns:a16="http://schemas.microsoft.com/office/drawing/2014/main" id="{84EE19CE-4B89-4F1F-95C5-866E887BE670}"/>
                </a:ext>
              </a:extLst>
            </p:cNvPr>
            <p:cNvSpPr/>
            <p:nvPr/>
          </p:nvSpPr>
          <p:spPr>
            <a:xfrm>
              <a:off x="666624" y="2763407"/>
              <a:ext cx="1151276" cy="343235"/>
            </a:xfrm>
            <a:prstGeom prst="rect">
              <a:avLst/>
            </a:prstGeom>
          </p:spPr>
          <p:txBody>
            <a:bodyPr wrap="none">
              <a:spAutoFit/>
            </a:bodyPr>
            <a:lstStyle/>
            <a:p>
              <a:pPr>
                <a:lnSpc>
                  <a:spcPct val="130000"/>
                </a:lnSpc>
              </a:pPr>
              <a:r>
                <a:rPr lang="en-US" altLang="zh-CN" sz="1400" b="1" dirty="0">
                  <a:latin typeface="Arial" panose="020B0604020202020204" pitchFamily="34" charset="0"/>
                  <a:ea typeface="Microsoft YaHei" panose="020B0503020204020204" pitchFamily="34" charset="-122"/>
                  <a:cs typeface="+mn-ea"/>
                  <a:sym typeface="Arial" panose="020B0604020202020204" pitchFamily="34" charset="0"/>
                </a:rPr>
                <a:t>CE: 90.24%</a:t>
              </a:r>
              <a:endParaRPr lang="en-US" altLang="zh-CN" sz="1400" b="1" baseline="-25000" dirty="0">
                <a:latin typeface="Arial" panose="020B0604020202020204" pitchFamily="34" charset="0"/>
                <a:ea typeface="Microsoft YaHei" panose="020B0503020204020204" pitchFamily="34" charset="-122"/>
                <a:cs typeface="+mn-ea"/>
                <a:sym typeface="Arial" panose="020B0604020202020204" pitchFamily="34" charset="0"/>
              </a:endParaRPr>
            </a:p>
          </p:txBody>
        </p:sp>
      </p:grpSp>
      <p:sp>
        <p:nvSpPr>
          <p:cNvPr id="45" name="矩形 10">
            <a:extLst>
              <a:ext uri="{FF2B5EF4-FFF2-40B4-BE49-F238E27FC236}">
                <a16:creationId xmlns:a16="http://schemas.microsoft.com/office/drawing/2014/main" id="{F2E8C892-CDAD-4D03-A8FA-3572DEBA7547}"/>
              </a:ext>
            </a:extLst>
          </p:cNvPr>
          <p:cNvSpPr/>
          <p:nvPr/>
        </p:nvSpPr>
        <p:spPr>
          <a:xfrm>
            <a:off x="509268" y="6383821"/>
            <a:ext cx="4002402" cy="461665"/>
          </a:xfrm>
          <a:prstGeom prst="rect">
            <a:avLst/>
          </a:prstGeom>
        </p:spPr>
        <p:txBody>
          <a:bodyPr wrap="square">
            <a:spAutoFit/>
          </a:bodyPr>
          <a:lstStyle/>
          <a:p>
            <a:pPr>
              <a:defRPr/>
            </a:pPr>
            <a:r>
              <a:rPr lang="en-US" altLang="zh-CN" sz="1200" dirty="0">
                <a:solidFill>
                  <a:schemeClr val="bg2">
                    <a:lumMod val="50000"/>
                  </a:schemeClr>
                </a:solidFill>
                <a:latin typeface="Arial" panose="020B0604020202020204" pitchFamily="34" charset="0"/>
                <a:ea typeface="Microsoft YaHei" panose="020B0503020204020204" pitchFamily="34" charset="-122"/>
                <a:cs typeface="+mn-ea"/>
                <a:sym typeface="Arial" panose="020B0604020202020204" pitchFamily="34" charset="0"/>
              </a:rPr>
              <a:t>J. Power Sources. 2012, 217 ,199-203.</a:t>
            </a:r>
          </a:p>
          <a:p>
            <a:pPr>
              <a:defRPr/>
            </a:pPr>
            <a:r>
              <a:rPr lang="en-US" altLang="zh-CN" sz="1200" i="1" dirty="0">
                <a:solidFill>
                  <a:schemeClr val="tx1">
                    <a:lumMod val="65000"/>
                    <a:lumOff val="35000"/>
                  </a:schemeClr>
                </a:solidFill>
                <a:latin typeface="Arial" panose="020B0604020202020204" pitchFamily="34" charset="0"/>
                <a:ea typeface="Microsoft YaHei" panose="020B0503020204020204" pitchFamily="34" charset="-122"/>
                <a:cs typeface="+mn-ea"/>
                <a:sym typeface="Arial" panose="020B0604020202020204" pitchFamily="34" charset="0"/>
              </a:rPr>
              <a:t>J. Power Sources</a:t>
            </a:r>
            <a:r>
              <a:rPr lang="en-US" altLang="zh-CN" sz="1200" dirty="0">
                <a:solidFill>
                  <a:schemeClr val="tx1">
                    <a:lumMod val="65000"/>
                    <a:lumOff val="35000"/>
                  </a:schemeClr>
                </a:solidFill>
                <a:latin typeface="Arial" panose="020B0604020202020204" pitchFamily="34" charset="0"/>
                <a:ea typeface="Microsoft YaHei" panose="020B0503020204020204" pitchFamily="34" charset="-122"/>
                <a:cs typeface="+mn-ea"/>
                <a:sym typeface="Arial" panose="020B0604020202020204" pitchFamily="34" charset="0"/>
              </a:rPr>
              <a:t>, 2015, 279, 205-209.</a:t>
            </a:r>
            <a:endParaRPr lang="en-US" altLang="zh-CN" sz="1200" dirty="0">
              <a:solidFill>
                <a:schemeClr val="bg2">
                  <a:lumMod val="50000"/>
                </a:schemeClr>
              </a:solidFill>
              <a:latin typeface="Arial" panose="020B0604020202020204" pitchFamily="34" charset="0"/>
              <a:ea typeface="Microsoft YaHei" panose="020B0503020204020204" pitchFamily="34" charset="-122"/>
              <a:cs typeface="+mn-ea"/>
              <a:sym typeface="Arial" panose="020B0604020202020204" pitchFamily="34" charset="0"/>
            </a:endParaRPr>
          </a:p>
        </p:txBody>
      </p:sp>
    </p:spTree>
    <p:extLst>
      <p:ext uri="{BB962C8B-B14F-4D97-AF65-F5344CB8AC3E}">
        <p14:creationId xmlns:p14="http://schemas.microsoft.com/office/powerpoint/2010/main" val="38995701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44AA93-988A-4991-BF54-56D051147294}"/>
              </a:ext>
            </a:extLst>
          </p:cNvPr>
          <p:cNvSpPr>
            <a:spLocks noGrp="1"/>
          </p:cNvSpPr>
          <p:nvPr>
            <p:ph type="sldNum" sz="quarter" idx="12"/>
          </p:nvPr>
        </p:nvSpPr>
        <p:spPr/>
        <p:txBody>
          <a:bodyPr/>
          <a:lstStyle/>
          <a:p>
            <a:fld id="{64E638CD-22ED-4189-A410-DF187C4A0AA6}" type="slidenum">
              <a:rPr lang="en-FI" smtClean="0">
                <a:latin typeface="Arial" panose="020B0604020202020204" pitchFamily="34" charset="0"/>
                <a:ea typeface="Microsoft YaHei" panose="020B0503020204020204" pitchFamily="34" charset="-122"/>
                <a:cs typeface="+mn-ea"/>
                <a:sym typeface="Arial" panose="020B0604020202020204" pitchFamily="34" charset="0"/>
              </a:rPr>
              <a:t>14</a:t>
            </a:fld>
            <a:endParaRPr lang="en-FI" dirty="0">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5" name="TextBox 4">
            <a:extLst>
              <a:ext uri="{FF2B5EF4-FFF2-40B4-BE49-F238E27FC236}">
                <a16:creationId xmlns:a16="http://schemas.microsoft.com/office/drawing/2014/main" id="{B871BA6C-2BB1-4014-9F5F-1D33A2EEE154}"/>
              </a:ext>
            </a:extLst>
          </p:cNvPr>
          <p:cNvSpPr txBox="1">
            <a:spLocks noChangeArrowheads="1"/>
          </p:cNvSpPr>
          <p:nvPr/>
        </p:nvSpPr>
        <p:spPr bwMode="auto">
          <a:xfrm>
            <a:off x="221262" y="115931"/>
            <a:ext cx="41857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fontAlgn="base" hangingPunct="1">
              <a:spcBef>
                <a:spcPct val="0"/>
              </a:spcBef>
              <a:spcAft>
                <a:spcPct val="0"/>
              </a:spcAft>
            </a:pPr>
            <a:r>
              <a:rPr lang="en-US" altLang="zh-CN" sz="2400" b="1" dirty="0">
                <a:solidFill>
                  <a:prstClr val="black"/>
                </a:solidFill>
                <a:latin typeface="Arial" panose="020B0604020202020204" pitchFamily="34" charset="0"/>
                <a:ea typeface="Microsoft YaHei" panose="020B0503020204020204" pitchFamily="34" charset="-122"/>
                <a:cs typeface="+mn-ea"/>
                <a:sym typeface="Arial" panose="020B0604020202020204" pitchFamily="34" charset="0"/>
              </a:rPr>
              <a:t>Design Iron based NARFBs</a:t>
            </a:r>
          </a:p>
        </p:txBody>
      </p:sp>
      <p:sp>
        <p:nvSpPr>
          <p:cNvPr id="28" name="文本框 17">
            <a:extLst>
              <a:ext uri="{FF2B5EF4-FFF2-40B4-BE49-F238E27FC236}">
                <a16:creationId xmlns:a16="http://schemas.microsoft.com/office/drawing/2014/main" id="{86473E29-04ED-4441-AD72-55568ABD8C5C}"/>
              </a:ext>
            </a:extLst>
          </p:cNvPr>
          <p:cNvSpPr txBox="1"/>
          <p:nvPr/>
        </p:nvSpPr>
        <p:spPr>
          <a:xfrm>
            <a:off x="2157926" y="1159733"/>
            <a:ext cx="5044258" cy="338554"/>
          </a:xfrm>
          <a:prstGeom prst="rect">
            <a:avLst/>
          </a:prstGeom>
          <a:noFill/>
        </p:spPr>
        <p:txBody>
          <a:bodyPr wrap="square" rtlCol="0">
            <a:spAutoFit/>
          </a:bodyPr>
          <a:lstStyle/>
          <a:p>
            <a:pPr algn="ctr"/>
            <a:r>
              <a:rPr lang="en-US" altLang="zh-CN" sz="1600" b="1" dirty="0">
                <a:latin typeface="Arial" panose="020B0604020202020204" pitchFamily="34" charset="0"/>
                <a:ea typeface="Microsoft YaHei" panose="020B0503020204020204" pitchFamily="34" charset="-122"/>
                <a:cs typeface="+mn-ea"/>
                <a:sym typeface="Arial" panose="020B0604020202020204" pitchFamily="34" charset="0"/>
              </a:rPr>
              <a:t>Design Fe/Co and all-iron based  NARFBs</a:t>
            </a:r>
          </a:p>
        </p:txBody>
      </p:sp>
      <p:grpSp>
        <p:nvGrpSpPr>
          <p:cNvPr id="6" name="组合 5">
            <a:extLst>
              <a:ext uri="{FF2B5EF4-FFF2-40B4-BE49-F238E27FC236}">
                <a16:creationId xmlns:a16="http://schemas.microsoft.com/office/drawing/2014/main" id="{B42E438B-ABA6-425C-A712-FEFDE9C7163E}"/>
              </a:ext>
            </a:extLst>
          </p:cNvPr>
          <p:cNvGrpSpPr/>
          <p:nvPr/>
        </p:nvGrpSpPr>
        <p:grpSpPr>
          <a:xfrm>
            <a:off x="498097" y="1721389"/>
            <a:ext cx="8172396" cy="2264222"/>
            <a:chOff x="498097" y="1504116"/>
            <a:chExt cx="8172396" cy="2264222"/>
          </a:xfrm>
        </p:grpSpPr>
        <p:pic>
          <p:nvPicPr>
            <p:cNvPr id="11" name="图片 1">
              <a:extLst>
                <a:ext uri="{FF2B5EF4-FFF2-40B4-BE49-F238E27FC236}">
                  <a16:creationId xmlns:a16="http://schemas.microsoft.com/office/drawing/2014/main" id="{A5724BBB-59B6-472C-94DE-91686890D17B}"/>
                </a:ext>
              </a:extLst>
            </p:cNvPr>
            <p:cNvPicPr>
              <a:picLocks noChangeAspect="1"/>
            </p:cNvPicPr>
            <p:nvPr/>
          </p:nvPicPr>
          <p:blipFill rotWithShape="1">
            <a:blip r:embed="rId3">
              <a:clrChange>
                <a:clrFrom>
                  <a:srgbClr val="FBFBFB"/>
                </a:clrFrom>
                <a:clrTo>
                  <a:srgbClr val="FBFBFB">
                    <a:alpha val="0"/>
                  </a:srgbClr>
                </a:clrTo>
              </a:clrChange>
            </a:blip>
            <a:srcRect l="3206" t="2733" r="12666"/>
            <a:stretch/>
          </p:blipFill>
          <p:spPr>
            <a:xfrm>
              <a:off x="3354465" y="1504116"/>
              <a:ext cx="2595906" cy="2264222"/>
            </a:xfrm>
            <a:prstGeom prst="rect">
              <a:avLst/>
            </a:prstGeom>
          </p:spPr>
        </p:pic>
        <p:grpSp>
          <p:nvGrpSpPr>
            <p:cNvPr id="3" name="组合 2">
              <a:extLst>
                <a:ext uri="{FF2B5EF4-FFF2-40B4-BE49-F238E27FC236}">
                  <a16:creationId xmlns:a16="http://schemas.microsoft.com/office/drawing/2014/main" id="{AB3B34DB-F2C6-4F7B-8CC1-8DE0E49A6EAB}"/>
                </a:ext>
              </a:extLst>
            </p:cNvPr>
            <p:cNvGrpSpPr/>
            <p:nvPr/>
          </p:nvGrpSpPr>
          <p:grpSpPr>
            <a:xfrm>
              <a:off x="498097" y="1687506"/>
              <a:ext cx="2578257" cy="1590871"/>
              <a:chOff x="422989" y="1639115"/>
              <a:chExt cx="2578257" cy="1590871"/>
            </a:xfrm>
          </p:grpSpPr>
          <p:sp>
            <p:nvSpPr>
              <p:cNvPr id="12" name="文本框 4">
                <a:extLst>
                  <a:ext uri="{FF2B5EF4-FFF2-40B4-BE49-F238E27FC236}">
                    <a16:creationId xmlns:a16="http://schemas.microsoft.com/office/drawing/2014/main" id="{23CB06D3-F863-4DF5-98D0-0E147AB20100}"/>
                  </a:ext>
                </a:extLst>
              </p:cNvPr>
              <p:cNvSpPr txBox="1"/>
              <p:nvPr/>
            </p:nvSpPr>
            <p:spPr>
              <a:xfrm>
                <a:off x="470293" y="1639115"/>
                <a:ext cx="2502608" cy="307777"/>
              </a:xfrm>
              <a:prstGeom prst="rect">
                <a:avLst/>
              </a:prstGeom>
              <a:noFill/>
            </p:spPr>
            <p:txBody>
              <a:bodyPr wrap="none" rtlCol="0">
                <a:spAutoFit/>
              </a:bodyPr>
              <a:lstStyle/>
              <a:p>
                <a:r>
                  <a:rPr lang="en-US" altLang="zh-CN" sz="1400" b="1" dirty="0">
                    <a:latin typeface="Arial" panose="020B0604020202020204" pitchFamily="34" charset="0"/>
                    <a:ea typeface="Microsoft YaHei" panose="020B0503020204020204" pitchFamily="34" charset="-122"/>
                    <a:cs typeface="+mn-ea"/>
                    <a:sym typeface="Arial" panose="020B0604020202020204" pitchFamily="34" charset="0"/>
                  </a:rPr>
                  <a:t>Positive:</a:t>
                </a:r>
                <a:r>
                  <a:rPr lang="zh-CN" altLang="en-US" sz="1400" b="1" dirty="0">
                    <a:latin typeface="Arial" panose="020B0604020202020204" pitchFamily="34" charset="0"/>
                    <a:ea typeface="Microsoft YaHei" panose="020B0503020204020204" pitchFamily="34" charset="-122"/>
                    <a:cs typeface="+mn-ea"/>
                    <a:sym typeface="Arial" panose="020B0604020202020204" pitchFamily="34" charset="0"/>
                  </a:rPr>
                  <a:t>   </a:t>
                </a:r>
                <a:r>
                  <a:rPr lang="en-US" altLang="zh-CN" sz="1400" dirty="0">
                    <a:latin typeface="Arial" panose="020B0604020202020204" pitchFamily="34" charset="0"/>
                    <a:ea typeface="Microsoft YaHei" panose="020B0503020204020204" pitchFamily="34" charset="-122"/>
                    <a:cs typeface="+mn-ea"/>
                    <a:sym typeface="Arial" panose="020B0604020202020204" pitchFamily="34" charset="0"/>
                  </a:rPr>
                  <a:t>[Fe(</a:t>
                </a:r>
                <a:r>
                  <a:rPr lang="en-US" altLang="zh-CN" sz="1400" dirty="0" err="1">
                    <a:latin typeface="Arial" panose="020B0604020202020204" pitchFamily="34" charset="0"/>
                    <a:ea typeface="Microsoft YaHei" panose="020B0503020204020204" pitchFamily="34" charset="-122"/>
                    <a:cs typeface="+mn-ea"/>
                    <a:sym typeface="Arial" panose="020B0604020202020204" pitchFamily="34" charset="0"/>
                  </a:rPr>
                  <a:t>phen</a:t>
                </a:r>
                <a:r>
                  <a:rPr lang="en-US" altLang="zh-CN" sz="1400" dirty="0">
                    <a:latin typeface="Arial" panose="020B0604020202020204" pitchFamily="34" charset="0"/>
                    <a:ea typeface="Microsoft YaHei" panose="020B0503020204020204" pitchFamily="34" charset="-122"/>
                    <a:cs typeface="+mn-ea"/>
                    <a:sym typeface="Arial" panose="020B0604020202020204" pitchFamily="34" charset="0"/>
                  </a:rPr>
                  <a:t>)</a:t>
                </a:r>
                <a:r>
                  <a:rPr lang="en-US" altLang="zh-CN" sz="1400" baseline="-25000" dirty="0">
                    <a:latin typeface="Arial" panose="020B0604020202020204" pitchFamily="34" charset="0"/>
                    <a:ea typeface="Microsoft YaHei" panose="020B0503020204020204" pitchFamily="34" charset="-122"/>
                    <a:cs typeface="+mn-ea"/>
                    <a:sym typeface="Arial" panose="020B0604020202020204" pitchFamily="34" charset="0"/>
                  </a:rPr>
                  <a:t>3</a:t>
                </a:r>
                <a:r>
                  <a:rPr lang="en-US" altLang="zh-CN" sz="1400" dirty="0">
                    <a:latin typeface="Arial" panose="020B0604020202020204" pitchFamily="34" charset="0"/>
                    <a:ea typeface="Microsoft YaHei" panose="020B0503020204020204" pitchFamily="34" charset="-122"/>
                    <a:cs typeface="+mn-ea"/>
                    <a:sym typeface="Arial" panose="020B0604020202020204" pitchFamily="34" charset="0"/>
                  </a:rPr>
                  <a:t>](PF</a:t>
                </a:r>
                <a:r>
                  <a:rPr lang="en-US" altLang="zh-CN" sz="1400" baseline="-25000" dirty="0">
                    <a:latin typeface="Arial" panose="020B0604020202020204" pitchFamily="34" charset="0"/>
                    <a:ea typeface="Microsoft YaHei" panose="020B0503020204020204" pitchFamily="34" charset="-122"/>
                    <a:cs typeface="+mn-ea"/>
                    <a:sym typeface="Arial" panose="020B0604020202020204" pitchFamily="34" charset="0"/>
                  </a:rPr>
                  <a:t>6</a:t>
                </a:r>
                <a:r>
                  <a:rPr lang="en-US" altLang="zh-CN" sz="1400" dirty="0">
                    <a:latin typeface="Arial" panose="020B0604020202020204" pitchFamily="34" charset="0"/>
                    <a:ea typeface="Microsoft YaHei" panose="020B0503020204020204" pitchFamily="34" charset="-122"/>
                    <a:cs typeface="+mn-ea"/>
                    <a:sym typeface="Arial" panose="020B0604020202020204" pitchFamily="34" charset="0"/>
                  </a:rPr>
                  <a:t>)</a:t>
                </a:r>
                <a:r>
                  <a:rPr lang="en-US" altLang="zh-CN" sz="1400" baseline="-25000" dirty="0">
                    <a:latin typeface="Arial" panose="020B0604020202020204" pitchFamily="34" charset="0"/>
                    <a:ea typeface="Microsoft YaHei" panose="020B0503020204020204" pitchFamily="34" charset="-122"/>
                    <a:cs typeface="+mn-ea"/>
                    <a:sym typeface="Arial" panose="020B0604020202020204" pitchFamily="34" charset="0"/>
                  </a:rPr>
                  <a:t>2</a:t>
                </a:r>
                <a:r>
                  <a:rPr lang="en-US" altLang="zh-CN" sz="1400" dirty="0">
                    <a:latin typeface="Arial" panose="020B0604020202020204" pitchFamily="34" charset="0"/>
                    <a:ea typeface="Microsoft YaHei" panose="020B0503020204020204" pitchFamily="34" charset="-122"/>
                    <a:cs typeface="+mn-ea"/>
                    <a:sym typeface="Arial" panose="020B0604020202020204" pitchFamily="34" charset="0"/>
                  </a:rPr>
                  <a:t> </a:t>
                </a:r>
              </a:p>
            </p:txBody>
          </p:sp>
          <p:sp>
            <p:nvSpPr>
              <p:cNvPr id="13" name="文本框 6">
                <a:extLst>
                  <a:ext uri="{FF2B5EF4-FFF2-40B4-BE49-F238E27FC236}">
                    <a16:creationId xmlns:a16="http://schemas.microsoft.com/office/drawing/2014/main" id="{7E072151-8520-4C7D-84DF-E0C50A892C55}"/>
                  </a:ext>
                </a:extLst>
              </p:cNvPr>
              <p:cNvSpPr txBox="1"/>
              <p:nvPr/>
            </p:nvSpPr>
            <p:spPr>
              <a:xfrm>
                <a:off x="468180" y="2054543"/>
                <a:ext cx="2533066" cy="307777"/>
              </a:xfrm>
              <a:prstGeom prst="rect">
                <a:avLst/>
              </a:prstGeom>
              <a:noFill/>
            </p:spPr>
            <p:txBody>
              <a:bodyPr wrap="none" rtlCol="0">
                <a:spAutoFit/>
              </a:bodyPr>
              <a:lstStyle/>
              <a:p>
                <a:r>
                  <a:rPr lang="en-US" altLang="zh-CN" sz="1400" b="1" dirty="0">
                    <a:latin typeface="Arial" panose="020B0604020202020204" pitchFamily="34" charset="0"/>
                    <a:ea typeface="Microsoft YaHei" panose="020B0503020204020204" pitchFamily="34" charset="-122"/>
                    <a:cs typeface="+mn-ea"/>
                    <a:sym typeface="Arial" panose="020B0604020202020204" pitchFamily="34" charset="0"/>
                  </a:rPr>
                  <a:t>Negative: </a:t>
                </a:r>
                <a:r>
                  <a:rPr lang="zh-CN" altLang="en-US" sz="1400" b="1" dirty="0">
                    <a:latin typeface="Arial" panose="020B0604020202020204" pitchFamily="34" charset="0"/>
                    <a:ea typeface="Microsoft YaHei" panose="020B0503020204020204" pitchFamily="34" charset="-122"/>
                    <a:cs typeface="+mn-ea"/>
                    <a:sym typeface="Arial" panose="020B0604020202020204" pitchFamily="34" charset="0"/>
                  </a:rPr>
                  <a:t> </a:t>
                </a:r>
                <a:r>
                  <a:rPr lang="en-US" altLang="zh-CN" sz="1400" dirty="0">
                    <a:latin typeface="Arial" panose="020B0604020202020204" pitchFamily="34" charset="0"/>
                    <a:ea typeface="Microsoft YaHei" panose="020B0503020204020204" pitchFamily="34" charset="-122"/>
                    <a:cs typeface="+mn-ea"/>
                    <a:sym typeface="Arial" panose="020B0604020202020204" pitchFamily="34" charset="0"/>
                  </a:rPr>
                  <a:t>[Co(</a:t>
                </a:r>
                <a:r>
                  <a:rPr lang="en-US" altLang="zh-CN" sz="1400" dirty="0" err="1">
                    <a:latin typeface="Arial" panose="020B0604020202020204" pitchFamily="34" charset="0"/>
                    <a:ea typeface="Microsoft YaHei" panose="020B0503020204020204" pitchFamily="34" charset="-122"/>
                    <a:cs typeface="+mn-ea"/>
                    <a:sym typeface="Arial" panose="020B0604020202020204" pitchFamily="34" charset="0"/>
                  </a:rPr>
                  <a:t>phen</a:t>
                </a:r>
                <a:r>
                  <a:rPr lang="en-US" altLang="zh-CN" sz="1400" dirty="0">
                    <a:latin typeface="Arial" panose="020B0604020202020204" pitchFamily="34" charset="0"/>
                    <a:ea typeface="Microsoft YaHei" panose="020B0503020204020204" pitchFamily="34" charset="-122"/>
                    <a:cs typeface="+mn-ea"/>
                    <a:sym typeface="Arial" panose="020B0604020202020204" pitchFamily="34" charset="0"/>
                  </a:rPr>
                  <a:t>)</a:t>
                </a:r>
                <a:r>
                  <a:rPr lang="en-US" altLang="zh-CN" sz="1400" baseline="-25000" dirty="0">
                    <a:latin typeface="Arial" panose="020B0604020202020204" pitchFamily="34" charset="0"/>
                    <a:ea typeface="Microsoft YaHei" panose="020B0503020204020204" pitchFamily="34" charset="-122"/>
                    <a:cs typeface="+mn-ea"/>
                    <a:sym typeface="Arial" panose="020B0604020202020204" pitchFamily="34" charset="0"/>
                  </a:rPr>
                  <a:t>3</a:t>
                </a:r>
                <a:r>
                  <a:rPr lang="en-US" altLang="zh-CN" sz="1400" dirty="0">
                    <a:latin typeface="Arial" panose="020B0604020202020204" pitchFamily="34" charset="0"/>
                    <a:ea typeface="Microsoft YaHei" panose="020B0503020204020204" pitchFamily="34" charset="-122"/>
                    <a:cs typeface="+mn-ea"/>
                    <a:sym typeface="Arial" panose="020B0604020202020204" pitchFamily="34" charset="0"/>
                  </a:rPr>
                  <a:t>](PF</a:t>
                </a:r>
                <a:r>
                  <a:rPr lang="en-US" altLang="zh-CN" sz="1400" baseline="-25000" dirty="0">
                    <a:latin typeface="Arial" panose="020B0604020202020204" pitchFamily="34" charset="0"/>
                    <a:ea typeface="Microsoft YaHei" panose="020B0503020204020204" pitchFamily="34" charset="-122"/>
                    <a:cs typeface="+mn-ea"/>
                    <a:sym typeface="Arial" panose="020B0604020202020204" pitchFamily="34" charset="0"/>
                  </a:rPr>
                  <a:t>6</a:t>
                </a:r>
                <a:r>
                  <a:rPr lang="en-US" altLang="zh-CN" sz="1400" dirty="0">
                    <a:latin typeface="Arial" panose="020B0604020202020204" pitchFamily="34" charset="0"/>
                    <a:ea typeface="Microsoft YaHei" panose="020B0503020204020204" pitchFamily="34" charset="-122"/>
                    <a:cs typeface="+mn-ea"/>
                    <a:sym typeface="Arial" panose="020B0604020202020204" pitchFamily="34" charset="0"/>
                  </a:rPr>
                  <a:t>)</a:t>
                </a:r>
                <a:r>
                  <a:rPr lang="en-US" altLang="zh-CN" sz="1400" baseline="-25000" dirty="0">
                    <a:latin typeface="Arial" panose="020B0604020202020204" pitchFamily="34" charset="0"/>
                    <a:ea typeface="Microsoft YaHei" panose="020B0503020204020204" pitchFamily="34" charset="-122"/>
                    <a:cs typeface="+mn-ea"/>
                    <a:sym typeface="Arial" panose="020B0604020202020204" pitchFamily="34" charset="0"/>
                  </a:rPr>
                  <a:t>2</a:t>
                </a:r>
                <a:r>
                  <a:rPr lang="en-US" altLang="zh-CN" sz="1400" dirty="0">
                    <a:latin typeface="Arial" panose="020B0604020202020204" pitchFamily="34" charset="0"/>
                    <a:ea typeface="Microsoft YaHei" panose="020B0503020204020204" pitchFamily="34" charset="-122"/>
                    <a:cs typeface="+mn-ea"/>
                    <a:sym typeface="Arial" panose="020B0604020202020204" pitchFamily="34" charset="0"/>
                  </a:rPr>
                  <a:t> </a:t>
                </a:r>
                <a:endParaRPr lang="zh-CN" altLang="en-US" sz="1400" b="1" dirty="0">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23" name="矩形 10">
                <a:extLst>
                  <a:ext uri="{FF2B5EF4-FFF2-40B4-BE49-F238E27FC236}">
                    <a16:creationId xmlns:a16="http://schemas.microsoft.com/office/drawing/2014/main" id="{5D33A4DC-A598-47F5-B2FD-605571DDBEDF}"/>
                  </a:ext>
                </a:extLst>
              </p:cNvPr>
              <p:cNvSpPr/>
              <p:nvPr/>
            </p:nvSpPr>
            <p:spPr>
              <a:xfrm>
                <a:off x="468180" y="2490816"/>
                <a:ext cx="1101584" cy="307777"/>
              </a:xfrm>
              <a:prstGeom prst="rect">
                <a:avLst/>
              </a:prstGeom>
            </p:spPr>
            <p:txBody>
              <a:bodyPr wrap="none">
                <a:spAutoFit/>
              </a:bodyPr>
              <a:lstStyle/>
              <a:p>
                <a:r>
                  <a:rPr lang="en-US" altLang="zh-CN" sz="1400" b="1" kern="0" dirty="0">
                    <a:latin typeface="Arial" panose="020B0604020202020204" pitchFamily="34" charset="0"/>
                    <a:ea typeface="Microsoft YaHei" panose="020B0503020204020204" pitchFamily="34" charset="-122"/>
                    <a:cs typeface="+mn-ea"/>
                    <a:sym typeface="Arial" panose="020B0604020202020204" pitchFamily="34" charset="0"/>
                  </a:rPr>
                  <a:t>OCV:</a:t>
                </a:r>
                <a:r>
                  <a:rPr lang="zh-CN" altLang="en-US" sz="1400" b="1" kern="0" dirty="0">
                    <a:latin typeface="Arial" panose="020B0604020202020204" pitchFamily="34" charset="0"/>
                    <a:ea typeface="Microsoft YaHei" panose="020B0503020204020204" pitchFamily="34" charset="-122"/>
                    <a:cs typeface="+mn-ea"/>
                    <a:sym typeface="Arial" panose="020B0604020202020204" pitchFamily="34" charset="0"/>
                  </a:rPr>
                  <a:t> </a:t>
                </a:r>
                <a:r>
                  <a:rPr lang="en-US" altLang="zh-CN" sz="1400" b="1" kern="0" dirty="0">
                    <a:latin typeface="Arial" panose="020B0604020202020204" pitchFamily="34" charset="0"/>
                    <a:ea typeface="Microsoft YaHei" panose="020B0503020204020204" pitchFamily="34" charset="-122"/>
                    <a:cs typeface="+mn-ea"/>
                    <a:sym typeface="Arial" panose="020B0604020202020204" pitchFamily="34" charset="0"/>
                  </a:rPr>
                  <a:t>2.1 V</a:t>
                </a:r>
                <a:endParaRPr lang="zh-CN" altLang="en-US" sz="1400" b="1" dirty="0">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26" name="矩形 13">
                <a:extLst>
                  <a:ext uri="{FF2B5EF4-FFF2-40B4-BE49-F238E27FC236}">
                    <a16:creationId xmlns:a16="http://schemas.microsoft.com/office/drawing/2014/main" id="{5BCF4C86-2EE9-4D25-9C9F-7F2FE24A171E}"/>
                  </a:ext>
                </a:extLst>
              </p:cNvPr>
              <p:cNvSpPr/>
              <p:nvPr/>
            </p:nvSpPr>
            <p:spPr>
              <a:xfrm>
                <a:off x="422989" y="2886751"/>
                <a:ext cx="2175597" cy="343235"/>
              </a:xfrm>
              <a:prstGeom prst="rect">
                <a:avLst/>
              </a:prstGeom>
            </p:spPr>
            <p:txBody>
              <a:bodyPr wrap="none">
                <a:spAutoFit/>
              </a:bodyPr>
              <a:lstStyle/>
              <a:p>
                <a:pPr algn="ctr">
                  <a:lnSpc>
                    <a:spcPct val="130000"/>
                  </a:lnSpc>
                </a:pPr>
                <a:r>
                  <a:rPr lang="en-US" altLang="zh-CN" sz="1400" b="1" dirty="0">
                    <a:latin typeface="Arial" panose="020B0604020202020204" pitchFamily="34" charset="0"/>
                    <a:ea typeface="Microsoft YaHei" panose="020B0503020204020204" pitchFamily="34" charset="-122"/>
                    <a:cs typeface="+mn-ea"/>
                    <a:sym typeface="Arial" panose="020B0604020202020204" pitchFamily="34" charset="0"/>
                  </a:rPr>
                  <a:t>CE: 80% over 25 cycles</a:t>
                </a:r>
                <a:endParaRPr lang="en-US" altLang="zh-CN" sz="1400" b="1" baseline="-25000" dirty="0">
                  <a:latin typeface="Arial" panose="020B0604020202020204" pitchFamily="34" charset="0"/>
                  <a:ea typeface="Microsoft YaHei" panose="020B0503020204020204" pitchFamily="34" charset="-122"/>
                  <a:cs typeface="+mn-ea"/>
                  <a:sym typeface="Arial" panose="020B0604020202020204" pitchFamily="34" charset="0"/>
                </a:endParaRPr>
              </a:p>
            </p:txBody>
          </p:sp>
        </p:grpSp>
        <p:pic>
          <p:nvPicPr>
            <p:cNvPr id="30" name="图片 19">
              <a:extLst>
                <a:ext uri="{FF2B5EF4-FFF2-40B4-BE49-F238E27FC236}">
                  <a16:creationId xmlns:a16="http://schemas.microsoft.com/office/drawing/2014/main" id="{05B33E2A-58C0-4261-9FA2-B2DEBD6CC765}"/>
                </a:ext>
              </a:extLst>
            </p:cNvPr>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413" t="8770" r="11587" b="347"/>
            <a:stretch/>
          </p:blipFill>
          <p:spPr bwMode="auto">
            <a:xfrm>
              <a:off x="5914256" y="1678195"/>
              <a:ext cx="2756237" cy="2054961"/>
            </a:xfrm>
            <a:prstGeom prst="rect">
              <a:avLst/>
            </a:prstGeom>
            <a:noFill/>
            <a:ln>
              <a:noFill/>
            </a:ln>
          </p:spPr>
        </p:pic>
      </p:grpSp>
      <p:grpSp>
        <p:nvGrpSpPr>
          <p:cNvPr id="7" name="组合 6">
            <a:extLst>
              <a:ext uri="{FF2B5EF4-FFF2-40B4-BE49-F238E27FC236}">
                <a16:creationId xmlns:a16="http://schemas.microsoft.com/office/drawing/2014/main" id="{298E8CC8-CF20-4028-9080-247A0B70224A}"/>
              </a:ext>
            </a:extLst>
          </p:cNvPr>
          <p:cNvGrpSpPr/>
          <p:nvPr/>
        </p:nvGrpSpPr>
        <p:grpSpPr>
          <a:xfrm>
            <a:off x="543641" y="4086854"/>
            <a:ext cx="8126852" cy="2220698"/>
            <a:chOff x="543641" y="3992650"/>
            <a:chExt cx="8126852" cy="2220698"/>
          </a:xfrm>
        </p:grpSpPr>
        <p:pic>
          <p:nvPicPr>
            <p:cNvPr id="37" name="图片 28">
              <a:extLst>
                <a:ext uri="{FF2B5EF4-FFF2-40B4-BE49-F238E27FC236}">
                  <a16:creationId xmlns:a16="http://schemas.microsoft.com/office/drawing/2014/main" id="{FB6D9C0D-1F70-40B3-861F-3F7E5A3D4DB0}"/>
                </a:ext>
              </a:extLst>
            </p:cNvPr>
            <p:cNvPicPr>
              <a:picLocks noChangeAspect="1"/>
            </p:cNvPicPr>
            <p:nvPr/>
          </p:nvPicPr>
          <p:blipFill rotWithShape="1">
            <a:blip r:embed="rId5"/>
            <a:srcRect r="66908"/>
            <a:stretch/>
          </p:blipFill>
          <p:spPr>
            <a:xfrm>
              <a:off x="3482894" y="3992650"/>
              <a:ext cx="2687271" cy="2213040"/>
            </a:xfrm>
            <a:prstGeom prst="rect">
              <a:avLst/>
            </a:prstGeom>
          </p:spPr>
        </p:pic>
        <p:pic>
          <p:nvPicPr>
            <p:cNvPr id="38" name="图片 29">
              <a:extLst>
                <a:ext uri="{FF2B5EF4-FFF2-40B4-BE49-F238E27FC236}">
                  <a16:creationId xmlns:a16="http://schemas.microsoft.com/office/drawing/2014/main" id="{BEE9ACF0-5A4C-4E60-AA63-BF2A08A1E2E2}"/>
                </a:ext>
              </a:extLst>
            </p:cNvPr>
            <p:cNvPicPr>
              <a:picLocks noChangeAspect="1"/>
            </p:cNvPicPr>
            <p:nvPr/>
          </p:nvPicPr>
          <p:blipFill rotWithShape="1">
            <a:blip r:embed="rId5"/>
            <a:srcRect l="32362" r="34546"/>
            <a:stretch/>
          </p:blipFill>
          <p:spPr>
            <a:xfrm>
              <a:off x="5983222" y="4000308"/>
              <a:ext cx="2687271" cy="2213040"/>
            </a:xfrm>
            <a:prstGeom prst="rect">
              <a:avLst/>
            </a:prstGeom>
          </p:spPr>
        </p:pic>
        <p:grpSp>
          <p:nvGrpSpPr>
            <p:cNvPr id="2" name="组合 1">
              <a:extLst>
                <a:ext uri="{FF2B5EF4-FFF2-40B4-BE49-F238E27FC236}">
                  <a16:creationId xmlns:a16="http://schemas.microsoft.com/office/drawing/2014/main" id="{CD73F06D-8B6A-436B-9318-52A9D9037EA3}"/>
                </a:ext>
              </a:extLst>
            </p:cNvPr>
            <p:cNvGrpSpPr/>
            <p:nvPr/>
          </p:nvGrpSpPr>
          <p:grpSpPr>
            <a:xfrm>
              <a:off x="543641" y="4107349"/>
              <a:ext cx="2577776" cy="1544581"/>
              <a:chOff x="431093" y="4029421"/>
              <a:chExt cx="2577776" cy="1544581"/>
            </a:xfrm>
          </p:grpSpPr>
          <p:grpSp>
            <p:nvGrpSpPr>
              <p:cNvPr id="31" name="组合 38">
                <a:extLst>
                  <a:ext uri="{FF2B5EF4-FFF2-40B4-BE49-F238E27FC236}">
                    <a16:creationId xmlns:a16="http://schemas.microsoft.com/office/drawing/2014/main" id="{B052BFAB-9245-496B-9E66-D573ADD7AC57}"/>
                  </a:ext>
                </a:extLst>
              </p:cNvPr>
              <p:cNvGrpSpPr/>
              <p:nvPr/>
            </p:nvGrpSpPr>
            <p:grpSpPr>
              <a:xfrm>
                <a:off x="436154" y="4029421"/>
                <a:ext cx="2572715" cy="312275"/>
                <a:chOff x="442901" y="4125399"/>
                <a:chExt cx="2250292" cy="312275"/>
              </a:xfrm>
            </p:grpSpPr>
            <p:sp>
              <p:nvSpPr>
                <p:cNvPr id="32" name="矩形 24">
                  <a:extLst>
                    <a:ext uri="{FF2B5EF4-FFF2-40B4-BE49-F238E27FC236}">
                      <a16:creationId xmlns:a16="http://schemas.microsoft.com/office/drawing/2014/main" id="{1030C3D7-D0FC-4062-BA33-19086B196AC4}"/>
                    </a:ext>
                  </a:extLst>
                </p:cNvPr>
                <p:cNvSpPr/>
                <p:nvPr/>
              </p:nvSpPr>
              <p:spPr>
                <a:xfrm>
                  <a:off x="1231372" y="4125399"/>
                  <a:ext cx="1461821" cy="307777"/>
                </a:xfrm>
                <a:prstGeom prst="rect">
                  <a:avLst/>
                </a:prstGeom>
              </p:spPr>
              <p:txBody>
                <a:bodyPr wrap="square">
                  <a:spAutoFit/>
                </a:bodyPr>
                <a:lstStyle/>
                <a:p>
                  <a:r>
                    <a:rPr lang="en-US" altLang="zh-CN" sz="1400" dirty="0">
                      <a:latin typeface="Arial" panose="020B0604020202020204" pitchFamily="34" charset="0"/>
                      <a:ea typeface="Microsoft YaHei" panose="020B0503020204020204" pitchFamily="34" charset="-122"/>
                      <a:cs typeface="+mn-ea"/>
                      <a:sym typeface="Arial" panose="020B0604020202020204" pitchFamily="34" charset="0"/>
                    </a:rPr>
                    <a:t>Fc1N112-TFSI</a:t>
                  </a:r>
                  <a:endParaRPr lang="zh-CN" altLang="en-US" sz="1400" dirty="0">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33" name="文本框 26">
                  <a:extLst>
                    <a:ext uri="{FF2B5EF4-FFF2-40B4-BE49-F238E27FC236}">
                      <a16:creationId xmlns:a16="http://schemas.microsoft.com/office/drawing/2014/main" id="{DACF9C38-BDFA-4A8E-9447-2DCED81A7851}"/>
                    </a:ext>
                  </a:extLst>
                </p:cNvPr>
                <p:cNvSpPr txBox="1"/>
                <p:nvPr/>
              </p:nvSpPr>
              <p:spPr>
                <a:xfrm>
                  <a:off x="442901" y="4129897"/>
                  <a:ext cx="813504" cy="307777"/>
                </a:xfrm>
                <a:prstGeom prst="rect">
                  <a:avLst/>
                </a:prstGeom>
                <a:noFill/>
              </p:spPr>
              <p:txBody>
                <a:bodyPr wrap="none" rtlCol="0">
                  <a:spAutoFit/>
                </a:bodyPr>
                <a:lstStyle/>
                <a:p>
                  <a:r>
                    <a:rPr lang="en-US" altLang="zh-CN" sz="1400" b="1" dirty="0">
                      <a:latin typeface="Arial" panose="020B0604020202020204" pitchFamily="34" charset="0"/>
                      <a:ea typeface="Microsoft YaHei" panose="020B0503020204020204" pitchFamily="34" charset="-122"/>
                      <a:cs typeface="+mn-ea"/>
                      <a:sym typeface="Arial" panose="020B0604020202020204" pitchFamily="34" charset="0"/>
                    </a:rPr>
                    <a:t>Positive:</a:t>
                  </a:r>
                  <a:endParaRPr lang="zh-CN" altLang="en-US" sz="1400" b="1" dirty="0">
                    <a:latin typeface="Arial" panose="020B0604020202020204" pitchFamily="34" charset="0"/>
                    <a:ea typeface="Microsoft YaHei" panose="020B0503020204020204" pitchFamily="34" charset="-122"/>
                    <a:cs typeface="+mn-ea"/>
                    <a:sym typeface="Arial" panose="020B0604020202020204" pitchFamily="34" charset="0"/>
                  </a:endParaRPr>
                </a:p>
              </p:txBody>
            </p:sp>
          </p:grpSp>
          <p:grpSp>
            <p:nvGrpSpPr>
              <p:cNvPr id="34" name="组合 37">
                <a:extLst>
                  <a:ext uri="{FF2B5EF4-FFF2-40B4-BE49-F238E27FC236}">
                    <a16:creationId xmlns:a16="http://schemas.microsoft.com/office/drawing/2014/main" id="{8C040A8F-A5B2-4575-BDB5-A4B6DA05EE9B}"/>
                  </a:ext>
                </a:extLst>
              </p:cNvPr>
              <p:cNvGrpSpPr/>
              <p:nvPr/>
            </p:nvGrpSpPr>
            <p:grpSpPr>
              <a:xfrm>
                <a:off x="435856" y="4410665"/>
                <a:ext cx="2091520" cy="307777"/>
                <a:chOff x="441241" y="4627189"/>
                <a:chExt cx="2091520" cy="307777"/>
              </a:xfrm>
            </p:grpSpPr>
            <p:sp>
              <p:nvSpPr>
                <p:cNvPr id="35" name="矩形 25">
                  <a:extLst>
                    <a:ext uri="{FF2B5EF4-FFF2-40B4-BE49-F238E27FC236}">
                      <a16:creationId xmlns:a16="http://schemas.microsoft.com/office/drawing/2014/main" id="{EEE4E63A-3EFB-4F7F-AC6C-8B1A2162B265}"/>
                    </a:ext>
                  </a:extLst>
                </p:cNvPr>
                <p:cNvSpPr/>
                <p:nvPr/>
              </p:nvSpPr>
              <p:spPr>
                <a:xfrm>
                  <a:off x="1342983" y="4627189"/>
                  <a:ext cx="1189778" cy="307777"/>
                </a:xfrm>
                <a:prstGeom prst="rect">
                  <a:avLst/>
                </a:prstGeom>
              </p:spPr>
              <p:txBody>
                <a:bodyPr wrap="square">
                  <a:spAutoFit/>
                </a:bodyPr>
                <a:lstStyle/>
                <a:p>
                  <a:r>
                    <a:rPr lang="en-US" altLang="zh-CN" sz="1400" dirty="0">
                      <a:latin typeface="Arial" panose="020B0604020202020204" pitchFamily="34" charset="0"/>
                      <a:ea typeface="Microsoft YaHei" panose="020B0503020204020204" pitchFamily="34" charset="-122"/>
                      <a:cs typeface="+mn-ea"/>
                      <a:sym typeface="Arial" panose="020B0604020202020204" pitchFamily="34" charset="0"/>
                    </a:rPr>
                    <a:t>Fe(</a:t>
                  </a:r>
                  <a:r>
                    <a:rPr lang="en-US" altLang="zh-CN" sz="1400" dirty="0" err="1">
                      <a:latin typeface="Arial" panose="020B0604020202020204" pitchFamily="34" charset="0"/>
                      <a:ea typeface="Microsoft YaHei" panose="020B0503020204020204" pitchFamily="34" charset="-122"/>
                      <a:cs typeface="+mn-ea"/>
                      <a:sym typeface="Arial" panose="020B0604020202020204" pitchFamily="34" charset="0"/>
                    </a:rPr>
                    <a:t>acac</a:t>
                  </a:r>
                  <a:r>
                    <a:rPr lang="en-US" altLang="zh-CN" sz="1400" dirty="0">
                      <a:latin typeface="Arial" panose="020B0604020202020204" pitchFamily="34" charset="0"/>
                      <a:ea typeface="Microsoft YaHei" panose="020B0503020204020204" pitchFamily="34" charset="-122"/>
                      <a:cs typeface="+mn-ea"/>
                      <a:sym typeface="Arial" panose="020B0604020202020204" pitchFamily="34" charset="0"/>
                    </a:rPr>
                    <a:t>)</a:t>
                  </a:r>
                  <a:r>
                    <a:rPr lang="en-US" altLang="zh-CN" sz="1400" baseline="-25000" dirty="0">
                      <a:latin typeface="Arial" panose="020B0604020202020204" pitchFamily="34" charset="0"/>
                      <a:ea typeface="Microsoft YaHei" panose="020B0503020204020204" pitchFamily="34" charset="-122"/>
                      <a:cs typeface="+mn-ea"/>
                      <a:sym typeface="Arial" panose="020B0604020202020204" pitchFamily="34" charset="0"/>
                    </a:rPr>
                    <a:t>3</a:t>
                  </a:r>
                  <a:endParaRPr lang="zh-CN" altLang="en-US" sz="1400" dirty="0">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36" name="文本框 27">
                  <a:extLst>
                    <a:ext uri="{FF2B5EF4-FFF2-40B4-BE49-F238E27FC236}">
                      <a16:creationId xmlns:a16="http://schemas.microsoft.com/office/drawing/2014/main" id="{B33FFA93-54E9-4EBA-9652-46FA8BFE1C22}"/>
                    </a:ext>
                  </a:extLst>
                </p:cNvPr>
                <p:cNvSpPr txBox="1"/>
                <p:nvPr/>
              </p:nvSpPr>
              <p:spPr>
                <a:xfrm>
                  <a:off x="441241" y="4627189"/>
                  <a:ext cx="989373" cy="307777"/>
                </a:xfrm>
                <a:prstGeom prst="rect">
                  <a:avLst/>
                </a:prstGeom>
                <a:noFill/>
              </p:spPr>
              <p:txBody>
                <a:bodyPr wrap="none" rtlCol="0">
                  <a:spAutoFit/>
                </a:bodyPr>
                <a:lstStyle/>
                <a:p>
                  <a:r>
                    <a:rPr lang="en-US" altLang="zh-CN" sz="1400" b="1" dirty="0">
                      <a:latin typeface="Arial" panose="020B0604020202020204" pitchFamily="34" charset="0"/>
                      <a:ea typeface="Microsoft YaHei" panose="020B0503020204020204" pitchFamily="34" charset="-122"/>
                      <a:cs typeface="+mn-ea"/>
                      <a:sym typeface="Arial" panose="020B0604020202020204" pitchFamily="34" charset="0"/>
                    </a:rPr>
                    <a:t>Negative:</a:t>
                  </a:r>
                  <a:endParaRPr lang="zh-CN" altLang="en-US" sz="1400" b="1" dirty="0">
                    <a:latin typeface="Arial" panose="020B0604020202020204" pitchFamily="34" charset="0"/>
                    <a:ea typeface="Microsoft YaHei" panose="020B0503020204020204" pitchFamily="34" charset="-122"/>
                    <a:cs typeface="+mn-ea"/>
                    <a:sym typeface="Arial" panose="020B0604020202020204" pitchFamily="34" charset="0"/>
                  </a:endParaRPr>
                </a:p>
              </p:txBody>
            </p:sp>
          </p:grpSp>
          <p:sp>
            <p:nvSpPr>
              <p:cNvPr id="42" name="矩形 33">
                <a:extLst>
                  <a:ext uri="{FF2B5EF4-FFF2-40B4-BE49-F238E27FC236}">
                    <a16:creationId xmlns:a16="http://schemas.microsoft.com/office/drawing/2014/main" id="{8720B78A-904F-46EA-A684-FD79529C5B91}"/>
                  </a:ext>
                </a:extLst>
              </p:cNvPr>
              <p:cNvSpPr/>
              <p:nvPr/>
            </p:nvSpPr>
            <p:spPr>
              <a:xfrm>
                <a:off x="431093" y="4838052"/>
                <a:ext cx="1271502" cy="307777"/>
              </a:xfrm>
              <a:prstGeom prst="rect">
                <a:avLst/>
              </a:prstGeom>
            </p:spPr>
            <p:txBody>
              <a:bodyPr wrap="none">
                <a:spAutoFit/>
              </a:bodyPr>
              <a:lstStyle/>
              <a:p>
                <a:r>
                  <a:rPr lang="en-US" altLang="zh-CN" sz="1400" b="1" kern="0" dirty="0">
                    <a:latin typeface="Arial" panose="020B0604020202020204" pitchFamily="34" charset="0"/>
                    <a:ea typeface="Microsoft YaHei" panose="020B0503020204020204" pitchFamily="34" charset="-122"/>
                    <a:cs typeface="+mn-ea"/>
                    <a:sym typeface="Arial" panose="020B0604020202020204" pitchFamily="34" charset="0"/>
                  </a:rPr>
                  <a:t>OCV</a:t>
                </a:r>
                <a:r>
                  <a:rPr lang="zh-CN" altLang="en-US" sz="1400" b="1" kern="0" dirty="0">
                    <a:latin typeface="Arial" panose="020B0604020202020204" pitchFamily="34" charset="0"/>
                    <a:ea typeface="Microsoft YaHei" panose="020B0503020204020204" pitchFamily="34" charset="-122"/>
                    <a:cs typeface="+mn-ea"/>
                    <a:sym typeface="Arial" panose="020B0604020202020204" pitchFamily="34" charset="0"/>
                  </a:rPr>
                  <a:t>：</a:t>
                </a:r>
                <a:r>
                  <a:rPr lang="en-US" altLang="zh-CN" sz="1400" b="1" kern="0" dirty="0">
                    <a:latin typeface="Arial" panose="020B0604020202020204" pitchFamily="34" charset="0"/>
                    <a:ea typeface="Microsoft YaHei" panose="020B0503020204020204" pitchFamily="34" charset="-122"/>
                    <a:cs typeface="+mn-ea"/>
                    <a:sym typeface="Arial" panose="020B0604020202020204" pitchFamily="34" charset="0"/>
                  </a:rPr>
                  <a:t>1.34 V</a:t>
                </a:r>
                <a:endParaRPr lang="zh-CN" altLang="en-US" sz="1400" b="1" dirty="0">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45" name="矩形 36">
                <a:extLst>
                  <a:ext uri="{FF2B5EF4-FFF2-40B4-BE49-F238E27FC236}">
                    <a16:creationId xmlns:a16="http://schemas.microsoft.com/office/drawing/2014/main" id="{5C273A8F-085D-47D3-8AA6-08B3050F11B9}"/>
                  </a:ext>
                </a:extLst>
              </p:cNvPr>
              <p:cNvSpPr/>
              <p:nvPr/>
            </p:nvSpPr>
            <p:spPr>
              <a:xfrm>
                <a:off x="432750" y="5230767"/>
                <a:ext cx="2424062" cy="343235"/>
              </a:xfrm>
              <a:prstGeom prst="rect">
                <a:avLst/>
              </a:prstGeom>
            </p:spPr>
            <p:txBody>
              <a:bodyPr wrap="none">
                <a:spAutoFit/>
              </a:bodyPr>
              <a:lstStyle/>
              <a:p>
                <a:pPr>
                  <a:lnSpc>
                    <a:spcPct val="130000"/>
                  </a:lnSpc>
                </a:pPr>
                <a:r>
                  <a:rPr lang="en-US" altLang="zh-CN" sz="1400" b="1" dirty="0">
                    <a:latin typeface="Arial" panose="020B0604020202020204" pitchFamily="34" charset="0"/>
                    <a:ea typeface="Microsoft YaHei" panose="020B0503020204020204" pitchFamily="34" charset="-122"/>
                    <a:cs typeface="+mn-ea"/>
                    <a:sym typeface="Arial" panose="020B0604020202020204" pitchFamily="34" charset="0"/>
                  </a:rPr>
                  <a:t>CE: 98.7% over 100 cycles</a:t>
                </a:r>
                <a:endParaRPr lang="en-US" altLang="zh-CN" sz="1400" b="1" baseline="-25000" dirty="0">
                  <a:latin typeface="Arial" panose="020B0604020202020204" pitchFamily="34" charset="0"/>
                  <a:ea typeface="Microsoft YaHei" panose="020B0503020204020204" pitchFamily="34" charset="-122"/>
                  <a:cs typeface="+mn-ea"/>
                  <a:sym typeface="Arial" panose="020B0604020202020204" pitchFamily="34" charset="0"/>
                </a:endParaRPr>
              </a:p>
            </p:txBody>
          </p:sp>
        </p:grpSp>
      </p:grpSp>
      <p:sp>
        <p:nvSpPr>
          <p:cNvPr id="47" name="矩形 10">
            <a:extLst>
              <a:ext uri="{FF2B5EF4-FFF2-40B4-BE49-F238E27FC236}">
                <a16:creationId xmlns:a16="http://schemas.microsoft.com/office/drawing/2014/main" id="{B66B88B2-2083-4BE1-9110-13C35EE85C33}"/>
              </a:ext>
            </a:extLst>
          </p:cNvPr>
          <p:cNvSpPr/>
          <p:nvPr/>
        </p:nvSpPr>
        <p:spPr>
          <a:xfrm>
            <a:off x="221262" y="6342734"/>
            <a:ext cx="4002402" cy="461665"/>
          </a:xfrm>
          <a:prstGeom prst="rect">
            <a:avLst/>
          </a:prstGeom>
        </p:spPr>
        <p:txBody>
          <a:bodyPr wrap="square">
            <a:spAutoFit/>
          </a:bodyPr>
          <a:lstStyle/>
          <a:p>
            <a:pPr>
              <a:defRPr/>
            </a:pPr>
            <a:r>
              <a:rPr lang="en-US" altLang="zh-CN" sz="1200" dirty="0">
                <a:solidFill>
                  <a:schemeClr val="bg2">
                    <a:lumMod val="50000"/>
                  </a:schemeClr>
                </a:solidFill>
                <a:latin typeface="Arial" panose="020B0604020202020204" pitchFamily="34" charset="0"/>
                <a:ea typeface="Microsoft YaHei" panose="020B0503020204020204" pitchFamily="34" charset="-122"/>
                <a:cs typeface="+mn-ea"/>
                <a:sym typeface="Arial" panose="020B0604020202020204" pitchFamily="34" charset="0"/>
              </a:rPr>
              <a:t>J. Power Sources, 2015, 293, 778-783.</a:t>
            </a:r>
          </a:p>
          <a:p>
            <a:pPr>
              <a:defRPr/>
            </a:pPr>
            <a:r>
              <a:rPr lang="en-US" altLang="zh-CN" sz="1200" dirty="0">
                <a:solidFill>
                  <a:schemeClr val="bg2">
                    <a:lumMod val="50000"/>
                  </a:schemeClr>
                </a:solidFill>
                <a:latin typeface="Arial" panose="020B0604020202020204" pitchFamily="34" charset="0"/>
                <a:ea typeface="Microsoft YaHei" panose="020B0503020204020204" pitchFamily="34" charset="-122"/>
                <a:cs typeface="+mn-ea"/>
                <a:sym typeface="Arial" panose="020B0604020202020204" pitchFamily="34" charset="0"/>
              </a:rPr>
              <a:t>J. Power Sources,  2020, 445, 227331.</a:t>
            </a:r>
          </a:p>
        </p:txBody>
      </p:sp>
    </p:spTree>
    <p:extLst>
      <p:ext uri="{BB962C8B-B14F-4D97-AF65-F5344CB8AC3E}">
        <p14:creationId xmlns:p14="http://schemas.microsoft.com/office/powerpoint/2010/main" val="20077903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44AA93-988A-4991-BF54-56D051147294}"/>
              </a:ext>
            </a:extLst>
          </p:cNvPr>
          <p:cNvSpPr>
            <a:spLocks noGrp="1"/>
          </p:cNvSpPr>
          <p:nvPr>
            <p:ph type="sldNum" sz="quarter" idx="12"/>
          </p:nvPr>
        </p:nvSpPr>
        <p:spPr/>
        <p:txBody>
          <a:bodyPr/>
          <a:lstStyle/>
          <a:p>
            <a:fld id="{64E638CD-22ED-4189-A410-DF187C4A0AA6}" type="slidenum">
              <a:rPr lang="en-FI" smtClean="0">
                <a:latin typeface="Arial" panose="020B0604020202020204" pitchFamily="34" charset="0"/>
                <a:ea typeface="Microsoft YaHei" panose="020B0503020204020204" pitchFamily="34" charset="-122"/>
                <a:cs typeface="+mn-ea"/>
                <a:sym typeface="Arial" panose="020B0604020202020204" pitchFamily="34" charset="0"/>
              </a:rPr>
              <a:t>15</a:t>
            </a:fld>
            <a:endParaRPr lang="en-FI" dirty="0">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14" name="TextBox 10">
            <a:extLst>
              <a:ext uri="{FF2B5EF4-FFF2-40B4-BE49-F238E27FC236}">
                <a16:creationId xmlns:a16="http://schemas.microsoft.com/office/drawing/2014/main" id="{BB4F4150-EE14-40D9-9212-A3F669727B41}"/>
              </a:ext>
            </a:extLst>
          </p:cNvPr>
          <p:cNvSpPr txBox="1"/>
          <p:nvPr/>
        </p:nvSpPr>
        <p:spPr>
          <a:xfrm>
            <a:off x="1437139" y="1731451"/>
            <a:ext cx="6843831" cy="4043992"/>
          </a:xfrm>
          <a:prstGeom prst="rect">
            <a:avLst/>
          </a:prstGeom>
          <a:noFill/>
        </p:spPr>
        <p:txBody>
          <a:bodyPr wrap="square" rtlCol="0">
            <a:spAutoFit/>
          </a:bodyPr>
          <a:lstStyle/>
          <a:p>
            <a:pPr marL="457200" indent="-457200">
              <a:lnSpc>
                <a:spcPct val="150000"/>
              </a:lnSpc>
              <a:buFont typeface="Wingdings" pitchFamily="2" charset="2"/>
              <a:buChar char="Ø"/>
            </a:pPr>
            <a:r>
              <a:rPr lang="en-US" altLang="zh-CN" sz="2600" b="1" dirty="0">
                <a:solidFill>
                  <a:schemeClr val="accent1">
                    <a:lumMod val="40000"/>
                    <a:lumOff val="60000"/>
                  </a:schemeClr>
                </a:solidFill>
                <a:latin typeface="Arial" panose="020B0604020202020204" pitchFamily="34" charset="0"/>
                <a:ea typeface="微软雅黑" pitchFamily="34" charset="-122"/>
                <a:cs typeface="Arial" panose="020B0604020202020204" pitchFamily="34" charset="0"/>
              </a:rPr>
              <a:t>Background</a:t>
            </a:r>
          </a:p>
          <a:p>
            <a:pPr marL="457200" indent="-457200">
              <a:lnSpc>
                <a:spcPct val="150000"/>
              </a:lnSpc>
              <a:buFont typeface="Wingdings" pitchFamily="2" charset="2"/>
              <a:buChar char="Ø"/>
            </a:pPr>
            <a:r>
              <a:rPr lang="en-US" altLang="zh-CN" sz="2600" b="1" dirty="0">
                <a:solidFill>
                  <a:srgbClr val="01458B"/>
                </a:solidFill>
                <a:latin typeface="Arial" panose="020B0604020202020204" pitchFamily="34" charset="0"/>
                <a:ea typeface="微软雅黑" pitchFamily="34" charset="-122"/>
                <a:cs typeface="Arial" panose="020B0604020202020204" pitchFamily="34" charset="0"/>
              </a:rPr>
              <a:t>Our recent work on active materials</a:t>
            </a:r>
          </a:p>
          <a:p>
            <a:pPr marL="914400" lvl="1" indent="-457200">
              <a:lnSpc>
                <a:spcPct val="150000"/>
              </a:lnSpc>
              <a:buFont typeface="Wingdings" pitchFamily="2" charset="2"/>
              <a:buChar char="§"/>
            </a:pPr>
            <a:r>
              <a:rPr lang="en-US" altLang="zh-CN" sz="2600" b="1" dirty="0">
                <a:solidFill>
                  <a:schemeClr val="accent1">
                    <a:lumMod val="40000"/>
                    <a:lumOff val="60000"/>
                  </a:schemeClr>
                </a:solidFill>
                <a:latin typeface="Arial" panose="020B0604020202020204" pitchFamily="34" charset="0"/>
                <a:ea typeface="微软雅黑" pitchFamily="34" charset="-122"/>
                <a:cs typeface="Arial" panose="020B0604020202020204" pitchFamily="34" charset="0"/>
              </a:rPr>
              <a:t>Organometallic compounds</a:t>
            </a:r>
          </a:p>
          <a:p>
            <a:pPr marL="914400" lvl="1" indent="-457200">
              <a:lnSpc>
                <a:spcPct val="150000"/>
              </a:lnSpc>
              <a:buFont typeface="Wingdings" pitchFamily="2" charset="2"/>
              <a:buChar char="§"/>
            </a:pPr>
            <a:r>
              <a:rPr lang="en-US" altLang="zh-CN" sz="2600" b="1" dirty="0">
                <a:solidFill>
                  <a:srgbClr val="01458B"/>
                </a:solidFill>
                <a:latin typeface="Arial" panose="020B0604020202020204" pitchFamily="34" charset="0"/>
                <a:ea typeface="微软雅黑" pitchFamily="34" charset="-122"/>
                <a:cs typeface="Arial" panose="020B0604020202020204" pitchFamily="34" charset="0"/>
              </a:rPr>
              <a:t>Organic metal-free compounds</a:t>
            </a:r>
          </a:p>
          <a:p>
            <a:pPr marL="457200" indent="-457200">
              <a:lnSpc>
                <a:spcPct val="150000"/>
              </a:lnSpc>
              <a:buFont typeface="Wingdings" pitchFamily="2" charset="2"/>
              <a:buChar char="Ø"/>
            </a:pPr>
            <a:r>
              <a:rPr lang="en-US" altLang="zh-CN" sz="2600" b="1" dirty="0">
                <a:solidFill>
                  <a:schemeClr val="accent1">
                    <a:lumMod val="40000"/>
                    <a:lumOff val="60000"/>
                  </a:schemeClr>
                </a:solidFill>
                <a:latin typeface="Arial" panose="020B0604020202020204" pitchFamily="34" charset="0"/>
                <a:ea typeface="微软雅黑" pitchFamily="34" charset="-122"/>
                <a:cs typeface="Arial" panose="020B0604020202020204" pitchFamily="34" charset="0"/>
              </a:rPr>
              <a:t>Our recent work on membrane</a:t>
            </a:r>
          </a:p>
          <a:p>
            <a:pPr marL="457200" indent="-457200">
              <a:lnSpc>
                <a:spcPct val="150000"/>
              </a:lnSpc>
              <a:buFont typeface="Wingdings" pitchFamily="2" charset="2"/>
              <a:buChar char="Ø"/>
            </a:pPr>
            <a:r>
              <a:rPr lang="en-US" altLang="zh-CN" sz="2600" b="1" dirty="0">
                <a:solidFill>
                  <a:schemeClr val="accent1">
                    <a:lumMod val="40000"/>
                    <a:lumOff val="60000"/>
                  </a:schemeClr>
                </a:solidFill>
                <a:latin typeface="Arial" panose="020B0604020202020204" pitchFamily="34" charset="0"/>
                <a:ea typeface="微软雅黑" pitchFamily="34" charset="-122"/>
                <a:cs typeface="Arial" panose="020B0604020202020204" pitchFamily="34" charset="0"/>
              </a:rPr>
              <a:t>Summary  </a:t>
            </a:r>
          </a:p>
          <a:p>
            <a:pPr>
              <a:lnSpc>
                <a:spcPct val="150000"/>
              </a:lnSpc>
            </a:pPr>
            <a:endParaRPr lang="en-US" altLang="zh-CN" sz="2600" b="1" baseline="-25000" dirty="0">
              <a:solidFill>
                <a:srgbClr val="01458B"/>
              </a:solidFill>
              <a:latin typeface="Arial" panose="020B0604020202020204" pitchFamily="34" charset="0"/>
              <a:ea typeface="微软雅黑" pitchFamily="34" charset="-122"/>
              <a:cs typeface="Arial" panose="020B0604020202020204" pitchFamily="34" charset="0"/>
            </a:endParaRPr>
          </a:p>
        </p:txBody>
      </p:sp>
      <p:sp>
        <p:nvSpPr>
          <p:cNvPr id="15" name="TextBox 4">
            <a:extLst>
              <a:ext uri="{FF2B5EF4-FFF2-40B4-BE49-F238E27FC236}">
                <a16:creationId xmlns:a16="http://schemas.microsoft.com/office/drawing/2014/main" id="{C4FDD0F6-F594-447C-8ED2-D8F38BB58F3D}"/>
              </a:ext>
            </a:extLst>
          </p:cNvPr>
          <p:cNvSpPr txBox="1">
            <a:spLocks noChangeArrowheads="1"/>
          </p:cNvSpPr>
          <p:nvPr/>
        </p:nvSpPr>
        <p:spPr bwMode="auto">
          <a:xfrm>
            <a:off x="221262" y="115931"/>
            <a:ext cx="15440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fontAlgn="base" hangingPunct="1">
              <a:spcBef>
                <a:spcPct val="0"/>
              </a:spcBef>
              <a:spcAft>
                <a:spcPct val="0"/>
              </a:spcAft>
            </a:pPr>
            <a:r>
              <a:rPr lang="en-US" altLang="zh-CN" sz="2800" b="1" dirty="0">
                <a:solidFill>
                  <a:prstClr val="black"/>
                </a:solidFill>
                <a:latin typeface="Arial" panose="020B0604020202020204" pitchFamily="34" charset="0"/>
                <a:ea typeface="宋体" charset="0"/>
                <a:cs typeface="Arial" panose="020B0604020202020204" pitchFamily="34" charset="0"/>
              </a:rPr>
              <a:t>Content</a:t>
            </a:r>
            <a:endParaRPr lang="zh-CN" altLang="en-US" sz="2800" b="1" dirty="0">
              <a:solidFill>
                <a:prstClr val="black"/>
              </a:solidFill>
              <a:latin typeface="Arial" panose="020B0604020202020204" pitchFamily="34" charset="0"/>
              <a:ea typeface="宋体" charset="0"/>
              <a:cs typeface="Arial" panose="020B0604020202020204" pitchFamily="34" charset="0"/>
            </a:endParaRPr>
          </a:p>
        </p:txBody>
      </p:sp>
    </p:spTree>
    <p:extLst>
      <p:ext uri="{BB962C8B-B14F-4D97-AF65-F5344CB8AC3E}">
        <p14:creationId xmlns:p14="http://schemas.microsoft.com/office/powerpoint/2010/main" val="31745751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0A043DB0-935F-4BE7-8DE6-F748536C2A20}"/>
              </a:ext>
            </a:extLst>
          </p:cNvPr>
          <p:cNvSpPr>
            <a:spLocks noGrp="1"/>
          </p:cNvSpPr>
          <p:nvPr>
            <p:ph type="sldNum" sz="quarter" idx="12"/>
          </p:nvPr>
        </p:nvSpPr>
        <p:spPr/>
        <p:txBody>
          <a:bodyPr/>
          <a:lstStyle/>
          <a:p>
            <a:fld id="{64E638CD-22ED-4189-A410-DF187C4A0AA6}" type="slidenum">
              <a:rPr lang="en-FI" smtClean="0"/>
              <a:t>16</a:t>
            </a:fld>
            <a:endParaRPr lang="en-FI"/>
          </a:p>
        </p:txBody>
      </p:sp>
      <p:sp>
        <p:nvSpPr>
          <p:cNvPr id="6" name="矩形 5">
            <a:extLst>
              <a:ext uri="{FF2B5EF4-FFF2-40B4-BE49-F238E27FC236}">
                <a16:creationId xmlns:a16="http://schemas.microsoft.com/office/drawing/2014/main" id="{4107989D-6C96-4FF2-A532-87F0261C371D}"/>
              </a:ext>
            </a:extLst>
          </p:cNvPr>
          <p:cNvSpPr/>
          <p:nvPr/>
        </p:nvSpPr>
        <p:spPr>
          <a:xfrm>
            <a:off x="263382" y="32261"/>
            <a:ext cx="4732386" cy="577850"/>
          </a:xfrm>
          <a:prstGeom prst="rect">
            <a:avLst/>
          </a:prstGeom>
        </p:spPr>
        <p:txBody>
          <a:bodyPr wrap="none">
            <a:spAutoFit/>
          </a:bodyPr>
          <a:lstStyle/>
          <a:p>
            <a:pPr>
              <a:lnSpc>
                <a:spcPct val="150000"/>
              </a:lnSpc>
            </a:pPr>
            <a:r>
              <a:rPr lang="en-US" altLang="zh-CN" sz="2400" b="1" dirty="0">
                <a:latin typeface="Arial" panose="020B0604020202020204" pitchFamily="34" charset="0"/>
                <a:ea typeface="宋体" charset="0"/>
                <a:cs typeface="Arial" panose="020B0604020202020204" pitchFamily="34" charset="0"/>
              </a:rPr>
              <a:t>Organic metal-free compounds</a:t>
            </a:r>
          </a:p>
        </p:txBody>
      </p:sp>
      <p:grpSp>
        <p:nvGrpSpPr>
          <p:cNvPr id="60" name="组合 59">
            <a:extLst>
              <a:ext uri="{FF2B5EF4-FFF2-40B4-BE49-F238E27FC236}">
                <a16:creationId xmlns:a16="http://schemas.microsoft.com/office/drawing/2014/main" id="{47680DEC-317E-44EE-B178-FFF31E3A6EBC}"/>
              </a:ext>
            </a:extLst>
          </p:cNvPr>
          <p:cNvGrpSpPr/>
          <p:nvPr/>
        </p:nvGrpSpPr>
        <p:grpSpPr>
          <a:xfrm>
            <a:off x="1396325" y="4675037"/>
            <a:ext cx="7374661" cy="1097095"/>
            <a:chOff x="1396325" y="4675037"/>
            <a:chExt cx="7374661" cy="1097095"/>
          </a:xfrm>
        </p:grpSpPr>
        <p:sp>
          <p:nvSpPr>
            <p:cNvPr id="29" name="矩形: 圆角 28">
              <a:extLst>
                <a:ext uri="{FF2B5EF4-FFF2-40B4-BE49-F238E27FC236}">
                  <a16:creationId xmlns:a16="http://schemas.microsoft.com/office/drawing/2014/main" id="{D786A7E9-94DC-47B7-9A26-60081EA2888A}"/>
                </a:ext>
              </a:extLst>
            </p:cNvPr>
            <p:cNvSpPr/>
            <p:nvPr/>
          </p:nvSpPr>
          <p:spPr>
            <a:xfrm>
              <a:off x="1396325" y="4772336"/>
              <a:ext cx="1827778" cy="902501"/>
            </a:xfrm>
            <a:prstGeom prst="roundRect">
              <a:avLst/>
            </a:prstGeom>
            <a:noFill/>
            <a:ln w="19050">
              <a:solidFill>
                <a:srgbClr val="3760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a:extLst>
                <a:ext uri="{FF2B5EF4-FFF2-40B4-BE49-F238E27FC236}">
                  <a16:creationId xmlns:a16="http://schemas.microsoft.com/office/drawing/2014/main" id="{CA31428A-75D6-4540-8989-A12103D7813F}"/>
                </a:ext>
              </a:extLst>
            </p:cNvPr>
            <p:cNvSpPr txBox="1"/>
            <p:nvPr/>
          </p:nvSpPr>
          <p:spPr>
            <a:xfrm>
              <a:off x="1466697" y="4900420"/>
              <a:ext cx="1687033" cy="646331"/>
            </a:xfrm>
            <a:prstGeom prst="rect">
              <a:avLst/>
            </a:prstGeom>
            <a:noFill/>
          </p:spPr>
          <p:txBody>
            <a:bodyPr wrap="square" rtlCol="0">
              <a:spAutoFit/>
            </a:bodyPr>
            <a:lstStyle/>
            <a:p>
              <a:pPr algn="ctr"/>
              <a:r>
                <a:rPr lang="en-US" altLang="zh-CN" b="1" dirty="0"/>
                <a:t>Ideal active materials</a:t>
              </a:r>
              <a:endParaRPr lang="zh-CN" altLang="en-US" b="1" dirty="0"/>
            </a:p>
          </p:txBody>
        </p:sp>
        <p:grpSp>
          <p:nvGrpSpPr>
            <p:cNvPr id="59" name="组合 58">
              <a:extLst>
                <a:ext uri="{FF2B5EF4-FFF2-40B4-BE49-F238E27FC236}">
                  <a16:creationId xmlns:a16="http://schemas.microsoft.com/office/drawing/2014/main" id="{B1B89487-6D2C-4966-AB91-F5218528BB4D}"/>
                </a:ext>
              </a:extLst>
            </p:cNvPr>
            <p:cNvGrpSpPr/>
            <p:nvPr/>
          </p:nvGrpSpPr>
          <p:grpSpPr>
            <a:xfrm>
              <a:off x="3487479" y="4675037"/>
              <a:ext cx="5283507" cy="1097095"/>
              <a:chOff x="3487479" y="4501916"/>
              <a:chExt cx="5283507" cy="1097095"/>
            </a:xfrm>
          </p:grpSpPr>
          <p:sp>
            <p:nvSpPr>
              <p:cNvPr id="25" name="矩形 24">
                <a:extLst>
                  <a:ext uri="{FF2B5EF4-FFF2-40B4-BE49-F238E27FC236}">
                    <a16:creationId xmlns:a16="http://schemas.microsoft.com/office/drawing/2014/main" id="{43D66FB5-04C3-4952-9057-A9AD9905B1C2}"/>
                  </a:ext>
                </a:extLst>
              </p:cNvPr>
              <p:cNvSpPr/>
              <p:nvPr/>
            </p:nvSpPr>
            <p:spPr>
              <a:xfrm>
                <a:off x="3778600" y="4501916"/>
                <a:ext cx="4992386" cy="1097095"/>
              </a:xfrm>
              <a:prstGeom prst="rect">
                <a:avLst/>
              </a:prstGeom>
            </p:spPr>
            <p:txBody>
              <a:bodyPr wrap="square">
                <a:spAutoFit/>
              </a:bodyPr>
              <a:lstStyle/>
              <a:p>
                <a:pPr marL="285750" indent="-285750">
                  <a:lnSpc>
                    <a:spcPct val="125000"/>
                  </a:lnSpc>
                  <a:buFont typeface="Wingdings" panose="05000000000000000000" pitchFamily="2" charset="2"/>
                  <a:buChar char="p"/>
                </a:pPr>
                <a:r>
                  <a:rPr lang="zh-CN" altLang="en-US" b="1" dirty="0">
                    <a:latin typeface="Arial" panose="020B0604020202020204" pitchFamily="34" charset="0"/>
                    <a:cs typeface="Arial" panose="020B0604020202020204" pitchFamily="34" charset="0"/>
                  </a:rPr>
                  <a:t>high </a:t>
                </a:r>
                <a:r>
                  <a:rPr lang="en-US" altLang="zh-CN" b="1" dirty="0">
                    <a:latin typeface="Arial" panose="020B0604020202020204" pitchFamily="34" charset="0"/>
                    <a:cs typeface="Arial" panose="020B0604020202020204" pitchFamily="34" charset="0"/>
                  </a:rPr>
                  <a:t>solubility</a:t>
                </a:r>
              </a:p>
              <a:p>
                <a:pPr marL="285750" indent="-285750">
                  <a:lnSpc>
                    <a:spcPct val="125000"/>
                  </a:lnSpc>
                  <a:buFont typeface="Wingdings" panose="05000000000000000000" pitchFamily="2" charset="2"/>
                  <a:buChar char="p"/>
                </a:pPr>
                <a:r>
                  <a:rPr lang="zh-CN" altLang="en-US" b="1" dirty="0">
                    <a:latin typeface="Arial" panose="020B0604020202020204" pitchFamily="34" charset="0"/>
                    <a:cs typeface="Arial" panose="020B0604020202020204" pitchFamily="34" charset="0"/>
                  </a:rPr>
                  <a:t>high chemical stability</a:t>
                </a:r>
              </a:p>
              <a:p>
                <a:pPr marL="285750" indent="-285750">
                  <a:lnSpc>
                    <a:spcPct val="125000"/>
                  </a:lnSpc>
                  <a:buFont typeface="Wingdings" panose="05000000000000000000" pitchFamily="2" charset="2"/>
                  <a:buChar char="p"/>
                </a:pPr>
                <a:r>
                  <a:rPr lang="zh-CN" altLang="en-US" b="1" dirty="0">
                    <a:latin typeface="Arial" panose="020B0604020202020204" pitchFamily="34" charset="0"/>
                    <a:cs typeface="Arial" panose="020B0604020202020204" pitchFamily="34" charset="0"/>
                  </a:rPr>
                  <a:t>sufficiently separated redox potentials</a:t>
                </a:r>
                <a:endParaRPr lang="en-US" altLang="zh-CN" b="1" dirty="0">
                  <a:latin typeface="Arial" panose="020B0604020202020204" pitchFamily="34" charset="0"/>
                  <a:cs typeface="Arial" panose="020B0604020202020204" pitchFamily="34" charset="0"/>
                </a:endParaRPr>
              </a:p>
            </p:txBody>
          </p:sp>
          <p:cxnSp>
            <p:nvCxnSpPr>
              <p:cNvPr id="31" name="直接连接符 30">
                <a:extLst>
                  <a:ext uri="{FF2B5EF4-FFF2-40B4-BE49-F238E27FC236}">
                    <a16:creationId xmlns:a16="http://schemas.microsoft.com/office/drawing/2014/main" id="{2C8E7D3B-4BA0-4B51-BD4E-5F153AC38521}"/>
                  </a:ext>
                </a:extLst>
              </p:cNvPr>
              <p:cNvCxnSpPr>
                <a:cxnSpLocks/>
              </p:cNvCxnSpPr>
              <p:nvPr/>
            </p:nvCxnSpPr>
            <p:spPr>
              <a:xfrm>
                <a:off x="3494567" y="4706679"/>
                <a:ext cx="0" cy="708839"/>
              </a:xfrm>
              <a:prstGeom prst="line">
                <a:avLst/>
              </a:prstGeom>
              <a:ln w="19050">
                <a:solidFill>
                  <a:srgbClr val="376092"/>
                </a:solidFill>
              </a:ln>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6173934F-264C-43B1-8098-3AC1AF8F74EE}"/>
                  </a:ext>
                </a:extLst>
              </p:cNvPr>
              <p:cNvCxnSpPr/>
              <p:nvPr/>
            </p:nvCxnSpPr>
            <p:spPr>
              <a:xfrm>
                <a:off x="3487479" y="4692502"/>
                <a:ext cx="432391" cy="0"/>
              </a:xfrm>
              <a:prstGeom prst="line">
                <a:avLst/>
              </a:prstGeom>
              <a:ln w="19050">
                <a:solidFill>
                  <a:srgbClr val="376092"/>
                </a:solidFill>
              </a:ln>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id="{C80F2DAB-BF73-43B0-B99A-2709CD2EDF3D}"/>
                  </a:ext>
                </a:extLst>
              </p:cNvPr>
              <p:cNvCxnSpPr/>
              <p:nvPr/>
            </p:nvCxnSpPr>
            <p:spPr>
              <a:xfrm flipH="1">
                <a:off x="3494567" y="5415518"/>
                <a:ext cx="425303" cy="0"/>
              </a:xfrm>
              <a:prstGeom prst="line">
                <a:avLst/>
              </a:prstGeom>
              <a:ln w="19050">
                <a:solidFill>
                  <a:srgbClr val="376092"/>
                </a:solidFill>
              </a:ln>
            </p:spPr>
            <p:style>
              <a:lnRef idx="1">
                <a:schemeClr val="accent1"/>
              </a:lnRef>
              <a:fillRef idx="0">
                <a:schemeClr val="accent1"/>
              </a:fillRef>
              <a:effectRef idx="0">
                <a:schemeClr val="accent1"/>
              </a:effectRef>
              <a:fontRef idx="minor">
                <a:schemeClr val="tx1"/>
              </a:fontRef>
            </p:style>
          </p:cxnSp>
          <p:cxnSp>
            <p:nvCxnSpPr>
              <p:cNvPr id="39" name="直接连接符 38">
                <a:extLst>
                  <a:ext uri="{FF2B5EF4-FFF2-40B4-BE49-F238E27FC236}">
                    <a16:creationId xmlns:a16="http://schemas.microsoft.com/office/drawing/2014/main" id="{1F69F4B1-BAAA-4C2F-9906-6985D60CEB87}"/>
                  </a:ext>
                </a:extLst>
              </p:cNvPr>
              <p:cNvCxnSpPr/>
              <p:nvPr/>
            </p:nvCxnSpPr>
            <p:spPr>
              <a:xfrm flipH="1">
                <a:off x="3487479" y="5068186"/>
                <a:ext cx="418214" cy="0"/>
              </a:xfrm>
              <a:prstGeom prst="line">
                <a:avLst/>
              </a:prstGeom>
              <a:ln w="19050">
                <a:solidFill>
                  <a:srgbClr val="376092"/>
                </a:solidFill>
              </a:ln>
            </p:spPr>
            <p:style>
              <a:lnRef idx="1">
                <a:schemeClr val="accent1"/>
              </a:lnRef>
              <a:fillRef idx="0">
                <a:schemeClr val="accent1"/>
              </a:fillRef>
              <a:effectRef idx="0">
                <a:schemeClr val="accent1"/>
              </a:effectRef>
              <a:fontRef idx="minor">
                <a:schemeClr val="tx1"/>
              </a:fontRef>
            </p:style>
          </p:cxnSp>
        </p:grpSp>
        <p:cxnSp>
          <p:nvCxnSpPr>
            <p:cNvPr id="42" name="直接连接符 41">
              <a:extLst>
                <a:ext uri="{FF2B5EF4-FFF2-40B4-BE49-F238E27FC236}">
                  <a16:creationId xmlns:a16="http://schemas.microsoft.com/office/drawing/2014/main" id="{935A0BA7-AA83-4E71-9B28-D8CBFF59D302}"/>
                </a:ext>
              </a:extLst>
            </p:cNvPr>
            <p:cNvCxnSpPr>
              <a:endCxn id="29" idx="3"/>
            </p:cNvCxnSpPr>
            <p:nvPr/>
          </p:nvCxnSpPr>
          <p:spPr>
            <a:xfrm flipH="1">
              <a:off x="3224103" y="5223585"/>
              <a:ext cx="263376" cy="2"/>
            </a:xfrm>
            <a:prstGeom prst="line">
              <a:avLst/>
            </a:prstGeom>
            <a:ln w="19050">
              <a:solidFill>
                <a:srgbClr val="376092"/>
              </a:solidFill>
            </a:ln>
          </p:spPr>
          <p:style>
            <a:lnRef idx="1">
              <a:schemeClr val="accent1"/>
            </a:lnRef>
            <a:fillRef idx="0">
              <a:schemeClr val="accent1"/>
            </a:fillRef>
            <a:effectRef idx="0">
              <a:schemeClr val="accent1"/>
            </a:effectRef>
            <a:fontRef idx="minor">
              <a:schemeClr val="tx1"/>
            </a:fontRef>
          </p:style>
        </p:cxnSp>
      </p:grpSp>
      <p:grpSp>
        <p:nvGrpSpPr>
          <p:cNvPr id="44" name="组合 53">
            <a:extLst>
              <a:ext uri="{FF2B5EF4-FFF2-40B4-BE49-F238E27FC236}">
                <a16:creationId xmlns:a16="http://schemas.microsoft.com/office/drawing/2014/main" id="{46D6CBED-54A6-402F-B86B-7DF48AC795A8}"/>
              </a:ext>
            </a:extLst>
          </p:cNvPr>
          <p:cNvGrpSpPr>
            <a:grpSpLocks/>
          </p:cNvGrpSpPr>
          <p:nvPr/>
        </p:nvGrpSpPr>
        <p:grpSpPr bwMode="auto">
          <a:xfrm>
            <a:off x="4995768" y="1840490"/>
            <a:ext cx="3547359" cy="2051759"/>
            <a:chOff x="1284945" y="4252548"/>
            <a:chExt cx="3547546" cy="2051869"/>
          </a:xfrm>
        </p:grpSpPr>
        <p:sp useBgFill="1">
          <p:nvSpPr>
            <p:cNvPr id="45" name="矩形: 圆角 44">
              <a:extLst>
                <a:ext uri="{FF2B5EF4-FFF2-40B4-BE49-F238E27FC236}">
                  <a16:creationId xmlns:a16="http://schemas.microsoft.com/office/drawing/2014/main" id="{3E3920DD-0E29-4715-9509-FBFB1EB428F5}"/>
                </a:ext>
              </a:extLst>
            </p:cNvPr>
            <p:cNvSpPr/>
            <p:nvPr/>
          </p:nvSpPr>
          <p:spPr>
            <a:xfrm>
              <a:off x="1433829" y="4470046"/>
              <a:ext cx="3249779" cy="1834371"/>
            </a:xfrm>
            <a:prstGeom prst="roundRect">
              <a:avLst>
                <a:gd name="adj" fmla="val 0"/>
              </a:avLst>
            </a:prstGeom>
            <a:ln>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latin typeface="Arial" panose="020B0604020202020204" pitchFamily="34" charset="0"/>
                <a:cs typeface="Arial" panose="020B0604020202020204" pitchFamily="34" charset="0"/>
              </a:endParaRPr>
            </a:p>
          </p:txBody>
        </p:sp>
        <p:sp>
          <p:nvSpPr>
            <p:cNvPr id="46" name="矩形 23">
              <a:extLst>
                <a:ext uri="{FF2B5EF4-FFF2-40B4-BE49-F238E27FC236}">
                  <a16:creationId xmlns:a16="http://schemas.microsoft.com/office/drawing/2014/main" id="{89F9C80F-49F1-4AB4-8771-B37C526895A4}"/>
                </a:ext>
              </a:extLst>
            </p:cNvPr>
            <p:cNvSpPr>
              <a:spLocks noChangeArrowheads="1"/>
            </p:cNvSpPr>
            <p:nvPr/>
          </p:nvSpPr>
          <p:spPr bwMode="auto">
            <a:xfrm>
              <a:off x="1284945" y="4755812"/>
              <a:ext cx="3547546" cy="1340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a:lnSpc>
                  <a:spcPct val="130000"/>
                </a:lnSpc>
              </a:pPr>
              <a:r>
                <a:rPr lang="en-US" altLang="zh-CN" sz="1600" b="1" dirty="0">
                  <a:latin typeface="Arial" panose="020B0604020202020204" pitchFamily="34" charset="0"/>
                  <a:cs typeface="Arial" panose="020B0604020202020204" pitchFamily="34" charset="0"/>
                </a:rPr>
                <a:t>Scalability</a:t>
              </a:r>
            </a:p>
            <a:p>
              <a:pPr algn="ctr" eaLnBrk="1" hangingPunct="1">
                <a:lnSpc>
                  <a:spcPct val="130000"/>
                </a:lnSpc>
              </a:pPr>
              <a:r>
                <a:rPr lang="en-US" altLang="zh-CN" sz="1600" b="1" dirty="0">
                  <a:latin typeface="Arial" panose="020B0604020202020204" pitchFamily="34" charset="0"/>
                  <a:cs typeface="Arial" panose="020B0604020202020204" pitchFamily="34" charset="0"/>
                </a:rPr>
                <a:t>Abundant resources</a:t>
              </a:r>
            </a:p>
            <a:p>
              <a:pPr algn="ctr" eaLnBrk="1" hangingPunct="1">
                <a:lnSpc>
                  <a:spcPct val="130000"/>
                </a:lnSpc>
              </a:pPr>
              <a:r>
                <a:rPr lang="en-US" altLang="zh-CN" sz="1600" b="1" dirty="0">
                  <a:latin typeface="Arial" panose="020B0604020202020204" pitchFamily="34" charset="0"/>
                  <a:cs typeface="Arial" panose="020B0604020202020204" pitchFamily="34" charset="0"/>
                </a:rPr>
                <a:t>P</a:t>
              </a:r>
              <a:r>
                <a:rPr lang="zh-CN" altLang="en-US" sz="1600" b="1" dirty="0">
                  <a:latin typeface="Arial" panose="020B0604020202020204" pitchFamily="34" charset="0"/>
                  <a:cs typeface="Arial" panose="020B0604020202020204" pitchFamily="34" charset="0"/>
                </a:rPr>
                <a:t>otentially low cost</a:t>
              </a:r>
              <a:endParaRPr lang="en-US" altLang="zh-CN" sz="1600" b="1" dirty="0">
                <a:latin typeface="Arial" panose="020B0604020202020204" pitchFamily="34" charset="0"/>
                <a:cs typeface="Arial" panose="020B0604020202020204" pitchFamily="34" charset="0"/>
              </a:endParaRPr>
            </a:p>
            <a:p>
              <a:pPr algn="ctr">
                <a:lnSpc>
                  <a:spcPct val="130000"/>
                </a:lnSpc>
              </a:pPr>
              <a:r>
                <a:rPr lang="en-US" altLang="zh-CN" sz="1600" b="1" dirty="0">
                  <a:latin typeface="Arial" panose="020B0604020202020204" pitchFamily="34" charset="0"/>
                  <a:cs typeface="Arial" panose="020B0604020202020204" pitchFamily="34" charset="0"/>
                </a:rPr>
                <a:t>E</a:t>
              </a:r>
              <a:r>
                <a:rPr lang="zh-CN" altLang="en-US" sz="1600" b="1" dirty="0">
                  <a:latin typeface="Arial" panose="020B0604020202020204" pitchFamily="34" charset="0"/>
                  <a:cs typeface="Arial" panose="020B0604020202020204" pitchFamily="34" charset="0"/>
                </a:rPr>
                <a:t>fficient biodegradability</a:t>
              </a:r>
            </a:p>
          </p:txBody>
        </p:sp>
        <p:grpSp>
          <p:nvGrpSpPr>
            <p:cNvPr id="47" name="组合 52">
              <a:extLst>
                <a:ext uri="{FF2B5EF4-FFF2-40B4-BE49-F238E27FC236}">
                  <a16:creationId xmlns:a16="http://schemas.microsoft.com/office/drawing/2014/main" id="{51AB2B8C-05C2-41C0-8A79-E4F248DCA2AD}"/>
                </a:ext>
              </a:extLst>
            </p:cNvPr>
            <p:cNvGrpSpPr>
              <a:grpSpLocks/>
            </p:cNvGrpSpPr>
            <p:nvPr/>
          </p:nvGrpSpPr>
          <p:grpSpPr bwMode="auto">
            <a:xfrm>
              <a:off x="2054470" y="4252548"/>
              <a:ext cx="1873348" cy="503264"/>
              <a:chOff x="2025772" y="3045952"/>
              <a:chExt cx="1873348" cy="503264"/>
            </a:xfrm>
          </p:grpSpPr>
          <p:sp>
            <p:nvSpPr>
              <p:cNvPr id="48" name="矩形: 圆角 47">
                <a:extLst>
                  <a:ext uri="{FF2B5EF4-FFF2-40B4-BE49-F238E27FC236}">
                    <a16:creationId xmlns:a16="http://schemas.microsoft.com/office/drawing/2014/main" id="{185591A7-064C-4DDB-AF98-3CE5E0573A93}"/>
                  </a:ext>
                </a:extLst>
              </p:cNvPr>
              <p:cNvSpPr/>
              <p:nvPr/>
            </p:nvSpPr>
            <p:spPr>
              <a:xfrm>
                <a:off x="2025772" y="3045952"/>
                <a:ext cx="1873348" cy="503264"/>
              </a:xfrm>
              <a:prstGeom prst="roundRect">
                <a:avLst/>
              </a:prstGeom>
              <a:solidFill>
                <a:srgbClr val="37609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Arial" panose="020B0604020202020204" pitchFamily="34" charset="0"/>
                  <a:cs typeface="Arial" panose="020B0604020202020204" pitchFamily="34" charset="0"/>
                </a:endParaRPr>
              </a:p>
            </p:txBody>
          </p:sp>
          <p:sp>
            <p:nvSpPr>
              <p:cNvPr id="49" name="矩形 14">
                <a:extLst>
                  <a:ext uri="{FF2B5EF4-FFF2-40B4-BE49-F238E27FC236}">
                    <a16:creationId xmlns:a16="http://schemas.microsoft.com/office/drawing/2014/main" id="{94C2E399-B03C-4DB4-923D-49AD7FA5D59E}"/>
                  </a:ext>
                </a:extLst>
              </p:cNvPr>
              <p:cNvSpPr>
                <a:spLocks noChangeArrowheads="1"/>
              </p:cNvSpPr>
              <p:nvPr/>
            </p:nvSpPr>
            <p:spPr bwMode="auto">
              <a:xfrm>
                <a:off x="2119992" y="3109919"/>
                <a:ext cx="1684907" cy="338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r>
                  <a:rPr lang="en-US" altLang="zh-CN" sz="1600" b="1" dirty="0">
                    <a:solidFill>
                      <a:schemeClr val="bg1"/>
                    </a:solidFill>
                    <a:latin typeface="Arial" panose="020B0604020202020204" pitchFamily="34" charset="0"/>
                    <a:ea typeface="华文中宋" panose="02010600040101010101" pitchFamily="2" charset="-122"/>
                    <a:cs typeface="Arial" panose="020B0604020202020204" pitchFamily="34" charset="0"/>
                  </a:rPr>
                  <a:t>Advantages</a:t>
                </a:r>
                <a:endParaRPr lang="zh-CN" altLang="en-US" sz="1600" dirty="0">
                  <a:solidFill>
                    <a:schemeClr val="bg1"/>
                  </a:solidFill>
                  <a:latin typeface="Arial" panose="020B0604020202020204" pitchFamily="34" charset="0"/>
                  <a:ea typeface="华文中宋" panose="02010600040101010101" pitchFamily="2" charset="-122"/>
                  <a:cs typeface="Arial" panose="020B0604020202020204" pitchFamily="34" charset="0"/>
                </a:endParaRPr>
              </a:p>
            </p:txBody>
          </p:sp>
        </p:grpSp>
      </p:grpSp>
      <p:sp>
        <p:nvSpPr>
          <p:cNvPr id="50" name="矩形 49">
            <a:extLst>
              <a:ext uri="{FF2B5EF4-FFF2-40B4-BE49-F238E27FC236}">
                <a16:creationId xmlns:a16="http://schemas.microsoft.com/office/drawing/2014/main" id="{2219E9B9-1E81-4BC9-94D9-2EF456721E91}"/>
              </a:ext>
            </a:extLst>
          </p:cNvPr>
          <p:cNvSpPr/>
          <p:nvPr/>
        </p:nvSpPr>
        <p:spPr>
          <a:xfrm>
            <a:off x="5295081" y="1192028"/>
            <a:ext cx="2813591" cy="456535"/>
          </a:xfrm>
          <a:prstGeom prst="rect">
            <a:avLst/>
          </a:prstGeom>
        </p:spPr>
        <p:txBody>
          <a:bodyPr wrap="none">
            <a:spAutoFit/>
          </a:bodyPr>
          <a:lstStyle/>
          <a:p>
            <a:pPr algn="ctr">
              <a:lnSpc>
                <a:spcPct val="150000"/>
              </a:lnSpc>
            </a:pPr>
            <a:r>
              <a:rPr lang="en-US" altLang="zh-CN" b="1" dirty="0">
                <a:latin typeface="Arial" panose="020B0604020202020204" pitchFamily="34" charset="0"/>
                <a:ea typeface="宋体" charset="0"/>
                <a:cs typeface="Arial" panose="020B0604020202020204" pitchFamily="34" charset="0"/>
              </a:rPr>
              <a:t>organic active materials</a:t>
            </a:r>
          </a:p>
        </p:txBody>
      </p:sp>
      <p:sp>
        <p:nvSpPr>
          <p:cNvPr id="51" name="矩形 50">
            <a:extLst>
              <a:ext uri="{FF2B5EF4-FFF2-40B4-BE49-F238E27FC236}">
                <a16:creationId xmlns:a16="http://schemas.microsoft.com/office/drawing/2014/main" id="{68D9DD7A-4463-48B3-B326-B47AFDB76C12}"/>
              </a:ext>
            </a:extLst>
          </p:cNvPr>
          <p:cNvSpPr/>
          <p:nvPr/>
        </p:nvSpPr>
        <p:spPr>
          <a:xfrm>
            <a:off x="619277" y="1283862"/>
            <a:ext cx="3659976" cy="369332"/>
          </a:xfrm>
          <a:prstGeom prst="rect">
            <a:avLst/>
          </a:prstGeom>
        </p:spPr>
        <p:txBody>
          <a:bodyPr wrap="none">
            <a:spAutoFit/>
          </a:bodyPr>
          <a:lstStyle/>
          <a:p>
            <a:pPr algn="ctr"/>
            <a:r>
              <a:rPr lang="en-US" altLang="zh-CN" b="1" dirty="0">
                <a:latin typeface="Arial" panose="020B0604020202020204" pitchFamily="34" charset="0"/>
                <a:cs typeface="Arial" panose="020B0604020202020204" pitchFamily="34" charset="0"/>
              </a:rPr>
              <a:t>Organometallic active materials</a:t>
            </a:r>
            <a:endParaRPr lang="zh-CN" altLang="en-US" b="1" dirty="0">
              <a:latin typeface="Arial" panose="020B0604020202020204" pitchFamily="34" charset="0"/>
              <a:cs typeface="Arial" panose="020B0604020202020204" pitchFamily="34" charset="0"/>
            </a:endParaRPr>
          </a:p>
        </p:txBody>
      </p:sp>
      <p:grpSp>
        <p:nvGrpSpPr>
          <p:cNvPr id="52" name="组合 53">
            <a:extLst>
              <a:ext uri="{FF2B5EF4-FFF2-40B4-BE49-F238E27FC236}">
                <a16:creationId xmlns:a16="http://schemas.microsoft.com/office/drawing/2014/main" id="{201F56FF-C399-455C-A327-7A56632CCF25}"/>
              </a:ext>
            </a:extLst>
          </p:cNvPr>
          <p:cNvGrpSpPr>
            <a:grpSpLocks/>
          </p:cNvGrpSpPr>
          <p:nvPr/>
        </p:nvGrpSpPr>
        <p:grpSpPr bwMode="auto">
          <a:xfrm>
            <a:off x="675586" y="1840490"/>
            <a:ext cx="3547359" cy="2051759"/>
            <a:chOff x="1284945" y="4252548"/>
            <a:chExt cx="3547546" cy="2051869"/>
          </a:xfrm>
        </p:grpSpPr>
        <p:sp useBgFill="1">
          <p:nvSpPr>
            <p:cNvPr id="53" name="矩形: 圆角 52">
              <a:extLst>
                <a:ext uri="{FF2B5EF4-FFF2-40B4-BE49-F238E27FC236}">
                  <a16:creationId xmlns:a16="http://schemas.microsoft.com/office/drawing/2014/main" id="{47E59401-5636-437C-97B5-070A3BD5E37B}"/>
                </a:ext>
              </a:extLst>
            </p:cNvPr>
            <p:cNvSpPr/>
            <p:nvPr/>
          </p:nvSpPr>
          <p:spPr>
            <a:xfrm>
              <a:off x="1433829" y="4470046"/>
              <a:ext cx="3249779" cy="1834371"/>
            </a:xfrm>
            <a:prstGeom prst="roundRect">
              <a:avLst>
                <a:gd name="adj" fmla="val 0"/>
              </a:avLst>
            </a:prstGeom>
            <a:ln>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latin typeface="Arial" panose="020B0604020202020204" pitchFamily="34" charset="0"/>
                <a:cs typeface="Arial" panose="020B0604020202020204" pitchFamily="34" charset="0"/>
              </a:endParaRPr>
            </a:p>
          </p:txBody>
        </p:sp>
        <p:sp>
          <p:nvSpPr>
            <p:cNvPr id="54" name="矩形 23">
              <a:extLst>
                <a:ext uri="{FF2B5EF4-FFF2-40B4-BE49-F238E27FC236}">
                  <a16:creationId xmlns:a16="http://schemas.microsoft.com/office/drawing/2014/main" id="{4AF279C8-3EB0-41B5-B590-5B4385C342BF}"/>
                </a:ext>
              </a:extLst>
            </p:cNvPr>
            <p:cNvSpPr>
              <a:spLocks noChangeArrowheads="1"/>
            </p:cNvSpPr>
            <p:nvPr/>
          </p:nvSpPr>
          <p:spPr bwMode="auto">
            <a:xfrm>
              <a:off x="1284945" y="4872585"/>
              <a:ext cx="3547546" cy="1020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a:lnSpc>
                  <a:spcPct val="130000"/>
                </a:lnSpc>
              </a:pPr>
              <a:r>
                <a:rPr lang="en-US" altLang="zh-CN" sz="1600" b="1" dirty="0">
                  <a:latin typeface="Arial" panose="020B0604020202020204" pitchFamily="34" charset="0"/>
                  <a:cs typeface="Arial" panose="020B0604020202020204" pitchFamily="34" charset="0"/>
                </a:rPr>
                <a:t>Limited resources</a:t>
              </a:r>
            </a:p>
            <a:p>
              <a:pPr algn="ctr" eaLnBrk="1" hangingPunct="1">
                <a:lnSpc>
                  <a:spcPct val="130000"/>
                </a:lnSpc>
              </a:pPr>
              <a:r>
                <a:rPr lang="en-US" altLang="zh-CN" sz="1600" b="1" dirty="0">
                  <a:latin typeface="Arial" panose="020B0604020202020204" pitchFamily="34" charset="0"/>
                  <a:cs typeface="Arial" panose="020B0604020202020204" pitchFamily="34" charset="0"/>
                </a:rPr>
                <a:t>Low solubility</a:t>
              </a:r>
            </a:p>
            <a:p>
              <a:pPr algn="ctr" eaLnBrk="1" hangingPunct="1">
                <a:lnSpc>
                  <a:spcPct val="130000"/>
                </a:lnSpc>
              </a:pPr>
              <a:r>
                <a:rPr lang="en-US" altLang="zh-CN" sz="1600" b="1" dirty="0">
                  <a:latin typeface="Arial" panose="020B0604020202020204" pitchFamily="34" charset="0"/>
                  <a:cs typeface="Arial" panose="020B0604020202020204" pitchFamily="34" charset="0"/>
                </a:rPr>
                <a:t>Decomposition of the ligand</a:t>
              </a:r>
              <a:endParaRPr lang="zh-CN" altLang="en-US" sz="1600" b="1" dirty="0">
                <a:latin typeface="Arial" panose="020B0604020202020204" pitchFamily="34" charset="0"/>
                <a:cs typeface="Arial" panose="020B0604020202020204" pitchFamily="34" charset="0"/>
              </a:endParaRPr>
            </a:p>
          </p:txBody>
        </p:sp>
        <p:grpSp>
          <p:nvGrpSpPr>
            <p:cNvPr id="55" name="组合 52">
              <a:extLst>
                <a:ext uri="{FF2B5EF4-FFF2-40B4-BE49-F238E27FC236}">
                  <a16:creationId xmlns:a16="http://schemas.microsoft.com/office/drawing/2014/main" id="{1C6A38C3-74BA-4E68-9598-F25C8D83D89B}"/>
                </a:ext>
              </a:extLst>
            </p:cNvPr>
            <p:cNvGrpSpPr>
              <a:grpSpLocks/>
            </p:cNvGrpSpPr>
            <p:nvPr/>
          </p:nvGrpSpPr>
          <p:grpSpPr bwMode="auto">
            <a:xfrm>
              <a:off x="2054470" y="4252548"/>
              <a:ext cx="1873348" cy="503264"/>
              <a:chOff x="2025772" y="3045952"/>
              <a:chExt cx="1873348" cy="503264"/>
            </a:xfrm>
          </p:grpSpPr>
          <p:sp>
            <p:nvSpPr>
              <p:cNvPr id="56" name="矩形: 圆角 55">
                <a:extLst>
                  <a:ext uri="{FF2B5EF4-FFF2-40B4-BE49-F238E27FC236}">
                    <a16:creationId xmlns:a16="http://schemas.microsoft.com/office/drawing/2014/main" id="{BBAF6161-2EC6-40B9-96B8-E68B7F1AB23B}"/>
                  </a:ext>
                </a:extLst>
              </p:cNvPr>
              <p:cNvSpPr/>
              <p:nvPr/>
            </p:nvSpPr>
            <p:spPr>
              <a:xfrm>
                <a:off x="2025772" y="3045952"/>
                <a:ext cx="1873348" cy="503264"/>
              </a:xfrm>
              <a:prstGeom prst="roundRect">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Arial" panose="020B0604020202020204" pitchFamily="34" charset="0"/>
                  <a:cs typeface="Arial" panose="020B0604020202020204" pitchFamily="34" charset="0"/>
                </a:endParaRPr>
              </a:p>
            </p:txBody>
          </p:sp>
          <p:sp>
            <p:nvSpPr>
              <p:cNvPr id="57" name="矩形 14">
                <a:extLst>
                  <a:ext uri="{FF2B5EF4-FFF2-40B4-BE49-F238E27FC236}">
                    <a16:creationId xmlns:a16="http://schemas.microsoft.com/office/drawing/2014/main" id="{D6079D0D-4D92-493C-95F8-604C7D94ABE1}"/>
                  </a:ext>
                </a:extLst>
              </p:cNvPr>
              <p:cNvSpPr>
                <a:spLocks noChangeArrowheads="1"/>
              </p:cNvSpPr>
              <p:nvPr/>
            </p:nvSpPr>
            <p:spPr bwMode="auto">
              <a:xfrm>
                <a:off x="2119992" y="3109919"/>
                <a:ext cx="1684907" cy="338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r>
                  <a:rPr lang="en-US" altLang="zh-CN" sz="1600" b="1" dirty="0">
                    <a:latin typeface="Arial" panose="020B0604020202020204" pitchFamily="34" charset="0"/>
                    <a:ea typeface="华文中宋" panose="02010600040101010101" pitchFamily="2" charset="-122"/>
                    <a:cs typeface="Arial" panose="020B0604020202020204" pitchFamily="34" charset="0"/>
                  </a:rPr>
                  <a:t>Challenge</a:t>
                </a:r>
                <a:endParaRPr lang="zh-CN" altLang="en-US" sz="1600" dirty="0">
                  <a:latin typeface="Arial" panose="020B0604020202020204" pitchFamily="34" charset="0"/>
                  <a:ea typeface="华文中宋" panose="02010600040101010101" pitchFamily="2" charset="-122"/>
                  <a:cs typeface="Arial" panose="020B0604020202020204" pitchFamily="34" charset="0"/>
                </a:endParaRPr>
              </a:p>
            </p:txBody>
          </p:sp>
        </p:grpSp>
      </p:grpSp>
    </p:spTree>
    <p:extLst>
      <p:ext uri="{BB962C8B-B14F-4D97-AF65-F5344CB8AC3E}">
        <p14:creationId xmlns:p14="http://schemas.microsoft.com/office/powerpoint/2010/main" val="14224939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44AA93-988A-4991-BF54-56D051147294}"/>
              </a:ext>
            </a:extLst>
          </p:cNvPr>
          <p:cNvSpPr>
            <a:spLocks noGrp="1"/>
          </p:cNvSpPr>
          <p:nvPr>
            <p:ph type="sldNum" sz="quarter" idx="12"/>
          </p:nvPr>
        </p:nvSpPr>
        <p:spPr/>
        <p:txBody>
          <a:bodyPr/>
          <a:lstStyle/>
          <a:p>
            <a:fld id="{64E638CD-22ED-4189-A410-DF187C4A0AA6}" type="slidenum">
              <a:rPr lang="en-FI" smtClean="0">
                <a:latin typeface="Arial" panose="020B0604020202020204" pitchFamily="34" charset="0"/>
                <a:ea typeface="Microsoft YaHei" panose="020B0503020204020204" pitchFamily="34" charset="-122"/>
                <a:cs typeface="+mn-ea"/>
                <a:sym typeface="Arial" panose="020B0604020202020204" pitchFamily="34" charset="0"/>
              </a:rPr>
              <a:t>17</a:t>
            </a:fld>
            <a:endParaRPr lang="en-FI" dirty="0">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5" name="TextBox 4">
            <a:extLst>
              <a:ext uri="{FF2B5EF4-FFF2-40B4-BE49-F238E27FC236}">
                <a16:creationId xmlns:a16="http://schemas.microsoft.com/office/drawing/2014/main" id="{B871BA6C-2BB1-4014-9F5F-1D33A2EEE154}"/>
              </a:ext>
            </a:extLst>
          </p:cNvPr>
          <p:cNvSpPr txBox="1">
            <a:spLocks noChangeArrowheads="1"/>
          </p:cNvSpPr>
          <p:nvPr/>
        </p:nvSpPr>
        <p:spPr bwMode="auto">
          <a:xfrm>
            <a:off x="221262" y="115931"/>
            <a:ext cx="23887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fontAlgn="base" hangingPunct="1">
              <a:spcBef>
                <a:spcPct val="0"/>
              </a:spcBef>
              <a:spcAft>
                <a:spcPct val="0"/>
              </a:spcAft>
            </a:pPr>
            <a:r>
              <a:rPr lang="en-US" altLang="zh-CN" sz="2400" b="1" dirty="0">
                <a:solidFill>
                  <a:prstClr val="black"/>
                </a:solidFill>
                <a:latin typeface="Arial" panose="020B0604020202020204" pitchFamily="34" charset="0"/>
                <a:ea typeface="Microsoft YaHei" panose="020B0503020204020204" pitchFamily="34" charset="-122"/>
                <a:cs typeface="+mn-ea"/>
                <a:sym typeface="Arial" panose="020B0604020202020204" pitchFamily="34" charset="0"/>
              </a:rPr>
              <a:t>Benzophenone</a:t>
            </a:r>
            <a:endParaRPr lang="zh-CN" altLang="en-US" sz="2400" b="1" dirty="0">
              <a:solidFill>
                <a:prstClr val="black"/>
              </a:solidFill>
              <a:latin typeface="Arial" panose="020B0604020202020204" pitchFamily="34" charset="0"/>
              <a:ea typeface="Microsoft YaHei" panose="020B0503020204020204" pitchFamily="34" charset="-122"/>
              <a:cs typeface="+mn-ea"/>
              <a:sym typeface="Arial" panose="020B0604020202020204" pitchFamily="34" charset="0"/>
            </a:endParaRPr>
          </a:p>
        </p:txBody>
      </p:sp>
      <p:pic>
        <p:nvPicPr>
          <p:cNvPr id="13" name="图片 6">
            <a:extLst>
              <a:ext uri="{FF2B5EF4-FFF2-40B4-BE49-F238E27FC236}">
                <a16:creationId xmlns:a16="http://schemas.microsoft.com/office/drawing/2014/main" id="{44592B40-D0E1-4DB9-BC49-BBF321DA7561}"/>
              </a:ext>
            </a:extLst>
          </p:cNvPr>
          <p:cNvPicPr>
            <a:picLocks noChangeAspect="1"/>
          </p:cNvPicPr>
          <p:nvPr/>
        </p:nvPicPr>
        <p:blipFill rotWithShape="1">
          <a:blip r:embed="rId3">
            <a:clrChange>
              <a:clrFrom>
                <a:srgbClr val="CDCECE">
                  <a:alpha val="81176"/>
                </a:srgbClr>
              </a:clrFrom>
              <a:clrTo>
                <a:srgbClr val="CDCECE">
                  <a:alpha val="0"/>
                </a:srgbClr>
              </a:clrTo>
            </a:clrChange>
          </a:blip>
          <a:srcRect l="2275" t="9271" r="4978"/>
          <a:stretch/>
        </p:blipFill>
        <p:spPr>
          <a:xfrm>
            <a:off x="4839314" y="1068758"/>
            <a:ext cx="3176489" cy="2360242"/>
          </a:xfrm>
          <a:prstGeom prst="rect">
            <a:avLst/>
          </a:prstGeom>
        </p:spPr>
      </p:pic>
      <p:sp>
        <p:nvSpPr>
          <p:cNvPr id="62" name="文本框 47">
            <a:extLst>
              <a:ext uri="{FF2B5EF4-FFF2-40B4-BE49-F238E27FC236}">
                <a16:creationId xmlns:a16="http://schemas.microsoft.com/office/drawing/2014/main" id="{03AA0CDF-1AAB-46CC-B0BD-0501897F901A}"/>
              </a:ext>
            </a:extLst>
          </p:cNvPr>
          <p:cNvSpPr txBox="1"/>
          <p:nvPr/>
        </p:nvSpPr>
        <p:spPr>
          <a:xfrm>
            <a:off x="665358" y="1242822"/>
            <a:ext cx="2619838" cy="338554"/>
          </a:xfrm>
          <a:prstGeom prst="rect">
            <a:avLst/>
          </a:prstGeom>
          <a:noFill/>
        </p:spPr>
        <p:txBody>
          <a:bodyPr wrap="square" rtlCol="0">
            <a:spAutoFit/>
          </a:bodyPr>
          <a:lstStyle/>
          <a:p>
            <a:r>
              <a:rPr lang="en-US" altLang="zh-CN" sz="1600" b="1" dirty="0">
                <a:solidFill>
                  <a:prstClr val="black"/>
                </a:solidFill>
                <a:latin typeface="Arial" panose="020B0604020202020204" pitchFamily="34" charset="0"/>
                <a:ea typeface="Microsoft YaHei" panose="020B0503020204020204" pitchFamily="34" charset="-122"/>
                <a:cs typeface="+mn-ea"/>
                <a:sym typeface="Arial" panose="020B0604020202020204" pitchFamily="34" charset="0"/>
              </a:rPr>
              <a:t>Benzophenone </a:t>
            </a:r>
            <a:r>
              <a:rPr lang="en-US" altLang="zh-CN" sz="1600" b="1" dirty="0">
                <a:latin typeface="Arial" panose="020B0604020202020204" pitchFamily="34" charset="0"/>
                <a:ea typeface="Microsoft YaHei" panose="020B0503020204020204" pitchFamily="34" charset="-122"/>
                <a:cs typeface="+mn-ea"/>
                <a:sym typeface="Arial" panose="020B0604020202020204" pitchFamily="34" charset="0"/>
              </a:rPr>
              <a:t>(BP)</a:t>
            </a:r>
            <a:endParaRPr lang="zh-CN" altLang="en-US" sz="1600" b="1" dirty="0">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67" name="矩形 10">
            <a:extLst>
              <a:ext uri="{FF2B5EF4-FFF2-40B4-BE49-F238E27FC236}">
                <a16:creationId xmlns:a16="http://schemas.microsoft.com/office/drawing/2014/main" id="{0DBD7899-7F9A-4449-9230-CF5AD5472470}"/>
              </a:ext>
            </a:extLst>
          </p:cNvPr>
          <p:cNvSpPr/>
          <p:nvPr/>
        </p:nvSpPr>
        <p:spPr>
          <a:xfrm>
            <a:off x="615807" y="6467568"/>
            <a:ext cx="4002402" cy="276999"/>
          </a:xfrm>
          <a:prstGeom prst="rect">
            <a:avLst/>
          </a:prstGeom>
        </p:spPr>
        <p:txBody>
          <a:bodyPr wrap="square">
            <a:spAutoFit/>
          </a:bodyPr>
          <a:lstStyle/>
          <a:p>
            <a:pPr>
              <a:defRPr/>
            </a:pPr>
            <a:r>
              <a:rPr lang="en-US" altLang="zh-CN" sz="1200" dirty="0">
                <a:solidFill>
                  <a:schemeClr val="bg2">
                    <a:lumMod val="50000"/>
                  </a:schemeClr>
                </a:solidFill>
                <a:latin typeface="Arial" panose="020B0604020202020204" pitchFamily="34" charset="0"/>
                <a:ea typeface="Microsoft YaHei" panose="020B0503020204020204" pitchFamily="34" charset="-122"/>
                <a:cs typeface="+mn-ea"/>
                <a:sym typeface="Arial" panose="020B0604020202020204" pitchFamily="34" charset="0"/>
              </a:rPr>
              <a:t>Int. J. Hydrogen Energy, 2017, 42, 17488-17494.</a:t>
            </a:r>
          </a:p>
        </p:txBody>
      </p:sp>
      <p:pic>
        <p:nvPicPr>
          <p:cNvPr id="71" name="图片 11">
            <a:extLst>
              <a:ext uri="{FF2B5EF4-FFF2-40B4-BE49-F238E27FC236}">
                <a16:creationId xmlns:a16="http://schemas.microsoft.com/office/drawing/2014/main" id="{C6068B4D-3EBF-45F6-B72B-647016105E4F}"/>
              </a:ext>
            </a:extLst>
          </p:cNvPr>
          <p:cNvPicPr>
            <a:picLocks noChangeAspect="1"/>
          </p:cNvPicPr>
          <p:nvPr/>
        </p:nvPicPr>
        <p:blipFill>
          <a:blip r:embed="rId4"/>
          <a:stretch>
            <a:fillRect/>
          </a:stretch>
        </p:blipFill>
        <p:spPr>
          <a:xfrm>
            <a:off x="4935099" y="3497373"/>
            <a:ext cx="3580251" cy="2699781"/>
          </a:xfrm>
          <a:prstGeom prst="rect">
            <a:avLst/>
          </a:prstGeom>
        </p:spPr>
      </p:pic>
      <p:sp>
        <p:nvSpPr>
          <p:cNvPr id="74" name="矩形 14">
            <a:extLst>
              <a:ext uri="{FF2B5EF4-FFF2-40B4-BE49-F238E27FC236}">
                <a16:creationId xmlns:a16="http://schemas.microsoft.com/office/drawing/2014/main" id="{2E102838-F0DB-4F09-BF6D-0FF1E77EE4B2}"/>
              </a:ext>
            </a:extLst>
          </p:cNvPr>
          <p:cNvSpPr/>
          <p:nvPr/>
        </p:nvSpPr>
        <p:spPr>
          <a:xfrm>
            <a:off x="587496" y="5851834"/>
            <a:ext cx="5437619" cy="379078"/>
          </a:xfrm>
          <a:prstGeom prst="rect">
            <a:avLst/>
          </a:prstGeom>
        </p:spPr>
        <p:txBody>
          <a:bodyPr wrap="square">
            <a:spAutoFit/>
          </a:bodyPr>
          <a:lstStyle/>
          <a:p>
            <a:pPr>
              <a:lnSpc>
                <a:spcPct val="130000"/>
              </a:lnSpc>
            </a:pPr>
            <a:r>
              <a:rPr lang="en-US" altLang="zh-CN" sz="1600" b="1" dirty="0">
                <a:solidFill>
                  <a:srgbClr val="01458B"/>
                </a:solidFill>
                <a:latin typeface="Arial" panose="020B0604020202020204" pitchFamily="34" charset="0"/>
                <a:ea typeface="Microsoft YaHei" panose="020B0503020204020204" pitchFamily="34" charset="-122"/>
                <a:cs typeface="+mn-ea"/>
                <a:sym typeface="Arial" panose="020B0604020202020204" pitchFamily="34" charset="0"/>
              </a:rPr>
              <a:t>OCV: 2.41 V. T</a:t>
            </a:r>
            <a:r>
              <a:rPr lang="zh-CN" altLang="en-US" sz="1600" b="1" dirty="0">
                <a:solidFill>
                  <a:srgbClr val="01458B"/>
                </a:solidFill>
                <a:latin typeface="Arial" panose="020B0604020202020204" pitchFamily="34" charset="0"/>
                <a:ea typeface="Microsoft YaHei" panose="020B0503020204020204" pitchFamily="34" charset="-122"/>
                <a:cs typeface="+mn-ea"/>
                <a:sym typeface="Arial" panose="020B0604020202020204" pitchFamily="34" charset="0"/>
              </a:rPr>
              <a:t>heoretical energy density</a:t>
            </a:r>
            <a:r>
              <a:rPr lang="en-US" altLang="zh-CN" sz="1600" b="1" dirty="0">
                <a:solidFill>
                  <a:srgbClr val="01458B"/>
                </a:solidFill>
                <a:latin typeface="Arial" panose="020B0604020202020204" pitchFamily="34" charset="0"/>
                <a:ea typeface="Microsoft YaHei" panose="020B0503020204020204" pitchFamily="34" charset="-122"/>
                <a:cs typeface="+mn-ea"/>
                <a:sym typeface="Arial" panose="020B0604020202020204" pitchFamily="34" charset="0"/>
              </a:rPr>
              <a:t>: </a:t>
            </a:r>
            <a:r>
              <a:rPr lang="zh-CN" altLang="en-US" sz="1600" b="1" dirty="0">
                <a:solidFill>
                  <a:srgbClr val="01458B"/>
                </a:solidFill>
                <a:latin typeface="Arial" panose="020B0604020202020204" pitchFamily="34" charset="0"/>
                <a:ea typeface="Microsoft YaHei" panose="020B0503020204020204" pitchFamily="34" charset="-122"/>
                <a:cs typeface="+mn-ea"/>
                <a:sym typeface="Arial" panose="020B0604020202020204" pitchFamily="34" charset="0"/>
              </a:rPr>
              <a:t>139 Wh L</a:t>
            </a:r>
            <a:r>
              <a:rPr lang="en-US" altLang="zh-CN" sz="1600" b="1" baseline="30000" dirty="0">
                <a:solidFill>
                  <a:srgbClr val="01458B"/>
                </a:solidFill>
                <a:latin typeface="Arial" panose="020B0604020202020204" pitchFamily="34" charset="0"/>
                <a:ea typeface="Microsoft YaHei" panose="020B0503020204020204" pitchFamily="34" charset="-122"/>
                <a:cs typeface="+mn-ea"/>
                <a:sym typeface="Arial" panose="020B0604020202020204" pitchFamily="34" charset="0"/>
              </a:rPr>
              <a:t>-</a:t>
            </a:r>
            <a:r>
              <a:rPr lang="zh-CN" altLang="en-US" sz="1600" b="1" baseline="30000" dirty="0">
                <a:solidFill>
                  <a:srgbClr val="01458B"/>
                </a:solidFill>
                <a:latin typeface="Arial" panose="020B0604020202020204" pitchFamily="34" charset="0"/>
                <a:ea typeface="Microsoft YaHei" panose="020B0503020204020204" pitchFamily="34" charset="-122"/>
                <a:cs typeface="+mn-ea"/>
                <a:sym typeface="Arial" panose="020B0604020202020204" pitchFamily="34" charset="0"/>
              </a:rPr>
              <a:t>1</a:t>
            </a:r>
          </a:p>
        </p:txBody>
      </p:sp>
      <p:grpSp>
        <p:nvGrpSpPr>
          <p:cNvPr id="8" name="组合 7">
            <a:extLst>
              <a:ext uri="{FF2B5EF4-FFF2-40B4-BE49-F238E27FC236}">
                <a16:creationId xmlns:a16="http://schemas.microsoft.com/office/drawing/2014/main" id="{D56F4ED8-8975-469C-9C71-C857DF70F276}"/>
              </a:ext>
            </a:extLst>
          </p:cNvPr>
          <p:cNvGrpSpPr/>
          <p:nvPr/>
        </p:nvGrpSpPr>
        <p:grpSpPr>
          <a:xfrm>
            <a:off x="645443" y="2867453"/>
            <a:ext cx="3689587" cy="2747725"/>
            <a:chOff x="506144" y="3066801"/>
            <a:chExt cx="3689587" cy="2747725"/>
          </a:xfrm>
        </p:grpSpPr>
        <p:pic>
          <p:nvPicPr>
            <p:cNvPr id="61" name="图片 46">
              <a:extLst>
                <a:ext uri="{FF2B5EF4-FFF2-40B4-BE49-F238E27FC236}">
                  <a16:creationId xmlns:a16="http://schemas.microsoft.com/office/drawing/2014/main" id="{0CD79EB7-BEBA-4F56-9D3F-DE354CBA8FB2}"/>
                </a:ext>
              </a:extLst>
            </p:cNvPr>
            <p:cNvPicPr>
              <a:picLocks noChangeAspect="1"/>
            </p:cNvPicPr>
            <p:nvPr/>
          </p:nvPicPr>
          <p:blipFill rotWithShape="1">
            <a:blip r:embed="rId5">
              <a:extLst>
                <a:ext uri="{28A0092B-C50C-407E-A947-70E740481C1C}">
                  <a14:useLocalDpi xmlns:a14="http://schemas.microsoft.com/office/drawing/2010/main" val="0"/>
                </a:ext>
              </a:extLst>
            </a:blip>
            <a:srcRect t="73827" b="-1010"/>
            <a:stretch/>
          </p:blipFill>
          <p:spPr>
            <a:xfrm>
              <a:off x="506144" y="3672988"/>
              <a:ext cx="3616958" cy="794933"/>
            </a:xfrm>
            <a:prstGeom prst="rect">
              <a:avLst/>
            </a:prstGeom>
          </p:spPr>
        </p:pic>
        <p:sp>
          <p:nvSpPr>
            <p:cNvPr id="2" name="Rectangle 1">
              <a:extLst>
                <a:ext uri="{FF2B5EF4-FFF2-40B4-BE49-F238E27FC236}">
                  <a16:creationId xmlns:a16="http://schemas.microsoft.com/office/drawing/2014/main" id="{E6ED6804-E3E4-43EA-89A5-27973EBFF064}"/>
                </a:ext>
              </a:extLst>
            </p:cNvPr>
            <p:cNvSpPr/>
            <p:nvPr/>
          </p:nvSpPr>
          <p:spPr>
            <a:xfrm>
              <a:off x="526059" y="3066801"/>
              <a:ext cx="3417923" cy="416011"/>
            </a:xfrm>
            <a:prstGeom prst="rect">
              <a:avLst/>
            </a:prstGeom>
          </p:spPr>
          <p:txBody>
            <a:bodyPr wrap="none">
              <a:spAutoFit/>
            </a:bodyPr>
            <a:lstStyle/>
            <a:p>
              <a:pPr>
                <a:lnSpc>
                  <a:spcPct val="150000"/>
                </a:lnSpc>
              </a:pPr>
              <a:r>
                <a:rPr lang="en-US" altLang="zh-CN" sz="1600" b="1" dirty="0">
                  <a:latin typeface="Arial" panose="020B0604020202020204" pitchFamily="34" charset="0"/>
                  <a:ea typeface="Microsoft YaHei" panose="020B0503020204020204" pitchFamily="34" charset="-122"/>
                  <a:cs typeface="+mn-ea"/>
                  <a:sym typeface="Arial" panose="020B0604020202020204" pitchFamily="34" charset="0"/>
                </a:rPr>
                <a:t>Design BP/TEMPO based NARFB</a:t>
              </a:r>
            </a:p>
          </p:txBody>
        </p:sp>
        <p:pic>
          <p:nvPicPr>
            <p:cNvPr id="17" name="图片 16">
              <a:extLst>
                <a:ext uri="{FF2B5EF4-FFF2-40B4-BE49-F238E27FC236}">
                  <a16:creationId xmlns:a16="http://schemas.microsoft.com/office/drawing/2014/main" id="{FDD7D127-54C7-4D59-BA91-68E2FE4C391F}"/>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5480" y="4589387"/>
              <a:ext cx="3580251" cy="742179"/>
            </a:xfrm>
            <a:prstGeom prst="rect">
              <a:avLst/>
            </a:prstGeom>
            <a:noFill/>
            <a:ln>
              <a:noFill/>
            </a:ln>
          </p:spPr>
        </p:pic>
        <p:sp>
          <p:nvSpPr>
            <p:cNvPr id="18" name="矩形 10">
              <a:extLst>
                <a:ext uri="{FF2B5EF4-FFF2-40B4-BE49-F238E27FC236}">
                  <a16:creationId xmlns:a16="http://schemas.microsoft.com/office/drawing/2014/main" id="{F6220613-1565-4DC5-84EC-5460B31581CD}"/>
                </a:ext>
              </a:extLst>
            </p:cNvPr>
            <p:cNvSpPr/>
            <p:nvPr/>
          </p:nvSpPr>
          <p:spPr>
            <a:xfrm>
              <a:off x="587497" y="5506749"/>
              <a:ext cx="1686680" cy="307777"/>
            </a:xfrm>
            <a:prstGeom prst="rect">
              <a:avLst/>
            </a:prstGeom>
          </p:spPr>
          <p:txBody>
            <a:bodyPr wrap="none">
              <a:spAutoFit/>
            </a:bodyPr>
            <a:lstStyle/>
            <a:p>
              <a:r>
                <a:rPr lang="en-US" altLang="zh-CN" sz="1400" b="1" kern="0" dirty="0">
                  <a:latin typeface="Arial" panose="020B0604020202020204" pitchFamily="34" charset="0"/>
                  <a:ea typeface="Microsoft YaHei" panose="020B0503020204020204" pitchFamily="34" charset="-122"/>
                  <a:cs typeface="+mn-ea"/>
                  <a:sym typeface="Arial" panose="020B0604020202020204" pitchFamily="34" charset="0"/>
                </a:rPr>
                <a:t>Potential</a:t>
              </a:r>
              <a:r>
                <a:rPr lang="zh-CN" altLang="en-US" sz="1400" b="1" kern="0" dirty="0">
                  <a:latin typeface="Arial" panose="020B0604020202020204" pitchFamily="34" charset="0"/>
                  <a:ea typeface="Microsoft YaHei" panose="020B0503020204020204" pitchFamily="34" charset="-122"/>
                  <a:cs typeface="+mn-ea"/>
                  <a:sym typeface="Arial" panose="020B0604020202020204" pitchFamily="34" charset="0"/>
                </a:rPr>
                <a:t>：</a:t>
              </a:r>
              <a:r>
                <a:rPr lang="en-US" altLang="zh-CN" sz="1400" b="1" kern="0" dirty="0">
                  <a:latin typeface="Arial" panose="020B0604020202020204" pitchFamily="34" charset="0"/>
                  <a:ea typeface="Microsoft YaHei" panose="020B0503020204020204" pitchFamily="34" charset="-122"/>
                  <a:cs typeface="+mn-ea"/>
                  <a:sym typeface="Arial" panose="020B0604020202020204" pitchFamily="34" charset="0"/>
                </a:rPr>
                <a:t>0.25 V </a:t>
              </a:r>
              <a:endParaRPr lang="zh-CN" altLang="en-US" sz="1400" b="1" dirty="0">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21" name="文本框 20">
              <a:extLst>
                <a:ext uri="{FF2B5EF4-FFF2-40B4-BE49-F238E27FC236}">
                  <a16:creationId xmlns:a16="http://schemas.microsoft.com/office/drawing/2014/main" id="{D6F88300-10AC-421F-A77D-2E84C4618225}"/>
                </a:ext>
              </a:extLst>
            </p:cNvPr>
            <p:cNvSpPr txBox="1"/>
            <p:nvPr/>
          </p:nvSpPr>
          <p:spPr>
            <a:xfrm>
              <a:off x="2477709" y="5479890"/>
              <a:ext cx="1475084" cy="307777"/>
            </a:xfrm>
            <a:prstGeom prst="rect">
              <a:avLst/>
            </a:prstGeom>
            <a:noFill/>
          </p:spPr>
          <p:txBody>
            <a:bodyPr wrap="none" rtlCol="0">
              <a:spAutoFit/>
            </a:bodyPr>
            <a:lstStyle/>
            <a:p>
              <a:r>
                <a:rPr lang="en-US" altLang="zh-CN" sz="1400" b="1" dirty="0">
                  <a:latin typeface="Arial" panose="020B0604020202020204" pitchFamily="34" charset="0"/>
                  <a:cs typeface="Arial" panose="020B0604020202020204" pitchFamily="34" charset="0"/>
                </a:rPr>
                <a:t>solubility: 6.1M</a:t>
              </a:r>
              <a:endParaRPr lang="zh-CN" altLang="en-US" sz="1400" b="1" dirty="0">
                <a:latin typeface="Arial" panose="020B0604020202020204" pitchFamily="34" charset="0"/>
                <a:cs typeface="Arial" panose="020B0604020202020204" pitchFamily="34" charset="0"/>
              </a:endParaRPr>
            </a:p>
          </p:txBody>
        </p:sp>
      </p:grpSp>
      <p:grpSp>
        <p:nvGrpSpPr>
          <p:cNvPr id="7" name="组合 6">
            <a:extLst>
              <a:ext uri="{FF2B5EF4-FFF2-40B4-BE49-F238E27FC236}">
                <a16:creationId xmlns:a16="http://schemas.microsoft.com/office/drawing/2014/main" id="{ABE1F373-3C5A-4DB4-B409-66B3B5B95727}"/>
              </a:ext>
            </a:extLst>
          </p:cNvPr>
          <p:cNvGrpSpPr/>
          <p:nvPr/>
        </p:nvGrpSpPr>
        <p:grpSpPr>
          <a:xfrm>
            <a:off x="628650" y="1829658"/>
            <a:ext cx="3100914" cy="761370"/>
            <a:chOff x="489351" y="1997654"/>
            <a:chExt cx="3100914" cy="761370"/>
          </a:xfrm>
        </p:grpSpPr>
        <p:sp>
          <p:nvSpPr>
            <p:cNvPr id="66" name="矩形 10">
              <a:extLst>
                <a:ext uri="{FF2B5EF4-FFF2-40B4-BE49-F238E27FC236}">
                  <a16:creationId xmlns:a16="http://schemas.microsoft.com/office/drawing/2014/main" id="{15215D8C-E7CF-4F5C-873D-F906A93EACA5}"/>
                </a:ext>
              </a:extLst>
            </p:cNvPr>
            <p:cNvSpPr/>
            <p:nvPr/>
          </p:nvSpPr>
          <p:spPr>
            <a:xfrm>
              <a:off x="1844274" y="2143470"/>
              <a:ext cx="1745991" cy="307777"/>
            </a:xfrm>
            <a:prstGeom prst="rect">
              <a:avLst/>
            </a:prstGeom>
          </p:spPr>
          <p:txBody>
            <a:bodyPr wrap="none">
              <a:spAutoFit/>
            </a:bodyPr>
            <a:lstStyle/>
            <a:p>
              <a:r>
                <a:rPr lang="en-US" altLang="zh-CN" sz="1400" b="1" kern="0" dirty="0">
                  <a:latin typeface="Arial" panose="020B0604020202020204" pitchFamily="34" charset="0"/>
                  <a:ea typeface="Microsoft YaHei" panose="020B0503020204020204" pitchFamily="34" charset="-122"/>
                  <a:cs typeface="+mn-ea"/>
                  <a:sym typeface="Arial" panose="020B0604020202020204" pitchFamily="34" charset="0"/>
                </a:rPr>
                <a:t>Potential</a:t>
              </a:r>
              <a:r>
                <a:rPr lang="zh-CN" altLang="en-US" sz="1400" b="1" kern="0" dirty="0">
                  <a:latin typeface="Arial" panose="020B0604020202020204" pitchFamily="34" charset="0"/>
                  <a:ea typeface="Microsoft YaHei" panose="020B0503020204020204" pitchFamily="34" charset="-122"/>
                  <a:cs typeface="+mn-ea"/>
                  <a:sym typeface="Arial" panose="020B0604020202020204" pitchFamily="34" charset="0"/>
                </a:rPr>
                <a:t>：</a:t>
              </a:r>
              <a:r>
                <a:rPr lang="en-US" altLang="zh-CN" sz="1400" b="1" kern="0" dirty="0">
                  <a:latin typeface="Arial" panose="020B0604020202020204" pitchFamily="34" charset="0"/>
                  <a:ea typeface="Microsoft YaHei" panose="020B0503020204020204" pitchFamily="34" charset="-122"/>
                  <a:cs typeface="+mn-ea"/>
                  <a:sym typeface="Arial" panose="020B0604020202020204" pitchFamily="34" charset="0"/>
                </a:rPr>
                <a:t>-2.16 V </a:t>
              </a:r>
              <a:endParaRPr lang="zh-CN" altLang="en-US" sz="1400" b="1" dirty="0">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19" name="文本框 18">
              <a:extLst>
                <a:ext uri="{FF2B5EF4-FFF2-40B4-BE49-F238E27FC236}">
                  <a16:creationId xmlns:a16="http://schemas.microsoft.com/office/drawing/2014/main" id="{F4652B30-5535-47CC-8804-C139EE3EA3B1}"/>
                </a:ext>
              </a:extLst>
            </p:cNvPr>
            <p:cNvSpPr txBox="1"/>
            <p:nvPr/>
          </p:nvSpPr>
          <p:spPr>
            <a:xfrm>
              <a:off x="1844274" y="2451247"/>
              <a:ext cx="1595309" cy="307777"/>
            </a:xfrm>
            <a:prstGeom prst="rect">
              <a:avLst/>
            </a:prstGeom>
            <a:noFill/>
          </p:spPr>
          <p:txBody>
            <a:bodyPr wrap="none" rtlCol="0">
              <a:spAutoFit/>
            </a:bodyPr>
            <a:lstStyle/>
            <a:p>
              <a:r>
                <a:rPr lang="en-US" altLang="zh-CN" sz="1400" b="1" dirty="0">
                  <a:latin typeface="Arial" panose="020B0604020202020204" pitchFamily="34" charset="0"/>
                  <a:cs typeface="Arial" panose="020B0604020202020204" pitchFamily="34" charset="0"/>
                </a:rPr>
                <a:t>Solubility:  4.3 M</a:t>
              </a:r>
              <a:endParaRPr lang="zh-CN" altLang="en-US" sz="1400" b="1" dirty="0">
                <a:latin typeface="Arial" panose="020B0604020202020204" pitchFamily="34" charset="0"/>
                <a:cs typeface="Arial" panose="020B0604020202020204" pitchFamily="34" charset="0"/>
              </a:endParaRPr>
            </a:p>
          </p:txBody>
        </p:sp>
        <p:pic>
          <p:nvPicPr>
            <p:cNvPr id="22" name="Picture 4" descr="G:\液流电池\文章\文章3\BP-TEMPO.tif">
              <a:extLst>
                <a:ext uri="{FF2B5EF4-FFF2-40B4-BE49-F238E27FC236}">
                  <a16:creationId xmlns:a16="http://schemas.microsoft.com/office/drawing/2014/main" id="{18803E51-0D2B-4326-A7A7-71C8C34FDFA1}"/>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8710" t="49494" r="48395" b="12870"/>
            <a:stretch/>
          </p:blipFill>
          <p:spPr bwMode="auto">
            <a:xfrm>
              <a:off x="489351" y="1997654"/>
              <a:ext cx="1116898" cy="71813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186952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44AA93-988A-4991-BF54-56D051147294}"/>
              </a:ext>
            </a:extLst>
          </p:cNvPr>
          <p:cNvSpPr>
            <a:spLocks noGrp="1"/>
          </p:cNvSpPr>
          <p:nvPr>
            <p:ph type="sldNum" sz="quarter" idx="12"/>
          </p:nvPr>
        </p:nvSpPr>
        <p:spPr/>
        <p:txBody>
          <a:bodyPr/>
          <a:lstStyle/>
          <a:p>
            <a:fld id="{64E638CD-22ED-4189-A410-DF187C4A0AA6}" type="slidenum">
              <a:rPr lang="en-FI" smtClean="0">
                <a:latin typeface="Arial" panose="020B0604020202020204" pitchFamily="34" charset="0"/>
                <a:ea typeface="Microsoft YaHei" panose="020B0503020204020204" pitchFamily="34" charset="-122"/>
                <a:cs typeface="+mn-ea"/>
                <a:sym typeface="Arial" panose="020B0604020202020204" pitchFamily="34" charset="0"/>
              </a:rPr>
              <a:t>18</a:t>
            </a:fld>
            <a:endParaRPr lang="en-FI" dirty="0">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5" name="TextBox 4">
            <a:extLst>
              <a:ext uri="{FF2B5EF4-FFF2-40B4-BE49-F238E27FC236}">
                <a16:creationId xmlns:a16="http://schemas.microsoft.com/office/drawing/2014/main" id="{B871BA6C-2BB1-4014-9F5F-1D33A2EEE154}"/>
              </a:ext>
            </a:extLst>
          </p:cNvPr>
          <p:cNvSpPr txBox="1">
            <a:spLocks noChangeArrowheads="1"/>
          </p:cNvSpPr>
          <p:nvPr/>
        </p:nvSpPr>
        <p:spPr bwMode="auto">
          <a:xfrm>
            <a:off x="221262" y="115931"/>
            <a:ext cx="385637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fontAlgn="base" hangingPunct="1">
              <a:spcBef>
                <a:spcPct val="0"/>
              </a:spcBef>
              <a:spcAft>
                <a:spcPct val="0"/>
              </a:spcAft>
            </a:pPr>
            <a:r>
              <a:rPr lang="en-US" altLang="zh-CN" sz="2400" b="1" dirty="0">
                <a:solidFill>
                  <a:prstClr val="black"/>
                </a:solidFill>
                <a:latin typeface="Arial" panose="020B0604020202020204" pitchFamily="34" charset="0"/>
                <a:ea typeface="Microsoft YaHei" panose="020B0503020204020204" pitchFamily="34" charset="-122"/>
                <a:cs typeface="+mn-ea"/>
                <a:sym typeface="Arial" panose="020B0604020202020204" pitchFamily="34" charset="0"/>
              </a:rPr>
              <a:t>Design BP based NARFB</a:t>
            </a:r>
          </a:p>
        </p:txBody>
      </p:sp>
      <p:sp>
        <p:nvSpPr>
          <p:cNvPr id="59" name="矩形 10">
            <a:extLst>
              <a:ext uri="{FF2B5EF4-FFF2-40B4-BE49-F238E27FC236}">
                <a16:creationId xmlns:a16="http://schemas.microsoft.com/office/drawing/2014/main" id="{AE161F64-1073-4EE0-8D09-2BCDB0D45C65}"/>
              </a:ext>
            </a:extLst>
          </p:cNvPr>
          <p:cNvSpPr/>
          <p:nvPr/>
        </p:nvSpPr>
        <p:spPr>
          <a:xfrm>
            <a:off x="415708" y="6459055"/>
            <a:ext cx="5591220" cy="276999"/>
          </a:xfrm>
          <a:prstGeom prst="rect">
            <a:avLst/>
          </a:prstGeom>
        </p:spPr>
        <p:txBody>
          <a:bodyPr wrap="square">
            <a:spAutoFit/>
          </a:bodyPr>
          <a:lstStyle/>
          <a:p>
            <a:pPr>
              <a:defRPr/>
            </a:pPr>
            <a:r>
              <a:rPr lang="en-US" altLang="zh-CN" sz="1200" dirty="0">
                <a:solidFill>
                  <a:schemeClr val="bg2">
                    <a:lumMod val="50000"/>
                  </a:schemeClr>
                </a:solidFill>
                <a:latin typeface="Arial" panose="020B0604020202020204" pitchFamily="34" charset="0"/>
                <a:ea typeface="Microsoft YaHei" panose="020B0503020204020204" pitchFamily="34" charset="-122"/>
                <a:cs typeface="+mn-ea"/>
                <a:sym typeface="Arial" panose="020B0604020202020204" pitchFamily="34" charset="0"/>
              </a:rPr>
              <a:t>International Journal of Electrochemical Science, 2018, 13, 6676-6683.</a:t>
            </a:r>
          </a:p>
        </p:txBody>
      </p:sp>
      <p:grpSp>
        <p:nvGrpSpPr>
          <p:cNvPr id="24" name="组合 6">
            <a:extLst>
              <a:ext uri="{FF2B5EF4-FFF2-40B4-BE49-F238E27FC236}">
                <a16:creationId xmlns:a16="http://schemas.microsoft.com/office/drawing/2014/main" id="{24F7203F-5F8F-4093-BF2E-FA02167036BB}"/>
              </a:ext>
            </a:extLst>
          </p:cNvPr>
          <p:cNvGrpSpPr/>
          <p:nvPr/>
        </p:nvGrpSpPr>
        <p:grpSpPr>
          <a:xfrm>
            <a:off x="1139276" y="1127151"/>
            <a:ext cx="3432724" cy="1228425"/>
            <a:chOff x="4927194" y="1312426"/>
            <a:chExt cx="2789577" cy="998270"/>
          </a:xfrm>
        </p:grpSpPr>
        <p:pic>
          <p:nvPicPr>
            <p:cNvPr id="25" name="图片 10">
              <a:extLst>
                <a:ext uri="{FF2B5EF4-FFF2-40B4-BE49-F238E27FC236}">
                  <a16:creationId xmlns:a16="http://schemas.microsoft.com/office/drawing/2014/main" id="{40923003-4991-40E8-BF8C-E34715008159}"/>
                </a:ext>
              </a:extLst>
            </p:cNvPr>
            <p:cNvPicPr>
              <a:picLocks noChangeAspect="1"/>
            </p:cNvPicPr>
            <p:nvPr/>
          </p:nvPicPr>
          <p:blipFill rotWithShape="1">
            <a:blip r:embed="rId3">
              <a:extLst>
                <a:ext uri="{28A0092B-C50C-407E-A947-70E740481C1C}">
                  <a14:useLocalDpi xmlns:a14="http://schemas.microsoft.com/office/drawing/2010/main" val="0"/>
                </a:ext>
              </a:extLst>
            </a:blip>
            <a:srcRect t="73827" b="-1010"/>
            <a:stretch/>
          </p:blipFill>
          <p:spPr>
            <a:xfrm>
              <a:off x="4927194" y="1697603"/>
              <a:ext cx="2789577" cy="613093"/>
            </a:xfrm>
            <a:prstGeom prst="rect">
              <a:avLst/>
            </a:prstGeom>
          </p:spPr>
        </p:pic>
        <p:sp>
          <p:nvSpPr>
            <p:cNvPr id="26" name="文本框 11">
              <a:extLst>
                <a:ext uri="{FF2B5EF4-FFF2-40B4-BE49-F238E27FC236}">
                  <a16:creationId xmlns:a16="http://schemas.microsoft.com/office/drawing/2014/main" id="{AED789DF-9E03-4793-B7FF-DBA5815E1024}"/>
                </a:ext>
              </a:extLst>
            </p:cNvPr>
            <p:cNvSpPr txBox="1"/>
            <p:nvPr/>
          </p:nvSpPr>
          <p:spPr>
            <a:xfrm>
              <a:off x="4947749" y="1312426"/>
              <a:ext cx="1233887" cy="275123"/>
            </a:xfrm>
            <a:prstGeom prst="rect">
              <a:avLst/>
            </a:prstGeom>
            <a:noFill/>
          </p:spPr>
          <p:txBody>
            <a:bodyPr wrap="none" rtlCol="0">
              <a:spAutoFit/>
            </a:bodyPr>
            <a:lstStyle/>
            <a:p>
              <a:r>
                <a:rPr lang="en-US" altLang="zh-CN" sz="1600" b="1" dirty="0">
                  <a:latin typeface="Arial" panose="020B0604020202020204" pitchFamily="34" charset="0"/>
                  <a:ea typeface="Microsoft YaHei" panose="020B0503020204020204" pitchFamily="34" charset="-122"/>
                  <a:cs typeface="+mn-ea"/>
                  <a:sym typeface="Arial" panose="020B0604020202020204" pitchFamily="34" charset="0"/>
                </a:rPr>
                <a:t>Negative (BP)</a:t>
              </a:r>
              <a:endParaRPr lang="zh-CN" altLang="en-US" sz="1600" b="1" dirty="0">
                <a:latin typeface="Arial" panose="020B0604020202020204" pitchFamily="34" charset="0"/>
                <a:ea typeface="Microsoft YaHei" panose="020B0503020204020204" pitchFamily="34" charset="-122"/>
                <a:cs typeface="+mn-ea"/>
                <a:sym typeface="Arial" panose="020B0604020202020204" pitchFamily="34" charset="0"/>
              </a:endParaRPr>
            </a:p>
          </p:txBody>
        </p:sp>
      </p:grpSp>
      <p:grpSp>
        <p:nvGrpSpPr>
          <p:cNvPr id="27" name="组合 7">
            <a:extLst>
              <a:ext uri="{FF2B5EF4-FFF2-40B4-BE49-F238E27FC236}">
                <a16:creationId xmlns:a16="http://schemas.microsoft.com/office/drawing/2014/main" id="{40108B5E-223F-4727-8DFA-3B74E00D1D6C}"/>
              </a:ext>
            </a:extLst>
          </p:cNvPr>
          <p:cNvGrpSpPr/>
          <p:nvPr/>
        </p:nvGrpSpPr>
        <p:grpSpPr>
          <a:xfrm>
            <a:off x="4311323" y="1108084"/>
            <a:ext cx="3803859" cy="1320150"/>
            <a:chOff x="664099" y="1642635"/>
            <a:chExt cx="3809137" cy="1321982"/>
          </a:xfrm>
        </p:grpSpPr>
        <p:pic>
          <p:nvPicPr>
            <p:cNvPr id="28" name="图片 8">
              <a:extLst>
                <a:ext uri="{FF2B5EF4-FFF2-40B4-BE49-F238E27FC236}">
                  <a16:creationId xmlns:a16="http://schemas.microsoft.com/office/drawing/2014/main" id="{B7D70718-C802-4AAB-BC70-DF82DFE84C55}"/>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73827"/>
            <a:stretch/>
          </p:blipFill>
          <p:spPr>
            <a:xfrm>
              <a:off x="664099" y="2021112"/>
              <a:ext cx="3809137" cy="943505"/>
            </a:xfrm>
            <a:prstGeom prst="rect">
              <a:avLst/>
            </a:prstGeom>
          </p:spPr>
        </p:pic>
        <p:sp>
          <p:nvSpPr>
            <p:cNvPr id="29" name="文本框 9">
              <a:extLst>
                <a:ext uri="{FF2B5EF4-FFF2-40B4-BE49-F238E27FC236}">
                  <a16:creationId xmlns:a16="http://schemas.microsoft.com/office/drawing/2014/main" id="{9C37B973-342F-4EBE-BB85-6281A5450E5A}"/>
                </a:ext>
              </a:extLst>
            </p:cNvPr>
            <p:cNvSpPr txBox="1"/>
            <p:nvPr/>
          </p:nvSpPr>
          <p:spPr>
            <a:xfrm>
              <a:off x="1087145" y="1642635"/>
              <a:ext cx="1611970" cy="339024"/>
            </a:xfrm>
            <a:prstGeom prst="rect">
              <a:avLst/>
            </a:prstGeom>
            <a:noFill/>
          </p:spPr>
          <p:txBody>
            <a:bodyPr wrap="none" rtlCol="0">
              <a:spAutoFit/>
            </a:bodyPr>
            <a:lstStyle/>
            <a:p>
              <a:r>
                <a:rPr lang="en-US" altLang="zh-CN" sz="1600" b="1" dirty="0">
                  <a:latin typeface="Arial" panose="020B0604020202020204" pitchFamily="34" charset="0"/>
                  <a:ea typeface="Microsoft YaHei" panose="020B0503020204020204" pitchFamily="34" charset="-122"/>
                  <a:cs typeface="+mn-ea"/>
                  <a:sym typeface="Arial" panose="020B0604020202020204" pitchFamily="34" charset="0"/>
                </a:rPr>
                <a:t>Positive (DBB)</a:t>
              </a:r>
              <a:endParaRPr lang="zh-CN" altLang="en-US" sz="1600" b="1" dirty="0">
                <a:latin typeface="Arial" panose="020B0604020202020204" pitchFamily="34" charset="0"/>
                <a:ea typeface="Microsoft YaHei" panose="020B0503020204020204" pitchFamily="34" charset="-122"/>
                <a:cs typeface="+mn-ea"/>
                <a:sym typeface="Arial" panose="020B0604020202020204" pitchFamily="34" charset="0"/>
              </a:endParaRPr>
            </a:p>
          </p:txBody>
        </p:sp>
      </p:grpSp>
      <p:grpSp>
        <p:nvGrpSpPr>
          <p:cNvPr id="21" name="组合 20">
            <a:extLst>
              <a:ext uri="{FF2B5EF4-FFF2-40B4-BE49-F238E27FC236}">
                <a16:creationId xmlns:a16="http://schemas.microsoft.com/office/drawing/2014/main" id="{352803AF-135A-4311-89A0-E0A84ECB1AD2}"/>
              </a:ext>
            </a:extLst>
          </p:cNvPr>
          <p:cNvGrpSpPr/>
          <p:nvPr/>
        </p:nvGrpSpPr>
        <p:grpSpPr>
          <a:xfrm>
            <a:off x="1546546" y="2595916"/>
            <a:ext cx="5779403" cy="2073791"/>
            <a:chOff x="755576" y="1203408"/>
            <a:chExt cx="7864242" cy="2821882"/>
          </a:xfrm>
        </p:grpSpPr>
        <p:pic>
          <p:nvPicPr>
            <p:cNvPr id="22" name="图片 21">
              <a:extLst>
                <a:ext uri="{FF2B5EF4-FFF2-40B4-BE49-F238E27FC236}">
                  <a16:creationId xmlns:a16="http://schemas.microsoft.com/office/drawing/2014/main" id="{A71E5027-1CA8-48BC-955C-82BAC731D828}"/>
                </a:ext>
              </a:extLst>
            </p:cNvPr>
            <p:cNvPicPr>
              <a:picLocks noChangeAspect="1"/>
            </p:cNvPicPr>
            <p:nvPr/>
          </p:nvPicPr>
          <p:blipFill>
            <a:blip r:embed="rId5" cstate="print"/>
            <a:stretch>
              <a:fillRect/>
            </a:stretch>
          </p:blipFill>
          <p:spPr>
            <a:xfrm>
              <a:off x="4795369" y="1203408"/>
              <a:ext cx="3824449" cy="2821882"/>
            </a:xfrm>
            <a:prstGeom prst="rect">
              <a:avLst/>
            </a:prstGeom>
          </p:spPr>
        </p:pic>
        <p:grpSp>
          <p:nvGrpSpPr>
            <p:cNvPr id="30" name="组合 29">
              <a:extLst>
                <a:ext uri="{FF2B5EF4-FFF2-40B4-BE49-F238E27FC236}">
                  <a16:creationId xmlns:a16="http://schemas.microsoft.com/office/drawing/2014/main" id="{DE17E7C8-9603-4501-AD08-CD7A80B03B5E}"/>
                </a:ext>
              </a:extLst>
            </p:cNvPr>
            <p:cNvGrpSpPr/>
            <p:nvPr/>
          </p:nvGrpSpPr>
          <p:grpSpPr>
            <a:xfrm>
              <a:off x="755576" y="1268760"/>
              <a:ext cx="3911664" cy="2706292"/>
              <a:chOff x="568269" y="995734"/>
              <a:chExt cx="3911664" cy="2706292"/>
            </a:xfrm>
          </p:grpSpPr>
          <p:pic>
            <p:nvPicPr>
              <p:cNvPr id="31" name="图片 30">
                <a:extLst>
                  <a:ext uri="{FF2B5EF4-FFF2-40B4-BE49-F238E27FC236}">
                    <a16:creationId xmlns:a16="http://schemas.microsoft.com/office/drawing/2014/main" id="{1B7365FE-71E6-4F6F-9E40-11799125F385}"/>
                  </a:ext>
                </a:extLst>
              </p:cNvPr>
              <p:cNvPicPr>
                <a:picLocks noChangeAspect="1"/>
              </p:cNvPicPr>
              <p:nvPr/>
            </p:nvPicPr>
            <p:blipFill rotWithShape="1">
              <a:blip r:embed="rId6"/>
              <a:srcRect t="55035"/>
              <a:stretch/>
            </p:blipFill>
            <p:spPr>
              <a:xfrm>
                <a:off x="568269" y="2348880"/>
                <a:ext cx="3911664" cy="1353146"/>
              </a:xfrm>
              <a:prstGeom prst="rect">
                <a:avLst/>
              </a:prstGeom>
            </p:spPr>
          </p:pic>
          <p:pic>
            <p:nvPicPr>
              <p:cNvPr id="32" name="图片 31">
                <a:extLst>
                  <a:ext uri="{FF2B5EF4-FFF2-40B4-BE49-F238E27FC236}">
                    <a16:creationId xmlns:a16="http://schemas.microsoft.com/office/drawing/2014/main" id="{B4A3D6D5-BD1B-4479-BF63-E67DF22C5D82}"/>
                  </a:ext>
                </a:extLst>
              </p:cNvPr>
              <p:cNvPicPr>
                <a:picLocks noChangeAspect="1"/>
              </p:cNvPicPr>
              <p:nvPr/>
            </p:nvPicPr>
            <p:blipFill rotWithShape="1">
              <a:blip r:embed="rId6"/>
              <a:srcRect t="-414" b="53056"/>
              <a:stretch/>
            </p:blipFill>
            <p:spPr>
              <a:xfrm>
                <a:off x="568269" y="995734"/>
                <a:ext cx="3911664" cy="1425154"/>
              </a:xfrm>
              <a:prstGeom prst="rect">
                <a:avLst/>
              </a:prstGeom>
            </p:spPr>
          </p:pic>
        </p:grpSp>
      </p:grpSp>
      <p:graphicFrame>
        <p:nvGraphicFramePr>
          <p:cNvPr id="33" name="对象 32">
            <a:extLst>
              <a:ext uri="{FF2B5EF4-FFF2-40B4-BE49-F238E27FC236}">
                <a16:creationId xmlns:a16="http://schemas.microsoft.com/office/drawing/2014/main" id="{9B9624FD-41BD-44CD-926E-DC0F701C0930}"/>
              </a:ext>
            </a:extLst>
          </p:cNvPr>
          <p:cNvGraphicFramePr>
            <a:graphicFrameLocks noChangeAspect="1"/>
          </p:cNvGraphicFramePr>
          <p:nvPr>
            <p:extLst>
              <p:ext uri="{D42A27DB-BD31-4B8C-83A1-F6EECF244321}">
                <p14:modId xmlns:p14="http://schemas.microsoft.com/office/powerpoint/2010/main" val="2579057624"/>
              </p:ext>
            </p:extLst>
          </p:nvPr>
        </p:nvGraphicFramePr>
        <p:xfrm>
          <a:off x="1199038" y="4835658"/>
          <a:ext cx="6578748" cy="1657997"/>
        </p:xfrm>
        <a:graphic>
          <a:graphicData uri="http://schemas.openxmlformats.org/presentationml/2006/ole">
            <mc:AlternateContent xmlns:mc="http://schemas.openxmlformats.org/markup-compatibility/2006">
              <mc:Choice xmlns:v="urn:schemas-microsoft-com:vml" Requires="v">
                <p:oleObj name="Document" r:id="rId7" imgW="5281983" imgH="1328461" progId="Word.Document.12">
                  <p:embed/>
                </p:oleObj>
              </mc:Choice>
              <mc:Fallback>
                <p:oleObj name="Document" r:id="rId7" imgW="5281983" imgH="1328461" progId="Word.Document.12">
                  <p:embed/>
                  <p:pic>
                    <p:nvPicPr>
                      <p:cNvPr id="33" name="对象 32">
                        <a:extLst>
                          <a:ext uri="{FF2B5EF4-FFF2-40B4-BE49-F238E27FC236}">
                            <a16:creationId xmlns:a16="http://schemas.microsoft.com/office/drawing/2014/main" id="{9B9624FD-41BD-44CD-926E-DC0F701C0930}"/>
                          </a:ext>
                        </a:extLst>
                      </p:cNvPr>
                      <p:cNvPicPr/>
                      <p:nvPr/>
                    </p:nvPicPr>
                    <p:blipFill>
                      <a:blip r:embed="rId8"/>
                      <a:stretch>
                        <a:fillRect/>
                      </a:stretch>
                    </p:blipFill>
                    <p:spPr>
                      <a:xfrm>
                        <a:off x="1199038" y="4835658"/>
                        <a:ext cx="6578748" cy="1657997"/>
                      </a:xfrm>
                      <a:prstGeom prst="rect">
                        <a:avLst/>
                      </a:prstGeom>
                    </p:spPr>
                  </p:pic>
                </p:oleObj>
              </mc:Fallback>
            </mc:AlternateContent>
          </a:graphicData>
        </a:graphic>
      </p:graphicFrame>
    </p:spTree>
    <p:extLst>
      <p:ext uri="{BB962C8B-B14F-4D97-AF65-F5344CB8AC3E}">
        <p14:creationId xmlns:p14="http://schemas.microsoft.com/office/powerpoint/2010/main" val="27137381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AE4C7B73-BD49-4E7F-AFE2-B9C6BF36129D}"/>
              </a:ext>
            </a:extLst>
          </p:cNvPr>
          <p:cNvSpPr>
            <a:spLocks noGrp="1"/>
          </p:cNvSpPr>
          <p:nvPr>
            <p:ph type="sldNum" sz="quarter" idx="12"/>
          </p:nvPr>
        </p:nvSpPr>
        <p:spPr/>
        <p:txBody>
          <a:bodyPr/>
          <a:lstStyle/>
          <a:p>
            <a:fld id="{64E638CD-22ED-4189-A410-DF187C4A0AA6}" type="slidenum">
              <a:rPr lang="en-FI" smtClean="0"/>
              <a:t>19</a:t>
            </a:fld>
            <a:endParaRPr lang="en-FI"/>
          </a:p>
        </p:txBody>
      </p:sp>
      <p:grpSp>
        <p:nvGrpSpPr>
          <p:cNvPr id="16" name="组合 15">
            <a:extLst>
              <a:ext uri="{FF2B5EF4-FFF2-40B4-BE49-F238E27FC236}">
                <a16:creationId xmlns:a16="http://schemas.microsoft.com/office/drawing/2014/main" id="{B866E022-B051-4D86-A321-9792B30ADB30}"/>
              </a:ext>
            </a:extLst>
          </p:cNvPr>
          <p:cNvGrpSpPr/>
          <p:nvPr/>
        </p:nvGrpSpPr>
        <p:grpSpPr>
          <a:xfrm>
            <a:off x="404731" y="1139351"/>
            <a:ext cx="8234756" cy="2242998"/>
            <a:chOff x="418771" y="3506447"/>
            <a:chExt cx="8234756" cy="2242998"/>
          </a:xfrm>
        </p:grpSpPr>
        <p:grpSp>
          <p:nvGrpSpPr>
            <p:cNvPr id="5" name="组合 3">
              <a:extLst>
                <a:ext uri="{FF2B5EF4-FFF2-40B4-BE49-F238E27FC236}">
                  <a16:creationId xmlns:a16="http://schemas.microsoft.com/office/drawing/2014/main" id="{A5767C0F-1E45-4BA9-8040-E517938E5D53}"/>
                </a:ext>
              </a:extLst>
            </p:cNvPr>
            <p:cNvGrpSpPr/>
            <p:nvPr/>
          </p:nvGrpSpPr>
          <p:grpSpPr>
            <a:xfrm>
              <a:off x="3166445" y="3660336"/>
              <a:ext cx="2604612" cy="2007003"/>
              <a:chOff x="3854152" y="967535"/>
              <a:chExt cx="3527021" cy="2717770"/>
            </a:xfrm>
          </p:grpSpPr>
          <p:pic>
            <p:nvPicPr>
              <p:cNvPr id="6" name="图片 6">
                <a:extLst>
                  <a:ext uri="{FF2B5EF4-FFF2-40B4-BE49-F238E27FC236}">
                    <a16:creationId xmlns:a16="http://schemas.microsoft.com/office/drawing/2014/main" id="{3D509DEC-53E5-424E-B5AE-A4F6BF723242}"/>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r="10188"/>
              <a:stretch/>
            </p:blipFill>
            <p:spPr bwMode="auto">
              <a:xfrm>
                <a:off x="3854152" y="967535"/>
                <a:ext cx="3527021" cy="2717770"/>
              </a:xfrm>
              <a:prstGeom prst="snip2SameRect">
                <a:avLst/>
              </a:prstGeom>
              <a:noFill/>
              <a:ln>
                <a:noFill/>
              </a:ln>
            </p:spPr>
          </p:pic>
          <p:sp>
            <p:nvSpPr>
              <p:cNvPr id="7" name="矩形 7">
                <a:extLst>
                  <a:ext uri="{FF2B5EF4-FFF2-40B4-BE49-F238E27FC236}">
                    <a16:creationId xmlns:a16="http://schemas.microsoft.com/office/drawing/2014/main" id="{6D8E5DAF-161A-43CF-9C19-C3F1DDEE08E9}"/>
                  </a:ext>
                </a:extLst>
              </p:cNvPr>
              <p:cNvSpPr/>
              <p:nvPr/>
            </p:nvSpPr>
            <p:spPr>
              <a:xfrm>
                <a:off x="4744632" y="980728"/>
                <a:ext cx="259416"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Microsoft YaHei" panose="020B0503020204020204" pitchFamily="34" charset="-122"/>
                  <a:cs typeface="+mn-ea"/>
                  <a:sym typeface="Arial" panose="020B0604020202020204" pitchFamily="34" charset="0"/>
                </a:endParaRPr>
              </a:p>
            </p:txBody>
          </p:sp>
        </p:grpSp>
        <p:pic>
          <p:nvPicPr>
            <p:cNvPr id="8" name="图片 5">
              <a:extLst>
                <a:ext uri="{FF2B5EF4-FFF2-40B4-BE49-F238E27FC236}">
                  <a16:creationId xmlns:a16="http://schemas.microsoft.com/office/drawing/2014/main" id="{AB5A3123-D55D-4791-B510-A467C406B296}"/>
                </a:ext>
              </a:extLst>
            </p:cNvPr>
            <p:cNvPicPr>
              <a:picLocks noChangeAspect="1"/>
            </p:cNvPicPr>
            <p:nvPr/>
          </p:nvPicPr>
          <p:blipFill>
            <a:blip r:embed="rId3"/>
            <a:stretch>
              <a:fillRect/>
            </a:stretch>
          </p:blipFill>
          <p:spPr>
            <a:xfrm>
              <a:off x="6048915" y="3671298"/>
              <a:ext cx="2604612" cy="2078147"/>
            </a:xfrm>
            <a:prstGeom prst="rect">
              <a:avLst/>
            </a:prstGeom>
          </p:spPr>
        </p:pic>
        <p:sp>
          <p:nvSpPr>
            <p:cNvPr id="9" name="矩形 8">
              <a:extLst>
                <a:ext uri="{FF2B5EF4-FFF2-40B4-BE49-F238E27FC236}">
                  <a16:creationId xmlns:a16="http://schemas.microsoft.com/office/drawing/2014/main" id="{4452E188-0E6A-4E5C-AC18-414FED5DA408}"/>
                </a:ext>
              </a:extLst>
            </p:cNvPr>
            <p:cNvSpPr/>
            <p:nvPr/>
          </p:nvSpPr>
          <p:spPr>
            <a:xfrm>
              <a:off x="1355537" y="3535756"/>
              <a:ext cx="1074549" cy="307777"/>
            </a:xfrm>
            <a:prstGeom prst="rect">
              <a:avLst/>
            </a:prstGeom>
          </p:spPr>
          <p:txBody>
            <a:bodyPr wrap="square">
              <a:spAutoFit/>
            </a:bodyPr>
            <a:lstStyle/>
            <a:p>
              <a:r>
                <a:rPr lang="en-US" altLang="zh-CN" sz="1400" b="1" kern="0" dirty="0">
                  <a:solidFill>
                    <a:srgbClr val="231F20"/>
                  </a:solidFill>
                  <a:latin typeface="Arial" panose="020B0604020202020204" pitchFamily="34" charset="0"/>
                  <a:ea typeface="Microsoft YaHei" panose="020B0503020204020204" pitchFamily="34" charset="-122"/>
                  <a:cs typeface="+mn-ea"/>
                  <a:sym typeface="Arial" panose="020B0604020202020204" pitchFamily="34" charset="0"/>
                </a:rPr>
                <a:t>BP/DBB</a:t>
              </a:r>
              <a:endParaRPr lang="zh-CN" altLang="en-US" sz="1400" b="1" dirty="0">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10" name="矩形 9">
              <a:extLst>
                <a:ext uri="{FF2B5EF4-FFF2-40B4-BE49-F238E27FC236}">
                  <a16:creationId xmlns:a16="http://schemas.microsoft.com/office/drawing/2014/main" id="{B09660B1-3F82-4EA1-A2A5-86119A27482A}"/>
                </a:ext>
              </a:extLst>
            </p:cNvPr>
            <p:cNvSpPr/>
            <p:nvPr/>
          </p:nvSpPr>
          <p:spPr>
            <a:xfrm>
              <a:off x="3887995" y="3514352"/>
              <a:ext cx="1647190" cy="307777"/>
            </a:xfrm>
            <a:prstGeom prst="rect">
              <a:avLst/>
            </a:prstGeom>
          </p:spPr>
          <p:txBody>
            <a:bodyPr wrap="square">
              <a:spAutoFit/>
            </a:bodyPr>
            <a:lstStyle/>
            <a:p>
              <a:pPr algn="ctr"/>
              <a:r>
                <a:rPr lang="en-US" altLang="zh-CN" sz="1400" b="1" kern="0" dirty="0">
                  <a:solidFill>
                    <a:srgbClr val="231F20"/>
                  </a:solidFill>
                  <a:latin typeface="Arial" panose="020B0604020202020204" pitchFamily="34" charset="0"/>
                  <a:ea typeface="Microsoft YaHei" panose="020B0503020204020204" pitchFamily="34" charset="-122"/>
                  <a:cs typeface="+mn-ea"/>
                  <a:sym typeface="Arial" panose="020B0604020202020204" pitchFamily="34" charset="0"/>
                </a:rPr>
                <a:t>DMBP/DBB</a:t>
              </a:r>
              <a:endParaRPr lang="zh-CN" altLang="en-US" sz="1400" b="1" dirty="0">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11" name="矩形 10">
              <a:extLst>
                <a:ext uri="{FF2B5EF4-FFF2-40B4-BE49-F238E27FC236}">
                  <a16:creationId xmlns:a16="http://schemas.microsoft.com/office/drawing/2014/main" id="{5E0556DC-8571-471B-9DB5-6F189D2C2575}"/>
                </a:ext>
              </a:extLst>
            </p:cNvPr>
            <p:cNvSpPr/>
            <p:nvPr/>
          </p:nvSpPr>
          <p:spPr>
            <a:xfrm>
              <a:off x="6703046" y="3506447"/>
              <a:ext cx="1647190" cy="307777"/>
            </a:xfrm>
            <a:prstGeom prst="rect">
              <a:avLst/>
            </a:prstGeom>
          </p:spPr>
          <p:txBody>
            <a:bodyPr wrap="square">
              <a:spAutoFit/>
            </a:bodyPr>
            <a:lstStyle/>
            <a:p>
              <a:pPr algn="ctr"/>
              <a:r>
                <a:rPr lang="en-US" altLang="zh-CN" sz="1400" b="1" kern="0" dirty="0">
                  <a:solidFill>
                    <a:srgbClr val="231F20"/>
                  </a:solidFill>
                  <a:latin typeface="Arial" panose="020B0604020202020204" pitchFamily="34" charset="0"/>
                  <a:ea typeface="Microsoft YaHei" panose="020B0503020204020204" pitchFamily="34" charset="-122"/>
                  <a:cs typeface="+mn-ea"/>
                  <a:sym typeface="Arial" panose="020B0604020202020204" pitchFamily="34" charset="0"/>
                </a:rPr>
                <a:t>DMOBP/DBB</a:t>
              </a:r>
              <a:endParaRPr lang="zh-CN" altLang="en-US" sz="1400" b="1" dirty="0">
                <a:latin typeface="Arial" panose="020B0604020202020204" pitchFamily="34" charset="0"/>
                <a:ea typeface="Microsoft YaHei" panose="020B0503020204020204" pitchFamily="34" charset="-122"/>
                <a:cs typeface="+mn-ea"/>
                <a:sym typeface="Arial" panose="020B0604020202020204" pitchFamily="34" charset="0"/>
              </a:endParaRPr>
            </a:p>
          </p:txBody>
        </p:sp>
        <p:pic>
          <p:nvPicPr>
            <p:cNvPr id="12" name="图片 4">
              <a:extLst>
                <a:ext uri="{FF2B5EF4-FFF2-40B4-BE49-F238E27FC236}">
                  <a16:creationId xmlns:a16="http://schemas.microsoft.com/office/drawing/2014/main" id="{F876ADAD-BA84-4023-84FF-DD22C55B030F}"/>
                </a:ext>
              </a:extLst>
            </p:cNvPr>
            <p:cNvPicPr>
              <a:picLocks noChangeAspect="1"/>
            </p:cNvPicPr>
            <p:nvPr/>
          </p:nvPicPr>
          <p:blipFill>
            <a:blip r:embed="rId4">
              <a:clrChange>
                <a:clrFrom>
                  <a:srgbClr val="FDFDFD"/>
                </a:clrFrom>
                <a:clrTo>
                  <a:srgbClr val="FDFDFD">
                    <a:alpha val="0"/>
                  </a:srgbClr>
                </a:clrTo>
              </a:clrChange>
            </a:blip>
            <a:stretch>
              <a:fillRect/>
            </a:stretch>
          </p:blipFill>
          <p:spPr>
            <a:xfrm>
              <a:off x="418771" y="3855306"/>
              <a:ext cx="2469816" cy="1839064"/>
            </a:xfrm>
            <a:prstGeom prst="rect">
              <a:avLst/>
            </a:prstGeom>
          </p:spPr>
        </p:pic>
      </p:grpSp>
      <p:sp>
        <p:nvSpPr>
          <p:cNvPr id="14" name="文本框 13">
            <a:extLst>
              <a:ext uri="{FF2B5EF4-FFF2-40B4-BE49-F238E27FC236}">
                <a16:creationId xmlns:a16="http://schemas.microsoft.com/office/drawing/2014/main" id="{E59F336A-6AD7-4576-9B42-DA24DB8797D2}"/>
              </a:ext>
            </a:extLst>
          </p:cNvPr>
          <p:cNvSpPr txBox="1"/>
          <p:nvPr/>
        </p:nvSpPr>
        <p:spPr>
          <a:xfrm>
            <a:off x="279991" y="6444477"/>
            <a:ext cx="4572000" cy="276999"/>
          </a:xfrm>
          <a:prstGeom prst="rect">
            <a:avLst/>
          </a:prstGeom>
          <a:noFill/>
        </p:spPr>
        <p:txBody>
          <a:bodyPr wrap="square">
            <a:spAutoFit/>
          </a:bodyPr>
          <a:lstStyle/>
          <a:p>
            <a:pPr>
              <a:defRPr/>
            </a:pPr>
            <a:r>
              <a:rPr lang="en-US" altLang="zh-CN" sz="1200" dirty="0">
                <a:solidFill>
                  <a:schemeClr val="bg2">
                    <a:lumMod val="50000"/>
                  </a:schemeClr>
                </a:solidFill>
                <a:latin typeface="Arial" panose="020B0604020202020204" pitchFamily="34" charset="0"/>
                <a:ea typeface="Microsoft YaHei" panose="020B0503020204020204" pitchFamily="34" charset="-122"/>
                <a:cs typeface="+mn-ea"/>
                <a:sym typeface="Arial" panose="020B0604020202020204" pitchFamily="34" charset="0"/>
              </a:rPr>
              <a:t>RSC Adv. 2019, 9, 13128-13132</a:t>
            </a:r>
          </a:p>
        </p:txBody>
      </p:sp>
      <p:sp>
        <p:nvSpPr>
          <p:cNvPr id="15" name="TextBox 4">
            <a:extLst>
              <a:ext uri="{FF2B5EF4-FFF2-40B4-BE49-F238E27FC236}">
                <a16:creationId xmlns:a16="http://schemas.microsoft.com/office/drawing/2014/main" id="{B7F04876-7361-42B5-9A76-4F915BEEE543}"/>
              </a:ext>
            </a:extLst>
          </p:cNvPr>
          <p:cNvSpPr txBox="1">
            <a:spLocks noChangeArrowheads="1"/>
          </p:cNvSpPr>
          <p:nvPr/>
        </p:nvSpPr>
        <p:spPr bwMode="auto">
          <a:xfrm>
            <a:off x="221262" y="115931"/>
            <a:ext cx="385637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fontAlgn="base" hangingPunct="1">
              <a:spcBef>
                <a:spcPct val="0"/>
              </a:spcBef>
              <a:spcAft>
                <a:spcPct val="0"/>
              </a:spcAft>
            </a:pPr>
            <a:r>
              <a:rPr lang="en-US" altLang="zh-CN" sz="2400" b="1" dirty="0">
                <a:solidFill>
                  <a:prstClr val="black"/>
                </a:solidFill>
                <a:latin typeface="Arial" panose="020B0604020202020204" pitchFamily="34" charset="0"/>
                <a:ea typeface="Microsoft YaHei" panose="020B0503020204020204" pitchFamily="34" charset="-122"/>
                <a:cs typeface="+mn-ea"/>
                <a:sym typeface="Arial" panose="020B0604020202020204" pitchFamily="34" charset="0"/>
              </a:rPr>
              <a:t>Design BP based NARFB</a:t>
            </a:r>
          </a:p>
        </p:txBody>
      </p:sp>
      <p:sp>
        <p:nvSpPr>
          <p:cNvPr id="17" name="矩形 16">
            <a:extLst>
              <a:ext uri="{FF2B5EF4-FFF2-40B4-BE49-F238E27FC236}">
                <a16:creationId xmlns:a16="http://schemas.microsoft.com/office/drawing/2014/main" id="{1396CDCA-8051-40E3-A443-104E5DEF87B0}"/>
              </a:ext>
            </a:extLst>
          </p:cNvPr>
          <p:cNvSpPr/>
          <p:nvPr/>
        </p:nvSpPr>
        <p:spPr>
          <a:xfrm>
            <a:off x="5252118" y="3602771"/>
            <a:ext cx="3590450" cy="331373"/>
          </a:xfrm>
          <a:prstGeom prst="rect">
            <a:avLst/>
          </a:prstGeom>
        </p:spPr>
        <p:txBody>
          <a:bodyPr wrap="square">
            <a:spAutoFit/>
          </a:bodyPr>
          <a:lstStyle/>
          <a:p>
            <a:pPr algn="ctr">
              <a:lnSpc>
                <a:spcPts val="2000"/>
              </a:lnSpc>
            </a:pPr>
            <a:r>
              <a:rPr lang="en-US" altLang="zh-CN" sz="1600" b="1" kern="0" dirty="0">
                <a:solidFill>
                  <a:srgbClr val="231F20"/>
                </a:solidFill>
                <a:latin typeface="Arial" panose="020B0604020202020204" pitchFamily="34" charset="0"/>
                <a:cs typeface="Arial" panose="020B0604020202020204" pitchFamily="34" charset="0"/>
              </a:rPr>
              <a:t>DMOBP/DBB  in TEAPF</a:t>
            </a:r>
            <a:r>
              <a:rPr lang="en-US" altLang="zh-CN" sz="1600" b="1" kern="0" baseline="-25000" dirty="0">
                <a:solidFill>
                  <a:srgbClr val="231F20"/>
                </a:solidFill>
                <a:latin typeface="Arial" panose="020B0604020202020204" pitchFamily="34" charset="0"/>
                <a:cs typeface="Arial" panose="020B0604020202020204" pitchFamily="34" charset="0"/>
              </a:rPr>
              <a:t>6</a:t>
            </a:r>
            <a:r>
              <a:rPr lang="en-US" altLang="zh-CN" sz="1600" b="1" kern="0" dirty="0">
                <a:solidFill>
                  <a:srgbClr val="231F20"/>
                </a:solidFill>
                <a:latin typeface="Arial" panose="020B0604020202020204" pitchFamily="34" charset="0"/>
                <a:cs typeface="Arial" panose="020B0604020202020204" pitchFamily="34" charset="0"/>
              </a:rPr>
              <a:t>/</a:t>
            </a:r>
            <a:r>
              <a:rPr lang="en-US" altLang="zh-CN" sz="1600" b="1" kern="0" dirty="0" err="1">
                <a:solidFill>
                  <a:srgbClr val="231F20"/>
                </a:solidFill>
                <a:latin typeface="Arial" panose="020B0604020202020204" pitchFamily="34" charset="0"/>
                <a:cs typeface="Arial" panose="020B0604020202020204" pitchFamily="34" charset="0"/>
              </a:rPr>
              <a:t>MeCN</a:t>
            </a:r>
            <a:endParaRPr lang="zh-CN" altLang="en-US" sz="1600" b="1" dirty="0">
              <a:latin typeface="Arial" panose="020B0604020202020204" pitchFamily="34" charset="0"/>
              <a:cs typeface="Arial" panose="020B0604020202020204" pitchFamily="34" charset="0"/>
            </a:endParaRPr>
          </a:p>
        </p:txBody>
      </p:sp>
      <p:pic>
        <p:nvPicPr>
          <p:cNvPr id="19" name="图片 18">
            <a:extLst>
              <a:ext uri="{FF2B5EF4-FFF2-40B4-BE49-F238E27FC236}">
                <a16:creationId xmlns:a16="http://schemas.microsoft.com/office/drawing/2014/main" id="{AB37A88A-3B69-41C1-BACC-0D3EC505D75B}"/>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457191" y="3934144"/>
            <a:ext cx="3068881" cy="2278161"/>
          </a:xfrm>
          <a:prstGeom prst="rect">
            <a:avLst/>
          </a:prstGeom>
        </p:spPr>
      </p:pic>
      <p:graphicFrame>
        <p:nvGraphicFramePr>
          <p:cNvPr id="20" name="对象 19">
            <a:extLst>
              <a:ext uri="{FF2B5EF4-FFF2-40B4-BE49-F238E27FC236}">
                <a16:creationId xmlns:a16="http://schemas.microsoft.com/office/drawing/2014/main" id="{17993CD9-8D46-4B0D-BD38-4C9EAC5C5245}"/>
              </a:ext>
            </a:extLst>
          </p:cNvPr>
          <p:cNvGraphicFramePr>
            <a:graphicFrameLocks noChangeAspect="1"/>
          </p:cNvGraphicFramePr>
          <p:nvPr>
            <p:extLst>
              <p:ext uri="{D42A27DB-BD31-4B8C-83A1-F6EECF244321}">
                <p14:modId xmlns:p14="http://schemas.microsoft.com/office/powerpoint/2010/main" val="2325102127"/>
              </p:ext>
            </p:extLst>
          </p:nvPr>
        </p:nvGraphicFramePr>
        <p:xfrm>
          <a:off x="723219" y="3261439"/>
          <a:ext cx="4528899" cy="2336756"/>
        </p:xfrm>
        <a:graphic>
          <a:graphicData uri="http://schemas.openxmlformats.org/presentationml/2006/ole">
            <mc:AlternateContent xmlns:mc="http://schemas.openxmlformats.org/markup-compatibility/2006">
              <mc:Choice xmlns:v="urn:schemas-microsoft-com:vml" Requires="v">
                <p:oleObj name="Document" r:id="rId6" imgW="6263549" imgH="3232682" progId="Word.Document.12">
                  <p:embed/>
                </p:oleObj>
              </mc:Choice>
              <mc:Fallback>
                <p:oleObj name="Document" r:id="rId6" imgW="6263549" imgH="3232682" progId="Word.Document.12">
                  <p:embed/>
                  <p:pic>
                    <p:nvPicPr>
                      <p:cNvPr id="20" name="对象 19">
                        <a:extLst>
                          <a:ext uri="{FF2B5EF4-FFF2-40B4-BE49-F238E27FC236}">
                            <a16:creationId xmlns:a16="http://schemas.microsoft.com/office/drawing/2014/main" id="{17993CD9-8D46-4B0D-BD38-4C9EAC5C5245}"/>
                          </a:ext>
                        </a:extLst>
                      </p:cNvPr>
                      <p:cNvPicPr/>
                      <p:nvPr/>
                    </p:nvPicPr>
                    <p:blipFill>
                      <a:blip r:embed="rId7"/>
                      <a:stretch>
                        <a:fillRect/>
                      </a:stretch>
                    </p:blipFill>
                    <p:spPr>
                      <a:xfrm>
                        <a:off x="723219" y="3261439"/>
                        <a:ext cx="4528899" cy="2336756"/>
                      </a:xfrm>
                      <a:prstGeom prst="rect">
                        <a:avLst/>
                      </a:prstGeom>
                    </p:spPr>
                  </p:pic>
                </p:oleObj>
              </mc:Fallback>
            </mc:AlternateContent>
          </a:graphicData>
        </a:graphic>
      </p:graphicFrame>
      <p:sp>
        <p:nvSpPr>
          <p:cNvPr id="24" name="文本框 23">
            <a:extLst>
              <a:ext uri="{FF2B5EF4-FFF2-40B4-BE49-F238E27FC236}">
                <a16:creationId xmlns:a16="http://schemas.microsoft.com/office/drawing/2014/main" id="{22B13D55-3E2D-4674-B997-C2BE259AEF70}"/>
              </a:ext>
            </a:extLst>
          </p:cNvPr>
          <p:cNvSpPr txBox="1"/>
          <p:nvPr/>
        </p:nvSpPr>
        <p:spPr>
          <a:xfrm>
            <a:off x="949145" y="5715711"/>
            <a:ext cx="4572000" cy="379078"/>
          </a:xfrm>
          <a:prstGeom prst="rect">
            <a:avLst/>
          </a:prstGeom>
          <a:noFill/>
        </p:spPr>
        <p:txBody>
          <a:bodyPr wrap="square">
            <a:spAutoFit/>
          </a:bodyPr>
          <a:lstStyle/>
          <a:p>
            <a:pPr algn="just">
              <a:lnSpc>
                <a:spcPct val="130000"/>
              </a:lnSpc>
            </a:pPr>
            <a:r>
              <a:rPr lang="en-US" altLang="zh-CN" sz="1600" b="1" dirty="0">
                <a:latin typeface="Arial" panose="020B0604020202020204" pitchFamily="34" charset="0"/>
                <a:ea typeface="Microsoft YaHei" panose="020B0503020204020204" pitchFamily="34" charset="-122"/>
                <a:cs typeface="+mn-ea"/>
                <a:sym typeface="Arial" panose="020B0604020202020204" pitchFamily="34" charset="0"/>
              </a:rPr>
              <a:t>CE: 72%, (95 cycles at </a:t>
            </a:r>
            <a:r>
              <a:rPr lang="en-US" altLang="zh-CN" sz="1600" b="1" i="1" dirty="0">
                <a:latin typeface="Arial" panose="020B0604020202020204" pitchFamily="34" charset="0"/>
                <a:ea typeface="Microsoft YaHei" panose="020B0503020204020204" pitchFamily="34" charset="-122"/>
                <a:cs typeface="+mn-ea"/>
                <a:sym typeface="Arial" panose="020B0604020202020204" pitchFamily="34" charset="0"/>
              </a:rPr>
              <a:t>J</a:t>
            </a:r>
            <a:r>
              <a:rPr lang="en-US" altLang="zh-CN" sz="1600" b="1" dirty="0">
                <a:latin typeface="Arial" panose="020B0604020202020204" pitchFamily="34" charset="0"/>
                <a:ea typeface="Microsoft YaHei" panose="020B0503020204020204" pitchFamily="34" charset="-122"/>
                <a:cs typeface="+mn-ea"/>
                <a:sym typeface="Arial" panose="020B0604020202020204" pitchFamily="34" charset="0"/>
              </a:rPr>
              <a:t> of 1 mA cm</a:t>
            </a:r>
            <a:r>
              <a:rPr lang="en-US" altLang="zh-CN" sz="1600" b="1" baseline="30000" dirty="0">
                <a:latin typeface="Arial" panose="020B0604020202020204" pitchFamily="34" charset="0"/>
                <a:ea typeface="Microsoft YaHei" panose="020B0503020204020204" pitchFamily="34" charset="-122"/>
                <a:cs typeface="+mn-ea"/>
                <a:sym typeface="Arial" panose="020B0604020202020204" pitchFamily="34" charset="0"/>
              </a:rPr>
              <a:t>-2</a:t>
            </a:r>
            <a:r>
              <a:rPr lang="en-US" altLang="zh-CN" sz="1600" b="1" dirty="0">
                <a:latin typeface="Arial" panose="020B0604020202020204" pitchFamily="34" charset="0"/>
                <a:ea typeface="Microsoft YaHei" panose="020B0503020204020204" pitchFamily="34" charset="-122"/>
                <a:cs typeface="+mn-ea"/>
                <a:sym typeface="Arial" panose="020B0604020202020204" pitchFamily="34" charset="0"/>
              </a:rPr>
              <a:t>)</a:t>
            </a:r>
            <a:endParaRPr lang="zh-CN" altLang="en-US" sz="1600" b="1" dirty="0">
              <a:latin typeface="Arial" panose="020B0604020202020204" pitchFamily="34" charset="0"/>
              <a:ea typeface="Microsoft YaHei" panose="020B0503020204020204" pitchFamily="34" charset="-122"/>
              <a:cs typeface="+mn-ea"/>
              <a:sym typeface="Arial" panose="020B0604020202020204" pitchFamily="34" charset="0"/>
            </a:endParaRPr>
          </a:p>
        </p:txBody>
      </p:sp>
    </p:spTree>
    <p:extLst>
      <p:ext uri="{BB962C8B-B14F-4D97-AF65-F5344CB8AC3E}">
        <p14:creationId xmlns:p14="http://schemas.microsoft.com/office/powerpoint/2010/main" val="42222163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5F4BA1D8-5557-4E9E-B211-FB9463C598FF}"/>
              </a:ext>
            </a:extLst>
          </p:cNvPr>
          <p:cNvGrpSpPr/>
          <p:nvPr/>
        </p:nvGrpSpPr>
        <p:grpSpPr>
          <a:xfrm>
            <a:off x="7235418" y="9296"/>
            <a:ext cx="1616739" cy="773812"/>
            <a:chOff x="7235418" y="9296"/>
            <a:chExt cx="1616739" cy="773812"/>
          </a:xfrm>
        </p:grpSpPr>
        <p:pic>
          <p:nvPicPr>
            <p:cNvPr id="21" name="Picture 2" descr="https://timgsa.baidu.com/timg?image&amp;quality=80&amp;size=b9999_10000&amp;sec=1511846412595&amp;di=14b6c1115f5a5e45a426a0e55ab8509b&amp;imgtype=0&amp;src=http%3A%2F%2Fzs.tju.edu.cn%2Fyxjs%2Fyxsz%2F201606%2FW020160621426099109459.png">
              <a:extLst>
                <a:ext uri="{FF2B5EF4-FFF2-40B4-BE49-F238E27FC236}">
                  <a16:creationId xmlns:a16="http://schemas.microsoft.com/office/drawing/2014/main" id="{90813AB0-989F-411F-A49F-149D5874830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45786" y="23090"/>
              <a:ext cx="706371" cy="706371"/>
            </a:xfrm>
            <a:prstGeom prst="rect">
              <a:avLst/>
            </a:prstGeom>
            <a:noFill/>
            <a:extLst>
              <a:ext uri="{909E8E84-426E-40DD-AFC4-6F175D3DCCD1}">
                <a14:hiddenFill xmlns:a14="http://schemas.microsoft.com/office/drawing/2010/main">
                  <a:solidFill>
                    <a:srgbClr val="FFFFFF"/>
                  </a:solidFill>
                </a14:hiddenFill>
              </a:ext>
            </a:extLst>
          </p:spPr>
        </p:pic>
        <p:pic>
          <p:nvPicPr>
            <p:cNvPr id="22" name="图片 10">
              <a:extLst>
                <a:ext uri="{FF2B5EF4-FFF2-40B4-BE49-F238E27FC236}">
                  <a16:creationId xmlns:a16="http://schemas.microsoft.com/office/drawing/2014/main" id="{A9E00AFC-5BD6-4DA5-B51D-8931764404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5418" y="9296"/>
              <a:ext cx="910368" cy="773812"/>
            </a:xfrm>
            <a:prstGeom prst="rect">
              <a:avLst/>
            </a:prstGeom>
          </p:spPr>
        </p:pic>
      </p:grpSp>
      <p:sp>
        <p:nvSpPr>
          <p:cNvPr id="4" name="Slide Number Placeholder 3">
            <a:extLst>
              <a:ext uri="{FF2B5EF4-FFF2-40B4-BE49-F238E27FC236}">
                <a16:creationId xmlns:a16="http://schemas.microsoft.com/office/drawing/2014/main" id="{0644AA93-988A-4991-BF54-56D051147294}"/>
              </a:ext>
            </a:extLst>
          </p:cNvPr>
          <p:cNvSpPr>
            <a:spLocks noGrp="1"/>
          </p:cNvSpPr>
          <p:nvPr>
            <p:ph type="sldNum" sz="quarter" idx="12"/>
          </p:nvPr>
        </p:nvSpPr>
        <p:spPr/>
        <p:txBody>
          <a:bodyPr/>
          <a:lstStyle/>
          <a:p>
            <a:fld id="{64E638CD-22ED-4189-A410-DF187C4A0AA6}" type="slidenum">
              <a:rPr lang="x-none" smtClean="0">
                <a:ea typeface="Microsoft YaHei" panose="020B0503020204020204" pitchFamily="34" charset="-122"/>
                <a:sym typeface="Arial" panose="020B0604020202020204" pitchFamily="34" charset="0"/>
              </a:rPr>
              <a:t>2</a:t>
            </a:fld>
            <a:endParaRPr lang="x-none" dirty="0">
              <a:ea typeface="Microsoft YaHei" panose="020B0503020204020204" pitchFamily="34" charset="-122"/>
              <a:sym typeface="Arial" panose="020B0604020202020204" pitchFamily="34" charset="0"/>
            </a:endParaRPr>
          </a:p>
        </p:txBody>
      </p:sp>
      <p:sp>
        <p:nvSpPr>
          <p:cNvPr id="5" name="TextBox 4">
            <a:extLst>
              <a:ext uri="{FF2B5EF4-FFF2-40B4-BE49-F238E27FC236}">
                <a16:creationId xmlns:a16="http://schemas.microsoft.com/office/drawing/2014/main" id="{B871BA6C-2BB1-4014-9F5F-1D33A2EEE154}"/>
              </a:ext>
            </a:extLst>
          </p:cNvPr>
          <p:cNvSpPr txBox="1">
            <a:spLocks noChangeArrowheads="1"/>
          </p:cNvSpPr>
          <p:nvPr/>
        </p:nvSpPr>
        <p:spPr bwMode="auto">
          <a:xfrm>
            <a:off x="221262" y="115931"/>
            <a:ext cx="15440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fontAlgn="base" hangingPunct="1">
              <a:spcBef>
                <a:spcPct val="0"/>
              </a:spcBef>
              <a:spcAft>
                <a:spcPct val="0"/>
              </a:spcAft>
            </a:pPr>
            <a:r>
              <a:rPr lang="en-US" altLang="zh-CN" sz="2800" b="1" dirty="0">
                <a:solidFill>
                  <a:prstClr val="black"/>
                </a:solidFill>
                <a:latin typeface="Arial" panose="020B0604020202020204" pitchFamily="34" charset="0"/>
                <a:ea typeface="Microsoft YaHei" panose="020B0503020204020204" pitchFamily="34" charset="-122"/>
                <a:cs typeface="宋体" charset="0"/>
                <a:sym typeface="Arial" panose="020B0604020202020204" pitchFamily="34" charset="0"/>
              </a:rPr>
              <a:t>Content</a:t>
            </a:r>
            <a:endParaRPr lang="zh-CN" altLang="en-US" sz="2800" b="1" dirty="0">
              <a:solidFill>
                <a:prstClr val="black"/>
              </a:solidFill>
              <a:latin typeface="Arial" panose="020B0604020202020204" pitchFamily="34" charset="0"/>
              <a:ea typeface="Microsoft YaHei" panose="020B0503020204020204" pitchFamily="34" charset="-122"/>
              <a:cs typeface="宋体" charset="0"/>
              <a:sym typeface="Arial" panose="020B0604020202020204" pitchFamily="34" charset="0"/>
            </a:endParaRPr>
          </a:p>
        </p:txBody>
      </p:sp>
      <p:grpSp>
        <p:nvGrpSpPr>
          <p:cNvPr id="17" name="Group 192">
            <a:extLst>
              <a:ext uri="{FF2B5EF4-FFF2-40B4-BE49-F238E27FC236}">
                <a16:creationId xmlns:a16="http://schemas.microsoft.com/office/drawing/2014/main" id="{91E1CDF0-B80E-48CF-BF20-52206AE6A57E}"/>
              </a:ext>
            </a:extLst>
          </p:cNvPr>
          <p:cNvGrpSpPr>
            <a:grpSpLocks/>
          </p:cNvGrpSpPr>
          <p:nvPr/>
        </p:nvGrpSpPr>
        <p:grpSpPr bwMode="auto">
          <a:xfrm>
            <a:off x="262800" y="707502"/>
            <a:ext cx="8553322" cy="143588"/>
            <a:chOff x="192" y="491"/>
            <a:chExt cx="5489" cy="85"/>
          </a:xfrm>
          <a:solidFill>
            <a:srgbClr val="00B0F0"/>
          </a:solidFill>
        </p:grpSpPr>
        <p:sp>
          <p:nvSpPr>
            <p:cNvPr id="19" name="Rectangle 193">
              <a:extLst>
                <a:ext uri="{FF2B5EF4-FFF2-40B4-BE49-F238E27FC236}">
                  <a16:creationId xmlns:a16="http://schemas.microsoft.com/office/drawing/2014/main" id="{57CC541A-682F-481A-8C46-7CB2C35192AB}"/>
                </a:ext>
              </a:extLst>
            </p:cNvPr>
            <p:cNvSpPr>
              <a:spLocks noChangeArrowheads="1"/>
            </p:cNvSpPr>
            <p:nvPr/>
          </p:nvSpPr>
          <p:spPr bwMode="gray">
            <a:xfrm>
              <a:off x="192" y="491"/>
              <a:ext cx="1226" cy="85"/>
            </a:xfrm>
            <a:prstGeom prst="rect">
              <a:avLst/>
            </a:prstGeom>
            <a:solidFill>
              <a:srgbClr val="01458B"/>
            </a:solidFill>
            <a:ln w="9525">
              <a:solidFill>
                <a:srgbClr val="01458B"/>
              </a:solidFill>
              <a:miter lim="800000"/>
              <a:headEnd/>
              <a:tailEnd/>
            </a:ln>
            <a:effectLst/>
          </p:spPr>
          <p:txBody>
            <a:bodyPr wrap="none" anchor="ctr"/>
            <a:lstStyle/>
            <a:p>
              <a:endParaRPr lang="zh-CN" altLang="en-US">
                <a:solidFill>
                  <a:prstClr val="black"/>
                </a:solidFill>
                <a:latin typeface="Arial" panose="020B0604020202020204" pitchFamily="34" charset="0"/>
                <a:ea typeface="Microsoft YaHei" panose="020B0503020204020204" pitchFamily="34" charset="-122"/>
                <a:sym typeface="Arial" panose="020B0604020202020204" pitchFamily="34" charset="0"/>
              </a:endParaRPr>
            </a:p>
          </p:txBody>
        </p:sp>
        <p:sp>
          <p:nvSpPr>
            <p:cNvPr id="20" name="Line 194">
              <a:extLst>
                <a:ext uri="{FF2B5EF4-FFF2-40B4-BE49-F238E27FC236}">
                  <a16:creationId xmlns:a16="http://schemas.microsoft.com/office/drawing/2014/main" id="{0E313306-595E-4B74-8B38-653537BDC527}"/>
                </a:ext>
              </a:extLst>
            </p:cNvPr>
            <p:cNvSpPr>
              <a:spLocks noChangeShapeType="1"/>
            </p:cNvSpPr>
            <p:nvPr/>
          </p:nvSpPr>
          <p:spPr bwMode="gray">
            <a:xfrm>
              <a:off x="192" y="576"/>
              <a:ext cx="5489" cy="0"/>
            </a:xfrm>
            <a:prstGeom prst="line">
              <a:avLst/>
            </a:prstGeom>
            <a:grpFill/>
            <a:ln w="19050">
              <a:solidFill>
                <a:srgbClr val="01458B"/>
              </a:solidFill>
              <a:round/>
              <a:headEnd/>
              <a:tailEnd/>
            </a:ln>
            <a:effectLst/>
          </p:spPr>
          <p:txBody>
            <a:bodyPr/>
            <a:lstStyle/>
            <a:p>
              <a:endParaRPr lang="zh-CN" altLang="en-US">
                <a:solidFill>
                  <a:prstClr val="black"/>
                </a:solidFill>
                <a:latin typeface="Arial" panose="020B0604020202020204" pitchFamily="34" charset="0"/>
                <a:ea typeface="Microsoft YaHei" panose="020B0503020204020204" pitchFamily="34" charset="-122"/>
                <a:sym typeface="Arial" panose="020B0604020202020204" pitchFamily="34" charset="0"/>
              </a:endParaRPr>
            </a:p>
          </p:txBody>
        </p:sp>
      </p:grpSp>
      <p:sp>
        <p:nvSpPr>
          <p:cNvPr id="11" name="TextBox 10">
            <a:extLst>
              <a:ext uri="{FF2B5EF4-FFF2-40B4-BE49-F238E27FC236}">
                <a16:creationId xmlns:a16="http://schemas.microsoft.com/office/drawing/2014/main" id="{6AFE4522-DD83-4302-B661-3155C913DD4D}"/>
              </a:ext>
            </a:extLst>
          </p:cNvPr>
          <p:cNvSpPr txBox="1"/>
          <p:nvPr/>
        </p:nvSpPr>
        <p:spPr>
          <a:xfrm>
            <a:off x="1690436" y="2092513"/>
            <a:ext cx="6641905" cy="2843664"/>
          </a:xfrm>
          <a:prstGeom prst="rect">
            <a:avLst/>
          </a:prstGeom>
          <a:noFill/>
        </p:spPr>
        <p:txBody>
          <a:bodyPr wrap="square" rtlCol="0">
            <a:spAutoFit/>
          </a:bodyPr>
          <a:lstStyle/>
          <a:p>
            <a:pPr marL="457200" indent="-457200">
              <a:lnSpc>
                <a:spcPct val="150000"/>
              </a:lnSpc>
              <a:buFont typeface="Wingdings" pitchFamily="2" charset="2"/>
              <a:buChar char="Ø"/>
            </a:pPr>
            <a:r>
              <a:rPr lang="en-US" altLang="zh-CN" sz="2600" b="1" dirty="0">
                <a:solidFill>
                  <a:srgbClr val="01458B"/>
                </a:solidFill>
                <a:latin typeface="Arial" panose="020B0604020202020204" pitchFamily="34" charset="0"/>
                <a:ea typeface="Microsoft YaHei" panose="020B0503020204020204" pitchFamily="34" charset="-122"/>
                <a:cs typeface="Times New Roman" pitchFamily="18" charset="0"/>
                <a:sym typeface="Arial" panose="020B0604020202020204" pitchFamily="34" charset="0"/>
              </a:rPr>
              <a:t>Background</a:t>
            </a:r>
          </a:p>
          <a:p>
            <a:pPr marL="457200" indent="-457200">
              <a:lnSpc>
                <a:spcPct val="150000"/>
              </a:lnSpc>
              <a:buFont typeface="Wingdings" pitchFamily="2" charset="2"/>
              <a:buChar char="Ø"/>
            </a:pPr>
            <a:r>
              <a:rPr lang="en-US" altLang="zh-CN" sz="2600" b="1" dirty="0">
                <a:solidFill>
                  <a:srgbClr val="01458B"/>
                </a:solidFill>
                <a:latin typeface="Arial" panose="020B0604020202020204" pitchFamily="34" charset="0"/>
                <a:ea typeface="Microsoft YaHei" panose="020B0503020204020204" pitchFamily="34" charset="-122"/>
                <a:cs typeface="Times New Roman" pitchFamily="18" charset="0"/>
                <a:sym typeface="Arial" panose="020B0604020202020204" pitchFamily="34" charset="0"/>
              </a:rPr>
              <a:t>Our recent work on active materials</a:t>
            </a:r>
          </a:p>
          <a:p>
            <a:pPr marL="457200" indent="-457200">
              <a:lnSpc>
                <a:spcPct val="150000"/>
              </a:lnSpc>
              <a:buFont typeface="Wingdings" pitchFamily="2" charset="2"/>
              <a:buChar char="Ø"/>
            </a:pPr>
            <a:r>
              <a:rPr lang="en-US" altLang="zh-CN" sz="2600" b="1" dirty="0">
                <a:solidFill>
                  <a:srgbClr val="01458B"/>
                </a:solidFill>
                <a:latin typeface="Arial" panose="020B0604020202020204" pitchFamily="34" charset="0"/>
                <a:ea typeface="Microsoft YaHei" panose="020B0503020204020204" pitchFamily="34" charset="-122"/>
                <a:cs typeface="Times New Roman" pitchFamily="18" charset="0"/>
                <a:sym typeface="Arial" panose="020B0604020202020204" pitchFamily="34" charset="0"/>
              </a:rPr>
              <a:t>Our recent work on membranes</a:t>
            </a:r>
          </a:p>
          <a:p>
            <a:pPr marL="457200" indent="-457200">
              <a:lnSpc>
                <a:spcPct val="150000"/>
              </a:lnSpc>
              <a:buFont typeface="Wingdings" pitchFamily="2" charset="2"/>
              <a:buChar char="Ø"/>
            </a:pPr>
            <a:r>
              <a:rPr lang="en-US" altLang="zh-CN" sz="2600" b="1" dirty="0">
                <a:solidFill>
                  <a:srgbClr val="01458B"/>
                </a:solidFill>
                <a:latin typeface="Arial" panose="020B0604020202020204" pitchFamily="34" charset="0"/>
                <a:ea typeface="Microsoft YaHei" panose="020B0503020204020204" pitchFamily="34" charset="-122"/>
                <a:cs typeface="Times New Roman" pitchFamily="18" charset="0"/>
                <a:sym typeface="Arial" panose="020B0604020202020204" pitchFamily="34" charset="0"/>
              </a:rPr>
              <a:t>Summary  </a:t>
            </a:r>
          </a:p>
          <a:p>
            <a:pPr>
              <a:lnSpc>
                <a:spcPct val="150000"/>
              </a:lnSpc>
            </a:pPr>
            <a:endParaRPr lang="en-US" altLang="zh-CN" sz="2600" b="1" baseline="-25000" dirty="0">
              <a:solidFill>
                <a:srgbClr val="01458B"/>
              </a:solidFill>
              <a:latin typeface="Arial" panose="020B0604020202020204" pitchFamily="34" charset="0"/>
              <a:ea typeface="Microsoft YaHei" panose="020B0503020204020204" pitchFamily="34" charset="-122"/>
              <a:cs typeface="Times New Roman" pitchFamily="18" charset="0"/>
              <a:sym typeface="Arial" panose="020B0604020202020204" pitchFamily="34" charset="0"/>
            </a:endParaRPr>
          </a:p>
        </p:txBody>
      </p:sp>
    </p:spTree>
    <p:extLst>
      <p:ext uri="{BB962C8B-B14F-4D97-AF65-F5344CB8AC3E}">
        <p14:creationId xmlns:p14="http://schemas.microsoft.com/office/powerpoint/2010/main" val="24522342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44AA93-988A-4991-BF54-56D051147294}"/>
              </a:ext>
            </a:extLst>
          </p:cNvPr>
          <p:cNvSpPr>
            <a:spLocks noGrp="1"/>
          </p:cNvSpPr>
          <p:nvPr>
            <p:ph type="sldNum" sz="quarter" idx="12"/>
          </p:nvPr>
        </p:nvSpPr>
        <p:spPr/>
        <p:txBody>
          <a:bodyPr/>
          <a:lstStyle/>
          <a:p>
            <a:fld id="{64E638CD-22ED-4189-A410-DF187C4A0AA6}" type="slidenum">
              <a:rPr lang="en-FI" smtClean="0">
                <a:latin typeface="Arial" panose="020B0604020202020204" pitchFamily="34" charset="0"/>
                <a:ea typeface="Microsoft YaHei" panose="020B0503020204020204" pitchFamily="34" charset="-122"/>
                <a:cs typeface="+mn-ea"/>
                <a:sym typeface="Arial" panose="020B0604020202020204" pitchFamily="34" charset="0"/>
              </a:rPr>
              <a:t>20</a:t>
            </a:fld>
            <a:endParaRPr lang="en-FI" dirty="0">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5" name="TextBox 4">
            <a:extLst>
              <a:ext uri="{FF2B5EF4-FFF2-40B4-BE49-F238E27FC236}">
                <a16:creationId xmlns:a16="http://schemas.microsoft.com/office/drawing/2014/main" id="{B871BA6C-2BB1-4014-9F5F-1D33A2EEE154}"/>
              </a:ext>
            </a:extLst>
          </p:cNvPr>
          <p:cNvSpPr txBox="1">
            <a:spLocks noChangeArrowheads="1"/>
          </p:cNvSpPr>
          <p:nvPr/>
        </p:nvSpPr>
        <p:spPr bwMode="auto">
          <a:xfrm>
            <a:off x="221262" y="115931"/>
            <a:ext cx="61558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fontAlgn="base" hangingPunct="1">
              <a:spcBef>
                <a:spcPct val="0"/>
              </a:spcBef>
              <a:spcAft>
                <a:spcPct val="0"/>
              </a:spcAft>
            </a:pPr>
            <a:r>
              <a:rPr lang="en-US" altLang="zh-CN" sz="2400" b="1" dirty="0">
                <a:solidFill>
                  <a:prstClr val="black"/>
                </a:solidFill>
                <a:latin typeface="Arial" panose="020B0604020202020204" pitchFamily="34" charset="0"/>
                <a:ea typeface="Microsoft YaHei" panose="020B0503020204020204" pitchFamily="34" charset="-122"/>
                <a:cs typeface="+mn-ea"/>
                <a:sym typeface="Arial" panose="020B0604020202020204" pitchFamily="34" charset="0"/>
              </a:rPr>
              <a:t>Enhance </a:t>
            </a:r>
            <a:r>
              <a:rPr lang="en-US" altLang="zh-CN" sz="2400" b="1" dirty="0" err="1">
                <a:solidFill>
                  <a:prstClr val="black"/>
                </a:solidFill>
                <a:latin typeface="Arial" panose="020B0604020202020204" pitchFamily="34" charset="0"/>
                <a:ea typeface="Microsoft YaHei" panose="020B0503020204020204" pitchFamily="34" charset="-122"/>
                <a:cs typeface="+mn-ea"/>
                <a:sym typeface="Arial" panose="020B0604020202020204" pitchFamily="34" charset="0"/>
              </a:rPr>
              <a:t>BzNSN</a:t>
            </a:r>
            <a:r>
              <a:rPr lang="en-US" altLang="zh-CN" sz="2400" b="1" dirty="0">
                <a:solidFill>
                  <a:prstClr val="black"/>
                </a:solidFill>
                <a:latin typeface="Arial" panose="020B0604020202020204" pitchFamily="34" charset="0"/>
                <a:ea typeface="Microsoft YaHei" panose="020B0503020204020204" pitchFamily="34" charset="-122"/>
                <a:cs typeface="+mn-ea"/>
                <a:sym typeface="Arial" panose="020B0604020202020204" pitchFamily="34" charset="0"/>
              </a:rPr>
              <a:t>/DBMMB based NARFBs</a:t>
            </a:r>
          </a:p>
        </p:txBody>
      </p:sp>
      <p:pic>
        <p:nvPicPr>
          <p:cNvPr id="11" name="图片 7">
            <a:extLst>
              <a:ext uri="{FF2B5EF4-FFF2-40B4-BE49-F238E27FC236}">
                <a16:creationId xmlns:a16="http://schemas.microsoft.com/office/drawing/2014/main" id="{82E951B7-F0FE-45FA-976A-71DB9B285BC8}"/>
              </a:ext>
            </a:extLst>
          </p:cNvPr>
          <p:cNvPicPr>
            <a:picLocks noChangeAspect="1"/>
          </p:cNvPicPr>
          <p:nvPr/>
        </p:nvPicPr>
        <p:blipFill rotWithShape="1">
          <a:blip r:embed="rId3"/>
          <a:srcRect l="4644" t="8557"/>
          <a:stretch/>
        </p:blipFill>
        <p:spPr>
          <a:xfrm>
            <a:off x="518062" y="2909442"/>
            <a:ext cx="5783661" cy="2983567"/>
          </a:xfrm>
          <a:prstGeom prst="rect">
            <a:avLst/>
          </a:prstGeom>
        </p:spPr>
      </p:pic>
      <p:sp>
        <p:nvSpPr>
          <p:cNvPr id="33" name="矩形 20">
            <a:extLst>
              <a:ext uri="{FF2B5EF4-FFF2-40B4-BE49-F238E27FC236}">
                <a16:creationId xmlns:a16="http://schemas.microsoft.com/office/drawing/2014/main" id="{F9600461-CBBB-49F1-B8E8-9B5ECF4CF41A}"/>
              </a:ext>
            </a:extLst>
          </p:cNvPr>
          <p:cNvSpPr/>
          <p:nvPr/>
        </p:nvSpPr>
        <p:spPr bwMode="auto">
          <a:xfrm>
            <a:off x="7900517" y="905938"/>
            <a:ext cx="309563" cy="354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39" name="矩形 10">
            <a:extLst>
              <a:ext uri="{FF2B5EF4-FFF2-40B4-BE49-F238E27FC236}">
                <a16:creationId xmlns:a16="http://schemas.microsoft.com/office/drawing/2014/main" id="{4215677F-6160-4C9C-8E80-F718EB3AF1A6}"/>
              </a:ext>
            </a:extLst>
          </p:cNvPr>
          <p:cNvSpPr/>
          <p:nvPr/>
        </p:nvSpPr>
        <p:spPr>
          <a:xfrm>
            <a:off x="503578" y="6444477"/>
            <a:ext cx="5591220" cy="276999"/>
          </a:xfrm>
          <a:prstGeom prst="rect">
            <a:avLst/>
          </a:prstGeom>
        </p:spPr>
        <p:txBody>
          <a:bodyPr wrap="square">
            <a:spAutoFit/>
          </a:bodyPr>
          <a:lstStyle/>
          <a:p>
            <a:pPr>
              <a:defRPr/>
            </a:pPr>
            <a:r>
              <a:rPr lang="en-US" altLang="zh-CN" sz="1200" dirty="0">
                <a:solidFill>
                  <a:schemeClr val="bg2">
                    <a:lumMod val="50000"/>
                  </a:schemeClr>
                </a:solidFill>
                <a:latin typeface="Arial" panose="020B0604020202020204" pitchFamily="34" charset="0"/>
                <a:ea typeface="Microsoft YaHei" panose="020B0503020204020204" pitchFamily="34" charset="-122"/>
                <a:cs typeface="+mn-ea"/>
                <a:sym typeface="Arial" panose="020B0604020202020204" pitchFamily="34" charset="0"/>
              </a:rPr>
              <a:t>J. Power Sources. 2019, 443, 227283.</a:t>
            </a:r>
          </a:p>
        </p:txBody>
      </p:sp>
      <p:sp>
        <p:nvSpPr>
          <p:cNvPr id="40" name="Rectangle 39">
            <a:extLst>
              <a:ext uri="{FF2B5EF4-FFF2-40B4-BE49-F238E27FC236}">
                <a16:creationId xmlns:a16="http://schemas.microsoft.com/office/drawing/2014/main" id="{D0EDA4C0-21BE-44AD-B29A-904680B8E255}"/>
              </a:ext>
            </a:extLst>
          </p:cNvPr>
          <p:cNvSpPr/>
          <p:nvPr/>
        </p:nvSpPr>
        <p:spPr>
          <a:xfrm>
            <a:off x="691355" y="1036011"/>
            <a:ext cx="8752524" cy="1495281"/>
          </a:xfrm>
          <a:prstGeom prst="rect">
            <a:avLst/>
          </a:prstGeom>
        </p:spPr>
        <p:txBody>
          <a:bodyPr wrap="square">
            <a:spAutoFit/>
          </a:bodyPr>
          <a:lstStyle/>
          <a:p>
            <a:pPr>
              <a:lnSpc>
                <a:spcPct val="130000"/>
              </a:lnSpc>
            </a:pPr>
            <a:r>
              <a:rPr lang="en-US" altLang="zh-CN" b="1" dirty="0">
                <a:latin typeface="Arial" panose="020B0604020202020204" pitchFamily="34" charset="0"/>
                <a:ea typeface="Microsoft YaHei" panose="020B0503020204020204" pitchFamily="34" charset="-122"/>
                <a:cs typeface="+mn-ea"/>
                <a:sym typeface="Arial" panose="020B0604020202020204" pitchFamily="34" charset="0"/>
              </a:rPr>
              <a:t>Positive: </a:t>
            </a:r>
            <a:endParaRPr lang="en-FI" altLang="zh-CN" b="1" dirty="0">
              <a:latin typeface="Arial" panose="020B0604020202020204" pitchFamily="34" charset="0"/>
              <a:ea typeface="Microsoft YaHei" panose="020B0503020204020204" pitchFamily="34" charset="-122"/>
              <a:cs typeface="+mn-ea"/>
              <a:sym typeface="Arial" panose="020B0604020202020204" pitchFamily="34" charset="0"/>
            </a:endParaRPr>
          </a:p>
          <a:p>
            <a:pPr lvl="1">
              <a:lnSpc>
                <a:spcPct val="130000"/>
              </a:lnSpc>
            </a:pPr>
            <a:r>
              <a:rPr lang="en-US" altLang="zh-CN" dirty="0">
                <a:latin typeface="Arial" panose="020B0604020202020204" pitchFamily="34" charset="0"/>
                <a:ea typeface="Microsoft YaHei" panose="020B0503020204020204" pitchFamily="34" charset="-122"/>
                <a:cs typeface="+mn-ea"/>
                <a:sym typeface="Arial" panose="020B0604020202020204" pitchFamily="34" charset="0"/>
              </a:rPr>
              <a:t>2,5-di-tert-butyl-1-methoxy-4-[2’- </a:t>
            </a:r>
            <a:r>
              <a:rPr lang="en-US" altLang="zh-CN" dirty="0" err="1">
                <a:latin typeface="Arial" panose="020B0604020202020204" pitchFamily="34" charset="0"/>
                <a:ea typeface="Microsoft YaHei" panose="020B0503020204020204" pitchFamily="34" charset="-122"/>
                <a:cs typeface="+mn-ea"/>
                <a:sym typeface="Arial" panose="020B0604020202020204" pitchFamily="34" charset="0"/>
              </a:rPr>
              <a:t>methoxyethoxy</a:t>
            </a:r>
            <a:r>
              <a:rPr lang="en-US" altLang="zh-CN" dirty="0">
                <a:latin typeface="Arial" panose="020B0604020202020204" pitchFamily="34" charset="0"/>
                <a:ea typeface="Microsoft YaHei" panose="020B0503020204020204" pitchFamily="34" charset="-122"/>
                <a:cs typeface="+mn-ea"/>
                <a:sym typeface="Arial" panose="020B0604020202020204" pitchFamily="34" charset="0"/>
              </a:rPr>
              <a:t>]benzene (</a:t>
            </a:r>
            <a:r>
              <a:rPr lang="en-US" dirty="0">
                <a:latin typeface="Arial" panose="020B0604020202020204" pitchFamily="34" charset="0"/>
                <a:ea typeface="Microsoft YaHei" panose="020B0503020204020204" pitchFamily="34" charset="-122"/>
                <a:cs typeface="+mn-ea"/>
                <a:sym typeface="Arial" panose="020B0604020202020204" pitchFamily="34" charset="0"/>
              </a:rPr>
              <a:t>DBMMB)</a:t>
            </a:r>
          </a:p>
          <a:p>
            <a:pPr>
              <a:lnSpc>
                <a:spcPct val="130000"/>
              </a:lnSpc>
            </a:pPr>
            <a:r>
              <a:rPr lang="en-US" b="1" dirty="0">
                <a:latin typeface="Arial" panose="020B0604020202020204" pitchFamily="34" charset="0"/>
                <a:ea typeface="Microsoft YaHei" panose="020B0503020204020204" pitchFamily="34" charset="-122"/>
                <a:cs typeface="+mn-ea"/>
                <a:sym typeface="Arial" panose="020B0604020202020204" pitchFamily="34" charset="0"/>
              </a:rPr>
              <a:t>Negative: </a:t>
            </a:r>
            <a:endParaRPr lang="en-FI" b="1" dirty="0">
              <a:latin typeface="Arial" panose="020B0604020202020204" pitchFamily="34" charset="0"/>
              <a:ea typeface="Microsoft YaHei" panose="020B0503020204020204" pitchFamily="34" charset="-122"/>
              <a:cs typeface="+mn-ea"/>
              <a:sym typeface="Arial" panose="020B0604020202020204" pitchFamily="34" charset="0"/>
            </a:endParaRPr>
          </a:p>
          <a:p>
            <a:pPr lvl="1">
              <a:lnSpc>
                <a:spcPct val="130000"/>
              </a:lnSpc>
            </a:pPr>
            <a:r>
              <a:rPr lang="en-US" dirty="0">
                <a:latin typeface="Arial" panose="020B0604020202020204" pitchFamily="34" charset="0"/>
                <a:ea typeface="Microsoft YaHei" panose="020B0503020204020204" pitchFamily="34" charset="-122"/>
                <a:cs typeface="+mn-ea"/>
                <a:sym typeface="Arial" panose="020B0604020202020204" pitchFamily="34" charset="0"/>
              </a:rPr>
              <a:t>2,1,3-benzothiadiazole (</a:t>
            </a:r>
            <a:r>
              <a:rPr lang="en-US" dirty="0" err="1">
                <a:latin typeface="Arial" panose="020B0604020202020204" pitchFamily="34" charset="0"/>
                <a:ea typeface="Microsoft YaHei" panose="020B0503020204020204" pitchFamily="34" charset="-122"/>
                <a:cs typeface="+mn-ea"/>
                <a:sym typeface="Arial" panose="020B0604020202020204" pitchFamily="34" charset="0"/>
              </a:rPr>
              <a:t>BzNSN</a:t>
            </a:r>
            <a:r>
              <a:rPr lang="en-US" dirty="0">
                <a:latin typeface="Arial" panose="020B0604020202020204" pitchFamily="34" charset="0"/>
                <a:ea typeface="Microsoft YaHei" panose="020B0503020204020204" pitchFamily="34" charset="-122"/>
                <a:cs typeface="+mn-ea"/>
                <a:sym typeface="Arial" panose="020B0604020202020204" pitchFamily="34" charset="0"/>
              </a:rPr>
              <a:t>)</a:t>
            </a:r>
          </a:p>
        </p:txBody>
      </p:sp>
      <p:sp>
        <p:nvSpPr>
          <p:cNvPr id="46" name="矩形 9">
            <a:extLst>
              <a:ext uri="{FF2B5EF4-FFF2-40B4-BE49-F238E27FC236}">
                <a16:creationId xmlns:a16="http://schemas.microsoft.com/office/drawing/2014/main" id="{71E09EE3-8515-4E1E-9EBF-5F82C36EAFE5}"/>
              </a:ext>
            </a:extLst>
          </p:cNvPr>
          <p:cNvSpPr/>
          <p:nvPr/>
        </p:nvSpPr>
        <p:spPr>
          <a:xfrm>
            <a:off x="6524128" y="3833068"/>
            <a:ext cx="2193587" cy="700576"/>
          </a:xfrm>
          <a:prstGeom prst="rect">
            <a:avLst/>
          </a:prstGeom>
        </p:spPr>
        <p:txBody>
          <a:bodyPr wrap="square">
            <a:spAutoFit/>
          </a:bodyPr>
          <a:lstStyle/>
          <a:p>
            <a:pPr algn="ctr">
              <a:lnSpc>
                <a:spcPct val="130000"/>
              </a:lnSpc>
            </a:pPr>
            <a:r>
              <a:rPr lang="en-US" altLang="zh-CN" sz="1600" b="1" dirty="0">
                <a:latin typeface="Arial" panose="020B0604020202020204" pitchFamily="34" charset="0"/>
                <a:ea typeface="Microsoft YaHei" panose="020B0503020204020204" pitchFamily="34" charset="-122"/>
                <a:cs typeface="+mn-ea"/>
                <a:sym typeface="Arial" panose="020B0604020202020204" pitchFamily="34" charset="0"/>
              </a:rPr>
              <a:t>Supporting electrolyte: TEATFSI</a:t>
            </a:r>
          </a:p>
        </p:txBody>
      </p:sp>
      <p:sp>
        <p:nvSpPr>
          <p:cNvPr id="49" name="矩形 12">
            <a:extLst>
              <a:ext uri="{FF2B5EF4-FFF2-40B4-BE49-F238E27FC236}">
                <a16:creationId xmlns:a16="http://schemas.microsoft.com/office/drawing/2014/main" id="{1197C333-47A6-4E13-9584-314A4D2FFC35}"/>
              </a:ext>
            </a:extLst>
          </p:cNvPr>
          <p:cNvSpPr/>
          <p:nvPr/>
        </p:nvSpPr>
        <p:spPr>
          <a:xfrm>
            <a:off x="6826690" y="4937712"/>
            <a:ext cx="1688660" cy="379078"/>
          </a:xfrm>
          <a:prstGeom prst="rect">
            <a:avLst/>
          </a:prstGeom>
        </p:spPr>
        <p:txBody>
          <a:bodyPr wrap="square">
            <a:spAutoFit/>
          </a:bodyPr>
          <a:lstStyle/>
          <a:p>
            <a:pPr algn="ctr">
              <a:lnSpc>
                <a:spcPct val="130000"/>
              </a:lnSpc>
            </a:pPr>
            <a:r>
              <a:rPr lang="en-US" altLang="zh-CN" sz="1600" b="1" dirty="0">
                <a:latin typeface="Arial" panose="020B0604020202020204" pitchFamily="34" charset="0"/>
                <a:ea typeface="Microsoft YaHei" panose="020B0503020204020204" pitchFamily="34" charset="-122"/>
                <a:cs typeface="+mn-ea"/>
                <a:sym typeface="Arial" panose="020B0604020202020204" pitchFamily="34" charset="0"/>
              </a:rPr>
              <a:t>Solvent: </a:t>
            </a:r>
            <a:r>
              <a:rPr lang="en-US" altLang="zh-CN" sz="1600" b="1" dirty="0" err="1">
                <a:latin typeface="Arial" panose="020B0604020202020204" pitchFamily="34" charset="0"/>
                <a:ea typeface="Microsoft YaHei" panose="020B0503020204020204" pitchFamily="34" charset="-122"/>
                <a:cs typeface="+mn-ea"/>
                <a:sym typeface="Arial" panose="020B0604020202020204" pitchFamily="34" charset="0"/>
              </a:rPr>
              <a:t>MeCN</a:t>
            </a:r>
            <a:endParaRPr lang="en-US" altLang="zh-CN" sz="1600" b="1" dirty="0">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52" name="矩形 10">
            <a:extLst>
              <a:ext uri="{FF2B5EF4-FFF2-40B4-BE49-F238E27FC236}">
                <a16:creationId xmlns:a16="http://schemas.microsoft.com/office/drawing/2014/main" id="{A8F9100A-CDB3-4863-964F-ADF09387B127}"/>
              </a:ext>
            </a:extLst>
          </p:cNvPr>
          <p:cNvSpPr/>
          <p:nvPr/>
        </p:nvSpPr>
        <p:spPr>
          <a:xfrm>
            <a:off x="6975447" y="3090446"/>
            <a:ext cx="1234633" cy="338554"/>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CN" sz="1600" b="1" kern="0" dirty="0">
                <a:latin typeface="Arial" panose="020B0604020202020204" pitchFamily="34" charset="0"/>
                <a:ea typeface="Microsoft YaHei" panose="020B0503020204020204" pitchFamily="34" charset="-122"/>
                <a:cs typeface="+mn-ea"/>
                <a:sym typeface="Arial" panose="020B0604020202020204" pitchFamily="34" charset="0"/>
              </a:rPr>
              <a:t>OCV:</a:t>
            </a:r>
            <a:r>
              <a:rPr lang="zh-CN" altLang="en-US" sz="1600" b="1" kern="0" dirty="0">
                <a:latin typeface="Arial" panose="020B0604020202020204" pitchFamily="34" charset="0"/>
                <a:ea typeface="Microsoft YaHei" panose="020B0503020204020204" pitchFamily="34" charset="-122"/>
                <a:cs typeface="+mn-ea"/>
                <a:sym typeface="Arial" panose="020B0604020202020204" pitchFamily="34" charset="0"/>
              </a:rPr>
              <a:t> </a:t>
            </a:r>
            <a:r>
              <a:rPr lang="en-US" altLang="zh-CN" sz="1600" b="1" kern="0" dirty="0">
                <a:latin typeface="Arial" panose="020B0604020202020204" pitchFamily="34" charset="0"/>
                <a:ea typeface="Microsoft YaHei" panose="020B0503020204020204" pitchFamily="34" charset="-122"/>
                <a:cs typeface="+mn-ea"/>
                <a:sym typeface="Arial" panose="020B0604020202020204" pitchFamily="34" charset="0"/>
              </a:rPr>
              <a:t>2.6 V</a:t>
            </a:r>
            <a:endParaRPr lang="zh-CN" altLang="en-US" sz="1600" b="1" dirty="0">
              <a:latin typeface="Arial" panose="020B0604020202020204" pitchFamily="34" charset="0"/>
              <a:ea typeface="Microsoft YaHei" panose="020B0503020204020204" pitchFamily="34" charset="-122"/>
              <a:cs typeface="+mn-ea"/>
              <a:sym typeface="Arial" panose="020B0604020202020204" pitchFamily="34" charset="0"/>
            </a:endParaRPr>
          </a:p>
        </p:txBody>
      </p:sp>
    </p:spTree>
    <p:extLst>
      <p:ext uri="{BB962C8B-B14F-4D97-AF65-F5344CB8AC3E}">
        <p14:creationId xmlns:p14="http://schemas.microsoft.com/office/powerpoint/2010/main" val="31788965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44AA93-988A-4991-BF54-56D051147294}"/>
              </a:ext>
            </a:extLst>
          </p:cNvPr>
          <p:cNvSpPr>
            <a:spLocks noGrp="1"/>
          </p:cNvSpPr>
          <p:nvPr>
            <p:ph type="sldNum" sz="quarter" idx="12"/>
          </p:nvPr>
        </p:nvSpPr>
        <p:spPr/>
        <p:txBody>
          <a:bodyPr/>
          <a:lstStyle/>
          <a:p>
            <a:fld id="{64E638CD-22ED-4189-A410-DF187C4A0AA6}" type="slidenum">
              <a:rPr lang="en-FI" smtClean="0">
                <a:latin typeface="Arial" panose="020B0604020202020204" pitchFamily="34" charset="0"/>
                <a:ea typeface="Microsoft YaHei" panose="020B0503020204020204" pitchFamily="34" charset="-122"/>
                <a:cs typeface="+mn-ea"/>
                <a:sym typeface="Arial" panose="020B0604020202020204" pitchFamily="34" charset="0"/>
              </a:rPr>
              <a:t>21</a:t>
            </a:fld>
            <a:endParaRPr lang="en-FI" dirty="0">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5" name="TextBox 4">
            <a:extLst>
              <a:ext uri="{FF2B5EF4-FFF2-40B4-BE49-F238E27FC236}">
                <a16:creationId xmlns:a16="http://schemas.microsoft.com/office/drawing/2014/main" id="{B871BA6C-2BB1-4014-9F5F-1D33A2EEE154}"/>
              </a:ext>
            </a:extLst>
          </p:cNvPr>
          <p:cNvSpPr txBox="1">
            <a:spLocks noChangeArrowheads="1"/>
          </p:cNvSpPr>
          <p:nvPr/>
        </p:nvSpPr>
        <p:spPr bwMode="auto">
          <a:xfrm>
            <a:off x="221262" y="115931"/>
            <a:ext cx="61558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fontAlgn="base" hangingPunct="1">
              <a:spcBef>
                <a:spcPct val="0"/>
              </a:spcBef>
              <a:spcAft>
                <a:spcPct val="0"/>
              </a:spcAft>
            </a:pPr>
            <a:r>
              <a:rPr lang="en-US" altLang="zh-CN" sz="2400" b="1" dirty="0">
                <a:solidFill>
                  <a:prstClr val="black"/>
                </a:solidFill>
                <a:latin typeface="Arial" panose="020B0604020202020204" pitchFamily="34" charset="0"/>
                <a:ea typeface="Microsoft YaHei" panose="020B0503020204020204" pitchFamily="34" charset="-122"/>
                <a:cs typeface="+mn-ea"/>
                <a:sym typeface="Arial" panose="020B0604020202020204" pitchFamily="34" charset="0"/>
              </a:rPr>
              <a:t>Enhance </a:t>
            </a:r>
            <a:r>
              <a:rPr lang="en-US" altLang="zh-CN" sz="2400" b="1" dirty="0" err="1">
                <a:solidFill>
                  <a:prstClr val="black"/>
                </a:solidFill>
                <a:latin typeface="Arial" panose="020B0604020202020204" pitchFamily="34" charset="0"/>
                <a:ea typeface="Microsoft YaHei" panose="020B0503020204020204" pitchFamily="34" charset="-122"/>
                <a:cs typeface="+mn-ea"/>
                <a:sym typeface="Arial" panose="020B0604020202020204" pitchFamily="34" charset="0"/>
              </a:rPr>
              <a:t>BzNSN</a:t>
            </a:r>
            <a:r>
              <a:rPr lang="en-US" altLang="zh-CN" sz="2400" b="1" dirty="0">
                <a:solidFill>
                  <a:prstClr val="black"/>
                </a:solidFill>
                <a:latin typeface="Arial" panose="020B0604020202020204" pitchFamily="34" charset="0"/>
                <a:ea typeface="Microsoft YaHei" panose="020B0503020204020204" pitchFamily="34" charset="-122"/>
                <a:cs typeface="+mn-ea"/>
                <a:sym typeface="Arial" panose="020B0604020202020204" pitchFamily="34" charset="0"/>
              </a:rPr>
              <a:t>/DBMMB based NARFBs</a:t>
            </a:r>
          </a:p>
        </p:txBody>
      </p:sp>
      <p:sp>
        <p:nvSpPr>
          <p:cNvPr id="25" name="文本框 13">
            <a:extLst>
              <a:ext uri="{FF2B5EF4-FFF2-40B4-BE49-F238E27FC236}">
                <a16:creationId xmlns:a16="http://schemas.microsoft.com/office/drawing/2014/main" id="{0C0B175B-6887-4995-856C-00B5DB3FCDAB}"/>
              </a:ext>
            </a:extLst>
          </p:cNvPr>
          <p:cNvSpPr txBox="1"/>
          <p:nvPr/>
        </p:nvSpPr>
        <p:spPr>
          <a:xfrm>
            <a:off x="4539461" y="4487431"/>
            <a:ext cx="4214830" cy="1979516"/>
          </a:xfrm>
          <a:prstGeom prst="rect">
            <a:avLst/>
          </a:prstGeom>
          <a:noFill/>
        </p:spPr>
        <p:txBody>
          <a:bodyPr wrap="square">
            <a:spAutoFit/>
          </a:bodyPr>
          <a:lstStyle/>
          <a:p>
            <a:pPr algn="just">
              <a:lnSpc>
                <a:spcPct val="130000"/>
              </a:lnSpc>
            </a:pPr>
            <a:r>
              <a:rPr lang="en-US" altLang="zh-CN" sz="1600" b="1" dirty="0">
                <a:latin typeface="Arial" panose="020B0604020202020204" pitchFamily="34" charset="0"/>
                <a:ea typeface="Microsoft YaHei" panose="020B0503020204020204" pitchFamily="34" charset="-122"/>
                <a:cs typeface="+mn-ea"/>
                <a:sym typeface="Arial" panose="020B0604020202020204" pitchFamily="34" charset="0"/>
              </a:rPr>
              <a:t>High compatibility with </a:t>
            </a:r>
            <a:r>
              <a:rPr lang="en-US" altLang="zh-CN" sz="1600" b="1" dirty="0" err="1">
                <a:latin typeface="Arial" panose="020B0604020202020204" pitchFamily="34" charset="0"/>
                <a:ea typeface="Microsoft YaHei" panose="020B0503020204020204" pitchFamily="34" charset="-122"/>
                <a:cs typeface="+mn-ea"/>
                <a:sym typeface="Arial" panose="020B0604020202020204" pitchFamily="34" charset="0"/>
              </a:rPr>
              <a:t>BzNSN</a:t>
            </a:r>
            <a:r>
              <a:rPr lang="en-US" altLang="zh-CN" sz="1600" b="1" dirty="0">
                <a:latin typeface="Arial" panose="020B0604020202020204" pitchFamily="34" charset="0"/>
                <a:ea typeface="Microsoft YaHei" panose="020B0503020204020204" pitchFamily="34" charset="-122"/>
                <a:cs typeface="+mn-ea"/>
                <a:sym typeface="Arial" panose="020B0604020202020204" pitchFamily="34" charset="0"/>
              </a:rPr>
              <a:t>/DBMMB system</a:t>
            </a:r>
          </a:p>
          <a:p>
            <a:pPr algn="just">
              <a:lnSpc>
                <a:spcPct val="130000"/>
              </a:lnSpc>
            </a:pPr>
            <a:endParaRPr lang="en-US" altLang="zh-CN" sz="1600" b="1" dirty="0">
              <a:latin typeface="Arial" panose="020B0604020202020204" pitchFamily="34" charset="0"/>
              <a:ea typeface="Microsoft YaHei" panose="020B0503020204020204" pitchFamily="34" charset="-122"/>
              <a:cs typeface="+mn-ea"/>
              <a:sym typeface="Arial" panose="020B0604020202020204" pitchFamily="34" charset="0"/>
            </a:endParaRPr>
          </a:p>
          <a:p>
            <a:pPr algn="just">
              <a:lnSpc>
                <a:spcPct val="130000"/>
              </a:lnSpc>
            </a:pPr>
            <a:r>
              <a:rPr lang="en-US" altLang="zh-CN" sz="1600" b="1" dirty="0">
                <a:latin typeface="Arial" panose="020B0604020202020204" pitchFamily="34" charset="0"/>
                <a:ea typeface="Microsoft YaHei" panose="020B0503020204020204" pitchFamily="34" charset="-122"/>
                <a:cs typeface="+mn-ea"/>
                <a:sym typeface="Arial" panose="020B0604020202020204" pitchFamily="34" charset="0"/>
              </a:rPr>
              <a:t>CE: 89.1%, EE: 78.3%  (100 cycles at </a:t>
            </a:r>
            <a:r>
              <a:rPr lang="en-US" altLang="zh-CN" sz="1600" b="1" i="1" dirty="0">
                <a:latin typeface="Arial" panose="020B0604020202020204" pitchFamily="34" charset="0"/>
                <a:ea typeface="Microsoft YaHei" panose="020B0503020204020204" pitchFamily="34" charset="-122"/>
                <a:cs typeface="+mn-ea"/>
                <a:sym typeface="Arial" panose="020B0604020202020204" pitchFamily="34" charset="0"/>
              </a:rPr>
              <a:t>J</a:t>
            </a:r>
            <a:r>
              <a:rPr lang="en-US" altLang="zh-CN" sz="1600" b="1" dirty="0">
                <a:latin typeface="Arial" panose="020B0604020202020204" pitchFamily="34" charset="0"/>
                <a:ea typeface="Microsoft YaHei" panose="020B0503020204020204" pitchFamily="34" charset="-122"/>
                <a:cs typeface="+mn-ea"/>
                <a:sym typeface="Arial" panose="020B0604020202020204" pitchFamily="34" charset="0"/>
              </a:rPr>
              <a:t> of 40 mA cm</a:t>
            </a:r>
            <a:r>
              <a:rPr lang="en-US" altLang="zh-CN" sz="1600" b="1" baseline="30000" dirty="0">
                <a:latin typeface="Arial" panose="020B0604020202020204" pitchFamily="34" charset="0"/>
                <a:ea typeface="Microsoft YaHei" panose="020B0503020204020204" pitchFamily="34" charset="-122"/>
                <a:cs typeface="+mn-ea"/>
                <a:sym typeface="Arial" panose="020B0604020202020204" pitchFamily="34" charset="0"/>
              </a:rPr>
              <a:t>-2</a:t>
            </a:r>
            <a:r>
              <a:rPr lang="en-US" altLang="zh-CN" sz="1600" b="1" dirty="0">
                <a:latin typeface="Arial" panose="020B0604020202020204" pitchFamily="34" charset="0"/>
                <a:ea typeface="Microsoft YaHei" panose="020B0503020204020204" pitchFamily="34" charset="-122"/>
                <a:cs typeface="+mn-ea"/>
                <a:sym typeface="Arial" panose="020B0604020202020204" pitchFamily="34" charset="0"/>
              </a:rPr>
              <a:t>)</a:t>
            </a:r>
            <a:endParaRPr lang="zh-CN" altLang="en-US" sz="1600" b="1" dirty="0">
              <a:latin typeface="Arial" panose="020B0604020202020204" pitchFamily="34" charset="0"/>
              <a:ea typeface="Microsoft YaHei" panose="020B0503020204020204" pitchFamily="34" charset="-122"/>
              <a:cs typeface="+mn-ea"/>
              <a:sym typeface="Arial" panose="020B0604020202020204" pitchFamily="34" charset="0"/>
            </a:endParaRPr>
          </a:p>
          <a:p>
            <a:pPr algn="just">
              <a:lnSpc>
                <a:spcPct val="130000"/>
              </a:lnSpc>
            </a:pPr>
            <a:r>
              <a:rPr lang="en-US" altLang="zh-CN" sz="1600" b="1" dirty="0">
                <a:latin typeface="Arial" panose="020B0604020202020204" pitchFamily="34" charset="0"/>
                <a:ea typeface="Microsoft YaHei" panose="020B0503020204020204" pitchFamily="34" charset="-122"/>
                <a:cs typeface="+mn-ea"/>
                <a:sym typeface="Arial" panose="020B0604020202020204" pitchFamily="34" charset="0"/>
              </a:rPr>
              <a:t>  </a:t>
            </a:r>
            <a:endParaRPr lang="zh-CN" altLang="en-US" sz="1600" b="1" dirty="0">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33" name="矩形 20">
            <a:extLst>
              <a:ext uri="{FF2B5EF4-FFF2-40B4-BE49-F238E27FC236}">
                <a16:creationId xmlns:a16="http://schemas.microsoft.com/office/drawing/2014/main" id="{F9600461-CBBB-49F1-B8E8-9B5ECF4CF41A}"/>
              </a:ext>
            </a:extLst>
          </p:cNvPr>
          <p:cNvSpPr/>
          <p:nvPr/>
        </p:nvSpPr>
        <p:spPr bwMode="auto">
          <a:xfrm>
            <a:off x="7900517" y="905938"/>
            <a:ext cx="309563" cy="354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Arial" panose="020B0604020202020204" pitchFamily="34" charset="0"/>
              <a:ea typeface="Microsoft YaHei" panose="020B0503020204020204" pitchFamily="34" charset="-122"/>
              <a:cs typeface="+mn-ea"/>
              <a:sym typeface="Arial" panose="020B0604020202020204" pitchFamily="34" charset="0"/>
            </a:endParaRPr>
          </a:p>
        </p:txBody>
      </p:sp>
      <p:pic>
        <p:nvPicPr>
          <p:cNvPr id="31" name="图片 17">
            <a:extLst>
              <a:ext uri="{FF2B5EF4-FFF2-40B4-BE49-F238E27FC236}">
                <a16:creationId xmlns:a16="http://schemas.microsoft.com/office/drawing/2014/main" id="{62C4DCF5-8893-4292-90CC-BED2E4945B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938" y="4558958"/>
            <a:ext cx="3235230" cy="1737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a:extLst>
              <a:ext uri="{FF2B5EF4-FFF2-40B4-BE49-F238E27FC236}">
                <a16:creationId xmlns:a16="http://schemas.microsoft.com/office/drawing/2014/main" id="{55A7DB44-F3B2-4881-BB2C-5A6EFE6F3AC5}"/>
              </a:ext>
            </a:extLst>
          </p:cNvPr>
          <p:cNvGrpSpPr/>
          <p:nvPr/>
        </p:nvGrpSpPr>
        <p:grpSpPr>
          <a:xfrm>
            <a:off x="882546" y="1259950"/>
            <a:ext cx="3401201" cy="2707187"/>
            <a:chOff x="5158585" y="1195533"/>
            <a:chExt cx="3401202" cy="2707187"/>
          </a:xfrm>
        </p:grpSpPr>
        <p:pic>
          <p:nvPicPr>
            <p:cNvPr id="29" name="图片 10">
              <a:extLst>
                <a:ext uri="{FF2B5EF4-FFF2-40B4-BE49-F238E27FC236}">
                  <a16:creationId xmlns:a16="http://schemas.microsoft.com/office/drawing/2014/main" id="{8EBF77C5-E8D0-4AB3-96A8-E384174CBE4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8349" b="50000"/>
            <a:stretch/>
          </p:blipFill>
          <p:spPr bwMode="auto">
            <a:xfrm>
              <a:off x="5238115" y="1195533"/>
              <a:ext cx="3321672" cy="270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59D38EF4-991A-4E03-9AA7-D6BDA7BF8AA1}"/>
                </a:ext>
              </a:extLst>
            </p:cNvPr>
            <p:cNvSpPr/>
            <p:nvPr/>
          </p:nvSpPr>
          <p:spPr>
            <a:xfrm>
              <a:off x="5158585" y="1195533"/>
              <a:ext cx="261257" cy="2537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latin typeface="Arial" panose="020B0604020202020204" pitchFamily="34" charset="0"/>
                <a:ea typeface="Microsoft YaHei" panose="020B0503020204020204" pitchFamily="34" charset="-122"/>
                <a:cs typeface="+mn-ea"/>
                <a:sym typeface="Arial" panose="020B0604020202020204" pitchFamily="34" charset="0"/>
              </a:endParaRPr>
            </a:p>
          </p:txBody>
        </p:sp>
      </p:grpSp>
      <p:grpSp>
        <p:nvGrpSpPr>
          <p:cNvPr id="7" name="Group 6">
            <a:extLst>
              <a:ext uri="{FF2B5EF4-FFF2-40B4-BE49-F238E27FC236}">
                <a16:creationId xmlns:a16="http://schemas.microsoft.com/office/drawing/2014/main" id="{7B558984-980E-4055-8788-7D5671EBFCD4}"/>
              </a:ext>
            </a:extLst>
          </p:cNvPr>
          <p:cNvGrpSpPr/>
          <p:nvPr/>
        </p:nvGrpSpPr>
        <p:grpSpPr>
          <a:xfrm>
            <a:off x="5113735" y="1163162"/>
            <a:ext cx="3128751" cy="2900762"/>
            <a:chOff x="5462656" y="3543321"/>
            <a:chExt cx="2994543" cy="2776334"/>
          </a:xfrm>
        </p:grpSpPr>
        <p:pic>
          <p:nvPicPr>
            <p:cNvPr id="36" name="图片 15">
              <a:extLst>
                <a:ext uri="{FF2B5EF4-FFF2-40B4-BE49-F238E27FC236}">
                  <a16:creationId xmlns:a16="http://schemas.microsoft.com/office/drawing/2014/main" id="{A23DD541-46C4-4DAC-AE73-9D03EA86B0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4935" t="50000"/>
            <a:stretch>
              <a:fillRect/>
            </a:stretch>
          </p:blipFill>
          <p:spPr bwMode="auto">
            <a:xfrm>
              <a:off x="5539856" y="3543321"/>
              <a:ext cx="2917343" cy="2776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矩形 25">
              <a:extLst>
                <a:ext uri="{FF2B5EF4-FFF2-40B4-BE49-F238E27FC236}">
                  <a16:creationId xmlns:a16="http://schemas.microsoft.com/office/drawing/2014/main" id="{52C52273-443E-4C10-A5C4-E86599404B85}"/>
                </a:ext>
              </a:extLst>
            </p:cNvPr>
            <p:cNvSpPr/>
            <p:nvPr/>
          </p:nvSpPr>
          <p:spPr>
            <a:xfrm>
              <a:off x="5462656" y="3569621"/>
              <a:ext cx="301869" cy="222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Microsoft YaHei" panose="020B0503020204020204" pitchFamily="34" charset="-122"/>
                <a:cs typeface="+mn-ea"/>
                <a:sym typeface="Arial" panose="020B0604020202020204" pitchFamily="34" charset="0"/>
              </a:endParaRPr>
            </a:p>
          </p:txBody>
        </p:sp>
      </p:grpSp>
      <p:sp>
        <p:nvSpPr>
          <p:cNvPr id="39" name="矩形 10">
            <a:extLst>
              <a:ext uri="{FF2B5EF4-FFF2-40B4-BE49-F238E27FC236}">
                <a16:creationId xmlns:a16="http://schemas.microsoft.com/office/drawing/2014/main" id="{4215677F-6160-4C9C-8E80-F718EB3AF1A6}"/>
              </a:ext>
            </a:extLst>
          </p:cNvPr>
          <p:cNvSpPr/>
          <p:nvPr/>
        </p:nvSpPr>
        <p:spPr>
          <a:xfrm>
            <a:off x="431093" y="6538913"/>
            <a:ext cx="5591220" cy="276999"/>
          </a:xfrm>
          <a:prstGeom prst="rect">
            <a:avLst/>
          </a:prstGeom>
        </p:spPr>
        <p:txBody>
          <a:bodyPr wrap="square">
            <a:spAutoFit/>
          </a:bodyPr>
          <a:lstStyle/>
          <a:p>
            <a:pPr>
              <a:defRPr/>
            </a:pPr>
            <a:r>
              <a:rPr lang="en-US" altLang="zh-CN" sz="1200" dirty="0">
                <a:solidFill>
                  <a:schemeClr val="bg2">
                    <a:lumMod val="50000"/>
                  </a:schemeClr>
                </a:solidFill>
                <a:latin typeface="Arial" panose="020B0604020202020204" pitchFamily="34" charset="0"/>
                <a:ea typeface="Microsoft YaHei" panose="020B0503020204020204" pitchFamily="34" charset="-122"/>
                <a:cs typeface="+mn-ea"/>
                <a:sym typeface="Arial" panose="020B0604020202020204" pitchFamily="34" charset="0"/>
              </a:rPr>
              <a:t>J. Power Sources. 2019, 443, 227283.</a:t>
            </a:r>
          </a:p>
        </p:txBody>
      </p:sp>
      <p:sp>
        <p:nvSpPr>
          <p:cNvPr id="40" name="矩形 11">
            <a:extLst>
              <a:ext uri="{FF2B5EF4-FFF2-40B4-BE49-F238E27FC236}">
                <a16:creationId xmlns:a16="http://schemas.microsoft.com/office/drawing/2014/main" id="{75799764-7A19-4C20-9778-18FECCE29A8B}"/>
              </a:ext>
            </a:extLst>
          </p:cNvPr>
          <p:cNvSpPr/>
          <p:nvPr/>
        </p:nvSpPr>
        <p:spPr>
          <a:xfrm>
            <a:off x="997413" y="3991737"/>
            <a:ext cx="3171469" cy="371255"/>
          </a:xfrm>
          <a:prstGeom prst="rect">
            <a:avLst/>
          </a:prstGeom>
        </p:spPr>
        <p:txBody>
          <a:bodyPr wrap="square">
            <a:spAutoFit/>
          </a:bodyPr>
          <a:lstStyle/>
          <a:p>
            <a:pPr algn="ctr">
              <a:lnSpc>
                <a:spcPct val="125000"/>
              </a:lnSpc>
            </a:pPr>
            <a:r>
              <a:rPr lang="en-US" altLang="zh-CN" sz="1600" b="1" dirty="0">
                <a:latin typeface="Arial" panose="020B0604020202020204" pitchFamily="34" charset="0"/>
                <a:ea typeface="Microsoft YaHei" panose="020B0503020204020204" pitchFamily="34" charset="-122"/>
                <a:cs typeface="+mn-ea"/>
                <a:sym typeface="Arial" panose="020B0604020202020204" pitchFamily="34" charset="0"/>
              </a:rPr>
              <a:t>Membrane: </a:t>
            </a:r>
            <a:r>
              <a:rPr lang="en-US" altLang="zh-CN" sz="1600" b="1" dirty="0" err="1">
                <a:latin typeface="Arial" panose="020B0604020202020204" pitchFamily="34" charset="0"/>
                <a:ea typeface="Microsoft YaHei" panose="020B0503020204020204" pitchFamily="34" charset="-122"/>
                <a:cs typeface="+mn-ea"/>
                <a:sym typeface="Arial" panose="020B0604020202020204" pitchFamily="34" charset="0"/>
              </a:rPr>
              <a:t>Daramic</a:t>
            </a:r>
            <a:r>
              <a:rPr lang="en-US" altLang="zh-CN" sz="1600" b="1" dirty="0">
                <a:latin typeface="Arial" panose="020B0604020202020204" pitchFamily="34" charset="0"/>
                <a:ea typeface="Microsoft YaHei" panose="020B0503020204020204" pitchFamily="34" charset="-122"/>
                <a:cs typeface="+mn-ea"/>
                <a:sym typeface="Arial" panose="020B0604020202020204" pitchFamily="34" charset="0"/>
              </a:rPr>
              <a:t> AA-250</a:t>
            </a:r>
          </a:p>
        </p:txBody>
      </p:sp>
    </p:spTree>
    <p:extLst>
      <p:ext uri="{BB962C8B-B14F-4D97-AF65-F5344CB8AC3E}">
        <p14:creationId xmlns:p14="http://schemas.microsoft.com/office/powerpoint/2010/main" val="11453897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44AA93-988A-4991-BF54-56D051147294}"/>
              </a:ext>
            </a:extLst>
          </p:cNvPr>
          <p:cNvSpPr>
            <a:spLocks noGrp="1"/>
          </p:cNvSpPr>
          <p:nvPr>
            <p:ph type="sldNum" sz="quarter" idx="12"/>
          </p:nvPr>
        </p:nvSpPr>
        <p:spPr/>
        <p:txBody>
          <a:bodyPr/>
          <a:lstStyle/>
          <a:p>
            <a:fld id="{64E638CD-22ED-4189-A410-DF187C4A0AA6}" type="slidenum">
              <a:rPr lang="en-FI" smtClean="0">
                <a:latin typeface="Arial" panose="020B0604020202020204" pitchFamily="34" charset="0"/>
                <a:ea typeface="Microsoft YaHei" panose="020B0503020204020204" pitchFamily="34" charset="-122"/>
                <a:cs typeface="+mn-ea"/>
                <a:sym typeface="Arial" panose="020B0604020202020204" pitchFamily="34" charset="0"/>
              </a:rPr>
              <a:t>22</a:t>
            </a:fld>
            <a:endParaRPr lang="en-FI" dirty="0">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5" name="TextBox 4">
            <a:extLst>
              <a:ext uri="{FF2B5EF4-FFF2-40B4-BE49-F238E27FC236}">
                <a16:creationId xmlns:a16="http://schemas.microsoft.com/office/drawing/2014/main" id="{B871BA6C-2BB1-4014-9F5F-1D33A2EEE154}"/>
              </a:ext>
            </a:extLst>
          </p:cNvPr>
          <p:cNvSpPr txBox="1">
            <a:spLocks noChangeArrowheads="1"/>
          </p:cNvSpPr>
          <p:nvPr/>
        </p:nvSpPr>
        <p:spPr bwMode="auto">
          <a:xfrm>
            <a:off x="221262" y="115931"/>
            <a:ext cx="586410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fontAlgn="base" hangingPunct="1">
              <a:spcBef>
                <a:spcPct val="0"/>
              </a:spcBef>
              <a:spcAft>
                <a:spcPct val="0"/>
              </a:spcAft>
            </a:pPr>
            <a:r>
              <a:rPr lang="en-US" altLang="zh-CN" sz="2400" b="1" dirty="0">
                <a:solidFill>
                  <a:prstClr val="black"/>
                </a:solidFill>
                <a:latin typeface="Arial" panose="020B0604020202020204" pitchFamily="34" charset="0"/>
                <a:ea typeface="Microsoft YaHei" panose="020B0503020204020204" pitchFamily="34" charset="-122"/>
                <a:cs typeface="+mn-ea"/>
                <a:sym typeface="Arial" panose="020B0604020202020204" pitchFamily="34" charset="0"/>
              </a:rPr>
              <a:t>Enhance </a:t>
            </a:r>
            <a:r>
              <a:rPr lang="en-US" altLang="zh-CN" sz="2400" b="1" dirty="0" err="1">
                <a:solidFill>
                  <a:prstClr val="black"/>
                </a:solidFill>
                <a:latin typeface="Arial" panose="020B0604020202020204" pitchFamily="34" charset="0"/>
                <a:ea typeface="Microsoft YaHei" panose="020B0503020204020204" pitchFamily="34" charset="-122"/>
                <a:cs typeface="+mn-ea"/>
                <a:sym typeface="Arial" panose="020B0604020202020204" pitchFamily="34" charset="0"/>
              </a:rPr>
              <a:t>azoB</a:t>
            </a:r>
            <a:r>
              <a:rPr lang="en-US" altLang="zh-CN" sz="2400" b="1" dirty="0">
                <a:solidFill>
                  <a:prstClr val="black"/>
                </a:solidFill>
                <a:latin typeface="Arial" panose="020B0604020202020204" pitchFamily="34" charset="0"/>
                <a:ea typeface="Microsoft YaHei" panose="020B0503020204020204" pitchFamily="34" charset="-122"/>
                <a:cs typeface="+mn-ea"/>
                <a:sym typeface="Arial" panose="020B0604020202020204" pitchFamily="34" charset="0"/>
              </a:rPr>
              <a:t>/DBMMB based NARFBs</a:t>
            </a:r>
          </a:p>
        </p:txBody>
      </p:sp>
      <p:pic>
        <p:nvPicPr>
          <p:cNvPr id="11" name="图片 2">
            <a:extLst>
              <a:ext uri="{FF2B5EF4-FFF2-40B4-BE49-F238E27FC236}">
                <a16:creationId xmlns:a16="http://schemas.microsoft.com/office/drawing/2014/main" id="{C9B99796-F50B-475F-8FD4-7B7061F11E89}"/>
              </a:ext>
            </a:extLst>
          </p:cNvPr>
          <p:cNvPicPr>
            <a:picLocks noChangeAspect="1"/>
          </p:cNvPicPr>
          <p:nvPr/>
        </p:nvPicPr>
        <p:blipFill>
          <a:blip r:embed="rId3"/>
          <a:stretch>
            <a:fillRect/>
          </a:stretch>
        </p:blipFill>
        <p:spPr>
          <a:xfrm>
            <a:off x="563095" y="2773154"/>
            <a:ext cx="5180440" cy="2956515"/>
          </a:xfrm>
          <a:prstGeom prst="rect">
            <a:avLst/>
          </a:prstGeom>
        </p:spPr>
      </p:pic>
      <p:sp>
        <p:nvSpPr>
          <p:cNvPr id="15" name="矩形 9">
            <a:extLst>
              <a:ext uri="{FF2B5EF4-FFF2-40B4-BE49-F238E27FC236}">
                <a16:creationId xmlns:a16="http://schemas.microsoft.com/office/drawing/2014/main" id="{2258B982-F9AE-42BA-8933-C035C0ADEF01}"/>
              </a:ext>
            </a:extLst>
          </p:cNvPr>
          <p:cNvSpPr/>
          <p:nvPr/>
        </p:nvSpPr>
        <p:spPr>
          <a:xfrm>
            <a:off x="6389855" y="3697322"/>
            <a:ext cx="2193587" cy="700576"/>
          </a:xfrm>
          <a:prstGeom prst="rect">
            <a:avLst/>
          </a:prstGeom>
        </p:spPr>
        <p:txBody>
          <a:bodyPr wrap="square">
            <a:spAutoFit/>
          </a:bodyPr>
          <a:lstStyle/>
          <a:p>
            <a:pPr algn="ctr">
              <a:lnSpc>
                <a:spcPct val="130000"/>
              </a:lnSpc>
            </a:pPr>
            <a:r>
              <a:rPr lang="en-US" altLang="zh-CN" sz="1600" b="1" dirty="0">
                <a:latin typeface="Arial" panose="020B0604020202020204" pitchFamily="34" charset="0"/>
                <a:ea typeface="Microsoft YaHei" panose="020B0503020204020204" pitchFamily="34" charset="-122"/>
                <a:cs typeface="+mn-ea"/>
                <a:sym typeface="Arial" panose="020B0604020202020204" pitchFamily="34" charset="0"/>
              </a:rPr>
              <a:t>Supporting electrolyte: TEATFSI</a:t>
            </a:r>
          </a:p>
        </p:txBody>
      </p:sp>
      <p:sp>
        <p:nvSpPr>
          <p:cNvPr id="25" name="矩形 12">
            <a:extLst>
              <a:ext uri="{FF2B5EF4-FFF2-40B4-BE49-F238E27FC236}">
                <a16:creationId xmlns:a16="http://schemas.microsoft.com/office/drawing/2014/main" id="{675A6C44-E2BE-4D19-9F2B-C1BEAAA89A93}"/>
              </a:ext>
            </a:extLst>
          </p:cNvPr>
          <p:cNvSpPr/>
          <p:nvPr/>
        </p:nvSpPr>
        <p:spPr>
          <a:xfrm>
            <a:off x="6601875" y="4739661"/>
            <a:ext cx="1769549" cy="379078"/>
          </a:xfrm>
          <a:prstGeom prst="rect">
            <a:avLst/>
          </a:prstGeom>
        </p:spPr>
        <p:txBody>
          <a:bodyPr wrap="square">
            <a:spAutoFit/>
          </a:bodyPr>
          <a:lstStyle/>
          <a:p>
            <a:pPr algn="ctr">
              <a:lnSpc>
                <a:spcPct val="130000"/>
              </a:lnSpc>
            </a:pPr>
            <a:r>
              <a:rPr lang="en-US" altLang="zh-CN" sz="1600" b="1" dirty="0">
                <a:latin typeface="Arial" panose="020B0604020202020204" pitchFamily="34" charset="0"/>
                <a:ea typeface="Microsoft YaHei" panose="020B0503020204020204" pitchFamily="34" charset="-122"/>
                <a:cs typeface="+mn-ea"/>
                <a:sym typeface="Arial" panose="020B0604020202020204" pitchFamily="34" charset="0"/>
              </a:rPr>
              <a:t>Solvent: </a:t>
            </a:r>
            <a:r>
              <a:rPr lang="en-US" altLang="zh-CN" sz="1600" b="1" dirty="0" err="1">
                <a:latin typeface="Arial" panose="020B0604020202020204" pitchFamily="34" charset="0"/>
                <a:ea typeface="Microsoft YaHei" panose="020B0503020204020204" pitchFamily="34" charset="-122"/>
                <a:cs typeface="+mn-ea"/>
                <a:sym typeface="Arial" panose="020B0604020202020204" pitchFamily="34" charset="0"/>
              </a:rPr>
              <a:t>MeCN</a:t>
            </a:r>
            <a:endParaRPr lang="en-US" altLang="zh-CN" sz="1600" b="1" dirty="0">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39" name="矩形 10">
            <a:extLst>
              <a:ext uri="{FF2B5EF4-FFF2-40B4-BE49-F238E27FC236}">
                <a16:creationId xmlns:a16="http://schemas.microsoft.com/office/drawing/2014/main" id="{D25CF2C0-D270-462D-B1C7-628EAAA86FD1}"/>
              </a:ext>
            </a:extLst>
          </p:cNvPr>
          <p:cNvSpPr/>
          <p:nvPr/>
        </p:nvSpPr>
        <p:spPr>
          <a:xfrm>
            <a:off x="357705" y="6400413"/>
            <a:ext cx="5591220" cy="276999"/>
          </a:xfrm>
          <a:prstGeom prst="rect">
            <a:avLst/>
          </a:prstGeom>
        </p:spPr>
        <p:txBody>
          <a:bodyPr wrap="square">
            <a:spAutoFit/>
          </a:bodyPr>
          <a:lstStyle/>
          <a:p>
            <a:pPr>
              <a:defRPr/>
            </a:pPr>
            <a:r>
              <a:rPr lang="en-US" altLang="zh-CN" sz="1200" dirty="0">
                <a:solidFill>
                  <a:schemeClr val="bg2">
                    <a:lumMod val="50000"/>
                  </a:schemeClr>
                </a:solidFill>
                <a:latin typeface="Arial" panose="020B0604020202020204" pitchFamily="34" charset="0"/>
                <a:ea typeface="Microsoft YaHei" panose="020B0503020204020204" pitchFamily="34" charset="-122"/>
                <a:cs typeface="+mn-ea"/>
                <a:sym typeface="Arial" panose="020B0604020202020204" pitchFamily="34" charset="0"/>
              </a:rPr>
              <a:t>J. Power Sources. 495 (2021) 229819.</a:t>
            </a:r>
          </a:p>
        </p:txBody>
      </p:sp>
      <p:sp>
        <p:nvSpPr>
          <p:cNvPr id="42" name="矩形 10">
            <a:extLst>
              <a:ext uri="{FF2B5EF4-FFF2-40B4-BE49-F238E27FC236}">
                <a16:creationId xmlns:a16="http://schemas.microsoft.com/office/drawing/2014/main" id="{5D33A4DC-A598-47F5-B2FD-605571DDBEDF}"/>
              </a:ext>
            </a:extLst>
          </p:cNvPr>
          <p:cNvSpPr/>
          <p:nvPr/>
        </p:nvSpPr>
        <p:spPr>
          <a:xfrm>
            <a:off x="6869331" y="3017005"/>
            <a:ext cx="1234633" cy="338554"/>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CN" sz="1600" b="1" kern="0" dirty="0">
                <a:latin typeface="Arial" panose="020B0604020202020204" pitchFamily="34" charset="0"/>
                <a:ea typeface="Microsoft YaHei" panose="020B0503020204020204" pitchFamily="34" charset="-122"/>
                <a:cs typeface="+mn-ea"/>
                <a:sym typeface="Arial" panose="020B0604020202020204" pitchFamily="34" charset="0"/>
              </a:rPr>
              <a:t>OCV:</a:t>
            </a:r>
            <a:r>
              <a:rPr lang="zh-CN" altLang="en-US" sz="1600" b="1" kern="0" dirty="0">
                <a:latin typeface="Arial" panose="020B0604020202020204" pitchFamily="34" charset="0"/>
                <a:ea typeface="Microsoft YaHei" panose="020B0503020204020204" pitchFamily="34" charset="-122"/>
                <a:cs typeface="+mn-ea"/>
                <a:sym typeface="Arial" panose="020B0604020202020204" pitchFamily="34" charset="0"/>
              </a:rPr>
              <a:t> </a:t>
            </a:r>
            <a:r>
              <a:rPr lang="en-US" altLang="zh-CN" sz="1600" b="1" kern="0" dirty="0">
                <a:latin typeface="Arial" panose="020B0604020202020204" pitchFamily="34" charset="0"/>
                <a:ea typeface="Microsoft YaHei" panose="020B0503020204020204" pitchFamily="34" charset="-122"/>
                <a:cs typeface="+mn-ea"/>
                <a:sym typeface="Arial" panose="020B0604020202020204" pitchFamily="34" charset="0"/>
              </a:rPr>
              <a:t>2.2 V</a:t>
            </a:r>
            <a:endParaRPr lang="zh-CN" altLang="en-US" sz="1600" b="1" dirty="0">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3" name="Rectangle 2">
            <a:extLst>
              <a:ext uri="{FF2B5EF4-FFF2-40B4-BE49-F238E27FC236}">
                <a16:creationId xmlns:a16="http://schemas.microsoft.com/office/drawing/2014/main" id="{D9029D63-8125-4962-AB54-A439B4E98F0F}"/>
              </a:ext>
            </a:extLst>
          </p:cNvPr>
          <p:cNvSpPr/>
          <p:nvPr/>
        </p:nvSpPr>
        <p:spPr>
          <a:xfrm>
            <a:off x="996070" y="1402825"/>
            <a:ext cx="3394904" cy="923330"/>
          </a:xfrm>
          <a:prstGeom prst="rect">
            <a:avLst/>
          </a:prstGeom>
        </p:spPr>
        <p:txBody>
          <a:bodyPr wrap="none">
            <a:spAutoFit/>
          </a:bodyPr>
          <a:lstStyle/>
          <a:p>
            <a:r>
              <a:rPr lang="en-US" altLang="zh-CN" b="1" dirty="0">
                <a:latin typeface="Arial" panose="020B0604020202020204" pitchFamily="34" charset="0"/>
                <a:ea typeface="Microsoft YaHei" panose="020B0503020204020204" pitchFamily="34" charset="-122"/>
                <a:cs typeface="+mn-ea"/>
                <a:sym typeface="Arial" panose="020B0604020202020204" pitchFamily="34" charset="0"/>
              </a:rPr>
              <a:t>Positive: </a:t>
            </a:r>
            <a:r>
              <a:rPr lang="en-US" b="1" dirty="0">
                <a:latin typeface="Arial" panose="020B0604020202020204" pitchFamily="34" charset="0"/>
                <a:ea typeface="Microsoft YaHei" panose="020B0503020204020204" pitchFamily="34" charset="-122"/>
                <a:cs typeface="+mn-ea"/>
                <a:sym typeface="Arial" panose="020B0604020202020204" pitchFamily="34" charset="0"/>
              </a:rPr>
              <a:t>DBMMB</a:t>
            </a:r>
          </a:p>
          <a:p>
            <a:endParaRPr lang="en-US" altLang="zh-CN" b="1" dirty="0">
              <a:latin typeface="Arial" panose="020B0604020202020204" pitchFamily="34" charset="0"/>
              <a:ea typeface="Microsoft YaHei" panose="020B0503020204020204" pitchFamily="34" charset="-122"/>
              <a:cs typeface="+mn-ea"/>
              <a:sym typeface="Arial" panose="020B0604020202020204" pitchFamily="34" charset="0"/>
            </a:endParaRPr>
          </a:p>
          <a:p>
            <a:r>
              <a:rPr lang="en-US" b="1" dirty="0">
                <a:latin typeface="Arial" panose="020B0604020202020204" pitchFamily="34" charset="0"/>
                <a:ea typeface="Microsoft YaHei" panose="020B0503020204020204" pitchFamily="34" charset="-122"/>
                <a:cs typeface="+mn-ea"/>
                <a:sym typeface="Arial" panose="020B0604020202020204" pitchFamily="34" charset="0"/>
              </a:rPr>
              <a:t>Negative: Azobenzene (</a:t>
            </a:r>
            <a:r>
              <a:rPr lang="en-US" b="1" dirty="0" err="1">
                <a:latin typeface="Arial" panose="020B0604020202020204" pitchFamily="34" charset="0"/>
                <a:ea typeface="Microsoft YaHei" panose="020B0503020204020204" pitchFamily="34" charset="-122"/>
                <a:cs typeface="+mn-ea"/>
                <a:sym typeface="Arial" panose="020B0604020202020204" pitchFamily="34" charset="0"/>
              </a:rPr>
              <a:t>azoB</a:t>
            </a:r>
            <a:r>
              <a:rPr lang="en-US" b="1" dirty="0">
                <a:latin typeface="Arial" panose="020B0604020202020204" pitchFamily="34" charset="0"/>
                <a:ea typeface="Microsoft YaHei" panose="020B0503020204020204" pitchFamily="34" charset="-122"/>
                <a:cs typeface="+mn-ea"/>
                <a:sym typeface="Arial" panose="020B0604020202020204" pitchFamily="34" charset="0"/>
              </a:rPr>
              <a:t>)</a:t>
            </a:r>
          </a:p>
        </p:txBody>
      </p:sp>
    </p:spTree>
    <p:extLst>
      <p:ext uri="{BB962C8B-B14F-4D97-AF65-F5344CB8AC3E}">
        <p14:creationId xmlns:p14="http://schemas.microsoft.com/office/powerpoint/2010/main" val="35116313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44AA93-988A-4991-BF54-56D051147294}"/>
              </a:ext>
            </a:extLst>
          </p:cNvPr>
          <p:cNvSpPr>
            <a:spLocks noGrp="1"/>
          </p:cNvSpPr>
          <p:nvPr>
            <p:ph type="sldNum" sz="quarter" idx="12"/>
          </p:nvPr>
        </p:nvSpPr>
        <p:spPr/>
        <p:txBody>
          <a:bodyPr/>
          <a:lstStyle/>
          <a:p>
            <a:fld id="{64E638CD-22ED-4189-A410-DF187C4A0AA6}" type="slidenum">
              <a:rPr lang="en-FI" smtClean="0">
                <a:latin typeface="Arial" panose="020B0604020202020204" pitchFamily="34" charset="0"/>
                <a:ea typeface="Microsoft YaHei" panose="020B0503020204020204" pitchFamily="34" charset="-122"/>
                <a:cs typeface="+mn-ea"/>
                <a:sym typeface="Arial" panose="020B0604020202020204" pitchFamily="34" charset="0"/>
              </a:rPr>
              <a:t>23</a:t>
            </a:fld>
            <a:endParaRPr lang="en-FI" dirty="0">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5" name="TextBox 4">
            <a:extLst>
              <a:ext uri="{FF2B5EF4-FFF2-40B4-BE49-F238E27FC236}">
                <a16:creationId xmlns:a16="http://schemas.microsoft.com/office/drawing/2014/main" id="{B871BA6C-2BB1-4014-9F5F-1D33A2EEE154}"/>
              </a:ext>
            </a:extLst>
          </p:cNvPr>
          <p:cNvSpPr txBox="1">
            <a:spLocks noChangeArrowheads="1"/>
          </p:cNvSpPr>
          <p:nvPr/>
        </p:nvSpPr>
        <p:spPr bwMode="auto">
          <a:xfrm>
            <a:off x="221262" y="115931"/>
            <a:ext cx="586410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fontAlgn="base" hangingPunct="1">
              <a:spcBef>
                <a:spcPct val="0"/>
              </a:spcBef>
              <a:spcAft>
                <a:spcPct val="0"/>
              </a:spcAft>
            </a:pPr>
            <a:r>
              <a:rPr lang="en-US" altLang="zh-CN" sz="2400" b="1" dirty="0">
                <a:solidFill>
                  <a:prstClr val="black"/>
                </a:solidFill>
                <a:latin typeface="Arial" panose="020B0604020202020204" pitchFamily="34" charset="0"/>
                <a:ea typeface="Microsoft YaHei" panose="020B0503020204020204" pitchFamily="34" charset="-122"/>
                <a:cs typeface="+mn-ea"/>
                <a:sym typeface="Arial" panose="020B0604020202020204" pitchFamily="34" charset="0"/>
              </a:rPr>
              <a:t>Enhance </a:t>
            </a:r>
            <a:r>
              <a:rPr lang="en-US" altLang="zh-CN" sz="2400" b="1" dirty="0" err="1">
                <a:solidFill>
                  <a:prstClr val="black"/>
                </a:solidFill>
                <a:latin typeface="Arial" panose="020B0604020202020204" pitchFamily="34" charset="0"/>
                <a:ea typeface="Microsoft YaHei" panose="020B0503020204020204" pitchFamily="34" charset="-122"/>
                <a:cs typeface="+mn-ea"/>
                <a:sym typeface="Arial" panose="020B0604020202020204" pitchFamily="34" charset="0"/>
              </a:rPr>
              <a:t>azoB</a:t>
            </a:r>
            <a:r>
              <a:rPr lang="en-US" altLang="zh-CN" sz="2400" b="1" dirty="0">
                <a:solidFill>
                  <a:prstClr val="black"/>
                </a:solidFill>
                <a:latin typeface="Arial" panose="020B0604020202020204" pitchFamily="34" charset="0"/>
                <a:ea typeface="Microsoft YaHei" panose="020B0503020204020204" pitchFamily="34" charset="-122"/>
                <a:cs typeface="+mn-ea"/>
                <a:sym typeface="Arial" panose="020B0604020202020204" pitchFamily="34" charset="0"/>
              </a:rPr>
              <a:t>/DBMMB based NARFBs</a:t>
            </a:r>
          </a:p>
        </p:txBody>
      </p:sp>
      <p:grpSp>
        <p:nvGrpSpPr>
          <p:cNvPr id="31" name="组合 23">
            <a:extLst>
              <a:ext uri="{FF2B5EF4-FFF2-40B4-BE49-F238E27FC236}">
                <a16:creationId xmlns:a16="http://schemas.microsoft.com/office/drawing/2014/main" id="{EAE2CDC7-0071-453D-B61B-5B84A2CBE339}"/>
              </a:ext>
            </a:extLst>
          </p:cNvPr>
          <p:cNvGrpSpPr/>
          <p:nvPr/>
        </p:nvGrpSpPr>
        <p:grpSpPr>
          <a:xfrm>
            <a:off x="1082153" y="1217438"/>
            <a:ext cx="6404497" cy="2492901"/>
            <a:chOff x="6096000" y="1296592"/>
            <a:chExt cx="5241956" cy="2040391"/>
          </a:xfrm>
        </p:grpSpPr>
        <p:pic>
          <p:nvPicPr>
            <p:cNvPr id="32" name="图片 4">
              <a:extLst>
                <a:ext uri="{FF2B5EF4-FFF2-40B4-BE49-F238E27FC236}">
                  <a16:creationId xmlns:a16="http://schemas.microsoft.com/office/drawing/2014/main" id="{9E6C83F3-4CA7-44FD-956E-13DB11C8F13A}"/>
                </a:ext>
              </a:extLst>
            </p:cNvPr>
            <p:cNvPicPr>
              <a:picLocks noChangeAspect="1"/>
            </p:cNvPicPr>
            <p:nvPr/>
          </p:nvPicPr>
          <p:blipFill>
            <a:blip r:embed="rId3"/>
            <a:stretch>
              <a:fillRect/>
            </a:stretch>
          </p:blipFill>
          <p:spPr>
            <a:xfrm>
              <a:off x="6103496" y="1296592"/>
              <a:ext cx="5234460" cy="2040391"/>
            </a:xfrm>
            <a:prstGeom prst="rect">
              <a:avLst/>
            </a:prstGeom>
          </p:spPr>
        </p:pic>
        <p:sp>
          <p:nvSpPr>
            <p:cNvPr id="33" name="矩形 19">
              <a:extLst>
                <a:ext uri="{FF2B5EF4-FFF2-40B4-BE49-F238E27FC236}">
                  <a16:creationId xmlns:a16="http://schemas.microsoft.com/office/drawing/2014/main" id="{099385DF-3877-4EFD-B42F-6DE0D03EE5DE}"/>
                </a:ext>
              </a:extLst>
            </p:cNvPr>
            <p:cNvSpPr/>
            <p:nvPr/>
          </p:nvSpPr>
          <p:spPr>
            <a:xfrm>
              <a:off x="6096000" y="1296592"/>
              <a:ext cx="203200" cy="1893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34" name="矩形 20">
              <a:extLst>
                <a:ext uri="{FF2B5EF4-FFF2-40B4-BE49-F238E27FC236}">
                  <a16:creationId xmlns:a16="http://schemas.microsoft.com/office/drawing/2014/main" id="{ADFB2AEC-5855-4606-AD5F-EA94BD3ECF38}"/>
                </a:ext>
              </a:extLst>
            </p:cNvPr>
            <p:cNvSpPr/>
            <p:nvPr/>
          </p:nvSpPr>
          <p:spPr>
            <a:xfrm>
              <a:off x="8834904" y="1296592"/>
              <a:ext cx="203200" cy="1893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Microsoft YaHei" panose="020B0503020204020204" pitchFamily="34" charset="-122"/>
                <a:cs typeface="+mn-ea"/>
                <a:sym typeface="Arial" panose="020B0604020202020204" pitchFamily="34" charset="0"/>
              </a:endParaRPr>
            </a:p>
          </p:txBody>
        </p:sp>
      </p:grpSp>
      <p:grpSp>
        <p:nvGrpSpPr>
          <p:cNvPr id="35" name="组合 24">
            <a:extLst>
              <a:ext uri="{FF2B5EF4-FFF2-40B4-BE49-F238E27FC236}">
                <a16:creationId xmlns:a16="http://schemas.microsoft.com/office/drawing/2014/main" id="{1F2ACEA4-E383-4A8B-A6DC-DD390DA27EF4}"/>
              </a:ext>
            </a:extLst>
          </p:cNvPr>
          <p:cNvGrpSpPr/>
          <p:nvPr/>
        </p:nvGrpSpPr>
        <p:grpSpPr>
          <a:xfrm>
            <a:off x="1082153" y="3862744"/>
            <a:ext cx="3551746" cy="2492901"/>
            <a:chOff x="5994987" y="3539445"/>
            <a:chExt cx="3043117" cy="2135905"/>
          </a:xfrm>
        </p:grpSpPr>
        <p:pic>
          <p:nvPicPr>
            <p:cNvPr id="36" name="图片 6">
              <a:extLst>
                <a:ext uri="{FF2B5EF4-FFF2-40B4-BE49-F238E27FC236}">
                  <a16:creationId xmlns:a16="http://schemas.microsoft.com/office/drawing/2014/main" id="{1A700295-539F-40F2-84EB-5E90CBBB2147}"/>
                </a:ext>
              </a:extLst>
            </p:cNvPr>
            <p:cNvPicPr>
              <a:picLocks noChangeAspect="1"/>
            </p:cNvPicPr>
            <p:nvPr/>
          </p:nvPicPr>
          <p:blipFill rotWithShape="1">
            <a:blip r:embed="rId4"/>
            <a:srcRect t="50386" r="49651" b="1"/>
            <a:stretch/>
          </p:blipFill>
          <p:spPr>
            <a:xfrm>
              <a:off x="5994987" y="3565179"/>
              <a:ext cx="2839918" cy="2110171"/>
            </a:xfrm>
            <a:prstGeom prst="rect">
              <a:avLst/>
            </a:prstGeom>
          </p:spPr>
        </p:pic>
        <p:sp>
          <p:nvSpPr>
            <p:cNvPr id="37" name="矩形 21">
              <a:extLst>
                <a:ext uri="{FF2B5EF4-FFF2-40B4-BE49-F238E27FC236}">
                  <a16:creationId xmlns:a16="http://schemas.microsoft.com/office/drawing/2014/main" id="{7BF63332-1CCB-4780-8DE7-2E58D50C9327}"/>
                </a:ext>
              </a:extLst>
            </p:cNvPr>
            <p:cNvSpPr/>
            <p:nvPr/>
          </p:nvSpPr>
          <p:spPr>
            <a:xfrm>
              <a:off x="8834904" y="3539445"/>
              <a:ext cx="203200" cy="1893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38" name="矩形 22">
              <a:extLst>
                <a:ext uri="{FF2B5EF4-FFF2-40B4-BE49-F238E27FC236}">
                  <a16:creationId xmlns:a16="http://schemas.microsoft.com/office/drawing/2014/main" id="{7C6614FC-81BB-4539-97B5-42FE8C11B297}"/>
                </a:ext>
              </a:extLst>
            </p:cNvPr>
            <p:cNvSpPr/>
            <p:nvPr/>
          </p:nvSpPr>
          <p:spPr>
            <a:xfrm>
              <a:off x="6001896" y="3539445"/>
              <a:ext cx="203200" cy="1893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Microsoft YaHei" panose="020B0503020204020204" pitchFamily="34" charset="-122"/>
                <a:cs typeface="+mn-ea"/>
                <a:sym typeface="Arial" panose="020B0604020202020204" pitchFamily="34" charset="0"/>
              </a:endParaRPr>
            </a:p>
          </p:txBody>
        </p:sp>
      </p:grpSp>
      <p:sp>
        <p:nvSpPr>
          <p:cNvPr id="39" name="矩形 10">
            <a:extLst>
              <a:ext uri="{FF2B5EF4-FFF2-40B4-BE49-F238E27FC236}">
                <a16:creationId xmlns:a16="http://schemas.microsoft.com/office/drawing/2014/main" id="{D25CF2C0-D270-462D-B1C7-628EAAA86FD1}"/>
              </a:ext>
            </a:extLst>
          </p:cNvPr>
          <p:cNvSpPr/>
          <p:nvPr/>
        </p:nvSpPr>
        <p:spPr>
          <a:xfrm>
            <a:off x="0" y="6508051"/>
            <a:ext cx="5591220" cy="307777"/>
          </a:xfrm>
          <a:prstGeom prst="rect">
            <a:avLst/>
          </a:prstGeom>
        </p:spPr>
        <p:txBody>
          <a:bodyPr wrap="square">
            <a:spAutoFit/>
          </a:bodyPr>
          <a:lstStyle/>
          <a:p>
            <a:pPr>
              <a:defRPr/>
            </a:pPr>
            <a:r>
              <a:rPr lang="en-US" altLang="zh-CN" sz="1400" dirty="0">
                <a:solidFill>
                  <a:schemeClr val="bg2">
                    <a:lumMod val="50000"/>
                  </a:schemeClr>
                </a:solidFill>
                <a:latin typeface="Arial" panose="020B0604020202020204" pitchFamily="34" charset="0"/>
                <a:ea typeface="Microsoft YaHei" panose="020B0503020204020204" pitchFamily="34" charset="-122"/>
                <a:cs typeface="+mn-ea"/>
                <a:sym typeface="Arial" panose="020B0604020202020204" pitchFamily="34" charset="0"/>
              </a:rPr>
              <a:t>J. Power Sources. 495 (2021) 229819.</a:t>
            </a:r>
          </a:p>
        </p:txBody>
      </p:sp>
      <p:sp>
        <p:nvSpPr>
          <p:cNvPr id="30" name="文本框 13">
            <a:extLst>
              <a:ext uri="{FF2B5EF4-FFF2-40B4-BE49-F238E27FC236}">
                <a16:creationId xmlns:a16="http://schemas.microsoft.com/office/drawing/2014/main" id="{89C294C6-7AFD-4A45-A616-3715D71F26B6}"/>
              </a:ext>
            </a:extLst>
          </p:cNvPr>
          <p:cNvSpPr txBox="1"/>
          <p:nvPr/>
        </p:nvSpPr>
        <p:spPr>
          <a:xfrm>
            <a:off x="4523396" y="4000241"/>
            <a:ext cx="4425395" cy="584775"/>
          </a:xfrm>
          <a:prstGeom prst="rect">
            <a:avLst/>
          </a:prstGeom>
          <a:noFill/>
        </p:spPr>
        <p:txBody>
          <a:bodyPr wrap="square">
            <a:spAutoFit/>
          </a:bodyPr>
          <a:lstStyle/>
          <a:p>
            <a:r>
              <a:rPr lang="en-US" altLang="zh-CN" sz="1600" b="1" dirty="0">
                <a:latin typeface="Arial" panose="020B0604020202020204" pitchFamily="34" charset="0"/>
                <a:ea typeface="Microsoft YaHei" panose="020B0503020204020204" pitchFamily="34" charset="-122"/>
                <a:cs typeface="+mn-ea"/>
                <a:sym typeface="Arial" panose="020B0604020202020204" pitchFamily="34" charset="0"/>
              </a:rPr>
              <a:t>High compatibility with </a:t>
            </a:r>
            <a:r>
              <a:rPr lang="en-US" altLang="zh-CN" sz="1600" b="1" dirty="0" err="1">
                <a:latin typeface="Arial" panose="020B0604020202020204" pitchFamily="34" charset="0"/>
                <a:ea typeface="Microsoft YaHei" panose="020B0503020204020204" pitchFamily="34" charset="-122"/>
                <a:cs typeface="+mn-ea"/>
                <a:sym typeface="Arial" panose="020B0604020202020204" pitchFamily="34" charset="0"/>
              </a:rPr>
              <a:t>azoB</a:t>
            </a:r>
            <a:r>
              <a:rPr lang="en-US" altLang="zh-CN" sz="1600" b="1" dirty="0">
                <a:latin typeface="Arial" panose="020B0604020202020204" pitchFamily="34" charset="0"/>
                <a:ea typeface="Microsoft YaHei" panose="020B0503020204020204" pitchFamily="34" charset="-122"/>
                <a:cs typeface="+mn-ea"/>
                <a:sym typeface="Arial" panose="020B0604020202020204" pitchFamily="34" charset="0"/>
              </a:rPr>
              <a:t>/DBMMB system  </a:t>
            </a:r>
            <a:endParaRPr lang="zh-CN" altLang="en-US" sz="1600" b="1" dirty="0">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40" name="文本框 14">
            <a:extLst>
              <a:ext uri="{FF2B5EF4-FFF2-40B4-BE49-F238E27FC236}">
                <a16:creationId xmlns:a16="http://schemas.microsoft.com/office/drawing/2014/main" id="{5FF92BCA-F77D-413F-87CD-BFB7C4B1C52E}"/>
              </a:ext>
            </a:extLst>
          </p:cNvPr>
          <p:cNvSpPr txBox="1"/>
          <p:nvPr/>
        </p:nvSpPr>
        <p:spPr>
          <a:xfrm>
            <a:off x="4523396" y="4677971"/>
            <a:ext cx="3948420" cy="1339341"/>
          </a:xfrm>
          <a:prstGeom prst="rect">
            <a:avLst/>
          </a:prstGeom>
          <a:noFill/>
        </p:spPr>
        <p:txBody>
          <a:bodyPr wrap="square">
            <a:spAutoFit/>
          </a:bodyPr>
          <a:lstStyle/>
          <a:p>
            <a:pPr>
              <a:lnSpc>
                <a:spcPct val="130000"/>
              </a:lnSpc>
            </a:pPr>
            <a:r>
              <a:rPr lang="en-US" altLang="zh-CN" sz="1600" b="1" dirty="0">
                <a:latin typeface="Arial" panose="020B0604020202020204" pitchFamily="34" charset="0"/>
                <a:ea typeface="Microsoft YaHei" panose="020B0503020204020204" pitchFamily="34" charset="-122"/>
                <a:cs typeface="+mn-ea"/>
                <a:sym typeface="Arial" panose="020B0604020202020204" pitchFamily="34" charset="0"/>
              </a:rPr>
              <a:t>P</a:t>
            </a:r>
            <a:r>
              <a:rPr lang="zh-CN" altLang="en-US" sz="1600" b="1" dirty="0">
                <a:latin typeface="Arial" panose="020B0604020202020204" pitchFamily="34" charset="0"/>
                <a:ea typeface="Microsoft YaHei" panose="020B0503020204020204" pitchFamily="34" charset="-122"/>
                <a:cs typeface="+mn-ea"/>
                <a:sym typeface="Arial" panose="020B0604020202020204" pitchFamily="34" charset="0"/>
              </a:rPr>
              <a:t>ower density</a:t>
            </a:r>
            <a:r>
              <a:rPr lang="en-US" altLang="zh-CN" sz="1600" b="1" dirty="0">
                <a:latin typeface="Arial" panose="020B0604020202020204" pitchFamily="34" charset="0"/>
                <a:ea typeface="Microsoft YaHei" panose="020B0503020204020204" pitchFamily="34" charset="-122"/>
                <a:cs typeface="+mn-ea"/>
                <a:sym typeface="Arial" panose="020B0604020202020204" pitchFamily="34" charset="0"/>
              </a:rPr>
              <a:t>: </a:t>
            </a:r>
          </a:p>
          <a:p>
            <a:pPr>
              <a:lnSpc>
                <a:spcPct val="130000"/>
              </a:lnSpc>
            </a:pPr>
            <a:r>
              <a:rPr lang="zh-CN" altLang="en-US" sz="1600" b="1" dirty="0">
                <a:latin typeface="Arial" panose="020B0604020202020204" pitchFamily="34" charset="0"/>
                <a:ea typeface="Microsoft YaHei" panose="020B0503020204020204" pitchFamily="34" charset="-122"/>
                <a:cs typeface="+mn-ea"/>
                <a:sym typeface="Arial" panose="020B0604020202020204" pitchFamily="34" charset="0"/>
              </a:rPr>
              <a:t>336 mW cm</a:t>
            </a:r>
            <a:r>
              <a:rPr lang="zh-CN" altLang="en-US" sz="1600" b="1" baseline="30000" dirty="0">
                <a:latin typeface="Arial" panose="020B0604020202020204" pitchFamily="34" charset="0"/>
                <a:ea typeface="Microsoft YaHei" panose="020B0503020204020204" pitchFamily="34" charset="-122"/>
                <a:cs typeface="+mn-ea"/>
                <a:sym typeface="Arial" panose="020B0604020202020204" pitchFamily="34" charset="0"/>
              </a:rPr>
              <a:t>−2</a:t>
            </a:r>
            <a:r>
              <a:rPr lang="zh-CN" altLang="en-US" sz="1600" b="1" dirty="0">
                <a:latin typeface="Arial" panose="020B0604020202020204" pitchFamily="34" charset="0"/>
                <a:ea typeface="Microsoft YaHei" panose="020B0503020204020204" pitchFamily="34" charset="-122"/>
                <a:cs typeface="+mn-ea"/>
                <a:sym typeface="Arial" panose="020B0604020202020204" pitchFamily="34" charset="0"/>
              </a:rPr>
              <a:t> at </a:t>
            </a:r>
            <a:r>
              <a:rPr lang="en-US" altLang="zh-CN" sz="1600" b="1" i="1" dirty="0">
                <a:latin typeface="Arial" panose="020B0604020202020204" pitchFamily="34" charset="0"/>
                <a:ea typeface="Microsoft YaHei" panose="020B0503020204020204" pitchFamily="34" charset="-122"/>
                <a:cs typeface="+mn-ea"/>
                <a:sym typeface="Arial" panose="020B0604020202020204" pitchFamily="34" charset="0"/>
              </a:rPr>
              <a:t>J</a:t>
            </a:r>
            <a:r>
              <a:rPr lang="zh-CN" altLang="en-US" sz="1600" b="1" dirty="0">
                <a:latin typeface="Arial" panose="020B0604020202020204" pitchFamily="34" charset="0"/>
                <a:ea typeface="Microsoft YaHei" panose="020B0503020204020204" pitchFamily="34" charset="-122"/>
                <a:cs typeface="+mn-ea"/>
                <a:sym typeface="Arial" panose="020B0604020202020204" pitchFamily="34" charset="0"/>
              </a:rPr>
              <a:t> of 240 mA cm</a:t>
            </a:r>
            <a:r>
              <a:rPr lang="zh-CN" altLang="en-US" sz="1600" b="1" baseline="30000" dirty="0">
                <a:latin typeface="Arial" panose="020B0604020202020204" pitchFamily="34" charset="0"/>
                <a:ea typeface="Microsoft YaHei" panose="020B0503020204020204" pitchFamily="34" charset="-122"/>
                <a:cs typeface="+mn-ea"/>
                <a:sym typeface="Arial" panose="020B0604020202020204" pitchFamily="34" charset="0"/>
              </a:rPr>
              <a:t>−2</a:t>
            </a:r>
          </a:p>
          <a:p>
            <a:pPr>
              <a:lnSpc>
                <a:spcPct val="130000"/>
              </a:lnSpc>
            </a:pPr>
            <a:r>
              <a:rPr lang="en-US" altLang="zh-CN" sz="1600" b="1" dirty="0">
                <a:latin typeface="Arial" panose="020B0604020202020204" pitchFamily="34" charset="0"/>
                <a:ea typeface="Microsoft YaHei" panose="020B0503020204020204" pitchFamily="34" charset="-122"/>
                <a:cs typeface="+mn-ea"/>
                <a:sym typeface="Arial" panose="020B0604020202020204" pitchFamily="34" charset="0"/>
              </a:rPr>
              <a:t>CE: 92.3%, EE: 69.5%  </a:t>
            </a:r>
          </a:p>
          <a:p>
            <a:pPr>
              <a:lnSpc>
                <a:spcPct val="130000"/>
              </a:lnSpc>
            </a:pPr>
            <a:r>
              <a:rPr lang="en-US" altLang="zh-CN" sz="1600" b="1" dirty="0">
                <a:latin typeface="Arial" panose="020B0604020202020204" pitchFamily="34" charset="0"/>
                <a:ea typeface="Microsoft YaHei" panose="020B0503020204020204" pitchFamily="34" charset="-122"/>
                <a:cs typeface="+mn-ea"/>
                <a:sym typeface="Arial" panose="020B0604020202020204" pitchFamily="34" charset="0"/>
              </a:rPr>
              <a:t>(50 cycles at </a:t>
            </a:r>
            <a:r>
              <a:rPr lang="en-US" altLang="zh-CN" sz="1600" b="1" i="1" dirty="0">
                <a:latin typeface="Arial" panose="020B0604020202020204" pitchFamily="34" charset="0"/>
                <a:ea typeface="Microsoft YaHei" panose="020B0503020204020204" pitchFamily="34" charset="-122"/>
                <a:cs typeface="+mn-ea"/>
                <a:sym typeface="Arial" panose="020B0604020202020204" pitchFamily="34" charset="0"/>
              </a:rPr>
              <a:t>J</a:t>
            </a:r>
            <a:r>
              <a:rPr lang="en-US" altLang="zh-CN" sz="1600" b="1" dirty="0">
                <a:latin typeface="Arial" panose="020B0604020202020204" pitchFamily="34" charset="0"/>
                <a:ea typeface="Microsoft YaHei" panose="020B0503020204020204" pitchFamily="34" charset="-122"/>
                <a:cs typeface="+mn-ea"/>
                <a:sym typeface="Arial" panose="020B0604020202020204" pitchFamily="34" charset="0"/>
              </a:rPr>
              <a:t> of 80 mA cm</a:t>
            </a:r>
            <a:r>
              <a:rPr lang="en-US" altLang="zh-CN" sz="1600" b="1" baseline="30000" dirty="0">
                <a:latin typeface="Arial" panose="020B0604020202020204" pitchFamily="34" charset="0"/>
                <a:ea typeface="Microsoft YaHei" panose="020B0503020204020204" pitchFamily="34" charset="-122"/>
                <a:cs typeface="+mn-ea"/>
                <a:sym typeface="Arial" panose="020B0604020202020204" pitchFamily="34" charset="0"/>
              </a:rPr>
              <a:t>-2</a:t>
            </a:r>
            <a:r>
              <a:rPr lang="en-US" altLang="zh-CN" sz="1600" b="1" dirty="0">
                <a:latin typeface="Arial" panose="020B0604020202020204" pitchFamily="34" charset="0"/>
                <a:ea typeface="Microsoft YaHei" panose="020B0503020204020204" pitchFamily="34" charset="-122"/>
                <a:cs typeface="+mn-ea"/>
                <a:sym typeface="Arial" panose="020B0604020202020204" pitchFamily="34" charset="0"/>
              </a:rPr>
              <a:t>)</a:t>
            </a:r>
            <a:endParaRPr lang="zh-CN" altLang="en-US" sz="1600" b="1" dirty="0">
              <a:latin typeface="Arial" panose="020B0604020202020204" pitchFamily="34" charset="0"/>
              <a:ea typeface="Microsoft YaHei" panose="020B0503020204020204" pitchFamily="34" charset="-122"/>
              <a:cs typeface="+mn-ea"/>
              <a:sym typeface="Arial" panose="020B0604020202020204" pitchFamily="34" charset="0"/>
            </a:endParaRPr>
          </a:p>
        </p:txBody>
      </p:sp>
    </p:spTree>
    <p:extLst>
      <p:ext uri="{BB962C8B-B14F-4D97-AF65-F5344CB8AC3E}">
        <p14:creationId xmlns:p14="http://schemas.microsoft.com/office/powerpoint/2010/main" val="24428938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44AA93-988A-4991-BF54-56D051147294}"/>
              </a:ext>
            </a:extLst>
          </p:cNvPr>
          <p:cNvSpPr>
            <a:spLocks noGrp="1"/>
          </p:cNvSpPr>
          <p:nvPr>
            <p:ph type="sldNum" sz="quarter" idx="12"/>
          </p:nvPr>
        </p:nvSpPr>
        <p:spPr/>
        <p:txBody>
          <a:bodyPr/>
          <a:lstStyle/>
          <a:p>
            <a:fld id="{64E638CD-22ED-4189-A410-DF187C4A0AA6}" type="slidenum">
              <a:rPr lang="x-none" smtClean="0">
                <a:cs typeface="Arial" panose="020B0604020202020204" pitchFamily="34" charset="0"/>
              </a:rPr>
              <a:t>24</a:t>
            </a:fld>
            <a:endParaRPr lang="x-none" dirty="0">
              <a:cs typeface="Arial" panose="020B0604020202020204" pitchFamily="34" charset="0"/>
            </a:endParaRPr>
          </a:p>
        </p:txBody>
      </p:sp>
      <p:sp>
        <p:nvSpPr>
          <p:cNvPr id="5" name="TextBox 4">
            <a:extLst>
              <a:ext uri="{FF2B5EF4-FFF2-40B4-BE49-F238E27FC236}">
                <a16:creationId xmlns:a16="http://schemas.microsoft.com/office/drawing/2014/main" id="{B871BA6C-2BB1-4014-9F5F-1D33A2EEE154}"/>
              </a:ext>
            </a:extLst>
          </p:cNvPr>
          <p:cNvSpPr txBox="1">
            <a:spLocks noChangeArrowheads="1"/>
          </p:cNvSpPr>
          <p:nvPr/>
        </p:nvSpPr>
        <p:spPr bwMode="auto">
          <a:xfrm>
            <a:off x="221262" y="115931"/>
            <a:ext cx="444544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fontAlgn="base" hangingPunct="1">
              <a:spcBef>
                <a:spcPct val="0"/>
              </a:spcBef>
              <a:spcAft>
                <a:spcPct val="0"/>
              </a:spcAft>
            </a:pPr>
            <a:r>
              <a:rPr lang="en-US" altLang="zh-CN" sz="2400" b="1" dirty="0">
                <a:solidFill>
                  <a:prstClr val="black"/>
                </a:solidFill>
                <a:latin typeface="Arial" panose="020B0604020202020204" pitchFamily="34" charset="0"/>
                <a:ea typeface="宋体" charset="0"/>
                <a:cs typeface="Arial" panose="020B0604020202020204" pitchFamily="34" charset="0"/>
              </a:rPr>
              <a:t>3-NT/DBMMB based NARFBs</a:t>
            </a:r>
          </a:p>
        </p:txBody>
      </p:sp>
      <p:sp>
        <p:nvSpPr>
          <p:cNvPr id="39" name="矩形 10">
            <a:extLst>
              <a:ext uri="{FF2B5EF4-FFF2-40B4-BE49-F238E27FC236}">
                <a16:creationId xmlns:a16="http://schemas.microsoft.com/office/drawing/2014/main" id="{D25CF2C0-D270-462D-B1C7-628EAAA86FD1}"/>
              </a:ext>
            </a:extLst>
          </p:cNvPr>
          <p:cNvSpPr/>
          <p:nvPr/>
        </p:nvSpPr>
        <p:spPr>
          <a:xfrm>
            <a:off x="543288" y="6538913"/>
            <a:ext cx="5591220" cy="276999"/>
          </a:xfrm>
          <a:prstGeom prst="rect">
            <a:avLst/>
          </a:prstGeom>
        </p:spPr>
        <p:txBody>
          <a:bodyPr wrap="square">
            <a:spAutoFit/>
          </a:bodyPr>
          <a:lstStyle/>
          <a:p>
            <a:pPr>
              <a:defRPr/>
            </a:pPr>
            <a:r>
              <a:rPr lang="en-US" altLang="zh-CN" sz="1200" dirty="0">
                <a:solidFill>
                  <a:schemeClr val="bg1">
                    <a:lumMod val="65000"/>
                  </a:schemeClr>
                </a:solidFill>
                <a:latin typeface="Arial" panose="020B0604020202020204" pitchFamily="34" charset="0"/>
                <a:cs typeface="Arial" panose="020B0604020202020204" pitchFamily="34" charset="0"/>
              </a:rPr>
              <a:t>ACS Appl. Mater. Interfaces 2021, 13, 35579–35584</a:t>
            </a:r>
          </a:p>
        </p:txBody>
      </p:sp>
      <p:sp>
        <p:nvSpPr>
          <p:cNvPr id="24" name="Rectangle 2">
            <a:extLst>
              <a:ext uri="{FF2B5EF4-FFF2-40B4-BE49-F238E27FC236}">
                <a16:creationId xmlns:a16="http://schemas.microsoft.com/office/drawing/2014/main" id="{00FE2608-30A7-4A6B-8198-572A5696440E}"/>
              </a:ext>
            </a:extLst>
          </p:cNvPr>
          <p:cNvSpPr/>
          <p:nvPr/>
        </p:nvSpPr>
        <p:spPr>
          <a:xfrm>
            <a:off x="552284" y="1147306"/>
            <a:ext cx="7943200" cy="1200329"/>
          </a:xfrm>
          <a:prstGeom prst="rect">
            <a:avLst/>
          </a:prstGeom>
        </p:spPr>
        <p:txBody>
          <a:bodyPr wrap="none">
            <a:spAutoFit/>
          </a:bodyPr>
          <a:lstStyle/>
          <a:p>
            <a:r>
              <a:rPr lang="en-US" altLang="zh-CN" b="1" dirty="0">
                <a:latin typeface="Arial" panose="020B0604020202020204" pitchFamily="34" charset="0"/>
                <a:cs typeface="Arial" panose="020B0604020202020204" pitchFamily="34" charset="0"/>
              </a:rPr>
              <a:t>Positive: </a:t>
            </a:r>
            <a:r>
              <a:rPr lang="en-US" b="1" dirty="0">
                <a:latin typeface="Arial" panose="020B0604020202020204" pitchFamily="34" charset="0"/>
                <a:cs typeface="Arial" panose="020B0604020202020204" pitchFamily="34" charset="0"/>
              </a:rPr>
              <a:t>DBMMB</a:t>
            </a:r>
          </a:p>
          <a:p>
            <a:endParaRPr lang="en-US" altLang="zh-CN"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Negative: nitrobenzene (NB)/2-nitrotoluene (2-NT)/3-nitrotoluene (3-NT)</a:t>
            </a:r>
          </a:p>
          <a:p>
            <a:r>
              <a:rPr lang="en-US" b="1" dirty="0">
                <a:latin typeface="Arial" panose="020B0604020202020204" pitchFamily="34" charset="0"/>
                <a:cs typeface="Arial" panose="020B0604020202020204" pitchFamily="34" charset="0"/>
              </a:rPr>
              <a:t>/4-nitrotoluene (4-NT)</a:t>
            </a:r>
          </a:p>
        </p:txBody>
      </p:sp>
      <p:pic>
        <p:nvPicPr>
          <p:cNvPr id="27" name="图片 26">
            <a:extLst>
              <a:ext uri="{FF2B5EF4-FFF2-40B4-BE49-F238E27FC236}">
                <a16:creationId xmlns:a16="http://schemas.microsoft.com/office/drawing/2014/main" id="{42D8C695-BA5C-4675-96FA-B47713AD42BC}"/>
              </a:ext>
            </a:extLst>
          </p:cNvPr>
          <p:cNvPicPr/>
          <p:nvPr/>
        </p:nvPicPr>
        <p:blipFill>
          <a:blip r:embed="rId3"/>
          <a:stretch>
            <a:fillRect/>
          </a:stretch>
        </p:blipFill>
        <p:spPr>
          <a:xfrm>
            <a:off x="1055718" y="2788164"/>
            <a:ext cx="6792054" cy="2922530"/>
          </a:xfrm>
          <a:prstGeom prst="rect">
            <a:avLst/>
          </a:prstGeom>
        </p:spPr>
      </p:pic>
    </p:spTree>
    <p:extLst>
      <p:ext uri="{BB962C8B-B14F-4D97-AF65-F5344CB8AC3E}">
        <p14:creationId xmlns:p14="http://schemas.microsoft.com/office/powerpoint/2010/main" val="33704943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44AA93-988A-4991-BF54-56D051147294}"/>
              </a:ext>
            </a:extLst>
          </p:cNvPr>
          <p:cNvSpPr>
            <a:spLocks noGrp="1"/>
          </p:cNvSpPr>
          <p:nvPr>
            <p:ph type="sldNum" sz="quarter" idx="12"/>
          </p:nvPr>
        </p:nvSpPr>
        <p:spPr/>
        <p:txBody>
          <a:bodyPr/>
          <a:lstStyle/>
          <a:p>
            <a:fld id="{64E638CD-22ED-4189-A410-DF187C4A0AA6}" type="slidenum">
              <a:rPr lang="x-none" smtClean="0">
                <a:cs typeface="Arial" panose="020B0604020202020204" pitchFamily="34" charset="0"/>
              </a:rPr>
              <a:t>25</a:t>
            </a:fld>
            <a:endParaRPr lang="x-none" dirty="0">
              <a:cs typeface="Arial" panose="020B0604020202020204" pitchFamily="34" charset="0"/>
            </a:endParaRPr>
          </a:p>
        </p:txBody>
      </p:sp>
      <p:sp>
        <p:nvSpPr>
          <p:cNvPr id="5" name="TextBox 4">
            <a:extLst>
              <a:ext uri="{FF2B5EF4-FFF2-40B4-BE49-F238E27FC236}">
                <a16:creationId xmlns:a16="http://schemas.microsoft.com/office/drawing/2014/main" id="{B871BA6C-2BB1-4014-9F5F-1D33A2EEE154}"/>
              </a:ext>
            </a:extLst>
          </p:cNvPr>
          <p:cNvSpPr txBox="1">
            <a:spLocks noChangeArrowheads="1"/>
          </p:cNvSpPr>
          <p:nvPr/>
        </p:nvSpPr>
        <p:spPr bwMode="auto">
          <a:xfrm>
            <a:off x="221262" y="115931"/>
            <a:ext cx="444544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fontAlgn="base" hangingPunct="1">
              <a:spcBef>
                <a:spcPct val="0"/>
              </a:spcBef>
              <a:spcAft>
                <a:spcPct val="0"/>
              </a:spcAft>
            </a:pPr>
            <a:r>
              <a:rPr lang="en-US" altLang="zh-CN" sz="2400" b="1" dirty="0">
                <a:solidFill>
                  <a:prstClr val="black"/>
                </a:solidFill>
                <a:latin typeface="Arial" panose="020B0604020202020204" pitchFamily="34" charset="0"/>
                <a:ea typeface="宋体" charset="0"/>
                <a:cs typeface="Arial" panose="020B0604020202020204" pitchFamily="34" charset="0"/>
              </a:rPr>
              <a:t>3-NT/DBMMB based NARFBs</a:t>
            </a:r>
          </a:p>
        </p:txBody>
      </p:sp>
      <p:pic>
        <p:nvPicPr>
          <p:cNvPr id="14" name="图片 13">
            <a:extLst>
              <a:ext uri="{FF2B5EF4-FFF2-40B4-BE49-F238E27FC236}">
                <a16:creationId xmlns:a16="http://schemas.microsoft.com/office/drawing/2014/main" id="{89B81DD0-DEED-4CDE-AC40-9EA29FD6285A}"/>
              </a:ext>
            </a:extLst>
          </p:cNvPr>
          <p:cNvPicPr/>
          <p:nvPr/>
        </p:nvPicPr>
        <p:blipFill rotWithShape="1">
          <a:blip r:embed="rId3"/>
          <a:srcRect r="65417"/>
          <a:stretch/>
        </p:blipFill>
        <p:spPr>
          <a:xfrm>
            <a:off x="433846" y="1268651"/>
            <a:ext cx="2524255" cy="2262377"/>
          </a:xfrm>
          <a:prstGeom prst="rect">
            <a:avLst/>
          </a:prstGeom>
        </p:spPr>
      </p:pic>
      <p:sp>
        <p:nvSpPr>
          <p:cNvPr id="23" name="文本框 14">
            <a:extLst>
              <a:ext uri="{FF2B5EF4-FFF2-40B4-BE49-F238E27FC236}">
                <a16:creationId xmlns:a16="http://schemas.microsoft.com/office/drawing/2014/main" id="{B7657F47-9DE1-4199-B44E-7EED18A80615}"/>
              </a:ext>
            </a:extLst>
          </p:cNvPr>
          <p:cNvSpPr txBox="1"/>
          <p:nvPr/>
        </p:nvSpPr>
        <p:spPr>
          <a:xfrm>
            <a:off x="697930" y="5807485"/>
            <a:ext cx="3592282" cy="623312"/>
          </a:xfrm>
          <a:prstGeom prst="rect">
            <a:avLst/>
          </a:prstGeom>
          <a:noFill/>
        </p:spPr>
        <p:txBody>
          <a:bodyPr wrap="square">
            <a:spAutoFit/>
          </a:bodyPr>
          <a:lstStyle/>
          <a:p>
            <a:pPr>
              <a:lnSpc>
                <a:spcPct val="130000"/>
              </a:lnSpc>
            </a:pPr>
            <a:r>
              <a:rPr lang="en-US" altLang="zh-CN" sz="1400" dirty="0">
                <a:latin typeface="Arial" panose="020B0604020202020204" pitchFamily="34" charset="0"/>
                <a:cs typeface="Arial" panose="020B0604020202020204" pitchFamily="34" charset="0"/>
              </a:rPr>
              <a:t>Capacity Retention:</a:t>
            </a:r>
          </a:p>
          <a:p>
            <a:pPr>
              <a:lnSpc>
                <a:spcPct val="130000"/>
              </a:lnSpc>
            </a:pPr>
            <a:r>
              <a:rPr lang="en-US" altLang="zh-CN" sz="1400" dirty="0">
                <a:latin typeface="Arial" panose="020B0604020202020204" pitchFamily="34" charset="0"/>
                <a:cs typeface="Arial" panose="020B0604020202020204" pitchFamily="34" charset="0"/>
              </a:rPr>
              <a:t>3-NT (83.6%)&gt;NB (66.1%) &gt;4-NT (44.0%)</a:t>
            </a:r>
          </a:p>
        </p:txBody>
      </p:sp>
      <p:sp>
        <p:nvSpPr>
          <p:cNvPr id="24" name="矩形 10">
            <a:extLst>
              <a:ext uri="{FF2B5EF4-FFF2-40B4-BE49-F238E27FC236}">
                <a16:creationId xmlns:a16="http://schemas.microsoft.com/office/drawing/2014/main" id="{69D3D411-CE33-453B-A934-CBA5DC83B391}"/>
              </a:ext>
            </a:extLst>
          </p:cNvPr>
          <p:cNvSpPr/>
          <p:nvPr/>
        </p:nvSpPr>
        <p:spPr>
          <a:xfrm>
            <a:off x="543288" y="6538913"/>
            <a:ext cx="5591220" cy="276999"/>
          </a:xfrm>
          <a:prstGeom prst="rect">
            <a:avLst/>
          </a:prstGeom>
        </p:spPr>
        <p:txBody>
          <a:bodyPr wrap="square">
            <a:spAutoFit/>
          </a:bodyPr>
          <a:lstStyle/>
          <a:p>
            <a:pPr>
              <a:defRPr/>
            </a:pPr>
            <a:r>
              <a:rPr lang="en-US" altLang="zh-CN" sz="1200" dirty="0">
                <a:solidFill>
                  <a:schemeClr val="bg1">
                    <a:lumMod val="65000"/>
                  </a:schemeClr>
                </a:solidFill>
                <a:latin typeface="Arial" panose="020B0604020202020204" pitchFamily="34" charset="0"/>
                <a:cs typeface="Arial" panose="020B0604020202020204" pitchFamily="34" charset="0"/>
              </a:rPr>
              <a:t>ACS Appl. Mater. Interfaces 2021, 13, 35579–35584</a:t>
            </a:r>
          </a:p>
        </p:txBody>
      </p:sp>
      <p:pic>
        <p:nvPicPr>
          <p:cNvPr id="25" name="图片 24">
            <a:extLst>
              <a:ext uri="{FF2B5EF4-FFF2-40B4-BE49-F238E27FC236}">
                <a16:creationId xmlns:a16="http://schemas.microsoft.com/office/drawing/2014/main" id="{ACB993A6-B6E6-49DF-828B-9C40BDEA1F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00710" y="1413042"/>
            <a:ext cx="5067595" cy="4031915"/>
          </a:xfrm>
          <a:prstGeom prst="rect">
            <a:avLst/>
          </a:prstGeom>
        </p:spPr>
      </p:pic>
      <p:sp>
        <p:nvSpPr>
          <p:cNvPr id="26" name="文本框 25">
            <a:extLst>
              <a:ext uri="{FF2B5EF4-FFF2-40B4-BE49-F238E27FC236}">
                <a16:creationId xmlns:a16="http://schemas.microsoft.com/office/drawing/2014/main" id="{911F8788-E4D1-4A6C-A94A-2442A1FB8009}"/>
              </a:ext>
            </a:extLst>
          </p:cNvPr>
          <p:cNvSpPr txBox="1"/>
          <p:nvPr/>
        </p:nvSpPr>
        <p:spPr>
          <a:xfrm>
            <a:off x="4775817" y="5907577"/>
            <a:ext cx="3208322" cy="523220"/>
          </a:xfrm>
          <a:prstGeom prst="rect">
            <a:avLst/>
          </a:prstGeom>
          <a:noFill/>
        </p:spPr>
        <p:txBody>
          <a:bodyPr wrap="square">
            <a:spAutoFit/>
          </a:bodyPr>
          <a:lstStyle/>
          <a:p>
            <a:r>
              <a:rPr lang="en-US" altLang="zh-CN" sz="1400" dirty="0">
                <a:latin typeface="Arial" panose="020B0604020202020204" pitchFamily="34" charset="0"/>
                <a:cs typeface="Arial" panose="020B0604020202020204" pitchFamily="34" charset="0"/>
              </a:rPr>
              <a:t>CE: 93.7%, EE: 71.8%  </a:t>
            </a:r>
          </a:p>
          <a:p>
            <a:r>
              <a:rPr lang="en-US" altLang="zh-CN" sz="1400" dirty="0">
                <a:latin typeface="Arial" panose="020B0604020202020204" pitchFamily="34" charset="0"/>
                <a:cs typeface="Arial" panose="020B0604020202020204" pitchFamily="34" charset="0"/>
              </a:rPr>
              <a:t>(0.1M, 50 cycles at </a:t>
            </a:r>
            <a:r>
              <a:rPr lang="en-US" altLang="zh-CN" sz="1400" i="1" dirty="0">
                <a:latin typeface="Arial" panose="020B0604020202020204" pitchFamily="34" charset="0"/>
                <a:cs typeface="Arial" panose="020B0604020202020204" pitchFamily="34" charset="0"/>
              </a:rPr>
              <a:t>J</a:t>
            </a:r>
            <a:r>
              <a:rPr lang="en-US" altLang="zh-CN" sz="1400" dirty="0">
                <a:latin typeface="Arial" panose="020B0604020202020204" pitchFamily="34" charset="0"/>
                <a:cs typeface="Arial" panose="020B0604020202020204" pitchFamily="34" charset="0"/>
              </a:rPr>
              <a:t> of 60 mA cm</a:t>
            </a:r>
            <a:r>
              <a:rPr lang="en-US" altLang="zh-CN" sz="1400" baseline="30000" dirty="0">
                <a:latin typeface="Arial" panose="020B0604020202020204" pitchFamily="34" charset="0"/>
                <a:cs typeface="Arial" panose="020B0604020202020204" pitchFamily="34" charset="0"/>
              </a:rPr>
              <a:t>-2</a:t>
            </a:r>
            <a:r>
              <a:rPr lang="en-US" altLang="zh-CN" sz="1400" dirty="0">
                <a:latin typeface="Arial" panose="020B0604020202020204" pitchFamily="34" charset="0"/>
                <a:cs typeface="Arial" panose="020B0604020202020204" pitchFamily="34" charset="0"/>
              </a:rPr>
              <a:t>)</a:t>
            </a:r>
          </a:p>
        </p:txBody>
      </p:sp>
      <p:pic>
        <p:nvPicPr>
          <p:cNvPr id="12" name="图片 11">
            <a:extLst>
              <a:ext uri="{FF2B5EF4-FFF2-40B4-BE49-F238E27FC236}">
                <a16:creationId xmlns:a16="http://schemas.microsoft.com/office/drawing/2014/main" id="{3016B29A-D858-4545-8CC6-45198EEF0421}"/>
              </a:ext>
            </a:extLst>
          </p:cNvPr>
          <p:cNvPicPr/>
          <p:nvPr/>
        </p:nvPicPr>
        <p:blipFill rotWithShape="1">
          <a:blip r:embed="rId3">
            <a:clrChange>
              <a:clrFrom>
                <a:srgbClr val="FFFEFE"/>
              </a:clrFrom>
              <a:clrTo>
                <a:srgbClr val="FFFEFE">
                  <a:alpha val="0"/>
                </a:srgbClr>
              </a:clrTo>
            </a:clrChange>
          </a:blip>
          <a:srcRect l="37425" r="30385"/>
          <a:stretch/>
        </p:blipFill>
        <p:spPr>
          <a:xfrm>
            <a:off x="608467" y="3506308"/>
            <a:ext cx="2349634" cy="2262377"/>
          </a:xfrm>
          <a:prstGeom prst="rect">
            <a:avLst/>
          </a:prstGeom>
        </p:spPr>
      </p:pic>
      <p:cxnSp>
        <p:nvCxnSpPr>
          <p:cNvPr id="6" name="直接连接符 5">
            <a:extLst>
              <a:ext uri="{FF2B5EF4-FFF2-40B4-BE49-F238E27FC236}">
                <a16:creationId xmlns:a16="http://schemas.microsoft.com/office/drawing/2014/main" id="{5A52888F-7B11-4B51-AA1E-ED7764C90C8A}"/>
              </a:ext>
            </a:extLst>
          </p:cNvPr>
          <p:cNvCxnSpPr/>
          <p:nvPr/>
        </p:nvCxnSpPr>
        <p:spPr>
          <a:xfrm>
            <a:off x="3338898" y="1268651"/>
            <a:ext cx="0" cy="4303512"/>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65880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44AA93-988A-4991-BF54-56D051147294}"/>
              </a:ext>
            </a:extLst>
          </p:cNvPr>
          <p:cNvSpPr>
            <a:spLocks noGrp="1"/>
          </p:cNvSpPr>
          <p:nvPr>
            <p:ph type="sldNum" sz="quarter" idx="12"/>
          </p:nvPr>
        </p:nvSpPr>
        <p:spPr/>
        <p:txBody>
          <a:bodyPr/>
          <a:lstStyle/>
          <a:p>
            <a:fld id="{64E638CD-22ED-4189-A410-DF187C4A0AA6}" type="slidenum">
              <a:rPr lang="en-FI" smtClean="0">
                <a:latin typeface="Arial" panose="020B0604020202020204" pitchFamily="34" charset="0"/>
                <a:ea typeface="Microsoft YaHei" panose="020B0503020204020204" pitchFamily="34" charset="-122"/>
                <a:cs typeface="+mn-ea"/>
                <a:sym typeface="Arial" panose="020B0604020202020204" pitchFamily="34" charset="0"/>
              </a:rPr>
              <a:t>26</a:t>
            </a:fld>
            <a:endParaRPr lang="en-FI" dirty="0">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5" name="TextBox 4">
            <a:extLst>
              <a:ext uri="{FF2B5EF4-FFF2-40B4-BE49-F238E27FC236}">
                <a16:creationId xmlns:a16="http://schemas.microsoft.com/office/drawing/2014/main" id="{B871BA6C-2BB1-4014-9F5F-1D33A2EEE154}"/>
              </a:ext>
            </a:extLst>
          </p:cNvPr>
          <p:cNvSpPr txBox="1">
            <a:spLocks noChangeArrowheads="1"/>
          </p:cNvSpPr>
          <p:nvPr/>
        </p:nvSpPr>
        <p:spPr bwMode="auto">
          <a:xfrm>
            <a:off x="221262" y="115931"/>
            <a:ext cx="41729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fontAlgn="base" hangingPunct="1">
              <a:spcBef>
                <a:spcPct val="0"/>
              </a:spcBef>
              <a:spcAft>
                <a:spcPct val="0"/>
              </a:spcAft>
            </a:pPr>
            <a:r>
              <a:rPr lang="en-US" altLang="zh-CN" sz="2400" b="1" dirty="0">
                <a:solidFill>
                  <a:prstClr val="black"/>
                </a:solidFill>
                <a:latin typeface="Arial" panose="020B0604020202020204" pitchFamily="34" charset="0"/>
                <a:ea typeface="Microsoft YaHei" panose="020B0503020204020204" pitchFamily="34" charset="-122"/>
                <a:cs typeface="+mn-ea"/>
                <a:sym typeface="Arial" panose="020B0604020202020204" pitchFamily="34" charset="0"/>
              </a:rPr>
              <a:t>Design symmetric NARFBs</a:t>
            </a:r>
          </a:p>
        </p:txBody>
      </p:sp>
      <p:pic>
        <p:nvPicPr>
          <p:cNvPr id="11" name="图片 1">
            <a:extLst>
              <a:ext uri="{FF2B5EF4-FFF2-40B4-BE49-F238E27FC236}">
                <a16:creationId xmlns:a16="http://schemas.microsoft.com/office/drawing/2014/main" id="{4DC9ED2F-457E-417E-8151-45EF2C955510}"/>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811252" y="1825018"/>
            <a:ext cx="5521496" cy="1261681"/>
          </a:xfrm>
          <a:prstGeom prst="rect">
            <a:avLst/>
          </a:prstGeom>
        </p:spPr>
      </p:pic>
      <p:sp>
        <p:nvSpPr>
          <p:cNvPr id="12" name="矩形 7">
            <a:extLst>
              <a:ext uri="{FF2B5EF4-FFF2-40B4-BE49-F238E27FC236}">
                <a16:creationId xmlns:a16="http://schemas.microsoft.com/office/drawing/2014/main" id="{0C16B95D-F052-4D0B-82FB-4F17EFDC4189}"/>
              </a:ext>
            </a:extLst>
          </p:cNvPr>
          <p:cNvSpPr/>
          <p:nvPr/>
        </p:nvSpPr>
        <p:spPr>
          <a:xfrm>
            <a:off x="185943" y="974807"/>
            <a:ext cx="8363187" cy="458459"/>
          </a:xfrm>
          <a:prstGeom prst="rect">
            <a:avLst/>
          </a:prstGeom>
        </p:spPr>
        <p:txBody>
          <a:bodyPr wrap="none">
            <a:spAutoFit/>
          </a:bodyPr>
          <a:lstStyle/>
          <a:p>
            <a:pPr>
              <a:lnSpc>
                <a:spcPct val="150000"/>
              </a:lnSpc>
            </a:pPr>
            <a:r>
              <a:rPr lang="en-US" altLang="zh-CN" b="1" dirty="0">
                <a:latin typeface="Arial" panose="020B0604020202020204" pitchFamily="34" charset="0"/>
                <a:ea typeface="Microsoft YaHei" panose="020B0503020204020204" pitchFamily="34" charset="-122"/>
                <a:cs typeface="+mn-ea"/>
                <a:sym typeface="Arial" panose="020B0604020202020204" pitchFamily="34" charset="0"/>
              </a:rPr>
              <a:t>Design Ferrocene/anthraquinone based bi-redox molecule </a:t>
            </a:r>
            <a:r>
              <a:rPr lang="zh-CN" altLang="en-US" b="1" dirty="0">
                <a:latin typeface="Arial" panose="020B0604020202020204" pitchFamily="34" charset="0"/>
                <a:ea typeface="Microsoft YaHei" panose="020B0503020204020204" pitchFamily="34" charset="-122"/>
                <a:cs typeface="+mn-ea"/>
                <a:sym typeface="Arial" panose="020B0604020202020204" pitchFamily="34" charset="0"/>
              </a:rPr>
              <a:t>（</a:t>
            </a:r>
            <a:r>
              <a:rPr lang="en-US" altLang="zh-CN" b="1" dirty="0" err="1">
                <a:latin typeface="Arial" panose="020B0604020202020204" pitchFamily="34" charset="0"/>
                <a:ea typeface="Microsoft YaHei" panose="020B0503020204020204" pitchFamily="34" charset="-122"/>
                <a:cs typeface="+mn-ea"/>
                <a:sym typeface="Arial" panose="020B0604020202020204" pitchFamily="34" charset="0"/>
              </a:rPr>
              <a:t>FcMeAAQ</a:t>
            </a:r>
            <a:r>
              <a:rPr lang="zh-CN" altLang="en-US" b="1" dirty="0">
                <a:latin typeface="Arial" panose="020B0604020202020204" pitchFamily="34" charset="0"/>
                <a:ea typeface="Microsoft YaHei" panose="020B0503020204020204" pitchFamily="34" charset="-122"/>
                <a:cs typeface="+mn-ea"/>
                <a:sym typeface="Arial" panose="020B0604020202020204" pitchFamily="34" charset="0"/>
              </a:rPr>
              <a:t>）</a:t>
            </a:r>
            <a:endParaRPr lang="en-US" altLang="zh-CN" b="1" dirty="0">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13" name="文本框 10">
            <a:extLst>
              <a:ext uri="{FF2B5EF4-FFF2-40B4-BE49-F238E27FC236}">
                <a16:creationId xmlns:a16="http://schemas.microsoft.com/office/drawing/2014/main" id="{4F4927AC-038B-4D82-A2C4-54121433E00F}"/>
              </a:ext>
            </a:extLst>
          </p:cNvPr>
          <p:cNvSpPr txBox="1"/>
          <p:nvPr/>
        </p:nvSpPr>
        <p:spPr>
          <a:xfrm>
            <a:off x="185943" y="1607058"/>
            <a:ext cx="1879881" cy="369332"/>
          </a:xfrm>
          <a:prstGeom prst="rect">
            <a:avLst/>
          </a:prstGeom>
          <a:noFill/>
        </p:spPr>
        <p:txBody>
          <a:bodyPr wrap="square">
            <a:spAutoFit/>
          </a:bodyPr>
          <a:lstStyle/>
          <a:p>
            <a:r>
              <a:rPr lang="zh-CN" altLang="en-US" b="1" dirty="0">
                <a:solidFill>
                  <a:srgbClr val="416898"/>
                </a:solidFill>
                <a:latin typeface="Arial" panose="020B0604020202020204" pitchFamily="34" charset="0"/>
                <a:ea typeface="Microsoft YaHei" panose="020B0503020204020204" pitchFamily="34" charset="-122"/>
                <a:cs typeface="+mn-ea"/>
                <a:sym typeface="Arial" panose="020B0604020202020204" pitchFamily="34" charset="0"/>
              </a:rPr>
              <a:t>Synth</a:t>
            </a:r>
            <a:r>
              <a:rPr lang="en-US" altLang="zh-CN" b="1" dirty="0">
                <a:solidFill>
                  <a:srgbClr val="416898"/>
                </a:solidFill>
                <a:latin typeface="Arial" panose="020B0604020202020204" pitchFamily="34" charset="0"/>
                <a:ea typeface="Microsoft YaHei" panose="020B0503020204020204" pitchFamily="34" charset="-122"/>
                <a:cs typeface="+mn-ea"/>
                <a:sym typeface="Arial" panose="020B0604020202020204" pitchFamily="34" charset="0"/>
              </a:rPr>
              <a:t>sis</a:t>
            </a:r>
            <a:r>
              <a:rPr lang="zh-CN" altLang="en-US" b="1" dirty="0">
                <a:solidFill>
                  <a:srgbClr val="416898"/>
                </a:solidFill>
                <a:latin typeface="Arial" panose="020B0604020202020204" pitchFamily="34" charset="0"/>
                <a:ea typeface="Microsoft YaHei" panose="020B0503020204020204" pitchFamily="34" charset="-122"/>
                <a:cs typeface="+mn-ea"/>
                <a:sym typeface="Arial" panose="020B0604020202020204" pitchFamily="34" charset="0"/>
              </a:rPr>
              <a:t> route：</a:t>
            </a:r>
          </a:p>
        </p:txBody>
      </p:sp>
      <p:sp>
        <p:nvSpPr>
          <p:cNvPr id="14" name="文本框 11">
            <a:extLst>
              <a:ext uri="{FF2B5EF4-FFF2-40B4-BE49-F238E27FC236}">
                <a16:creationId xmlns:a16="http://schemas.microsoft.com/office/drawing/2014/main" id="{8DB954E0-E750-4C39-B309-534F2632C57F}"/>
              </a:ext>
            </a:extLst>
          </p:cNvPr>
          <p:cNvSpPr txBox="1"/>
          <p:nvPr/>
        </p:nvSpPr>
        <p:spPr>
          <a:xfrm>
            <a:off x="209233" y="3415701"/>
            <a:ext cx="2620487" cy="369332"/>
          </a:xfrm>
          <a:prstGeom prst="rect">
            <a:avLst/>
          </a:prstGeom>
          <a:noFill/>
        </p:spPr>
        <p:txBody>
          <a:bodyPr wrap="square">
            <a:spAutoFit/>
          </a:bodyPr>
          <a:lstStyle/>
          <a:p>
            <a:r>
              <a:rPr lang="en-US" altLang="zh-CN" b="1" dirty="0">
                <a:solidFill>
                  <a:srgbClr val="416898"/>
                </a:solidFill>
                <a:latin typeface="Arial" panose="020B0604020202020204" pitchFamily="34" charset="0"/>
                <a:ea typeface="Microsoft YaHei" panose="020B0503020204020204" pitchFamily="34" charset="-122"/>
                <a:cs typeface="+mn-ea"/>
                <a:sym typeface="Arial" panose="020B0604020202020204" pitchFamily="34" charset="0"/>
              </a:rPr>
              <a:t>Electrode reaction</a:t>
            </a:r>
            <a:r>
              <a:rPr lang="zh-CN" altLang="en-US" b="1" dirty="0">
                <a:solidFill>
                  <a:srgbClr val="416898"/>
                </a:solidFill>
                <a:latin typeface="Arial" panose="020B0604020202020204" pitchFamily="34" charset="0"/>
                <a:ea typeface="Microsoft YaHei" panose="020B0503020204020204" pitchFamily="34" charset="-122"/>
                <a:cs typeface="+mn-ea"/>
                <a:sym typeface="Arial" panose="020B0604020202020204" pitchFamily="34" charset="0"/>
              </a:rPr>
              <a:t>：</a:t>
            </a:r>
          </a:p>
        </p:txBody>
      </p:sp>
      <p:sp>
        <p:nvSpPr>
          <p:cNvPr id="35" name="矩形 10">
            <a:extLst>
              <a:ext uri="{FF2B5EF4-FFF2-40B4-BE49-F238E27FC236}">
                <a16:creationId xmlns:a16="http://schemas.microsoft.com/office/drawing/2014/main" id="{86B2941B-CDE6-45CA-9DCC-89FF370C0417}"/>
              </a:ext>
            </a:extLst>
          </p:cNvPr>
          <p:cNvSpPr/>
          <p:nvPr/>
        </p:nvSpPr>
        <p:spPr>
          <a:xfrm>
            <a:off x="0" y="6508051"/>
            <a:ext cx="5591220" cy="307777"/>
          </a:xfrm>
          <a:prstGeom prst="rect">
            <a:avLst/>
          </a:prstGeom>
        </p:spPr>
        <p:txBody>
          <a:bodyPr wrap="square">
            <a:spAutoFit/>
          </a:bodyPr>
          <a:lstStyle/>
          <a:p>
            <a:pPr>
              <a:defRPr/>
            </a:pPr>
            <a:r>
              <a:rPr lang="en-US" altLang="zh-CN" sz="1400" dirty="0">
                <a:solidFill>
                  <a:schemeClr val="bg2">
                    <a:lumMod val="50000"/>
                  </a:schemeClr>
                </a:solidFill>
                <a:latin typeface="Arial" panose="020B0604020202020204" pitchFamily="34" charset="0"/>
                <a:ea typeface="Microsoft YaHei" panose="020B0503020204020204" pitchFamily="34" charset="-122"/>
                <a:cs typeface="+mn-ea"/>
                <a:sym typeface="Arial" panose="020B0604020202020204" pitchFamily="34" charset="0"/>
              </a:rPr>
              <a:t>J. Power Sources. 480 (2020) 229132.</a:t>
            </a:r>
          </a:p>
        </p:txBody>
      </p:sp>
      <p:grpSp>
        <p:nvGrpSpPr>
          <p:cNvPr id="3" name="Group 2">
            <a:extLst>
              <a:ext uri="{FF2B5EF4-FFF2-40B4-BE49-F238E27FC236}">
                <a16:creationId xmlns:a16="http://schemas.microsoft.com/office/drawing/2014/main" id="{A6BFC84A-2F5B-4A08-B248-EA4F9EE60185}"/>
              </a:ext>
            </a:extLst>
          </p:cNvPr>
          <p:cNvGrpSpPr/>
          <p:nvPr/>
        </p:nvGrpSpPr>
        <p:grpSpPr>
          <a:xfrm>
            <a:off x="1519476" y="3847248"/>
            <a:ext cx="6298733" cy="2417301"/>
            <a:chOff x="1028610" y="3642055"/>
            <a:chExt cx="6860934" cy="2633060"/>
          </a:xfrm>
        </p:grpSpPr>
        <p:pic>
          <p:nvPicPr>
            <p:cNvPr id="15" name="图片 12">
              <a:extLst>
                <a:ext uri="{FF2B5EF4-FFF2-40B4-BE49-F238E27FC236}">
                  <a16:creationId xmlns:a16="http://schemas.microsoft.com/office/drawing/2014/main" id="{7588914E-BAE7-462D-AEC6-2C993061B368}"/>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8692" t="-1235" b="-784"/>
            <a:stretch/>
          </p:blipFill>
          <p:spPr>
            <a:xfrm>
              <a:off x="1254455" y="3642055"/>
              <a:ext cx="6635089" cy="2633060"/>
            </a:xfrm>
            <a:prstGeom prst="rect">
              <a:avLst/>
            </a:prstGeom>
          </p:spPr>
        </p:pic>
        <p:sp>
          <p:nvSpPr>
            <p:cNvPr id="2" name="Rectangle 1">
              <a:extLst>
                <a:ext uri="{FF2B5EF4-FFF2-40B4-BE49-F238E27FC236}">
                  <a16:creationId xmlns:a16="http://schemas.microsoft.com/office/drawing/2014/main" id="{9C371277-05DA-45D2-B58F-3FAE08DCB7E8}"/>
                </a:ext>
              </a:extLst>
            </p:cNvPr>
            <p:cNvSpPr/>
            <p:nvPr/>
          </p:nvSpPr>
          <p:spPr>
            <a:xfrm>
              <a:off x="1028610" y="3657031"/>
              <a:ext cx="527058" cy="400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latin typeface="Arial" panose="020B0604020202020204" pitchFamily="34" charset="0"/>
                <a:ea typeface="Microsoft YaHei" panose="020B0503020204020204" pitchFamily="34" charset="-122"/>
                <a:cs typeface="+mn-ea"/>
                <a:sym typeface="Arial" panose="020B0604020202020204" pitchFamily="34" charset="0"/>
              </a:endParaRPr>
            </a:p>
          </p:txBody>
        </p:sp>
      </p:grpSp>
    </p:spTree>
    <p:extLst>
      <p:ext uri="{BB962C8B-B14F-4D97-AF65-F5344CB8AC3E}">
        <p14:creationId xmlns:p14="http://schemas.microsoft.com/office/powerpoint/2010/main" val="7070534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44AA93-988A-4991-BF54-56D051147294}"/>
              </a:ext>
            </a:extLst>
          </p:cNvPr>
          <p:cNvSpPr>
            <a:spLocks noGrp="1"/>
          </p:cNvSpPr>
          <p:nvPr>
            <p:ph type="sldNum" sz="quarter" idx="12"/>
          </p:nvPr>
        </p:nvSpPr>
        <p:spPr/>
        <p:txBody>
          <a:bodyPr/>
          <a:lstStyle/>
          <a:p>
            <a:fld id="{64E638CD-22ED-4189-A410-DF187C4A0AA6}" type="slidenum">
              <a:rPr lang="en-FI" smtClean="0">
                <a:latin typeface="Arial" panose="020B0604020202020204" pitchFamily="34" charset="0"/>
                <a:ea typeface="Microsoft YaHei" panose="020B0503020204020204" pitchFamily="34" charset="-122"/>
                <a:cs typeface="+mn-ea"/>
                <a:sym typeface="Arial" panose="020B0604020202020204" pitchFamily="34" charset="0"/>
              </a:rPr>
              <a:t>27</a:t>
            </a:fld>
            <a:endParaRPr lang="en-FI" dirty="0">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5" name="TextBox 4">
            <a:extLst>
              <a:ext uri="{FF2B5EF4-FFF2-40B4-BE49-F238E27FC236}">
                <a16:creationId xmlns:a16="http://schemas.microsoft.com/office/drawing/2014/main" id="{B871BA6C-2BB1-4014-9F5F-1D33A2EEE154}"/>
              </a:ext>
            </a:extLst>
          </p:cNvPr>
          <p:cNvSpPr txBox="1">
            <a:spLocks noChangeArrowheads="1"/>
          </p:cNvSpPr>
          <p:nvPr/>
        </p:nvSpPr>
        <p:spPr bwMode="auto">
          <a:xfrm>
            <a:off x="221262" y="115931"/>
            <a:ext cx="41729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fontAlgn="base" hangingPunct="1">
              <a:spcBef>
                <a:spcPct val="0"/>
              </a:spcBef>
              <a:spcAft>
                <a:spcPct val="0"/>
              </a:spcAft>
            </a:pPr>
            <a:r>
              <a:rPr lang="en-US" altLang="zh-CN" sz="2400" b="1" dirty="0">
                <a:solidFill>
                  <a:prstClr val="black"/>
                </a:solidFill>
                <a:latin typeface="Arial" panose="020B0604020202020204" pitchFamily="34" charset="0"/>
                <a:ea typeface="Microsoft YaHei" panose="020B0503020204020204" pitchFamily="34" charset="-122"/>
                <a:cs typeface="+mn-ea"/>
                <a:sym typeface="Arial" panose="020B0604020202020204" pitchFamily="34" charset="0"/>
              </a:rPr>
              <a:t>Design symmetric NARFBs</a:t>
            </a:r>
          </a:p>
        </p:txBody>
      </p:sp>
      <p:sp>
        <p:nvSpPr>
          <p:cNvPr id="35" name="矩形 10">
            <a:extLst>
              <a:ext uri="{FF2B5EF4-FFF2-40B4-BE49-F238E27FC236}">
                <a16:creationId xmlns:a16="http://schemas.microsoft.com/office/drawing/2014/main" id="{86B2941B-CDE6-45CA-9DCC-89FF370C0417}"/>
              </a:ext>
            </a:extLst>
          </p:cNvPr>
          <p:cNvSpPr/>
          <p:nvPr/>
        </p:nvSpPr>
        <p:spPr>
          <a:xfrm>
            <a:off x="0" y="6508051"/>
            <a:ext cx="5591220" cy="307777"/>
          </a:xfrm>
          <a:prstGeom prst="rect">
            <a:avLst/>
          </a:prstGeom>
        </p:spPr>
        <p:txBody>
          <a:bodyPr wrap="square">
            <a:spAutoFit/>
          </a:bodyPr>
          <a:lstStyle/>
          <a:p>
            <a:pPr>
              <a:defRPr/>
            </a:pPr>
            <a:r>
              <a:rPr lang="en-US" altLang="zh-CN" sz="1400" dirty="0">
                <a:solidFill>
                  <a:schemeClr val="bg2">
                    <a:lumMod val="50000"/>
                  </a:schemeClr>
                </a:solidFill>
                <a:latin typeface="Arial" panose="020B0604020202020204" pitchFamily="34" charset="0"/>
                <a:ea typeface="Microsoft YaHei" panose="020B0503020204020204" pitchFamily="34" charset="-122"/>
                <a:cs typeface="+mn-ea"/>
                <a:sym typeface="Arial" panose="020B0604020202020204" pitchFamily="34" charset="0"/>
              </a:rPr>
              <a:t>J. Power Sources. 480 (2020) 229132.</a:t>
            </a:r>
          </a:p>
        </p:txBody>
      </p:sp>
      <p:sp>
        <p:nvSpPr>
          <p:cNvPr id="26" name="文本框 25">
            <a:extLst>
              <a:ext uri="{FF2B5EF4-FFF2-40B4-BE49-F238E27FC236}">
                <a16:creationId xmlns:a16="http://schemas.microsoft.com/office/drawing/2014/main" id="{07B84FC4-D41B-4D76-8102-E81F4163343F}"/>
              </a:ext>
            </a:extLst>
          </p:cNvPr>
          <p:cNvSpPr txBox="1"/>
          <p:nvPr/>
        </p:nvSpPr>
        <p:spPr>
          <a:xfrm>
            <a:off x="221262" y="1071311"/>
            <a:ext cx="4582274" cy="369332"/>
          </a:xfrm>
          <a:prstGeom prst="rect">
            <a:avLst/>
          </a:prstGeom>
          <a:noFill/>
        </p:spPr>
        <p:txBody>
          <a:bodyPr wrap="square">
            <a:spAutoFit/>
          </a:bodyPr>
          <a:lstStyle/>
          <a:p>
            <a:r>
              <a:rPr lang="en-US" altLang="zh-CN" sz="1800" b="1" dirty="0">
                <a:latin typeface="Arial" panose="020B0604020202020204" pitchFamily="34" charset="0"/>
                <a:ea typeface="Microsoft YaHei" panose="020B0503020204020204" pitchFamily="34" charset="-122"/>
                <a:cs typeface="+mn-ea"/>
                <a:sym typeface="Arial" panose="020B0604020202020204" pitchFamily="34" charset="0"/>
              </a:rPr>
              <a:t>CV of electrolyte</a:t>
            </a:r>
            <a:endParaRPr lang="en-FI" altLang="zh-CN" sz="1800" b="1" dirty="0">
              <a:latin typeface="Arial" panose="020B0604020202020204" pitchFamily="34" charset="0"/>
              <a:ea typeface="Microsoft YaHei" panose="020B0503020204020204" pitchFamily="34" charset="-122"/>
              <a:cs typeface="+mn-ea"/>
              <a:sym typeface="Arial" panose="020B0604020202020204" pitchFamily="34" charset="0"/>
            </a:endParaRPr>
          </a:p>
        </p:txBody>
      </p:sp>
      <p:grpSp>
        <p:nvGrpSpPr>
          <p:cNvPr id="7" name="组合 6">
            <a:extLst>
              <a:ext uri="{FF2B5EF4-FFF2-40B4-BE49-F238E27FC236}">
                <a16:creationId xmlns:a16="http://schemas.microsoft.com/office/drawing/2014/main" id="{0C5322EB-0F98-42C4-AA02-4C2A1741D331}"/>
              </a:ext>
            </a:extLst>
          </p:cNvPr>
          <p:cNvGrpSpPr/>
          <p:nvPr/>
        </p:nvGrpSpPr>
        <p:grpSpPr>
          <a:xfrm>
            <a:off x="221262" y="1769537"/>
            <a:ext cx="2953539" cy="3746457"/>
            <a:chOff x="0" y="1995258"/>
            <a:chExt cx="2953539" cy="3746457"/>
          </a:xfrm>
        </p:grpSpPr>
        <p:pic>
          <p:nvPicPr>
            <p:cNvPr id="25" name="图片 3">
              <a:extLst>
                <a:ext uri="{FF2B5EF4-FFF2-40B4-BE49-F238E27FC236}">
                  <a16:creationId xmlns:a16="http://schemas.microsoft.com/office/drawing/2014/main" id="{D297154F-4B15-4DD2-9210-527F008E1305}"/>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0" y="1995258"/>
              <a:ext cx="2953539" cy="2489392"/>
            </a:xfrm>
            <a:prstGeom prst="rect">
              <a:avLst/>
            </a:prstGeom>
          </p:spPr>
        </p:pic>
        <p:sp>
          <p:nvSpPr>
            <p:cNvPr id="27" name="文本框 26">
              <a:extLst>
                <a:ext uri="{FF2B5EF4-FFF2-40B4-BE49-F238E27FC236}">
                  <a16:creationId xmlns:a16="http://schemas.microsoft.com/office/drawing/2014/main" id="{A00566A6-6874-4243-BC9F-3664777B85CC}"/>
                </a:ext>
              </a:extLst>
            </p:cNvPr>
            <p:cNvSpPr txBox="1"/>
            <p:nvPr/>
          </p:nvSpPr>
          <p:spPr>
            <a:xfrm>
              <a:off x="437920" y="4558249"/>
              <a:ext cx="2515619" cy="1183466"/>
            </a:xfrm>
            <a:prstGeom prst="rect">
              <a:avLst/>
            </a:prstGeom>
            <a:noFill/>
          </p:spPr>
          <p:txBody>
            <a:bodyPr wrap="square">
              <a:spAutoFit/>
            </a:bodyPr>
            <a:lstStyle/>
            <a:p>
              <a:pPr algn="ctr">
                <a:lnSpc>
                  <a:spcPct val="130000"/>
                </a:lnSpc>
              </a:pPr>
              <a:r>
                <a:rPr lang="en-FI" altLang="zh-CN" sz="1400" dirty="0">
                  <a:latin typeface="Arial" panose="020B0604020202020204" pitchFamily="34" charset="0"/>
                  <a:ea typeface="Microsoft YaHei" panose="020B0503020204020204" pitchFamily="34" charset="-122"/>
                  <a:cs typeface="+mn-ea"/>
                  <a:sym typeface="Arial" panose="020B0604020202020204" pitchFamily="34" charset="0"/>
                </a:rPr>
                <a:t>O</a:t>
              </a:r>
              <a:r>
                <a:rPr lang="en-US" altLang="zh-CN" sz="1400" dirty="0">
                  <a:latin typeface="Arial" panose="020B0604020202020204" pitchFamily="34" charset="0"/>
                  <a:ea typeface="Microsoft YaHei" panose="020B0503020204020204" pitchFamily="34" charset="-122"/>
                  <a:cs typeface="+mn-ea"/>
                  <a:sym typeface="Arial" panose="020B0604020202020204" pitchFamily="34" charset="0"/>
                </a:rPr>
                <a:t>ne-electron redox reaction  </a:t>
              </a:r>
              <a:r>
                <a:rPr lang="zh-CN" altLang="en-US" sz="1400" dirty="0">
                  <a:latin typeface="Arial" panose="020B0604020202020204" pitchFamily="34" charset="0"/>
                  <a:ea typeface="Microsoft YaHei" panose="020B0503020204020204" pitchFamily="34" charset="-122"/>
                  <a:cs typeface="+mn-ea"/>
                  <a:sym typeface="Arial" panose="020B0604020202020204" pitchFamily="34" charset="0"/>
                </a:rPr>
                <a:t> </a:t>
              </a:r>
              <a:r>
                <a:rPr lang="en-US" altLang="zh-CN" sz="1400" dirty="0">
                  <a:latin typeface="Arial" panose="020B0604020202020204" pitchFamily="34" charset="0"/>
                  <a:ea typeface="Microsoft YaHei" panose="020B0503020204020204" pitchFamily="34" charset="-122"/>
                  <a:cs typeface="+mn-ea"/>
                  <a:sym typeface="Arial" panose="020B0604020202020204" pitchFamily="34" charset="0"/>
                </a:rPr>
                <a:t>OCV: 1.42 V</a:t>
              </a:r>
            </a:p>
            <a:p>
              <a:pPr algn="ctr">
                <a:lnSpc>
                  <a:spcPct val="130000"/>
                </a:lnSpc>
              </a:pPr>
              <a:r>
                <a:rPr lang="en-FI" altLang="zh-CN" sz="1400" dirty="0">
                  <a:latin typeface="Arial" panose="020B0604020202020204" pitchFamily="34" charset="0"/>
                  <a:ea typeface="Microsoft YaHei" panose="020B0503020204020204" pitchFamily="34" charset="-122"/>
                  <a:cs typeface="+mn-ea"/>
                  <a:sym typeface="Arial" panose="020B0604020202020204" pitchFamily="34" charset="0"/>
                </a:rPr>
                <a:t>T</a:t>
              </a:r>
              <a:r>
                <a:rPr lang="en-US" altLang="zh-CN" sz="1400" dirty="0">
                  <a:latin typeface="Arial" panose="020B0604020202020204" pitchFamily="34" charset="0"/>
                  <a:ea typeface="Microsoft YaHei" panose="020B0503020204020204" pitchFamily="34" charset="-122"/>
                  <a:cs typeface="+mn-ea"/>
                  <a:sym typeface="Arial" panose="020B0604020202020204" pitchFamily="34" charset="0"/>
                </a:rPr>
                <a:t>wo-electron redox reaction   OCV: 2.06 V  </a:t>
              </a:r>
              <a:endParaRPr lang="en-FI" altLang="zh-CN" sz="1400" dirty="0">
                <a:latin typeface="Arial" panose="020B0604020202020204" pitchFamily="34" charset="0"/>
                <a:ea typeface="Microsoft YaHei" panose="020B0503020204020204" pitchFamily="34" charset="-122"/>
                <a:cs typeface="+mn-ea"/>
                <a:sym typeface="Arial" panose="020B0604020202020204" pitchFamily="34" charset="0"/>
              </a:endParaRPr>
            </a:p>
          </p:txBody>
        </p:sp>
      </p:grpSp>
      <p:sp>
        <p:nvSpPr>
          <p:cNvPr id="29" name="Rectangle 7">
            <a:extLst>
              <a:ext uri="{FF2B5EF4-FFF2-40B4-BE49-F238E27FC236}">
                <a16:creationId xmlns:a16="http://schemas.microsoft.com/office/drawing/2014/main" id="{EB285AB8-FCD3-45B3-AE29-892C320B3A83}"/>
              </a:ext>
            </a:extLst>
          </p:cNvPr>
          <p:cNvSpPr/>
          <p:nvPr/>
        </p:nvSpPr>
        <p:spPr>
          <a:xfrm>
            <a:off x="491712" y="5955606"/>
            <a:ext cx="8160575" cy="338554"/>
          </a:xfrm>
          <a:prstGeom prst="rect">
            <a:avLst/>
          </a:prstGeom>
        </p:spPr>
        <p:txBody>
          <a:bodyPr wrap="square">
            <a:spAutoFit/>
          </a:bodyPr>
          <a:lstStyle/>
          <a:p>
            <a:pPr algn="ctr"/>
            <a:r>
              <a:rPr lang="en-US" altLang="zh-CN" sz="1600" b="1" dirty="0">
                <a:latin typeface="Arial" panose="020B0604020202020204" pitchFamily="34" charset="0"/>
                <a:ea typeface="Microsoft YaHei" panose="020B0503020204020204" pitchFamily="34" charset="-122"/>
                <a:cs typeface="+mn-ea"/>
                <a:sym typeface="Arial" panose="020B0604020202020204" pitchFamily="34" charset="0"/>
              </a:rPr>
              <a:t>Good stability of </a:t>
            </a:r>
            <a:r>
              <a:rPr lang="en-US" altLang="zh-CN" sz="1600" b="1" dirty="0" err="1">
                <a:latin typeface="Arial" panose="020B0604020202020204" pitchFamily="34" charset="0"/>
                <a:ea typeface="Microsoft YaHei" panose="020B0503020204020204" pitchFamily="34" charset="-122"/>
                <a:cs typeface="+mn-ea"/>
                <a:sym typeface="Arial" panose="020B0604020202020204" pitchFamily="34" charset="0"/>
              </a:rPr>
              <a:t>FcMeAAQ</a:t>
            </a:r>
            <a:r>
              <a:rPr lang="en-US" altLang="zh-CN" sz="1600" b="1" dirty="0">
                <a:latin typeface="Arial" panose="020B0604020202020204" pitchFamily="34" charset="0"/>
                <a:ea typeface="Microsoft YaHei" panose="020B0503020204020204" pitchFamily="34" charset="-122"/>
                <a:cs typeface="+mn-ea"/>
                <a:sym typeface="Arial" panose="020B0604020202020204" pitchFamily="34" charset="0"/>
              </a:rPr>
              <a:t> when one-electron redox reaction is involved. </a:t>
            </a:r>
            <a:endParaRPr lang="en-FI" sz="1600" b="1" dirty="0">
              <a:latin typeface="Arial" panose="020B0604020202020204" pitchFamily="34" charset="0"/>
              <a:ea typeface="Microsoft YaHei" panose="020B0503020204020204" pitchFamily="34" charset="-122"/>
              <a:cs typeface="+mn-ea"/>
              <a:sym typeface="Arial" panose="020B0604020202020204" pitchFamily="34" charset="0"/>
            </a:endParaRPr>
          </a:p>
        </p:txBody>
      </p:sp>
      <p:grpSp>
        <p:nvGrpSpPr>
          <p:cNvPr id="6" name="组合 5">
            <a:extLst>
              <a:ext uri="{FF2B5EF4-FFF2-40B4-BE49-F238E27FC236}">
                <a16:creationId xmlns:a16="http://schemas.microsoft.com/office/drawing/2014/main" id="{87632B7D-D7E6-4E22-AECB-71070CE3DBE5}"/>
              </a:ext>
            </a:extLst>
          </p:cNvPr>
          <p:cNvGrpSpPr/>
          <p:nvPr/>
        </p:nvGrpSpPr>
        <p:grpSpPr>
          <a:xfrm>
            <a:off x="3618670" y="1285202"/>
            <a:ext cx="5087410" cy="2568270"/>
            <a:chOff x="3776248" y="1140527"/>
            <a:chExt cx="5087410" cy="2568270"/>
          </a:xfrm>
        </p:grpSpPr>
        <p:pic>
          <p:nvPicPr>
            <p:cNvPr id="28" name="图片 4">
              <a:extLst>
                <a:ext uri="{FF2B5EF4-FFF2-40B4-BE49-F238E27FC236}">
                  <a16:creationId xmlns:a16="http://schemas.microsoft.com/office/drawing/2014/main" id="{C02218B0-25B1-43D4-B3F2-8295429515EA}"/>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3776248" y="1615359"/>
              <a:ext cx="5014208" cy="2093438"/>
            </a:xfrm>
            <a:prstGeom prst="rect">
              <a:avLst/>
            </a:prstGeom>
          </p:spPr>
        </p:pic>
        <p:sp>
          <p:nvSpPr>
            <p:cNvPr id="30" name="TextBox 8">
              <a:extLst>
                <a:ext uri="{FF2B5EF4-FFF2-40B4-BE49-F238E27FC236}">
                  <a16:creationId xmlns:a16="http://schemas.microsoft.com/office/drawing/2014/main" id="{BC9176B9-DD13-45BF-B65E-0C5D8225A5C9}"/>
                </a:ext>
              </a:extLst>
            </p:cNvPr>
            <p:cNvSpPr txBox="1"/>
            <p:nvPr/>
          </p:nvSpPr>
          <p:spPr>
            <a:xfrm>
              <a:off x="3776248" y="1140527"/>
              <a:ext cx="2411238" cy="307777"/>
            </a:xfrm>
            <a:prstGeom prst="rect">
              <a:avLst/>
            </a:prstGeom>
            <a:noFill/>
          </p:spPr>
          <p:txBody>
            <a:bodyPr wrap="none" rtlCol="0">
              <a:spAutoFit/>
            </a:bodyPr>
            <a:lstStyle/>
            <a:p>
              <a:r>
                <a:rPr lang="en-US" sz="1400" dirty="0">
                  <a:latin typeface="Arial" panose="020B0604020202020204" pitchFamily="34" charset="0"/>
                  <a:ea typeface="Microsoft YaHei" panose="020B0503020204020204" pitchFamily="34" charset="-122"/>
                  <a:cs typeface="+mn-ea"/>
                  <a:sym typeface="Arial" panose="020B0604020202020204" pitchFamily="34" charset="0"/>
                </a:rPr>
                <a:t>one-electron redox reaction </a:t>
              </a:r>
              <a:endParaRPr lang="en-FI" sz="1400" dirty="0">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31" name="TextBox 32">
              <a:extLst>
                <a:ext uri="{FF2B5EF4-FFF2-40B4-BE49-F238E27FC236}">
                  <a16:creationId xmlns:a16="http://schemas.microsoft.com/office/drawing/2014/main" id="{92D4FDE1-FAE3-4D19-B540-7F45F1895805}"/>
                </a:ext>
              </a:extLst>
            </p:cNvPr>
            <p:cNvSpPr txBox="1"/>
            <p:nvPr/>
          </p:nvSpPr>
          <p:spPr>
            <a:xfrm>
              <a:off x="6471657" y="1140527"/>
              <a:ext cx="2392001" cy="307777"/>
            </a:xfrm>
            <a:prstGeom prst="rect">
              <a:avLst/>
            </a:prstGeom>
            <a:noFill/>
          </p:spPr>
          <p:txBody>
            <a:bodyPr wrap="none" rtlCol="0">
              <a:spAutoFit/>
            </a:bodyPr>
            <a:lstStyle/>
            <a:p>
              <a:r>
                <a:rPr lang="en-US" sz="1400" dirty="0">
                  <a:latin typeface="Arial" panose="020B0604020202020204" pitchFamily="34" charset="0"/>
                  <a:ea typeface="Microsoft YaHei" panose="020B0503020204020204" pitchFamily="34" charset="-122"/>
                  <a:cs typeface="+mn-ea"/>
                  <a:sym typeface="Arial" panose="020B0604020202020204" pitchFamily="34" charset="0"/>
                </a:rPr>
                <a:t>two-electron redox reaction </a:t>
              </a:r>
              <a:endParaRPr lang="en-FI" sz="1400" dirty="0">
                <a:latin typeface="Arial" panose="020B0604020202020204" pitchFamily="34" charset="0"/>
                <a:ea typeface="Microsoft YaHei" panose="020B0503020204020204" pitchFamily="34" charset="-122"/>
                <a:cs typeface="+mn-ea"/>
                <a:sym typeface="Arial" panose="020B0604020202020204" pitchFamily="34" charset="0"/>
              </a:endParaRPr>
            </a:p>
          </p:txBody>
        </p:sp>
      </p:grpSp>
      <p:pic>
        <p:nvPicPr>
          <p:cNvPr id="32" name="Picture 37">
            <a:extLst>
              <a:ext uri="{FF2B5EF4-FFF2-40B4-BE49-F238E27FC236}">
                <a16:creationId xmlns:a16="http://schemas.microsoft.com/office/drawing/2014/main" id="{B2D64DAD-B78A-4223-97AD-CF9086FD694B}"/>
              </a:ext>
            </a:extLst>
          </p:cNvPr>
          <p:cNvPicPr>
            <a:picLocks noChangeAspect="1"/>
          </p:cNvPicPr>
          <p:nvPr/>
        </p:nvPicPr>
        <p:blipFill>
          <a:blip r:embed="rId5"/>
          <a:stretch>
            <a:fillRect/>
          </a:stretch>
        </p:blipFill>
        <p:spPr>
          <a:xfrm>
            <a:off x="3740389" y="3960417"/>
            <a:ext cx="5281608" cy="1875603"/>
          </a:xfrm>
          <a:prstGeom prst="rect">
            <a:avLst/>
          </a:prstGeom>
        </p:spPr>
      </p:pic>
    </p:spTree>
    <p:extLst>
      <p:ext uri="{BB962C8B-B14F-4D97-AF65-F5344CB8AC3E}">
        <p14:creationId xmlns:p14="http://schemas.microsoft.com/office/powerpoint/2010/main" val="11544444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44AA93-988A-4991-BF54-56D051147294}"/>
              </a:ext>
            </a:extLst>
          </p:cNvPr>
          <p:cNvSpPr>
            <a:spLocks noGrp="1"/>
          </p:cNvSpPr>
          <p:nvPr>
            <p:ph type="sldNum" sz="quarter" idx="12"/>
          </p:nvPr>
        </p:nvSpPr>
        <p:spPr/>
        <p:txBody>
          <a:bodyPr/>
          <a:lstStyle/>
          <a:p>
            <a:fld id="{64E638CD-22ED-4189-A410-DF187C4A0AA6}" type="slidenum">
              <a:rPr lang="en-FI" smtClean="0">
                <a:latin typeface="Arial" panose="020B0604020202020204" pitchFamily="34" charset="0"/>
                <a:ea typeface="Microsoft YaHei" panose="020B0503020204020204" pitchFamily="34" charset="-122"/>
                <a:cs typeface="+mn-ea"/>
                <a:sym typeface="Arial" panose="020B0604020202020204" pitchFamily="34" charset="0"/>
              </a:rPr>
              <a:t>28</a:t>
            </a:fld>
            <a:endParaRPr lang="en-FI" dirty="0">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5" name="TextBox 4">
            <a:extLst>
              <a:ext uri="{FF2B5EF4-FFF2-40B4-BE49-F238E27FC236}">
                <a16:creationId xmlns:a16="http://schemas.microsoft.com/office/drawing/2014/main" id="{B871BA6C-2BB1-4014-9F5F-1D33A2EEE154}"/>
              </a:ext>
            </a:extLst>
          </p:cNvPr>
          <p:cNvSpPr txBox="1">
            <a:spLocks noChangeArrowheads="1"/>
          </p:cNvSpPr>
          <p:nvPr/>
        </p:nvSpPr>
        <p:spPr bwMode="auto">
          <a:xfrm>
            <a:off x="221262" y="115931"/>
            <a:ext cx="41729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fontAlgn="base" hangingPunct="1">
              <a:spcBef>
                <a:spcPct val="0"/>
              </a:spcBef>
              <a:spcAft>
                <a:spcPct val="0"/>
              </a:spcAft>
            </a:pPr>
            <a:r>
              <a:rPr lang="en-US" altLang="zh-CN" sz="2400" b="1" dirty="0">
                <a:solidFill>
                  <a:prstClr val="black"/>
                </a:solidFill>
                <a:latin typeface="Arial" panose="020B0604020202020204" pitchFamily="34" charset="0"/>
                <a:ea typeface="Microsoft YaHei" panose="020B0503020204020204" pitchFamily="34" charset="-122"/>
                <a:cs typeface="+mn-ea"/>
                <a:sym typeface="Arial" panose="020B0604020202020204" pitchFamily="34" charset="0"/>
              </a:rPr>
              <a:t>Design symmetric NARFBs</a:t>
            </a:r>
          </a:p>
        </p:txBody>
      </p:sp>
      <p:grpSp>
        <p:nvGrpSpPr>
          <p:cNvPr id="26" name="组合 18">
            <a:extLst>
              <a:ext uri="{FF2B5EF4-FFF2-40B4-BE49-F238E27FC236}">
                <a16:creationId xmlns:a16="http://schemas.microsoft.com/office/drawing/2014/main" id="{B6C3C191-58BA-4E54-A8A3-FF0F79350CBB}"/>
              </a:ext>
            </a:extLst>
          </p:cNvPr>
          <p:cNvGrpSpPr/>
          <p:nvPr/>
        </p:nvGrpSpPr>
        <p:grpSpPr>
          <a:xfrm>
            <a:off x="1024347" y="1891192"/>
            <a:ext cx="7102083" cy="3001691"/>
            <a:chOff x="7202972" y="3429000"/>
            <a:chExt cx="4179403" cy="1656648"/>
          </a:xfrm>
        </p:grpSpPr>
        <p:pic>
          <p:nvPicPr>
            <p:cNvPr id="27" name="图片 6">
              <a:extLst>
                <a:ext uri="{FF2B5EF4-FFF2-40B4-BE49-F238E27FC236}">
                  <a16:creationId xmlns:a16="http://schemas.microsoft.com/office/drawing/2014/main" id="{DF19B673-D0F1-4806-BE47-C921C65FBEE8}"/>
                </a:ext>
              </a:extLst>
            </p:cNvPr>
            <p:cNvPicPr/>
            <p:nvPr/>
          </p:nvPicPr>
          <p:blipFill rotWithShape="1">
            <a:blip r:embed="rId3" cstate="print">
              <a:extLst>
                <a:ext uri="{28A0092B-C50C-407E-A947-70E740481C1C}">
                  <a14:useLocalDpi xmlns:a14="http://schemas.microsoft.com/office/drawing/2010/main" val="0"/>
                </a:ext>
              </a:extLst>
            </a:blip>
            <a:srcRect r="34121"/>
            <a:stretch/>
          </p:blipFill>
          <p:spPr>
            <a:xfrm>
              <a:off x="7202972" y="3429000"/>
              <a:ext cx="4179403" cy="1656648"/>
            </a:xfrm>
            <a:prstGeom prst="rect">
              <a:avLst/>
            </a:prstGeom>
          </p:spPr>
        </p:pic>
        <p:sp>
          <p:nvSpPr>
            <p:cNvPr id="28" name="矩形 16">
              <a:extLst>
                <a:ext uri="{FF2B5EF4-FFF2-40B4-BE49-F238E27FC236}">
                  <a16:creationId xmlns:a16="http://schemas.microsoft.com/office/drawing/2014/main" id="{9ED9CA91-84A3-4C2E-AE63-CDFDCF15CD76}"/>
                </a:ext>
              </a:extLst>
            </p:cNvPr>
            <p:cNvSpPr/>
            <p:nvPr/>
          </p:nvSpPr>
          <p:spPr>
            <a:xfrm>
              <a:off x="7202972" y="3429000"/>
              <a:ext cx="143506" cy="218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29" name="矩形 17">
              <a:extLst>
                <a:ext uri="{FF2B5EF4-FFF2-40B4-BE49-F238E27FC236}">
                  <a16:creationId xmlns:a16="http://schemas.microsoft.com/office/drawing/2014/main" id="{0A76D32A-6F60-4D86-A9BC-D84AC2B5E253}"/>
                </a:ext>
              </a:extLst>
            </p:cNvPr>
            <p:cNvSpPr/>
            <p:nvPr/>
          </p:nvSpPr>
          <p:spPr>
            <a:xfrm>
              <a:off x="9193254" y="3429000"/>
              <a:ext cx="143506" cy="218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Microsoft YaHei" panose="020B0503020204020204" pitchFamily="34" charset="-122"/>
                <a:cs typeface="+mn-ea"/>
                <a:sym typeface="Arial" panose="020B0604020202020204" pitchFamily="34" charset="0"/>
              </a:endParaRPr>
            </a:p>
          </p:txBody>
        </p:sp>
      </p:grpSp>
      <p:sp>
        <p:nvSpPr>
          <p:cNvPr id="34" name="文本框 25">
            <a:extLst>
              <a:ext uri="{FF2B5EF4-FFF2-40B4-BE49-F238E27FC236}">
                <a16:creationId xmlns:a16="http://schemas.microsoft.com/office/drawing/2014/main" id="{BB1897C6-3D2E-4DFA-AE8A-A0B5F16DC01F}"/>
              </a:ext>
            </a:extLst>
          </p:cNvPr>
          <p:cNvSpPr txBox="1"/>
          <p:nvPr/>
        </p:nvSpPr>
        <p:spPr>
          <a:xfrm>
            <a:off x="1653863" y="5255285"/>
            <a:ext cx="6472567" cy="369332"/>
          </a:xfrm>
          <a:prstGeom prst="rect">
            <a:avLst/>
          </a:prstGeom>
          <a:noFill/>
        </p:spPr>
        <p:txBody>
          <a:bodyPr wrap="square">
            <a:spAutoFit/>
          </a:bodyPr>
          <a:lstStyle/>
          <a:p>
            <a:r>
              <a:rPr lang="zh-CN" altLang="en-US" b="1" dirty="0">
                <a:latin typeface="Arial" panose="020B0604020202020204" pitchFamily="34" charset="0"/>
                <a:ea typeface="Microsoft YaHei" panose="020B0503020204020204" pitchFamily="34" charset="-122"/>
                <a:cs typeface="+mn-ea"/>
                <a:sym typeface="Arial" panose="020B0604020202020204" pitchFamily="34" charset="0"/>
              </a:rPr>
              <a:t>CE</a:t>
            </a:r>
            <a:r>
              <a:rPr lang="en-US" altLang="zh-CN" b="1" dirty="0">
                <a:latin typeface="Arial" panose="020B0604020202020204" pitchFamily="34" charset="0"/>
                <a:ea typeface="Microsoft YaHei" panose="020B0503020204020204" pitchFamily="34" charset="-122"/>
                <a:cs typeface="+mn-ea"/>
                <a:sym typeface="Arial" panose="020B0604020202020204" pitchFamily="34" charset="0"/>
              </a:rPr>
              <a:t>: </a:t>
            </a:r>
            <a:r>
              <a:rPr lang="zh-CN" altLang="en-US" b="1" dirty="0">
                <a:latin typeface="Arial" panose="020B0604020202020204" pitchFamily="34" charset="0"/>
                <a:ea typeface="Microsoft YaHei" panose="020B0503020204020204" pitchFamily="34" charset="-122"/>
                <a:cs typeface="+mn-ea"/>
                <a:sym typeface="Arial" panose="020B0604020202020204" pitchFamily="34" charset="0"/>
              </a:rPr>
              <a:t>90.8%, EE</a:t>
            </a:r>
            <a:r>
              <a:rPr lang="en-US" altLang="zh-CN" b="1" dirty="0">
                <a:latin typeface="Arial" panose="020B0604020202020204" pitchFamily="34" charset="0"/>
                <a:ea typeface="Microsoft YaHei" panose="020B0503020204020204" pitchFamily="34" charset="-122"/>
                <a:cs typeface="+mn-ea"/>
                <a:sym typeface="Arial" panose="020B0604020202020204" pitchFamily="34" charset="0"/>
              </a:rPr>
              <a:t>:</a:t>
            </a:r>
            <a:r>
              <a:rPr lang="zh-CN" altLang="en-US" b="1" dirty="0">
                <a:latin typeface="Arial" panose="020B0604020202020204" pitchFamily="34" charset="0"/>
                <a:ea typeface="Microsoft YaHei" panose="020B0503020204020204" pitchFamily="34" charset="-122"/>
                <a:cs typeface="+mn-ea"/>
                <a:sym typeface="Arial" panose="020B0604020202020204" pitchFamily="34" charset="0"/>
              </a:rPr>
              <a:t> 81.8% </a:t>
            </a:r>
            <a:r>
              <a:rPr lang="en-US" altLang="zh-CN" b="1" dirty="0">
                <a:latin typeface="Arial" panose="020B0604020202020204" pitchFamily="34" charset="0"/>
                <a:ea typeface="Microsoft YaHei" panose="020B0503020204020204" pitchFamily="34" charset="-122"/>
                <a:cs typeface="+mn-ea"/>
                <a:sym typeface="Arial" panose="020B0604020202020204" pitchFamily="34" charset="0"/>
              </a:rPr>
              <a:t>(</a:t>
            </a:r>
            <a:r>
              <a:rPr lang="zh-CN" altLang="en-US" b="1" dirty="0">
                <a:latin typeface="Arial" panose="020B0604020202020204" pitchFamily="34" charset="0"/>
                <a:ea typeface="Microsoft YaHei" panose="020B0503020204020204" pitchFamily="34" charset="-122"/>
                <a:cs typeface="+mn-ea"/>
                <a:sym typeface="Arial" panose="020B0604020202020204" pitchFamily="34" charset="0"/>
              </a:rPr>
              <a:t>100 cycles </a:t>
            </a:r>
            <a:r>
              <a:rPr lang="en-US" altLang="zh-CN" b="1" dirty="0">
                <a:latin typeface="Arial" panose="020B0604020202020204" pitchFamily="34" charset="0"/>
                <a:ea typeface="Microsoft YaHei" panose="020B0503020204020204" pitchFamily="34" charset="-122"/>
                <a:cs typeface="+mn-ea"/>
                <a:sym typeface="Arial" panose="020B0604020202020204" pitchFamily="34" charset="0"/>
              </a:rPr>
              <a:t>at </a:t>
            </a:r>
            <a:r>
              <a:rPr lang="en-US" altLang="zh-CN" b="1" i="1" dirty="0">
                <a:latin typeface="Arial" panose="020B0604020202020204" pitchFamily="34" charset="0"/>
                <a:ea typeface="Microsoft YaHei" panose="020B0503020204020204" pitchFamily="34" charset="-122"/>
                <a:cs typeface="+mn-ea"/>
                <a:sym typeface="Arial" panose="020B0604020202020204" pitchFamily="34" charset="0"/>
              </a:rPr>
              <a:t>J</a:t>
            </a:r>
            <a:r>
              <a:rPr lang="en-US" altLang="zh-CN" b="1" dirty="0">
                <a:latin typeface="Arial" panose="020B0604020202020204" pitchFamily="34" charset="0"/>
                <a:ea typeface="Microsoft YaHei" panose="020B0503020204020204" pitchFamily="34" charset="-122"/>
                <a:cs typeface="+mn-ea"/>
                <a:sym typeface="Arial" panose="020B0604020202020204" pitchFamily="34" charset="0"/>
              </a:rPr>
              <a:t> of </a:t>
            </a:r>
            <a:r>
              <a:rPr lang="zh-CN" altLang="en-US" b="1" dirty="0">
                <a:latin typeface="Arial" panose="020B0604020202020204" pitchFamily="34" charset="0"/>
                <a:ea typeface="Microsoft YaHei" panose="020B0503020204020204" pitchFamily="34" charset="-122"/>
                <a:cs typeface="+mn-ea"/>
                <a:sym typeface="Arial" panose="020B0604020202020204" pitchFamily="34" charset="0"/>
              </a:rPr>
              <a:t>2 mA cm</a:t>
            </a:r>
            <a:r>
              <a:rPr lang="zh-CN" altLang="en-US" b="1" baseline="30000" dirty="0">
                <a:latin typeface="Arial" panose="020B0604020202020204" pitchFamily="34" charset="0"/>
                <a:ea typeface="Microsoft YaHei" panose="020B0503020204020204" pitchFamily="34" charset="-122"/>
                <a:cs typeface="+mn-ea"/>
                <a:sym typeface="Arial" panose="020B0604020202020204" pitchFamily="34" charset="0"/>
              </a:rPr>
              <a:t>−2</a:t>
            </a:r>
            <a:r>
              <a:rPr lang="en-US" altLang="zh-CN" b="1" dirty="0">
                <a:latin typeface="Arial" panose="020B0604020202020204" pitchFamily="34" charset="0"/>
                <a:ea typeface="Microsoft YaHei" panose="020B0503020204020204" pitchFamily="34" charset="-122"/>
                <a:cs typeface="+mn-ea"/>
                <a:sym typeface="Arial" panose="020B0604020202020204" pitchFamily="34" charset="0"/>
              </a:rPr>
              <a:t>)</a:t>
            </a:r>
            <a:r>
              <a:rPr lang="zh-CN" altLang="en-US" b="1" dirty="0">
                <a:latin typeface="Arial" panose="020B0604020202020204" pitchFamily="34" charset="0"/>
                <a:ea typeface="Microsoft YaHei" panose="020B0503020204020204" pitchFamily="34" charset="-122"/>
                <a:cs typeface="+mn-ea"/>
                <a:sym typeface="Arial" panose="020B0604020202020204" pitchFamily="34" charset="0"/>
              </a:rPr>
              <a:t>                             </a:t>
            </a:r>
          </a:p>
        </p:txBody>
      </p:sp>
      <p:sp>
        <p:nvSpPr>
          <p:cNvPr id="35" name="矩形 10">
            <a:extLst>
              <a:ext uri="{FF2B5EF4-FFF2-40B4-BE49-F238E27FC236}">
                <a16:creationId xmlns:a16="http://schemas.microsoft.com/office/drawing/2014/main" id="{86B2941B-CDE6-45CA-9DCC-89FF370C0417}"/>
              </a:ext>
            </a:extLst>
          </p:cNvPr>
          <p:cNvSpPr/>
          <p:nvPr/>
        </p:nvSpPr>
        <p:spPr>
          <a:xfrm>
            <a:off x="0" y="6508051"/>
            <a:ext cx="5591220" cy="276999"/>
          </a:xfrm>
          <a:prstGeom prst="rect">
            <a:avLst/>
          </a:prstGeom>
        </p:spPr>
        <p:txBody>
          <a:bodyPr wrap="square">
            <a:spAutoFit/>
          </a:bodyPr>
          <a:lstStyle/>
          <a:p>
            <a:pPr>
              <a:defRPr/>
            </a:pPr>
            <a:r>
              <a:rPr lang="en-US" altLang="zh-CN" sz="1200" dirty="0">
                <a:solidFill>
                  <a:schemeClr val="bg2">
                    <a:lumMod val="50000"/>
                  </a:schemeClr>
                </a:solidFill>
                <a:latin typeface="Arial" panose="020B0604020202020204" pitchFamily="34" charset="0"/>
                <a:ea typeface="Microsoft YaHei" panose="020B0503020204020204" pitchFamily="34" charset="-122"/>
                <a:cs typeface="+mn-ea"/>
                <a:sym typeface="Arial" panose="020B0604020202020204" pitchFamily="34" charset="0"/>
              </a:rPr>
              <a:t>J. Power Sources. 480 (2020) 229132.</a:t>
            </a:r>
          </a:p>
        </p:txBody>
      </p:sp>
    </p:spTree>
    <p:extLst>
      <p:ext uri="{BB962C8B-B14F-4D97-AF65-F5344CB8AC3E}">
        <p14:creationId xmlns:p14="http://schemas.microsoft.com/office/powerpoint/2010/main" val="42076757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44AA93-988A-4991-BF54-56D051147294}"/>
              </a:ext>
            </a:extLst>
          </p:cNvPr>
          <p:cNvSpPr>
            <a:spLocks noGrp="1"/>
          </p:cNvSpPr>
          <p:nvPr>
            <p:ph type="sldNum" sz="quarter" idx="12"/>
          </p:nvPr>
        </p:nvSpPr>
        <p:spPr/>
        <p:txBody>
          <a:bodyPr/>
          <a:lstStyle/>
          <a:p>
            <a:fld id="{64E638CD-22ED-4189-A410-DF187C4A0AA6}" type="slidenum">
              <a:rPr lang="x-none" smtClean="0">
                <a:cs typeface="Arial" panose="020B0604020202020204" pitchFamily="34" charset="0"/>
              </a:rPr>
              <a:t>29</a:t>
            </a:fld>
            <a:endParaRPr lang="x-none" dirty="0">
              <a:cs typeface="Arial" panose="020B0604020202020204" pitchFamily="34" charset="0"/>
            </a:endParaRPr>
          </a:p>
        </p:txBody>
      </p:sp>
      <p:sp>
        <p:nvSpPr>
          <p:cNvPr id="5" name="TextBox 4">
            <a:extLst>
              <a:ext uri="{FF2B5EF4-FFF2-40B4-BE49-F238E27FC236}">
                <a16:creationId xmlns:a16="http://schemas.microsoft.com/office/drawing/2014/main" id="{B871BA6C-2BB1-4014-9F5F-1D33A2EEE154}"/>
              </a:ext>
            </a:extLst>
          </p:cNvPr>
          <p:cNvSpPr txBox="1">
            <a:spLocks noChangeArrowheads="1"/>
          </p:cNvSpPr>
          <p:nvPr/>
        </p:nvSpPr>
        <p:spPr bwMode="auto">
          <a:xfrm>
            <a:off x="221262" y="115931"/>
            <a:ext cx="41729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fontAlgn="base" hangingPunct="1">
              <a:spcBef>
                <a:spcPct val="0"/>
              </a:spcBef>
              <a:spcAft>
                <a:spcPct val="0"/>
              </a:spcAft>
            </a:pPr>
            <a:r>
              <a:rPr lang="en-US" altLang="zh-CN" sz="2400" b="1" dirty="0">
                <a:solidFill>
                  <a:prstClr val="black"/>
                </a:solidFill>
                <a:latin typeface="Arial" panose="020B0604020202020204" pitchFamily="34" charset="0"/>
                <a:ea typeface="宋体" charset="0"/>
                <a:cs typeface="Arial" panose="020B0604020202020204" pitchFamily="34" charset="0"/>
              </a:rPr>
              <a:t>Design symmetric NARFBs</a:t>
            </a:r>
          </a:p>
        </p:txBody>
      </p:sp>
      <p:sp>
        <p:nvSpPr>
          <p:cNvPr id="12" name="矩形 7">
            <a:extLst>
              <a:ext uri="{FF2B5EF4-FFF2-40B4-BE49-F238E27FC236}">
                <a16:creationId xmlns:a16="http://schemas.microsoft.com/office/drawing/2014/main" id="{0C16B95D-F052-4D0B-82FB-4F17EFDC4189}"/>
              </a:ext>
            </a:extLst>
          </p:cNvPr>
          <p:cNvSpPr/>
          <p:nvPr/>
        </p:nvSpPr>
        <p:spPr>
          <a:xfrm>
            <a:off x="170214" y="839552"/>
            <a:ext cx="6806672" cy="496996"/>
          </a:xfrm>
          <a:prstGeom prst="rect">
            <a:avLst/>
          </a:prstGeom>
        </p:spPr>
        <p:txBody>
          <a:bodyPr wrap="none">
            <a:spAutoFit/>
          </a:bodyPr>
          <a:lstStyle/>
          <a:p>
            <a:pPr>
              <a:lnSpc>
                <a:spcPct val="150000"/>
              </a:lnSpc>
            </a:pPr>
            <a:r>
              <a:rPr lang="en-US" altLang="zh-CN" sz="2000" b="1" dirty="0">
                <a:latin typeface="Arial" panose="020B0604020202020204" pitchFamily="34" charset="0"/>
                <a:ea typeface="Gulim" pitchFamily="34" charset="-127"/>
                <a:cs typeface="Arial" panose="020B0604020202020204" pitchFamily="34" charset="0"/>
              </a:rPr>
              <a:t>Design Ferrocene/Phthalimide Ionic bi-redox molecule</a:t>
            </a:r>
          </a:p>
        </p:txBody>
      </p:sp>
      <p:sp>
        <p:nvSpPr>
          <p:cNvPr id="13" name="文本框 10">
            <a:extLst>
              <a:ext uri="{FF2B5EF4-FFF2-40B4-BE49-F238E27FC236}">
                <a16:creationId xmlns:a16="http://schemas.microsoft.com/office/drawing/2014/main" id="{4F4927AC-038B-4D82-A2C4-54121433E00F}"/>
              </a:ext>
            </a:extLst>
          </p:cNvPr>
          <p:cNvSpPr txBox="1"/>
          <p:nvPr/>
        </p:nvSpPr>
        <p:spPr>
          <a:xfrm>
            <a:off x="170214" y="1582344"/>
            <a:ext cx="1879881" cy="369332"/>
          </a:xfrm>
          <a:prstGeom prst="rect">
            <a:avLst/>
          </a:prstGeom>
          <a:noFill/>
        </p:spPr>
        <p:txBody>
          <a:bodyPr wrap="square">
            <a:spAutoFit/>
          </a:bodyPr>
          <a:lstStyle/>
          <a:p>
            <a:r>
              <a:rPr lang="zh-CN" altLang="en-US" b="1" dirty="0">
                <a:solidFill>
                  <a:srgbClr val="416898"/>
                </a:solidFill>
                <a:latin typeface="Arial" panose="020B0604020202020204" pitchFamily="34" charset="0"/>
                <a:cs typeface="Arial" panose="020B0604020202020204" pitchFamily="34" charset="0"/>
              </a:rPr>
              <a:t>Synth</a:t>
            </a:r>
            <a:r>
              <a:rPr lang="en-US" altLang="zh-CN" b="1" dirty="0">
                <a:solidFill>
                  <a:srgbClr val="416898"/>
                </a:solidFill>
                <a:latin typeface="Arial" panose="020B0604020202020204" pitchFamily="34" charset="0"/>
                <a:cs typeface="Arial" panose="020B0604020202020204" pitchFamily="34" charset="0"/>
              </a:rPr>
              <a:t>sis</a:t>
            </a:r>
            <a:r>
              <a:rPr lang="zh-CN" altLang="en-US" b="1" dirty="0">
                <a:solidFill>
                  <a:srgbClr val="416898"/>
                </a:solidFill>
                <a:latin typeface="Arial" panose="020B0604020202020204" pitchFamily="34" charset="0"/>
                <a:cs typeface="Arial" panose="020B0604020202020204" pitchFamily="34" charset="0"/>
              </a:rPr>
              <a:t> route：</a:t>
            </a:r>
          </a:p>
        </p:txBody>
      </p:sp>
      <p:sp>
        <p:nvSpPr>
          <p:cNvPr id="14" name="文本框 11">
            <a:extLst>
              <a:ext uri="{FF2B5EF4-FFF2-40B4-BE49-F238E27FC236}">
                <a16:creationId xmlns:a16="http://schemas.microsoft.com/office/drawing/2014/main" id="{8DB954E0-E750-4C39-B309-534F2632C57F}"/>
              </a:ext>
            </a:extLst>
          </p:cNvPr>
          <p:cNvSpPr txBox="1"/>
          <p:nvPr/>
        </p:nvSpPr>
        <p:spPr>
          <a:xfrm>
            <a:off x="170214" y="3226781"/>
            <a:ext cx="2620487" cy="369332"/>
          </a:xfrm>
          <a:prstGeom prst="rect">
            <a:avLst/>
          </a:prstGeom>
          <a:noFill/>
        </p:spPr>
        <p:txBody>
          <a:bodyPr wrap="square">
            <a:spAutoFit/>
          </a:bodyPr>
          <a:lstStyle/>
          <a:p>
            <a:r>
              <a:rPr lang="en-US" altLang="zh-CN" b="1" dirty="0">
                <a:solidFill>
                  <a:srgbClr val="416898"/>
                </a:solidFill>
                <a:latin typeface="Arial" panose="020B0604020202020204" pitchFamily="34" charset="0"/>
                <a:cs typeface="Arial" panose="020B0604020202020204" pitchFamily="34" charset="0"/>
              </a:rPr>
              <a:t>Electrode reaction</a:t>
            </a:r>
            <a:r>
              <a:rPr lang="zh-CN" altLang="en-US" b="1" dirty="0">
                <a:solidFill>
                  <a:srgbClr val="416898"/>
                </a:solidFill>
                <a:latin typeface="Arial" panose="020B0604020202020204" pitchFamily="34" charset="0"/>
                <a:cs typeface="Arial" panose="020B0604020202020204" pitchFamily="34" charset="0"/>
              </a:rPr>
              <a:t>：</a:t>
            </a:r>
          </a:p>
        </p:txBody>
      </p:sp>
      <p:sp>
        <p:nvSpPr>
          <p:cNvPr id="35" name="矩形 10">
            <a:extLst>
              <a:ext uri="{FF2B5EF4-FFF2-40B4-BE49-F238E27FC236}">
                <a16:creationId xmlns:a16="http://schemas.microsoft.com/office/drawing/2014/main" id="{86B2941B-CDE6-45CA-9DCC-89FF370C0417}"/>
              </a:ext>
            </a:extLst>
          </p:cNvPr>
          <p:cNvSpPr/>
          <p:nvPr/>
        </p:nvSpPr>
        <p:spPr>
          <a:xfrm>
            <a:off x="222130" y="6490167"/>
            <a:ext cx="5591220" cy="276999"/>
          </a:xfrm>
          <a:prstGeom prst="rect">
            <a:avLst/>
          </a:prstGeom>
        </p:spPr>
        <p:txBody>
          <a:bodyPr wrap="square">
            <a:spAutoFit/>
          </a:bodyPr>
          <a:lstStyle/>
          <a:p>
            <a:pPr>
              <a:defRPr/>
            </a:pPr>
            <a:r>
              <a:rPr lang="en-US" altLang="zh-CN" sz="1200" dirty="0">
                <a:solidFill>
                  <a:schemeClr val="bg1">
                    <a:lumMod val="65000"/>
                  </a:schemeClr>
                </a:solidFill>
                <a:latin typeface="Arial" panose="020B0604020202020204" pitchFamily="34" charset="0"/>
                <a:cs typeface="Arial" panose="020B0604020202020204" pitchFamily="34" charset="0"/>
              </a:rPr>
              <a:t>ACS Appl. Energy Mater. 2021, </a:t>
            </a:r>
            <a:r>
              <a:rPr lang="en-US" altLang="zh-CN" sz="1200" dirty="0" err="1">
                <a:solidFill>
                  <a:schemeClr val="bg1">
                    <a:lumMod val="65000"/>
                  </a:schemeClr>
                </a:solidFill>
                <a:latin typeface="Arial" panose="020B0604020202020204" pitchFamily="34" charset="0"/>
                <a:cs typeface="Arial" panose="020B0604020202020204" pitchFamily="34" charset="0"/>
              </a:rPr>
              <a:t>doi</a:t>
            </a:r>
            <a:r>
              <a:rPr lang="en-US" altLang="zh-CN" sz="1200" dirty="0">
                <a:solidFill>
                  <a:schemeClr val="bg1">
                    <a:lumMod val="65000"/>
                  </a:schemeClr>
                </a:solidFill>
                <a:latin typeface="Arial" panose="020B0604020202020204" pitchFamily="34" charset="0"/>
                <a:cs typeface="Arial" panose="020B0604020202020204" pitchFamily="34" charset="0"/>
              </a:rPr>
              <a:t>: 10.1021/acsaem.1c01362</a:t>
            </a:r>
          </a:p>
        </p:txBody>
      </p:sp>
      <p:pic>
        <p:nvPicPr>
          <p:cNvPr id="23" name="图片 22">
            <a:extLst>
              <a:ext uri="{FF2B5EF4-FFF2-40B4-BE49-F238E27FC236}">
                <a16:creationId xmlns:a16="http://schemas.microsoft.com/office/drawing/2014/main" id="{97781DB4-DDD4-4A17-AD7B-D50FAC45CDE1}"/>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499392" y="1974414"/>
            <a:ext cx="5363745" cy="1050331"/>
          </a:xfrm>
          <a:prstGeom prst="rect">
            <a:avLst/>
          </a:prstGeom>
        </p:spPr>
      </p:pic>
      <p:pic>
        <p:nvPicPr>
          <p:cNvPr id="3" name="图片 2">
            <a:extLst>
              <a:ext uri="{FF2B5EF4-FFF2-40B4-BE49-F238E27FC236}">
                <a16:creationId xmlns:a16="http://schemas.microsoft.com/office/drawing/2014/main" id="{CBC9D67B-D39F-4CCA-9273-CAD79B6AE149}"/>
              </a:ext>
            </a:extLst>
          </p:cNvPr>
          <p:cNvPicPr>
            <a:picLocks noChangeAspect="1"/>
          </p:cNvPicPr>
          <p:nvPr/>
        </p:nvPicPr>
        <p:blipFill>
          <a:blip r:embed="rId4"/>
          <a:stretch>
            <a:fillRect/>
          </a:stretch>
        </p:blipFill>
        <p:spPr>
          <a:xfrm>
            <a:off x="1314550" y="3606850"/>
            <a:ext cx="5928731" cy="2369432"/>
          </a:xfrm>
          <a:prstGeom prst="rect">
            <a:avLst/>
          </a:prstGeom>
        </p:spPr>
      </p:pic>
    </p:spTree>
    <p:extLst>
      <p:ext uri="{BB962C8B-B14F-4D97-AF65-F5344CB8AC3E}">
        <p14:creationId xmlns:p14="http://schemas.microsoft.com/office/powerpoint/2010/main" val="15411346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44AA93-988A-4991-BF54-56D051147294}"/>
              </a:ext>
            </a:extLst>
          </p:cNvPr>
          <p:cNvSpPr>
            <a:spLocks noGrp="1"/>
          </p:cNvSpPr>
          <p:nvPr>
            <p:ph type="sldNum" sz="quarter" idx="12"/>
          </p:nvPr>
        </p:nvSpPr>
        <p:spPr/>
        <p:txBody>
          <a:bodyPr/>
          <a:lstStyle/>
          <a:p>
            <a:fld id="{64E638CD-22ED-4189-A410-DF187C4A0AA6}" type="slidenum">
              <a:rPr lang="en-FI" smtClean="0">
                <a:latin typeface="Arial" panose="020B0604020202020204" pitchFamily="34" charset="0"/>
                <a:ea typeface="Microsoft YaHei" panose="020B0503020204020204" pitchFamily="34" charset="-122"/>
                <a:cs typeface="+mn-ea"/>
                <a:sym typeface="Arial" panose="020B0604020202020204" pitchFamily="34" charset="0"/>
              </a:rPr>
              <a:t>3</a:t>
            </a:fld>
            <a:endParaRPr lang="en-FI" dirty="0">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5" name="TextBox 4">
            <a:extLst>
              <a:ext uri="{FF2B5EF4-FFF2-40B4-BE49-F238E27FC236}">
                <a16:creationId xmlns:a16="http://schemas.microsoft.com/office/drawing/2014/main" id="{B871BA6C-2BB1-4014-9F5F-1D33A2EEE154}"/>
              </a:ext>
            </a:extLst>
          </p:cNvPr>
          <p:cNvSpPr txBox="1">
            <a:spLocks noChangeArrowheads="1"/>
          </p:cNvSpPr>
          <p:nvPr/>
        </p:nvSpPr>
        <p:spPr bwMode="auto">
          <a:xfrm>
            <a:off x="158573" y="115200"/>
            <a:ext cx="228299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fontAlgn="base" hangingPunct="1">
              <a:spcBef>
                <a:spcPct val="0"/>
              </a:spcBef>
              <a:spcAft>
                <a:spcPct val="0"/>
              </a:spcAft>
            </a:pPr>
            <a:r>
              <a:rPr lang="en-US" altLang="zh-CN" sz="2800" b="1">
                <a:solidFill>
                  <a:prstClr val="black"/>
                </a:solidFill>
                <a:latin typeface="Arial" panose="020B0604020202020204" pitchFamily="34" charset="0"/>
                <a:ea typeface="Microsoft YaHei" panose="020B0503020204020204" pitchFamily="34" charset="-122"/>
                <a:cs typeface="+mn-ea"/>
                <a:sym typeface="Arial" panose="020B0604020202020204" pitchFamily="34" charset="0"/>
              </a:rPr>
              <a:t>Background</a:t>
            </a:r>
            <a:endParaRPr lang="zh-CN" altLang="en-US" sz="2800" b="1">
              <a:solidFill>
                <a:prstClr val="black"/>
              </a:solidFill>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6" name="矩形 41">
            <a:extLst>
              <a:ext uri="{FF2B5EF4-FFF2-40B4-BE49-F238E27FC236}">
                <a16:creationId xmlns:a16="http://schemas.microsoft.com/office/drawing/2014/main" id="{9B9A0330-0D2D-49D9-9C9E-1445FE345B4F}"/>
              </a:ext>
            </a:extLst>
          </p:cNvPr>
          <p:cNvSpPr/>
          <p:nvPr/>
        </p:nvSpPr>
        <p:spPr>
          <a:xfrm>
            <a:off x="946063" y="1741529"/>
            <a:ext cx="2133918" cy="369332"/>
          </a:xfrm>
          <a:prstGeom prst="rect">
            <a:avLst/>
          </a:prstGeom>
        </p:spPr>
        <p:txBody>
          <a:bodyPr wrap="none">
            <a:spAutoFit/>
          </a:bodyPr>
          <a:lstStyle/>
          <a:p>
            <a:r>
              <a:rPr lang="en-FI" altLang="zh-CN" b="1" dirty="0">
                <a:solidFill>
                  <a:srgbClr val="444444"/>
                </a:solidFill>
                <a:latin typeface="Arial" panose="020B0604020202020204" pitchFamily="34" charset="0"/>
                <a:ea typeface="Microsoft YaHei" panose="020B0503020204020204" pitchFamily="34" charset="-122"/>
                <a:cs typeface="+mn-ea"/>
                <a:sym typeface="Arial" panose="020B0604020202020204" pitchFamily="34" charset="0"/>
              </a:rPr>
              <a:t>F</a:t>
            </a:r>
            <a:r>
              <a:rPr lang="en-US" altLang="zh-CN" b="1" dirty="0" err="1">
                <a:solidFill>
                  <a:srgbClr val="444444"/>
                </a:solidFill>
                <a:latin typeface="Arial" panose="020B0604020202020204" pitchFamily="34" charset="0"/>
                <a:ea typeface="Microsoft YaHei" panose="020B0503020204020204" pitchFamily="34" charset="-122"/>
                <a:cs typeface="+mn-ea"/>
                <a:sym typeface="Arial" panose="020B0604020202020204" pitchFamily="34" charset="0"/>
              </a:rPr>
              <a:t>ossil</a:t>
            </a:r>
            <a:r>
              <a:rPr lang="en-US" altLang="zh-CN" b="1" dirty="0">
                <a:solidFill>
                  <a:srgbClr val="444444"/>
                </a:solidFill>
                <a:latin typeface="Arial" panose="020B0604020202020204" pitchFamily="34" charset="0"/>
                <a:ea typeface="Microsoft YaHei" panose="020B0503020204020204" pitchFamily="34" charset="-122"/>
                <a:cs typeface="+mn-ea"/>
                <a:sym typeface="Arial" panose="020B0604020202020204" pitchFamily="34" charset="0"/>
              </a:rPr>
              <a:t> fuel power </a:t>
            </a:r>
            <a:endParaRPr lang="en-US" altLang="zh-CN" b="1" i="0" dirty="0">
              <a:solidFill>
                <a:srgbClr val="444444"/>
              </a:solidFill>
              <a:effectLst/>
              <a:latin typeface="Arial" panose="020B0604020202020204" pitchFamily="34" charset="0"/>
              <a:ea typeface="Microsoft YaHei" panose="020B0503020204020204" pitchFamily="34" charset="-122"/>
              <a:cs typeface="+mn-ea"/>
              <a:sym typeface="Arial" panose="020B0604020202020204" pitchFamily="34" charset="0"/>
            </a:endParaRPr>
          </a:p>
        </p:txBody>
      </p:sp>
      <p:pic>
        <p:nvPicPr>
          <p:cNvPr id="7" name="Picture 6">
            <a:extLst>
              <a:ext uri="{FF2B5EF4-FFF2-40B4-BE49-F238E27FC236}">
                <a16:creationId xmlns:a16="http://schemas.microsoft.com/office/drawing/2014/main" id="{24D0F07D-C484-4068-922C-4D6C4EFBF67E}"/>
              </a:ext>
            </a:extLst>
          </p:cNvPr>
          <p:cNvPicPr>
            <a:picLocks noChangeAspect="1"/>
          </p:cNvPicPr>
          <p:nvPr/>
        </p:nvPicPr>
        <p:blipFill>
          <a:blip r:embed="rId3"/>
          <a:stretch>
            <a:fillRect/>
          </a:stretch>
        </p:blipFill>
        <p:spPr>
          <a:xfrm>
            <a:off x="4181359" y="2261017"/>
            <a:ext cx="2067708" cy="2074249"/>
          </a:xfrm>
          <a:prstGeom prst="rect">
            <a:avLst/>
          </a:prstGeom>
          <a:effectLst>
            <a:softEdge rad="127000"/>
          </a:effectLst>
        </p:spPr>
      </p:pic>
      <p:pic>
        <p:nvPicPr>
          <p:cNvPr id="8" name="Picture 7">
            <a:extLst>
              <a:ext uri="{FF2B5EF4-FFF2-40B4-BE49-F238E27FC236}">
                <a16:creationId xmlns:a16="http://schemas.microsoft.com/office/drawing/2014/main" id="{DE014AC1-F09C-48D4-9203-96B098A50845}"/>
              </a:ext>
            </a:extLst>
          </p:cNvPr>
          <p:cNvPicPr>
            <a:picLocks noChangeAspect="1"/>
          </p:cNvPicPr>
          <p:nvPr/>
        </p:nvPicPr>
        <p:blipFill>
          <a:blip r:embed="rId4"/>
          <a:stretch>
            <a:fillRect/>
          </a:stretch>
        </p:blipFill>
        <p:spPr>
          <a:xfrm>
            <a:off x="6361896" y="2291916"/>
            <a:ext cx="2009642" cy="2016000"/>
          </a:xfrm>
          <a:prstGeom prst="rect">
            <a:avLst/>
          </a:prstGeom>
          <a:effectLst>
            <a:softEdge rad="127000"/>
          </a:effectLst>
        </p:spPr>
      </p:pic>
      <p:pic>
        <p:nvPicPr>
          <p:cNvPr id="9" name="图片 6">
            <a:extLst>
              <a:ext uri="{FF2B5EF4-FFF2-40B4-BE49-F238E27FC236}">
                <a16:creationId xmlns:a16="http://schemas.microsoft.com/office/drawing/2014/main" id="{C8023611-259A-464B-9E1E-6AC4342B3AA6}"/>
              </a:ext>
            </a:extLst>
          </p:cNvPr>
          <p:cNvPicPr preferRelativeResize="0">
            <a:picLocks/>
          </p:cNvPicPr>
          <p:nvPr/>
        </p:nvPicPr>
        <p:blipFill rotWithShape="1">
          <a:blip r:embed="rId5" cstate="print">
            <a:extLst>
              <a:ext uri="{28A0092B-C50C-407E-A947-70E740481C1C}">
                <a14:useLocalDpi xmlns:a14="http://schemas.microsoft.com/office/drawing/2010/main" val="0"/>
              </a:ext>
            </a:extLst>
          </a:blip>
          <a:srcRect l="5854" t="4180" r="4126" b="3917"/>
          <a:stretch/>
        </p:blipFill>
        <p:spPr>
          <a:xfrm>
            <a:off x="772462" y="2334381"/>
            <a:ext cx="2391229" cy="2002504"/>
          </a:xfrm>
          <a:prstGeom prst="rect">
            <a:avLst/>
          </a:prstGeom>
          <a:effectLst>
            <a:softEdge rad="127000"/>
          </a:effectLst>
        </p:spPr>
      </p:pic>
      <p:sp>
        <p:nvSpPr>
          <p:cNvPr id="10" name="TextBox 12">
            <a:extLst>
              <a:ext uri="{FF2B5EF4-FFF2-40B4-BE49-F238E27FC236}">
                <a16:creationId xmlns:a16="http://schemas.microsoft.com/office/drawing/2014/main" id="{1B26E82A-4B14-4CF7-82C3-614186218610}"/>
              </a:ext>
            </a:extLst>
          </p:cNvPr>
          <p:cNvSpPr txBox="1"/>
          <p:nvPr/>
        </p:nvSpPr>
        <p:spPr>
          <a:xfrm>
            <a:off x="4659679" y="4596983"/>
            <a:ext cx="3323803" cy="873572"/>
          </a:xfrm>
          <a:prstGeom prst="rect">
            <a:avLst/>
          </a:prstGeom>
        </p:spPr>
        <p:txBody>
          <a:bodyPr wrap="square">
            <a:spAutoFit/>
          </a:bodyPr>
          <a:lstStyle>
            <a:defPPr>
              <a:defRPr lang="zh-CN"/>
            </a:defPPr>
            <a:lvl1pPr lvl="0" algn="ctr">
              <a:defRPr b="1" i="1">
                <a:solidFill>
                  <a:srgbClr val="FF0000"/>
                </a:solidFill>
                <a:effectLst>
                  <a:outerShdw blurRad="38100" dist="38100" dir="2700000" algn="tl">
                    <a:srgbClr val="000000">
                      <a:alpha val="43137"/>
                    </a:srgbClr>
                  </a:outerShdw>
                </a:effectLst>
                <a:latin typeface="Times New Roman" pitchFamily="18" charset="0"/>
                <a:cs typeface="Times New Roman" pitchFamily="18" charset="0"/>
              </a:defRPr>
            </a:lvl1pPr>
          </a:lstStyle>
          <a:p>
            <a:pPr>
              <a:lnSpc>
                <a:spcPct val="150000"/>
              </a:lnSpc>
            </a:pPr>
            <a:r>
              <a:rPr lang="en-US" altLang="zh-CN" dirty="0">
                <a:solidFill>
                  <a:srgbClr val="01458B"/>
                </a:solidFill>
                <a:effectLst/>
                <a:latin typeface="Arial" panose="020B0604020202020204" pitchFamily="34" charset="0"/>
                <a:ea typeface="Microsoft YaHei" panose="020B0503020204020204" pitchFamily="34" charset="-122"/>
                <a:cs typeface="+mn-ea"/>
                <a:sym typeface="Arial" panose="020B0604020202020204" pitchFamily="34" charset="0"/>
              </a:rPr>
              <a:t>High efficiency</a:t>
            </a:r>
            <a:r>
              <a:rPr lang="en-FI" altLang="zh-CN" dirty="0">
                <a:solidFill>
                  <a:srgbClr val="01458B"/>
                </a:solidFill>
                <a:effectLst/>
                <a:latin typeface="Arial" panose="020B0604020202020204" pitchFamily="34" charset="0"/>
                <a:ea typeface="Microsoft YaHei" panose="020B0503020204020204" pitchFamily="34" charset="-122"/>
                <a:cs typeface="+mn-ea"/>
                <a:sym typeface="Arial" panose="020B0604020202020204" pitchFamily="34" charset="0"/>
              </a:rPr>
              <a:t>     E</a:t>
            </a:r>
            <a:r>
              <a:rPr lang="en-US" altLang="zh-CN" dirty="0" err="1">
                <a:solidFill>
                  <a:srgbClr val="01458B"/>
                </a:solidFill>
                <a:effectLst/>
                <a:latin typeface="Arial" panose="020B0604020202020204" pitchFamily="34" charset="0"/>
                <a:ea typeface="Microsoft YaHei" panose="020B0503020204020204" pitchFamily="34" charset="-122"/>
                <a:cs typeface="+mn-ea"/>
                <a:sym typeface="Arial" panose="020B0604020202020204" pitchFamily="34" charset="0"/>
              </a:rPr>
              <a:t>nvironmental</a:t>
            </a:r>
            <a:r>
              <a:rPr lang="en-US" altLang="zh-CN" dirty="0">
                <a:solidFill>
                  <a:srgbClr val="01458B"/>
                </a:solidFill>
                <a:effectLst/>
                <a:latin typeface="Arial" panose="020B0604020202020204" pitchFamily="34" charset="0"/>
                <a:ea typeface="Microsoft YaHei" panose="020B0503020204020204" pitchFamily="34" charset="-122"/>
                <a:cs typeface="+mn-ea"/>
                <a:sym typeface="Arial" panose="020B0604020202020204" pitchFamily="34" charset="0"/>
              </a:rPr>
              <a:t> protection</a:t>
            </a:r>
          </a:p>
        </p:txBody>
      </p:sp>
      <p:grpSp>
        <p:nvGrpSpPr>
          <p:cNvPr id="24" name="组合 23">
            <a:extLst>
              <a:ext uri="{FF2B5EF4-FFF2-40B4-BE49-F238E27FC236}">
                <a16:creationId xmlns:a16="http://schemas.microsoft.com/office/drawing/2014/main" id="{C9519C44-B6DF-4E70-B57E-50261C6A2C14}"/>
              </a:ext>
            </a:extLst>
          </p:cNvPr>
          <p:cNvGrpSpPr/>
          <p:nvPr/>
        </p:nvGrpSpPr>
        <p:grpSpPr>
          <a:xfrm>
            <a:off x="301630" y="4710327"/>
            <a:ext cx="3323803" cy="760228"/>
            <a:chOff x="301630" y="4710327"/>
            <a:chExt cx="3323803" cy="760228"/>
          </a:xfrm>
        </p:grpSpPr>
        <p:sp>
          <p:nvSpPr>
            <p:cNvPr id="11" name="TextBox 15">
              <a:extLst>
                <a:ext uri="{FF2B5EF4-FFF2-40B4-BE49-F238E27FC236}">
                  <a16:creationId xmlns:a16="http://schemas.microsoft.com/office/drawing/2014/main" id="{82CC4D02-7880-41D7-ADAA-44F90687A001}"/>
                </a:ext>
              </a:extLst>
            </p:cNvPr>
            <p:cNvSpPr txBox="1"/>
            <p:nvPr/>
          </p:nvSpPr>
          <p:spPr>
            <a:xfrm>
              <a:off x="301630" y="5101223"/>
              <a:ext cx="3323803" cy="369332"/>
            </a:xfrm>
            <a:prstGeom prst="rect">
              <a:avLst/>
            </a:prstGeom>
          </p:spPr>
          <p:txBody>
            <a:bodyPr wrap="square">
              <a:spAutoFit/>
            </a:bodyPr>
            <a:lstStyle>
              <a:defPPr>
                <a:defRPr lang="zh-CN"/>
              </a:defPPr>
              <a:lvl1pPr lvl="0" algn="ctr">
                <a:defRPr b="1" i="1">
                  <a:solidFill>
                    <a:srgbClr val="FF0000"/>
                  </a:solidFill>
                  <a:effectLst>
                    <a:outerShdw blurRad="38100" dist="38100" dir="2700000" algn="tl">
                      <a:srgbClr val="000000">
                        <a:alpha val="43137"/>
                      </a:srgbClr>
                    </a:outerShdw>
                  </a:effectLst>
                  <a:latin typeface="Times New Roman" pitchFamily="18" charset="0"/>
                  <a:cs typeface="Times New Roman" pitchFamily="18" charset="0"/>
                </a:defRPr>
              </a:lvl1pPr>
            </a:lstStyle>
            <a:p>
              <a:r>
                <a:rPr lang="en-US" altLang="zh-CN" dirty="0">
                  <a:solidFill>
                    <a:srgbClr val="01458B"/>
                  </a:solidFill>
                  <a:effectLst/>
                  <a:latin typeface="Arial" panose="020B0604020202020204" pitchFamily="34" charset="0"/>
                  <a:ea typeface="Microsoft YaHei" panose="020B0503020204020204" pitchFamily="34" charset="-122"/>
                  <a:cs typeface="+mn-ea"/>
                  <a:sym typeface="Arial" panose="020B0604020202020204" pitchFamily="34" charset="0"/>
                </a:rPr>
                <a:t>Environmental pollution</a:t>
              </a:r>
              <a:endParaRPr lang="zh-CN" altLang="en-US" dirty="0">
                <a:solidFill>
                  <a:srgbClr val="01458B"/>
                </a:solidFill>
                <a:effectLst/>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12" name="矩形 36">
              <a:extLst>
                <a:ext uri="{FF2B5EF4-FFF2-40B4-BE49-F238E27FC236}">
                  <a16:creationId xmlns:a16="http://schemas.microsoft.com/office/drawing/2014/main" id="{3AB348BF-ECAC-41BF-85EC-E0C456185F22}"/>
                </a:ext>
              </a:extLst>
            </p:cNvPr>
            <p:cNvSpPr/>
            <p:nvPr/>
          </p:nvSpPr>
          <p:spPr>
            <a:xfrm>
              <a:off x="794201" y="4710327"/>
              <a:ext cx="2285780" cy="369332"/>
            </a:xfrm>
            <a:prstGeom prst="rect">
              <a:avLst/>
            </a:prstGeom>
          </p:spPr>
          <p:txBody>
            <a:bodyPr wrap="square">
              <a:spAutoFit/>
            </a:bodyPr>
            <a:lstStyle/>
            <a:p>
              <a:pPr lvl="0" algn="ctr">
                <a:defRPr/>
              </a:pPr>
              <a:r>
                <a:rPr lang="en-US" altLang="zh-CN" b="1" i="1" dirty="0">
                  <a:solidFill>
                    <a:srgbClr val="01458B"/>
                  </a:solidFill>
                  <a:latin typeface="Arial" panose="020B0604020202020204" pitchFamily="34" charset="0"/>
                  <a:ea typeface="Microsoft YaHei" panose="020B0503020204020204" pitchFamily="34" charset="-122"/>
                  <a:cs typeface="+mn-ea"/>
                  <a:sym typeface="Arial" panose="020B0604020202020204" pitchFamily="34" charset="0"/>
                </a:rPr>
                <a:t>Low efficiency</a:t>
              </a:r>
            </a:p>
          </p:txBody>
        </p:sp>
      </p:grpSp>
      <p:pic>
        <p:nvPicPr>
          <p:cNvPr id="13" name="图形 44" descr="悲伤的脸，实心填充">
            <a:extLst>
              <a:ext uri="{FF2B5EF4-FFF2-40B4-BE49-F238E27FC236}">
                <a16:creationId xmlns:a16="http://schemas.microsoft.com/office/drawing/2014/main" id="{7D5D14D6-540F-4238-AADE-754D4F2A940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95091" y="5759622"/>
            <a:ext cx="684000" cy="684000"/>
          </a:xfrm>
          <a:prstGeom prst="rect">
            <a:avLst/>
          </a:prstGeom>
        </p:spPr>
      </p:pic>
      <p:pic>
        <p:nvPicPr>
          <p:cNvPr id="14" name="图形 47" descr="笑脸，实心填充">
            <a:extLst>
              <a:ext uri="{FF2B5EF4-FFF2-40B4-BE49-F238E27FC236}">
                <a16:creationId xmlns:a16="http://schemas.microsoft.com/office/drawing/2014/main" id="{E068D60C-39EF-4156-802D-C338676536B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115950" y="5759622"/>
            <a:ext cx="684000" cy="684000"/>
          </a:xfrm>
          <a:prstGeom prst="rect">
            <a:avLst/>
          </a:prstGeom>
        </p:spPr>
      </p:pic>
      <p:cxnSp>
        <p:nvCxnSpPr>
          <p:cNvPr id="15" name="直接连接符 38">
            <a:extLst>
              <a:ext uri="{FF2B5EF4-FFF2-40B4-BE49-F238E27FC236}">
                <a16:creationId xmlns:a16="http://schemas.microsoft.com/office/drawing/2014/main" id="{DB67893D-101E-47D5-A89E-81473206BB87}"/>
              </a:ext>
            </a:extLst>
          </p:cNvPr>
          <p:cNvCxnSpPr>
            <a:cxnSpLocks/>
          </p:cNvCxnSpPr>
          <p:nvPr/>
        </p:nvCxnSpPr>
        <p:spPr>
          <a:xfrm flipV="1">
            <a:off x="3726705" y="1828800"/>
            <a:ext cx="0" cy="3534310"/>
          </a:xfrm>
          <a:prstGeom prst="line">
            <a:avLst/>
          </a:prstGeom>
          <a:ln w="19050">
            <a:solidFill>
              <a:srgbClr val="034789"/>
            </a:solidFill>
            <a:prstDash val="dash"/>
          </a:ln>
        </p:spPr>
        <p:style>
          <a:lnRef idx="1">
            <a:schemeClr val="accent1"/>
          </a:lnRef>
          <a:fillRef idx="0">
            <a:schemeClr val="accent1"/>
          </a:fillRef>
          <a:effectRef idx="0">
            <a:schemeClr val="accent1"/>
          </a:effectRef>
          <a:fontRef idx="minor">
            <a:schemeClr val="tx1"/>
          </a:fontRef>
        </p:style>
      </p:cxnSp>
      <p:sp>
        <p:nvSpPr>
          <p:cNvPr id="23" name="矩形 41">
            <a:extLst>
              <a:ext uri="{FF2B5EF4-FFF2-40B4-BE49-F238E27FC236}">
                <a16:creationId xmlns:a16="http://schemas.microsoft.com/office/drawing/2014/main" id="{BEB2320B-A4A9-4B9A-814A-EE284A51FF9D}"/>
              </a:ext>
            </a:extLst>
          </p:cNvPr>
          <p:cNvSpPr/>
          <p:nvPr/>
        </p:nvSpPr>
        <p:spPr>
          <a:xfrm>
            <a:off x="5020151" y="1741529"/>
            <a:ext cx="2721771" cy="369332"/>
          </a:xfrm>
          <a:prstGeom prst="rect">
            <a:avLst/>
          </a:prstGeom>
        </p:spPr>
        <p:txBody>
          <a:bodyPr wrap="none">
            <a:spAutoFit/>
          </a:bodyPr>
          <a:lstStyle/>
          <a:p>
            <a:r>
              <a:rPr lang="en-US" altLang="zh-CN" b="1" dirty="0">
                <a:solidFill>
                  <a:srgbClr val="444444"/>
                </a:solidFill>
                <a:latin typeface="Arial" panose="020B0604020202020204" pitchFamily="34" charset="0"/>
                <a:ea typeface="Microsoft YaHei" panose="020B0503020204020204" pitchFamily="34" charset="-122"/>
                <a:cs typeface="+mn-ea"/>
                <a:sym typeface="Arial" panose="020B0604020202020204" pitchFamily="34" charset="0"/>
              </a:rPr>
              <a:t>Wind and solar energy </a:t>
            </a:r>
            <a:endParaRPr lang="en-US" altLang="zh-CN" b="1" i="0" dirty="0">
              <a:solidFill>
                <a:srgbClr val="444444"/>
              </a:solidFill>
              <a:effectLst/>
              <a:latin typeface="Arial" panose="020B0604020202020204" pitchFamily="34" charset="0"/>
              <a:ea typeface="Microsoft YaHei" panose="020B0503020204020204" pitchFamily="34" charset="-122"/>
              <a:cs typeface="+mn-ea"/>
              <a:sym typeface="Arial" panose="020B0604020202020204" pitchFamily="34" charset="0"/>
            </a:endParaRPr>
          </a:p>
        </p:txBody>
      </p:sp>
    </p:spTree>
    <p:extLst>
      <p:ext uri="{BB962C8B-B14F-4D97-AF65-F5344CB8AC3E}">
        <p14:creationId xmlns:p14="http://schemas.microsoft.com/office/powerpoint/2010/main" val="14432560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44AA93-988A-4991-BF54-56D051147294}"/>
              </a:ext>
            </a:extLst>
          </p:cNvPr>
          <p:cNvSpPr>
            <a:spLocks noGrp="1"/>
          </p:cNvSpPr>
          <p:nvPr>
            <p:ph type="sldNum" sz="quarter" idx="12"/>
          </p:nvPr>
        </p:nvSpPr>
        <p:spPr/>
        <p:txBody>
          <a:bodyPr/>
          <a:lstStyle/>
          <a:p>
            <a:fld id="{64E638CD-22ED-4189-A410-DF187C4A0AA6}" type="slidenum">
              <a:rPr lang="x-none" smtClean="0">
                <a:cs typeface="Arial" panose="020B0604020202020204" pitchFamily="34" charset="0"/>
              </a:rPr>
              <a:t>30</a:t>
            </a:fld>
            <a:endParaRPr lang="x-none" dirty="0">
              <a:cs typeface="Arial" panose="020B0604020202020204" pitchFamily="34" charset="0"/>
            </a:endParaRPr>
          </a:p>
        </p:txBody>
      </p:sp>
      <p:sp>
        <p:nvSpPr>
          <p:cNvPr id="5" name="TextBox 4">
            <a:extLst>
              <a:ext uri="{FF2B5EF4-FFF2-40B4-BE49-F238E27FC236}">
                <a16:creationId xmlns:a16="http://schemas.microsoft.com/office/drawing/2014/main" id="{B871BA6C-2BB1-4014-9F5F-1D33A2EEE154}"/>
              </a:ext>
            </a:extLst>
          </p:cNvPr>
          <p:cNvSpPr txBox="1">
            <a:spLocks noChangeArrowheads="1"/>
          </p:cNvSpPr>
          <p:nvPr/>
        </p:nvSpPr>
        <p:spPr bwMode="auto">
          <a:xfrm>
            <a:off x="221262" y="115931"/>
            <a:ext cx="41729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fontAlgn="base" hangingPunct="1">
              <a:spcBef>
                <a:spcPct val="0"/>
              </a:spcBef>
              <a:spcAft>
                <a:spcPct val="0"/>
              </a:spcAft>
            </a:pPr>
            <a:r>
              <a:rPr lang="en-US" altLang="zh-CN" sz="2400" b="1" dirty="0">
                <a:solidFill>
                  <a:prstClr val="black"/>
                </a:solidFill>
                <a:latin typeface="Arial" panose="020B0604020202020204" pitchFamily="34" charset="0"/>
                <a:ea typeface="宋体" charset="0"/>
                <a:cs typeface="Arial" panose="020B0604020202020204" pitchFamily="34" charset="0"/>
              </a:rPr>
              <a:t>Design symmetric NARFBs</a:t>
            </a:r>
          </a:p>
        </p:txBody>
      </p:sp>
      <p:sp>
        <p:nvSpPr>
          <p:cNvPr id="12" name="矩形 7">
            <a:extLst>
              <a:ext uri="{FF2B5EF4-FFF2-40B4-BE49-F238E27FC236}">
                <a16:creationId xmlns:a16="http://schemas.microsoft.com/office/drawing/2014/main" id="{0C16B95D-F052-4D0B-82FB-4F17EFDC4189}"/>
              </a:ext>
            </a:extLst>
          </p:cNvPr>
          <p:cNvSpPr/>
          <p:nvPr/>
        </p:nvSpPr>
        <p:spPr>
          <a:xfrm>
            <a:off x="221262" y="1051742"/>
            <a:ext cx="6147837" cy="456535"/>
          </a:xfrm>
          <a:prstGeom prst="rect">
            <a:avLst/>
          </a:prstGeom>
        </p:spPr>
        <p:txBody>
          <a:bodyPr wrap="none">
            <a:spAutoFit/>
          </a:bodyPr>
          <a:lstStyle/>
          <a:p>
            <a:pPr>
              <a:lnSpc>
                <a:spcPct val="150000"/>
              </a:lnSpc>
            </a:pPr>
            <a:r>
              <a:rPr lang="en-US" altLang="zh-CN" b="1" dirty="0">
                <a:latin typeface="Arial" panose="020B0604020202020204" pitchFamily="34" charset="0"/>
                <a:ea typeface="Gulim" pitchFamily="34" charset="-127"/>
                <a:cs typeface="Arial" panose="020B0604020202020204" pitchFamily="34" charset="0"/>
              </a:rPr>
              <a:t>Design Ferrocene/Phthalimide Ionic bi-redox molecule</a:t>
            </a:r>
          </a:p>
        </p:txBody>
      </p:sp>
      <p:pic>
        <p:nvPicPr>
          <p:cNvPr id="7" name="图片 6">
            <a:extLst>
              <a:ext uri="{FF2B5EF4-FFF2-40B4-BE49-F238E27FC236}">
                <a16:creationId xmlns:a16="http://schemas.microsoft.com/office/drawing/2014/main" id="{C1B082D0-1C7F-4DD8-B691-7F320617C917}"/>
              </a:ext>
            </a:extLst>
          </p:cNvPr>
          <p:cNvPicPr>
            <a:picLocks noChangeAspect="1"/>
          </p:cNvPicPr>
          <p:nvPr/>
        </p:nvPicPr>
        <p:blipFill>
          <a:blip r:embed="rId3"/>
          <a:stretch>
            <a:fillRect/>
          </a:stretch>
        </p:blipFill>
        <p:spPr>
          <a:xfrm>
            <a:off x="921453" y="3347243"/>
            <a:ext cx="214314" cy="166689"/>
          </a:xfrm>
          <a:prstGeom prst="rect">
            <a:avLst/>
          </a:prstGeom>
        </p:spPr>
      </p:pic>
      <p:pic>
        <p:nvPicPr>
          <p:cNvPr id="9" name="图片 8">
            <a:extLst>
              <a:ext uri="{FF2B5EF4-FFF2-40B4-BE49-F238E27FC236}">
                <a16:creationId xmlns:a16="http://schemas.microsoft.com/office/drawing/2014/main" id="{B4B89AD1-DD29-43E2-B611-03BF41B5898F}"/>
              </a:ext>
            </a:extLst>
          </p:cNvPr>
          <p:cNvPicPr>
            <a:picLocks noChangeAspect="1"/>
          </p:cNvPicPr>
          <p:nvPr/>
        </p:nvPicPr>
        <p:blipFill>
          <a:blip r:embed="rId3"/>
          <a:stretch>
            <a:fillRect/>
          </a:stretch>
        </p:blipFill>
        <p:spPr>
          <a:xfrm>
            <a:off x="4795966" y="3343495"/>
            <a:ext cx="214314" cy="166689"/>
          </a:xfrm>
          <a:prstGeom prst="rect">
            <a:avLst/>
          </a:prstGeom>
        </p:spPr>
      </p:pic>
      <p:sp>
        <p:nvSpPr>
          <p:cNvPr id="27" name="文本框 26">
            <a:extLst>
              <a:ext uri="{FF2B5EF4-FFF2-40B4-BE49-F238E27FC236}">
                <a16:creationId xmlns:a16="http://schemas.microsoft.com/office/drawing/2014/main" id="{B1DC8E94-381D-47A3-A0A6-784EFC18E63A}"/>
              </a:ext>
            </a:extLst>
          </p:cNvPr>
          <p:cNvSpPr txBox="1"/>
          <p:nvPr/>
        </p:nvSpPr>
        <p:spPr>
          <a:xfrm>
            <a:off x="6457950" y="2068367"/>
            <a:ext cx="2305906" cy="2192908"/>
          </a:xfrm>
          <a:prstGeom prst="rect">
            <a:avLst/>
          </a:prstGeom>
          <a:noFill/>
        </p:spPr>
        <p:txBody>
          <a:bodyPr wrap="square">
            <a:spAutoFit/>
          </a:bodyPr>
          <a:lstStyle/>
          <a:p>
            <a:pPr>
              <a:lnSpc>
                <a:spcPct val="130000"/>
              </a:lnSpc>
            </a:pPr>
            <a:r>
              <a:rPr lang="en-US" altLang="zh-CN" sz="1600" b="1" dirty="0">
                <a:latin typeface="Arial" panose="020B0604020202020204" pitchFamily="34" charset="0"/>
                <a:cs typeface="Arial" panose="020B0604020202020204" pitchFamily="34" charset="0"/>
              </a:rPr>
              <a:t>P</a:t>
            </a:r>
            <a:r>
              <a:rPr lang="zh-CN" altLang="en-US" sz="1600" b="1" dirty="0">
                <a:latin typeface="Arial" panose="020B0604020202020204" pitchFamily="34" charset="0"/>
                <a:cs typeface="Arial" panose="020B0604020202020204" pitchFamily="34" charset="0"/>
              </a:rPr>
              <a:t>ower density</a:t>
            </a:r>
            <a:r>
              <a:rPr lang="en-US" altLang="zh-CN" sz="1600" b="1" dirty="0">
                <a:latin typeface="Arial" panose="020B0604020202020204" pitchFamily="34" charset="0"/>
                <a:cs typeface="Arial" panose="020B0604020202020204" pitchFamily="34" charset="0"/>
              </a:rPr>
              <a:t>: </a:t>
            </a:r>
          </a:p>
          <a:p>
            <a:pPr>
              <a:lnSpc>
                <a:spcPct val="130000"/>
              </a:lnSpc>
            </a:pPr>
            <a:r>
              <a:rPr lang="en-US" altLang="zh-CN" sz="1600" b="1" dirty="0">
                <a:latin typeface="Arial" panose="020B0604020202020204" pitchFamily="34" charset="0"/>
                <a:cs typeface="Arial" panose="020B0604020202020204" pitchFamily="34" charset="0"/>
              </a:rPr>
              <a:t>110</a:t>
            </a:r>
            <a:r>
              <a:rPr lang="zh-CN" altLang="en-US" sz="1600" b="1" dirty="0">
                <a:latin typeface="Arial" panose="020B0604020202020204" pitchFamily="34" charset="0"/>
                <a:cs typeface="Arial" panose="020B0604020202020204" pitchFamily="34" charset="0"/>
              </a:rPr>
              <a:t> mW cm</a:t>
            </a:r>
            <a:r>
              <a:rPr lang="zh-CN" altLang="en-US" sz="1600" b="1" baseline="30000" dirty="0">
                <a:latin typeface="Arial" panose="020B0604020202020204" pitchFamily="34" charset="0"/>
                <a:cs typeface="Arial" panose="020B0604020202020204" pitchFamily="34" charset="0"/>
              </a:rPr>
              <a:t>−2</a:t>
            </a:r>
            <a:r>
              <a:rPr lang="zh-CN" altLang="en-US" sz="1600" b="1" dirty="0">
                <a:latin typeface="Arial" panose="020B0604020202020204" pitchFamily="34" charset="0"/>
                <a:cs typeface="Arial" panose="020B0604020202020204" pitchFamily="34" charset="0"/>
              </a:rPr>
              <a:t> at </a:t>
            </a:r>
            <a:r>
              <a:rPr lang="en-US" altLang="zh-CN" sz="1600" b="1" i="1" dirty="0">
                <a:latin typeface="Arial" panose="020B0604020202020204" pitchFamily="34" charset="0"/>
                <a:cs typeface="Arial" panose="020B0604020202020204" pitchFamily="34" charset="0"/>
              </a:rPr>
              <a:t>J</a:t>
            </a:r>
            <a:r>
              <a:rPr lang="zh-CN" altLang="en-US" sz="1600" b="1" dirty="0">
                <a:latin typeface="Arial" panose="020B0604020202020204" pitchFamily="34" charset="0"/>
                <a:cs typeface="Arial" panose="020B0604020202020204" pitchFamily="34" charset="0"/>
              </a:rPr>
              <a:t> of </a:t>
            </a:r>
            <a:r>
              <a:rPr lang="en-US" altLang="zh-CN" sz="1600" b="1" dirty="0">
                <a:latin typeface="Arial" panose="020B0604020202020204" pitchFamily="34" charset="0"/>
                <a:cs typeface="Arial" panose="020B0604020202020204" pitchFamily="34" charset="0"/>
              </a:rPr>
              <a:t>90</a:t>
            </a:r>
            <a:r>
              <a:rPr lang="zh-CN" altLang="en-US" sz="1600" b="1" dirty="0">
                <a:latin typeface="Arial" panose="020B0604020202020204" pitchFamily="34" charset="0"/>
                <a:cs typeface="Arial" panose="020B0604020202020204" pitchFamily="34" charset="0"/>
              </a:rPr>
              <a:t> mA cm</a:t>
            </a:r>
            <a:r>
              <a:rPr lang="zh-CN" altLang="en-US" sz="1600" b="1" baseline="30000" dirty="0">
                <a:latin typeface="Arial" panose="020B0604020202020204" pitchFamily="34" charset="0"/>
                <a:cs typeface="Arial" panose="020B0604020202020204" pitchFamily="34" charset="0"/>
              </a:rPr>
              <a:t>−2</a:t>
            </a:r>
            <a:endParaRPr lang="en-US" altLang="zh-CN" sz="1600" b="1" baseline="30000" dirty="0">
              <a:latin typeface="Arial" panose="020B0604020202020204" pitchFamily="34" charset="0"/>
              <a:cs typeface="Arial" panose="020B0604020202020204" pitchFamily="34" charset="0"/>
            </a:endParaRPr>
          </a:p>
          <a:p>
            <a:pPr>
              <a:lnSpc>
                <a:spcPct val="130000"/>
              </a:lnSpc>
            </a:pPr>
            <a:endParaRPr lang="zh-CN" altLang="en-US" sz="1600" b="1" baseline="30000" dirty="0">
              <a:latin typeface="Arial" panose="020B0604020202020204" pitchFamily="34" charset="0"/>
              <a:cs typeface="Arial" panose="020B0604020202020204" pitchFamily="34" charset="0"/>
            </a:endParaRPr>
          </a:p>
          <a:p>
            <a:pPr>
              <a:lnSpc>
                <a:spcPct val="130000"/>
              </a:lnSpc>
            </a:pPr>
            <a:r>
              <a:rPr lang="en-US" altLang="zh-CN" sz="1600" b="1" dirty="0">
                <a:latin typeface="Arial" panose="020B0604020202020204" pitchFamily="34" charset="0"/>
                <a:cs typeface="Arial" panose="020B0604020202020204" pitchFamily="34" charset="0"/>
              </a:rPr>
              <a:t>CE: 94.6%, EE: 77.0%  </a:t>
            </a:r>
          </a:p>
          <a:p>
            <a:pPr>
              <a:lnSpc>
                <a:spcPct val="130000"/>
              </a:lnSpc>
            </a:pPr>
            <a:r>
              <a:rPr lang="en-US" altLang="zh-CN" sz="1600" b="1" dirty="0">
                <a:latin typeface="Arial" panose="020B0604020202020204" pitchFamily="34" charset="0"/>
                <a:cs typeface="Arial" panose="020B0604020202020204" pitchFamily="34" charset="0"/>
              </a:rPr>
              <a:t>(50 cycles at </a:t>
            </a:r>
            <a:r>
              <a:rPr lang="en-US" altLang="zh-CN" sz="1600" b="1" i="1" dirty="0">
                <a:latin typeface="Arial" panose="020B0604020202020204" pitchFamily="34" charset="0"/>
                <a:cs typeface="Arial" panose="020B0604020202020204" pitchFamily="34" charset="0"/>
              </a:rPr>
              <a:t>J</a:t>
            </a:r>
            <a:r>
              <a:rPr lang="en-US" altLang="zh-CN" sz="1600" b="1" dirty="0">
                <a:latin typeface="Arial" panose="020B0604020202020204" pitchFamily="34" charset="0"/>
                <a:cs typeface="Arial" panose="020B0604020202020204" pitchFamily="34" charset="0"/>
              </a:rPr>
              <a:t> of 20 mA cm</a:t>
            </a:r>
            <a:r>
              <a:rPr lang="en-US" altLang="zh-CN" sz="1600" b="1" baseline="30000" dirty="0">
                <a:latin typeface="Arial" panose="020B0604020202020204" pitchFamily="34" charset="0"/>
                <a:cs typeface="Arial" panose="020B0604020202020204" pitchFamily="34" charset="0"/>
              </a:rPr>
              <a:t>-2</a:t>
            </a:r>
            <a:r>
              <a:rPr lang="en-US" altLang="zh-CN" sz="1600" b="1" dirty="0">
                <a:latin typeface="Arial" panose="020B0604020202020204" pitchFamily="34" charset="0"/>
                <a:cs typeface="Arial" panose="020B0604020202020204" pitchFamily="34" charset="0"/>
              </a:rPr>
              <a:t>)</a:t>
            </a:r>
            <a:endParaRPr lang="zh-CN" altLang="en-US" sz="1600" b="1" dirty="0">
              <a:latin typeface="Arial" panose="020B0604020202020204" pitchFamily="34" charset="0"/>
              <a:cs typeface="Arial" panose="020B0604020202020204" pitchFamily="34" charset="0"/>
            </a:endParaRPr>
          </a:p>
        </p:txBody>
      </p:sp>
      <p:pic>
        <p:nvPicPr>
          <p:cNvPr id="28" name="图片 27">
            <a:extLst>
              <a:ext uri="{FF2B5EF4-FFF2-40B4-BE49-F238E27FC236}">
                <a16:creationId xmlns:a16="http://schemas.microsoft.com/office/drawing/2014/main" id="{BE35FCA2-7E69-489F-AA36-99A4919F6B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684" y="1970048"/>
            <a:ext cx="5835266" cy="4369744"/>
          </a:xfrm>
          <a:prstGeom prst="rect">
            <a:avLst/>
          </a:prstGeom>
        </p:spPr>
      </p:pic>
      <p:sp>
        <p:nvSpPr>
          <p:cNvPr id="23" name="矩形 10">
            <a:extLst>
              <a:ext uri="{FF2B5EF4-FFF2-40B4-BE49-F238E27FC236}">
                <a16:creationId xmlns:a16="http://schemas.microsoft.com/office/drawing/2014/main" id="{86B2941B-CDE6-45CA-9DCC-89FF370C0417}"/>
              </a:ext>
            </a:extLst>
          </p:cNvPr>
          <p:cNvSpPr/>
          <p:nvPr/>
        </p:nvSpPr>
        <p:spPr>
          <a:xfrm>
            <a:off x="221262" y="6538913"/>
            <a:ext cx="5591220" cy="276999"/>
          </a:xfrm>
          <a:prstGeom prst="rect">
            <a:avLst/>
          </a:prstGeom>
        </p:spPr>
        <p:txBody>
          <a:bodyPr wrap="square">
            <a:spAutoFit/>
          </a:bodyPr>
          <a:lstStyle/>
          <a:p>
            <a:pPr>
              <a:defRPr/>
            </a:pPr>
            <a:r>
              <a:rPr lang="en-US" altLang="zh-CN" sz="1200" dirty="0">
                <a:solidFill>
                  <a:schemeClr val="bg1">
                    <a:lumMod val="65000"/>
                  </a:schemeClr>
                </a:solidFill>
                <a:latin typeface="Arial" panose="020B0604020202020204" pitchFamily="34" charset="0"/>
                <a:cs typeface="Arial" panose="020B0604020202020204" pitchFamily="34" charset="0"/>
              </a:rPr>
              <a:t>ACS Appl. Energy Mater. 2021, </a:t>
            </a:r>
            <a:r>
              <a:rPr lang="en-US" altLang="zh-CN" sz="1200" dirty="0" err="1">
                <a:solidFill>
                  <a:schemeClr val="bg1">
                    <a:lumMod val="65000"/>
                  </a:schemeClr>
                </a:solidFill>
                <a:latin typeface="Arial" panose="020B0604020202020204" pitchFamily="34" charset="0"/>
                <a:cs typeface="Arial" panose="020B0604020202020204" pitchFamily="34" charset="0"/>
              </a:rPr>
              <a:t>doi</a:t>
            </a:r>
            <a:r>
              <a:rPr lang="en-US" altLang="zh-CN" sz="1200" dirty="0">
                <a:solidFill>
                  <a:schemeClr val="bg1">
                    <a:lumMod val="65000"/>
                  </a:schemeClr>
                </a:solidFill>
                <a:latin typeface="Arial" panose="020B0604020202020204" pitchFamily="34" charset="0"/>
                <a:cs typeface="Arial" panose="020B0604020202020204" pitchFamily="34" charset="0"/>
              </a:rPr>
              <a:t>: 10.1021/acsaem.1c01362</a:t>
            </a:r>
          </a:p>
        </p:txBody>
      </p:sp>
    </p:spTree>
    <p:extLst>
      <p:ext uri="{BB962C8B-B14F-4D97-AF65-F5344CB8AC3E}">
        <p14:creationId xmlns:p14="http://schemas.microsoft.com/office/powerpoint/2010/main" val="18772437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44AA93-988A-4991-BF54-56D051147294}"/>
              </a:ext>
            </a:extLst>
          </p:cNvPr>
          <p:cNvSpPr>
            <a:spLocks noGrp="1"/>
          </p:cNvSpPr>
          <p:nvPr>
            <p:ph type="sldNum" sz="quarter" idx="12"/>
          </p:nvPr>
        </p:nvSpPr>
        <p:spPr/>
        <p:txBody>
          <a:bodyPr/>
          <a:lstStyle/>
          <a:p>
            <a:fld id="{64E638CD-22ED-4189-A410-DF187C4A0AA6}" type="slidenum">
              <a:rPr lang="en-FI" smtClean="0">
                <a:latin typeface="Arial" panose="020B0604020202020204" pitchFamily="34" charset="0"/>
                <a:ea typeface="Microsoft YaHei" panose="020B0503020204020204" pitchFamily="34" charset="-122"/>
                <a:cs typeface="+mn-ea"/>
                <a:sym typeface="Arial" panose="020B0604020202020204" pitchFamily="34" charset="0"/>
              </a:rPr>
              <a:t>31</a:t>
            </a:fld>
            <a:endParaRPr lang="en-FI" dirty="0">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14" name="TextBox 10">
            <a:extLst>
              <a:ext uri="{FF2B5EF4-FFF2-40B4-BE49-F238E27FC236}">
                <a16:creationId xmlns:a16="http://schemas.microsoft.com/office/drawing/2014/main" id="{415AB280-62E2-4DD6-BBA0-21EFC4313053}"/>
              </a:ext>
            </a:extLst>
          </p:cNvPr>
          <p:cNvSpPr txBox="1"/>
          <p:nvPr/>
        </p:nvSpPr>
        <p:spPr>
          <a:xfrm>
            <a:off x="1505501" y="2061690"/>
            <a:ext cx="6888486" cy="3397661"/>
          </a:xfrm>
          <a:prstGeom prst="rect">
            <a:avLst/>
          </a:prstGeom>
          <a:noFill/>
        </p:spPr>
        <p:txBody>
          <a:bodyPr wrap="square" rtlCol="0">
            <a:spAutoFit/>
          </a:bodyPr>
          <a:lstStyle/>
          <a:p>
            <a:pPr marL="457200" indent="-457200">
              <a:lnSpc>
                <a:spcPct val="150000"/>
              </a:lnSpc>
              <a:buFont typeface="Wingdings" pitchFamily="2" charset="2"/>
              <a:buChar char="Ø"/>
            </a:pPr>
            <a:r>
              <a:rPr lang="en-US" altLang="zh-CN" sz="2600" b="1" dirty="0">
                <a:solidFill>
                  <a:schemeClr val="accent1">
                    <a:lumMod val="40000"/>
                    <a:lumOff val="60000"/>
                  </a:schemeClr>
                </a:solidFill>
                <a:latin typeface="Arial" panose="020B0604020202020204" pitchFamily="34" charset="0"/>
                <a:ea typeface="微软雅黑" pitchFamily="34" charset="-122"/>
                <a:cs typeface="Arial" panose="020B0604020202020204" pitchFamily="34" charset="0"/>
              </a:rPr>
              <a:t>Background</a:t>
            </a:r>
          </a:p>
          <a:p>
            <a:pPr marL="457200" indent="-457200">
              <a:lnSpc>
                <a:spcPct val="150000"/>
              </a:lnSpc>
              <a:buFont typeface="Wingdings" pitchFamily="2" charset="2"/>
              <a:buChar char="Ø"/>
            </a:pPr>
            <a:r>
              <a:rPr lang="en-US" altLang="zh-CN" sz="2600" b="1" dirty="0">
                <a:solidFill>
                  <a:schemeClr val="accent1">
                    <a:lumMod val="40000"/>
                    <a:lumOff val="60000"/>
                  </a:schemeClr>
                </a:solidFill>
                <a:latin typeface="Arial" panose="020B0604020202020204" pitchFamily="34" charset="0"/>
                <a:ea typeface="微软雅黑" pitchFamily="34" charset="-122"/>
                <a:cs typeface="Arial" panose="020B0604020202020204" pitchFamily="34" charset="0"/>
              </a:rPr>
              <a:t>Our recent work on active materials</a:t>
            </a:r>
          </a:p>
          <a:p>
            <a:pPr marL="457200" indent="-457200">
              <a:lnSpc>
                <a:spcPct val="150000"/>
              </a:lnSpc>
              <a:buFont typeface="Wingdings" pitchFamily="2" charset="2"/>
              <a:buChar char="Ø"/>
            </a:pPr>
            <a:r>
              <a:rPr lang="en-US" altLang="zh-CN" sz="2600" b="1" dirty="0">
                <a:solidFill>
                  <a:srgbClr val="01458B"/>
                </a:solidFill>
                <a:latin typeface="Arial" panose="020B0604020202020204" pitchFamily="34" charset="0"/>
                <a:ea typeface="微软雅黑" pitchFamily="34" charset="-122"/>
                <a:cs typeface="Arial" panose="020B0604020202020204" pitchFamily="34" charset="0"/>
              </a:rPr>
              <a:t>Our recent work on membrane</a:t>
            </a:r>
          </a:p>
          <a:p>
            <a:pPr marL="914400" lvl="1" indent="-457200">
              <a:lnSpc>
                <a:spcPct val="150000"/>
              </a:lnSpc>
              <a:buFont typeface="Wingdings" pitchFamily="2" charset="2"/>
              <a:buChar char="§"/>
            </a:pPr>
            <a:r>
              <a:rPr lang="en-US" altLang="zh-CN" sz="2400" b="1" dirty="0">
                <a:solidFill>
                  <a:srgbClr val="01458B"/>
                </a:solidFill>
                <a:latin typeface="Arial" panose="020B0604020202020204" pitchFamily="34" charset="0"/>
                <a:ea typeface="微软雅黑" pitchFamily="34" charset="-122"/>
                <a:cs typeface="Arial" panose="020B0604020202020204" pitchFamily="34" charset="0"/>
              </a:rPr>
              <a:t>2D materials modified membrane </a:t>
            </a:r>
            <a:endParaRPr lang="zh-CN" altLang="en-US" sz="2400" b="1" dirty="0">
              <a:solidFill>
                <a:srgbClr val="01458B"/>
              </a:solidFill>
              <a:latin typeface="Arial" panose="020B0604020202020204" pitchFamily="34" charset="0"/>
              <a:ea typeface="微软雅黑" pitchFamily="34" charset="-122"/>
              <a:cs typeface="Arial" panose="020B0604020202020204" pitchFamily="34" charset="0"/>
            </a:endParaRPr>
          </a:p>
          <a:p>
            <a:pPr marL="457200" indent="-457200">
              <a:lnSpc>
                <a:spcPct val="150000"/>
              </a:lnSpc>
              <a:buFont typeface="Wingdings" pitchFamily="2" charset="2"/>
              <a:buChar char="Ø"/>
            </a:pPr>
            <a:r>
              <a:rPr lang="en-US" altLang="zh-CN" sz="2600" b="1" dirty="0">
                <a:solidFill>
                  <a:schemeClr val="accent1">
                    <a:lumMod val="40000"/>
                    <a:lumOff val="60000"/>
                  </a:schemeClr>
                </a:solidFill>
                <a:latin typeface="Arial" panose="020B0604020202020204" pitchFamily="34" charset="0"/>
                <a:ea typeface="微软雅黑" pitchFamily="34" charset="-122"/>
                <a:cs typeface="Arial" panose="020B0604020202020204" pitchFamily="34" charset="0"/>
              </a:rPr>
              <a:t>Summary  </a:t>
            </a:r>
          </a:p>
          <a:p>
            <a:pPr>
              <a:lnSpc>
                <a:spcPct val="150000"/>
              </a:lnSpc>
            </a:pPr>
            <a:endParaRPr lang="en-US" altLang="zh-CN" sz="2600" b="1" baseline="-25000" dirty="0">
              <a:solidFill>
                <a:schemeClr val="accent1">
                  <a:lumMod val="40000"/>
                  <a:lumOff val="60000"/>
                </a:schemeClr>
              </a:solidFill>
              <a:latin typeface="Arial" panose="020B0604020202020204" pitchFamily="34" charset="0"/>
              <a:ea typeface="微软雅黑" pitchFamily="34" charset="-122"/>
              <a:cs typeface="Arial" panose="020B0604020202020204" pitchFamily="34" charset="0"/>
            </a:endParaRPr>
          </a:p>
        </p:txBody>
      </p:sp>
      <p:sp>
        <p:nvSpPr>
          <p:cNvPr id="15" name="TextBox 4">
            <a:extLst>
              <a:ext uri="{FF2B5EF4-FFF2-40B4-BE49-F238E27FC236}">
                <a16:creationId xmlns:a16="http://schemas.microsoft.com/office/drawing/2014/main" id="{E1996871-BE80-4CC8-BDDD-8826B9773D85}"/>
              </a:ext>
            </a:extLst>
          </p:cNvPr>
          <p:cNvSpPr txBox="1">
            <a:spLocks noChangeArrowheads="1"/>
          </p:cNvSpPr>
          <p:nvPr/>
        </p:nvSpPr>
        <p:spPr bwMode="auto">
          <a:xfrm>
            <a:off x="221262" y="115931"/>
            <a:ext cx="15440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fontAlgn="base" hangingPunct="1">
              <a:spcBef>
                <a:spcPct val="0"/>
              </a:spcBef>
              <a:spcAft>
                <a:spcPct val="0"/>
              </a:spcAft>
            </a:pPr>
            <a:r>
              <a:rPr lang="en-US" altLang="zh-CN" sz="2800" b="1" dirty="0">
                <a:solidFill>
                  <a:prstClr val="black"/>
                </a:solidFill>
                <a:latin typeface="Arial" panose="020B0604020202020204" pitchFamily="34" charset="0"/>
                <a:ea typeface="宋体" charset="0"/>
                <a:cs typeface="Arial" panose="020B0604020202020204" pitchFamily="34" charset="0"/>
              </a:rPr>
              <a:t>Content</a:t>
            </a:r>
            <a:endParaRPr lang="zh-CN" altLang="en-US" sz="2800" b="1" dirty="0">
              <a:solidFill>
                <a:prstClr val="black"/>
              </a:solidFill>
              <a:latin typeface="Arial" panose="020B0604020202020204" pitchFamily="34" charset="0"/>
              <a:ea typeface="宋体" charset="0"/>
              <a:cs typeface="Arial" panose="020B0604020202020204" pitchFamily="34" charset="0"/>
            </a:endParaRPr>
          </a:p>
        </p:txBody>
      </p:sp>
    </p:spTree>
    <p:extLst>
      <p:ext uri="{BB962C8B-B14F-4D97-AF65-F5344CB8AC3E}">
        <p14:creationId xmlns:p14="http://schemas.microsoft.com/office/powerpoint/2010/main" val="38847953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44AA93-988A-4991-BF54-56D051147294}"/>
              </a:ext>
            </a:extLst>
          </p:cNvPr>
          <p:cNvSpPr>
            <a:spLocks noGrp="1"/>
          </p:cNvSpPr>
          <p:nvPr>
            <p:ph type="sldNum" sz="quarter" idx="12"/>
          </p:nvPr>
        </p:nvSpPr>
        <p:spPr/>
        <p:txBody>
          <a:bodyPr/>
          <a:lstStyle/>
          <a:p>
            <a:fld id="{64E638CD-22ED-4189-A410-DF187C4A0AA6}" type="slidenum">
              <a:rPr lang="en-FI" smtClean="0">
                <a:latin typeface="Arial" panose="020B0604020202020204" pitchFamily="34" charset="0"/>
                <a:ea typeface="Microsoft YaHei" panose="020B0503020204020204" pitchFamily="34" charset="-122"/>
                <a:cs typeface="+mn-ea"/>
                <a:sym typeface="Arial" panose="020B0604020202020204" pitchFamily="34" charset="0"/>
              </a:rPr>
              <a:t>32</a:t>
            </a:fld>
            <a:endParaRPr lang="en-FI" dirty="0">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5" name="TextBox 4">
            <a:extLst>
              <a:ext uri="{FF2B5EF4-FFF2-40B4-BE49-F238E27FC236}">
                <a16:creationId xmlns:a16="http://schemas.microsoft.com/office/drawing/2014/main" id="{B871BA6C-2BB1-4014-9F5F-1D33A2EEE154}"/>
              </a:ext>
            </a:extLst>
          </p:cNvPr>
          <p:cNvSpPr txBox="1">
            <a:spLocks noChangeArrowheads="1"/>
          </p:cNvSpPr>
          <p:nvPr/>
        </p:nvSpPr>
        <p:spPr bwMode="auto">
          <a:xfrm>
            <a:off x="221262" y="115931"/>
            <a:ext cx="44406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fontAlgn="base" hangingPunct="1">
              <a:spcBef>
                <a:spcPct val="0"/>
              </a:spcBef>
              <a:spcAft>
                <a:spcPct val="0"/>
              </a:spcAft>
            </a:pPr>
            <a:r>
              <a:rPr lang="en-US" altLang="zh-CN" sz="2400" b="1" dirty="0">
                <a:solidFill>
                  <a:prstClr val="black"/>
                </a:solidFill>
                <a:latin typeface="Arial" panose="020B0604020202020204" pitchFamily="34" charset="0"/>
                <a:ea typeface="Microsoft YaHei" panose="020B0503020204020204" pitchFamily="34" charset="-122"/>
                <a:cs typeface="+mn-ea"/>
                <a:sym typeface="Arial" panose="020B0604020202020204" pitchFamily="34" charset="0"/>
              </a:rPr>
              <a:t>2D MOF modified membrane </a:t>
            </a:r>
            <a:endParaRPr lang="zh-CN" altLang="en-US" sz="2400" b="1" dirty="0">
              <a:solidFill>
                <a:prstClr val="black"/>
              </a:solidFill>
              <a:latin typeface="Arial" panose="020B0604020202020204" pitchFamily="34" charset="0"/>
              <a:ea typeface="Microsoft YaHei" panose="020B0503020204020204" pitchFamily="34" charset="-122"/>
              <a:cs typeface="+mn-ea"/>
              <a:sym typeface="Arial" panose="020B0604020202020204" pitchFamily="34" charset="0"/>
            </a:endParaRPr>
          </a:p>
        </p:txBody>
      </p:sp>
      <p:pic>
        <p:nvPicPr>
          <p:cNvPr id="9" name="Picture 8" descr="Diagram&#10;&#10;Description automatically generated">
            <a:extLst>
              <a:ext uri="{FF2B5EF4-FFF2-40B4-BE49-F238E27FC236}">
                <a16:creationId xmlns:a16="http://schemas.microsoft.com/office/drawing/2014/main" id="{247A7013-D616-44E7-8535-0BC65DF56F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661" y="1473343"/>
            <a:ext cx="8419605" cy="1552312"/>
          </a:xfrm>
          <a:prstGeom prst="rect">
            <a:avLst/>
          </a:prstGeom>
        </p:spPr>
      </p:pic>
      <p:pic>
        <p:nvPicPr>
          <p:cNvPr id="1028" name="Picture 4">
            <a:extLst>
              <a:ext uri="{FF2B5EF4-FFF2-40B4-BE49-F238E27FC236}">
                <a16:creationId xmlns:a16="http://schemas.microsoft.com/office/drawing/2014/main" id="{B4C67F3F-8772-463E-814A-3717B5FBB4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072" y="3138231"/>
            <a:ext cx="3601512" cy="3084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50E36EF3-1588-45FE-8E17-EBC3B43ADD8C}"/>
              </a:ext>
            </a:extLst>
          </p:cNvPr>
          <p:cNvSpPr/>
          <p:nvPr/>
        </p:nvSpPr>
        <p:spPr>
          <a:xfrm>
            <a:off x="4885126" y="3341709"/>
            <a:ext cx="3317960" cy="699166"/>
          </a:xfrm>
          <a:prstGeom prst="rect">
            <a:avLst/>
          </a:prstGeom>
        </p:spPr>
        <p:txBody>
          <a:bodyPr wrap="square">
            <a:spAutoFit/>
          </a:bodyPr>
          <a:lstStyle/>
          <a:p>
            <a:pPr algn="just">
              <a:lnSpc>
                <a:spcPct val="130000"/>
              </a:lnSpc>
            </a:pPr>
            <a:r>
              <a:rPr lang="en-US" sz="1600" b="1" kern="100" dirty="0">
                <a:latin typeface="Arial" panose="020B0604020202020204" pitchFamily="34" charset="0"/>
                <a:ea typeface="Microsoft YaHei" panose="020B0503020204020204" pitchFamily="34" charset="-122"/>
                <a:cs typeface="+mn-ea"/>
                <a:sym typeface="Arial" panose="020B0604020202020204" pitchFamily="34" charset="0"/>
              </a:rPr>
              <a:t>Most active species are blocked by the MOF layer.</a:t>
            </a:r>
          </a:p>
        </p:txBody>
      </p:sp>
      <p:sp>
        <p:nvSpPr>
          <p:cNvPr id="3" name="Rectangle 2">
            <a:extLst>
              <a:ext uri="{FF2B5EF4-FFF2-40B4-BE49-F238E27FC236}">
                <a16:creationId xmlns:a16="http://schemas.microsoft.com/office/drawing/2014/main" id="{D907BE54-A537-4577-B113-A94E196200AD}"/>
              </a:ext>
            </a:extLst>
          </p:cNvPr>
          <p:cNvSpPr/>
          <p:nvPr/>
        </p:nvSpPr>
        <p:spPr>
          <a:xfrm>
            <a:off x="4885125" y="4138284"/>
            <a:ext cx="3678803" cy="1659429"/>
          </a:xfrm>
          <a:prstGeom prst="rect">
            <a:avLst/>
          </a:prstGeom>
        </p:spPr>
        <p:txBody>
          <a:bodyPr wrap="square">
            <a:spAutoFit/>
          </a:bodyPr>
          <a:lstStyle/>
          <a:p>
            <a:pPr algn="just">
              <a:lnSpc>
                <a:spcPct val="130000"/>
              </a:lnSpc>
            </a:pPr>
            <a:r>
              <a:rPr lang="en-US" sz="1600" b="1" kern="100" dirty="0">
                <a:latin typeface="Arial" panose="020B0604020202020204" pitchFamily="34" charset="0"/>
                <a:ea typeface="Microsoft YaHei" panose="020B0503020204020204" pitchFamily="34" charset="-122"/>
                <a:cs typeface="+mn-ea"/>
                <a:sym typeface="Arial" panose="020B0604020202020204" pitchFamily="34" charset="0"/>
              </a:rPr>
              <a:t>Supporting electrolyte ion can pass through </a:t>
            </a:r>
            <a:r>
              <a:rPr lang="en-US" sz="1600" b="1" kern="100" dirty="0">
                <a:solidFill>
                  <a:srgbClr val="01458B"/>
                </a:solidFill>
                <a:latin typeface="Arial" panose="020B0604020202020204" pitchFamily="34" charset="0"/>
                <a:ea typeface="Microsoft YaHei" panose="020B0503020204020204" pitchFamily="34" charset="-122"/>
                <a:cs typeface="+mn-ea"/>
                <a:sym typeface="Arial" panose="020B0604020202020204" pitchFamily="34" charset="0"/>
              </a:rPr>
              <a:t>the interlayer spaces </a:t>
            </a:r>
            <a:r>
              <a:rPr lang="en-US" sz="1600" b="1" kern="100" dirty="0">
                <a:latin typeface="Arial" panose="020B0604020202020204" pitchFamily="34" charset="0"/>
                <a:ea typeface="Microsoft YaHei" panose="020B0503020204020204" pitchFamily="34" charset="-122"/>
                <a:cs typeface="+mn-ea"/>
                <a:sym typeface="Arial" panose="020B0604020202020204" pitchFamily="34" charset="0"/>
              </a:rPr>
              <a:t>formed by the nanosheets assembling and </a:t>
            </a:r>
            <a:r>
              <a:rPr lang="en-US" sz="1600" b="1" kern="100" dirty="0">
                <a:solidFill>
                  <a:srgbClr val="01458B"/>
                </a:solidFill>
                <a:latin typeface="Arial" panose="020B0604020202020204" pitchFamily="34" charset="0"/>
                <a:ea typeface="Microsoft YaHei" panose="020B0503020204020204" pitchFamily="34" charset="-122"/>
                <a:cs typeface="+mn-ea"/>
                <a:sym typeface="Arial" panose="020B0604020202020204" pitchFamily="34" charset="0"/>
              </a:rPr>
              <a:t>the intracrystalline MOF pores  </a:t>
            </a:r>
            <a:endParaRPr lang="en-FI" sz="1600" b="1" dirty="0">
              <a:solidFill>
                <a:srgbClr val="01458B"/>
              </a:solidFill>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24" name="文本框 10">
            <a:extLst>
              <a:ext uri="{FF2B5EF4-FFF2-40B4-BE49-F238E27FC236}">
                <a16:creationId xmlns:a16="http://schemas.microsoft.com/office/drawing/2014/main" id="{320E209C-63A3-49B6-B64D-A5777CCAA457}"/>
              </a:ext>
            </a:extLst>
          </p:cNvPr>
          <p:cNvSpPr txBox="1"/>
          <p:nvPr/>
        </p:nvSpPr>
        <p:spPr>
          <a:xfrm>
            <a:off x="221262" y="972717"/>
            <a:ext cx="3412587" cy="369332"/>
          </a:xfrm>
          <a:prstGeom prst="rect">
            <a:avLst/>
          </a:prstGeom>
          <a:noFill/>
        </p:spPr>
        <p:txBody>
          <a:bodyPr wrap="square">
            <a:spAutoFit/>
          </a:bodyPr>
          <a:lstStyle/>
          <a:p>
            <a:r>
              <a:rPr lang="en-US" altLang="zh-CN" b="1" dirty="0">
                <a:solidFill>
                  <a:srgbClr val="01458B"/>
                </a:solidFill>
                <a:latin typeface="Arial" panose="020B0604020202020204" pitchFamily="34" charset="0"/>
                <a:ea typeface="Microsoft YaHei" panose="020B0503020204020204" pitchFamily="34" charset="-122"/>
                <a:cs typeface="+mn-ea"/>
                <a:sym typeface="Arial" panose="020B0604020202020204" pitchFamily="34" charset="0"/>
              </a:rPr>
              <a:t>Fabrication </a:t>
            </a:r>
            <a:r>
              <a:rPr lang="zh-CN" altLang="en-US" b="1" dirty="0">
                <a:solidFill>
                  <a:srgbClr val="01458B"/>
                </a:solidFill>
                <a:latin typeface="Arial" panose="020B0604020202020204" pitchFamily="34" charset="0"/>
                <a:ea typeface="Microsoft YaHei" panose="020B0503020204020204" pitchFamily="34" charset="-122"/>
                <a:cs typeface="+mn-ea"/>
                <a:sym typeface="Arial" panose="020B0604020202020204" pitchFamily="34" charset="0"/>
              </a:rPr>
              <a:t>route：</a:t>
            </a:r>
          </a:p>
        </p:txBody>
      </p:sp>
      <p:sp>
        <p:nvSpPr>
          <p:cNvPr id="25" name="矩形 10">
            <a:extLst>
              <a:ext uri="{FF2B5EF4-FFF2-40B4-BE49-F238E27FC236}">
                <a16:creationId xmlns:a16="http://schemas.microsoft.com/office/drawing/2014/main" id="{02BA17D7-72D9-401F-A3ED-A92462153B3B}"/>
              </a:ext>
            </a:extLst>
          </p:cNvPr>
          <p:cNvSpPr/>
          <p:nvPr/>
        </p:nvSpPr>
        <p:spPr>
          <a:xfrm>
            <a:off x="221262" y="6538913"/>
            <a:ext cx="5591220" cy="276999"/>
          </a:xfrm>
          <a:prstGeom prst="rect">
            <a:avLst/>
          </a:prstGeom>
        </p:spPr>
        <p:txBody>
          <a:bodyPr wrap="square">
            <a:spAutoFit/>
          </a:bodyPr>
          <a:lstStyle/>
          <a:p>
            <a:pPr>
              <a:defRPr/>
            </a:pPr>
            <a:r>
              <a:rPr lang="en-US" altLang="zh-CN" sz="1200" dirty="0">
                <a:solidFill>
                  <a:schemeClr val="bg2">
                    <a:lumMod val="50000"/>
                  </a:schemeClr>
                </a:solidFill>
                <a:latin typeface="Arial" panose="020B0604020202020204" pitchFamily="34" charset="0"/>
                <a:ea typeface="Microsoft YaHei" panose="020B0503020204020204" pitchFamily="34" charset="-122"/>
                <a:cs typeface="+mn-ea"/>
                <a:sym typeface="Arial" panose="020B0604020202020204" pitchFamily="34" charset="0"/>
              </a:rPr>
              <a:t>J. </a:t>
            </a:r>
            <a:r>
              <a:rPr lang="en-US" altLang="zh-CN" sz="1200" dirty="0" err="1">
                <a:solidFill>
                  <a:schemeClr val="bg2">
                    <a:lumMod val="50000"/>
                  </a:schemeClr>
                </a:solidFill>
                <a:latin typeface="Arial" panose="020B0604020202020204" pitchFamily="34" charset="0"/>
                <a:ea typeface="Microsoft YaHei" panose="020B0503020204020204" pitchFamily="34" charset="-122"/>
                <a:cs typeface="+mn-ea"/>
                <a:sym typeface="Arial" panose="020B0604020202020204" pitchFamily="34" charset="0"/>
              </a:rPr>
              <a:t>Membr</a:t>
            </a:r>
            <a:r>
              <a:rPr lang="en-US" altLang="zh-CN" sz="1200" dirty="0">
                <a:solidFill>
                  <a:schemeClr val="bg2">
                    <a:lumMod val="50000"/>
                  </a:schemeClr>
                </a:solidFill>
                <a:latin typeface="Arial" panose="020B0604020202020204" pitchFamily="34" charset="0"/>
                <a:ea typeface="Microsoft YaHei" panose="020B0503020204020204" pitchFamily="34" charset="-122"/>
                <a:cs typeface="+mn-ea"/>
                <a:sym typeface="Arial" panose="020B0604020202020204" pitchFamily="34" charset="0"/>
              </a:rPr>
              <a:t>. Sci. 2020, 612, 118463.</a:t>
            </a:r>
          </a:p>
        </p:txBody>
      </p:sp>
    </p:spTree>
    <p:extLst>
      <p:ext uri="{BB962C8B-B14F-4D97-AF65-F5344CB8AC3E}">
        <p14:creationId xmlns:p14="http://schemas.microsoft.com/office/powerpoint/2010/main" val="23043212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44AA93-988A-4991-BF54-56D051147294}"/>
              </a:ext>
            </a:extLst>
          </p:cNvPr>
          <p:cNvSpPr>
            <a:spLocks noGrp="1"/>
          </p:cNvSpPr>
          <p:nvPr>
            <p:ph type="sldNum" sz="quarter" idx="12"/>
          </p:nvPr>
        </p:nvSpPr>
        <p:spPr/>
        <p:txBody>
          <a:bodyPr/>
          <a:lstStyle/>
          <a:p>
            <a:fld id="{64E638CD-22ED-4189-A410-DF187C4A0AA6}" type="slidenum">
              <a:rPr lang="en-FI" smtClean="0">
                <a:latin typeface="Arial" panose="020B0604020202020204" pitchFamily="34" charset="0"/>
                <a:ea typeface="Microsoft YaHei" panose="020B0503020204020204" pitchFamily="34" charset="-122"/>
                <a:cs typeface="+mn-ea"/>
                <a:sym typeface="Arial" panose="020B0604020202020204" pitchFamily="34" charset="0"/>
              </a:rPr>
              <a:t>33</a:t>
            </a:fld>
            <a:endParaRPr lang="en-FI" dirty="0">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5" name="TextBox 4">
            <a:extLst>
              <a:ext uri="{FF2B5EF4-FFF2-40B4-BE49-F238E27FC236}">
                <a16:creationId xmlns:a16="http://schemas.microsoft.com/office/drawing/2014/main" id="{B871BA6C-2BB1-4014-9F5F-1D33A2EEE154}"/>
              </a:ext>
            </a:extLst>
          </p:cNvPr>
          <p:cNvSpPr txBox="1">
            <a:spLocks noChangeArrowheads="1"/>
          </p:cNvSpPr>
          <p:nvPr/>
        </p:nvSpPr>
        <p:spPr bwMode="auto">
          <a:xfrm>
            <a:off x="221262" y="115931"/>
            <a:ext cx="44406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fontAlgn="base" hangingPunct="1">
              <a:spcBef>
                <a:spcPct val="0"/>
              </a:spcBef>
              <a:spcAft>
                <a:spcPct val="0"/>
              </a:spcAft>
            </a:pPr>
            <a:r>
              <a:rPr lang="en-US" altLang="zh-CN" sz="2400" b="1" dirty="0">
                <a:solidFill>
                  <a:prstClr val="black"/>
                </a:solidFill>
                <a:latin typeface="Arial" panose="020B0604020202020204" pitchFamily="34" charset="0"/>
                <a:ea typeface="Microsoft YaHei" panose="020B0503020204020204" pitchFamily="34" charset="-122"/>
                <a:cs typeface="+mn-ea"/>
                <a:sym typeface="Arial" panose="020B0604020202020204" pitchFamily="34" charset="0"/>
              </a:rPr>
              <a:t>2D MOF modified membrane </a:t>
            </a:r>
            <a:endParaRPr lang="zh-CN" altLang="en-US" sz="2400" b="1" dirty="0">
              <a:solidFill>
                <a:prstClr val="black"/>
              </a:solidFill>
              <a:latin typeface="Arial" panose="020B0604020202020204" pitchFamily="34" charset="0"/>
              <a:ea typeface="Microsoft YaHei" panose="020B0503020204020204" pitchFamily="34" charset="-122"/>
              <a:cs typeface="+mn-ea"/>
              <a:sym typeface="Arial" panose="020B0604020202020204" pitchFamily="34" charset="0"/>
            </a:endParaRPr>
          </a:p>
        </p:txBody>
      </p:sp>
      <p:pic>
        <p:nvPicPr>
          <p:cNvPr id="1027" name="Picture 3">
            <a:extLst>
              <a:ext uri="{FF2B5EF4-FFF2-40B4-BE49-F238E27FC236}">
                <a16:creationId xmlns:a16="http://schemas.microsoft.com/office/drawing/2014/main" id="{2F6BA36D-70BF-4491-AE33-6D1AF70A17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9462" y="1515470"/>
            <a:ext cx="5942882" cy="3954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2760AA98-10EA-493A-AFC1-B9B73F198E38}"/>
              </a:ext>
            </a:extLst>
          </p:cNvPr>
          <p:cNvSpPr/>
          <p:nvPr/>
        </p:nvSpPr>
        <p:spPr>
          <a:xfrm>
            <a:off x="157470" y="1016626"/>
            <a:ext cx="2121093" cy="369332"/>
          </a:xfrm>
          <a:prstGeom prst="rect">
            <a:avLst/>
          </a:prstGeom>
        </p:spPr>
        <p:txBody>
          <a:bodyPr wrap="none">
            <a:spAutoFit/>
          </a:bodyPr>
          <a:lstStyle/>
          <a:p>
            <a:r>
              <a:rPr lang="en-US" b="1" dirty="0">
                <a:latin typeface="Arial" panose="020B0604020202020204" pitchFamily="34" charset="0"/>
                <a:ea typeface="Microsoft YaHei" panose="020B0503020204020204" pitchFamily="34" charset="-122"/>
                <a:cs typeface="+mn-ea"/>
                <a:sym typeface="Arial" panose="020B0604020202020204" pitchFamily="34" charset="0"/>
              </a:rPr>
              <a:t>Characterizations</a:t>
            </a:r>
            <a:endParaRPr lang="en-FI" b="1" dirty="0">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15" name="文本框 14">
            <a:extLst>
              <a:ext uri="{FF2B5EF4-FFF2-40B4-BE49-F238E27FC236}">
                <a16:creationId xmlns:a16="http://schemas.microsoft.com/office/drawing/2014/main" id="{BF6143DA-F5AD-4876-B22F-2C31CA81D3AC}"/>
              </a:ext>
            </a:extLst>
          </p:cNvPr>
          <p:cNvSpPr txBox="1"/>
          <p:nvPr/>
        </p:nvSpPr>
        <p:spPr>
          <a:xfrm>
            <a:off x="1649846" y="5693020"/>
            <a:ext cx="6024109" cy="830997"/>
          </a:xfrm>
          <a:prstGeom prst="rect">
            <a:avLst/>
          </a:prstGeom>
          <a:noFill/>
        </p:spPr>
        <p:txBody>
          <a:bodyPr wrap="square">
            <a:spAutoFit/>
          </a:bodyPr>
          <a:lstStyle/>
          <a:p>
            <a:pPr algn="just"/>
            <a:r>
              <a:rPr lang="en-US" altLang="zh-CN" sz="1600" b="1" dirty="0">
                <a:latin typeface="Arial" panose="020B0604020202020204" pitchFamily="34" charset="0"/>
                <a:ea typeface="Microsoft YaHei" panose="020B0503020204020204" pitchFamily="34" charset="-122"/>
                <a:cs typeface="+mn-ea"/>
                <a:sym typeface="Arial" panose="020B0604020202020204" pitchFamily="34" charset="0"/>
              </a:rPr>
              <a:t>The thickness of most nanosheets is ca. 4 nm.</a:t>
            </a:r>
          </a:p>
          <a:p>
            <a:pPr algn="just"/>
            <a:r>
              <a:rPr lang="en-US" altLang="zh-CN" sz="1600" b="1" dirty="0">
                <a:latin typeface="Arial" panose="020B0604020202020204" pitchFamily="34" charset="0"/>
                <a:ea typeface="Microsoft YaHei" panose="020B0503020204020204" pitchFamily="34" charset="-122"/>
                <a:cs typeface="+mn-ea"/>
                <a:sym typeface="Arial" panose="020B0604020202020204" pitchFamily="34" charset="0"/>
              </a:rPr>
              <a:t>Almost no cracks around the surface and lamellar microstructure.</a:t>
            </a:r>
          </a:p>
        </p:txBody>
      </p:sp>
    </p:spTree>
    <p:extLst>
      <p:ext uri="{BB962C8B-B14F-4D97-AF65-F5344CB8AC3E}">
        <p14:creationId xmlns:p14="http://schemas.microsoft.com/office/powerpoint/2010/main" val="19983166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44AA93-988A-4991-BF54-56D051147294}"/>
              </a:ext>
            </a:extLst>
          </p:cNvPr>
          <p:cNvSpPr>
            <a:spLocks noGrp="1"/>
          </p:cNvSpPr>
          <p:nvPr>
            <p:ph type="sldNum" sz="quarter" idx="12"/>
          </p:nvPr>
        </p:nvSpPr>
        <p:spPr/>
        <p:txBody>
          <a:bodyPr/>
          <a:lstStyle/>
          <a:p>
            <a:fld id="{64E638CD-22ED-4189-A410-DF187C4A0AA6}" type="slidenum">
              <a:rPr lang="en-FI" smtClean="0">
                <a:latin typeface="Arial" panose="020B0604020202020204" pitchFamily="34" charset="0"/>
                <a:ea typeface="Microsoft YaHei" panose="020B0503020204020204" pitchFamily="34" charset="-122"/>
                <a:cs typeface="+mn-ea"/>
                <a:sym typeface="Arial" panose="020B0604020202020204" pitchFamily="34" charset="0"/>
              </a:rPr>
              <a:t>34</a:t>
            </a:fld>
            <a:endParaRPr lang="en-FI" dirty="0">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5" name="TextBox 4">
            <a:extLst>
              <a:ext uri="{FF2B5EF4-FFF2-40B4-BE49-F238E27FC236}">
                <a16:creationId xmlns:a16="http://schemas.microsoft.com/office/drawing/2014/main" id="{B871BA6C-2BB1-4014-9F5F-1D33A2EEE154}"/>
              </a:ext>
            </a:extLst>
          </p:cNvPr>
          <p:cNvSpPr txBox="1">
            <a:spLocks noChangeArrowheads="1"/>
          </p:cNvSpPr>
          <p:nvPr/>
        </p:nvSpPr>
        <p:spPr bwMode="auto">
          <a:xfrm>
            <a:off x="221262" y="115931"/>
            <a:ext cx="44406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fontAlgn="base" hangingPunct="1">
              <a:spcBef>
                <a:spcPct val="0"/>
              </a:spcBef>
              <a:spcAft>
                <a:spcPct val="0"/>
              </a:spcAft>
            </a:pPr>
            <a:r>
              <a:rPr lang="en-US" altLang="zh-CN" sz="2400" b="1" dirty="0">
                <a:solidFill>
                  <a:prstClr val="black"/>
                </a:solidFill>
                <a:latin typeface="Arial" panose="020B0604020202020204" pitchFamily="34" charset="0"/>
                <a:ea typeface="Microsoft YaHei" panose="020B0503020204020204" pitchFamily="34" charset="-122"/>
                <a:cs typeface="+mn-ea"/>
                <a:sym typeface="Arial" panose="020B0604020202020204" pitchFamily="34" charset="0"/>
              </a:rPr>
              <a:t>2D MOF modified membrane </a:t>
            </a:r>
            <a:endParaRPr lang="zh-CN" altLang="en-US" sz="2400" b="1" dirty="0">
              <a:solidFill>
                <a:prstClr val="black"/>
              </a:solidFill>
              <a:latin typeface="Arial" panose="020B0604020202020204" pitchFamily="34" charset="0"/>
              <a:ea typeface="Microsoft YaHei" panose="020B0503020204020204" pitchFamily="34" charset="-122"/>
              <a:cs typeface="+mn-ea"/>
              <a:sym typeface="Arial" panose="020B0604020202020204" pitchFamily="34" charset="0"/>
            </a:endParaRPr>
          </a:p>
        </p:txBody>
      </p:sp>
      <p:grpSp>
        <p:nvGrpSpPr>
          <p:cNvPr id="8" name="Group 7">
            <a:extLst>
              <a:ext uri="{FF2B5EF4-FFF2-40B4-BE49-F238E27FC236}">
                <a16:creationId xmlns:a16="http://schemas.microsoft.com/office/drawing/2014/main" id="{1D98FD45-B89E-4C10-B5D6-FF14AFE78DAB}"/>
              </a:ext>
            </a:extLst>
          </p:cNvPr>
          <p:cNvGrpSpPr/>
          <p:nvPr/>
        </p:nvGrpSpPr>
        <p:grpSpPr>
          <a:xfrm>
            <a:off x="792670" y="1627801"/>
            <a:ext cx="7181131" cy="2892690"/>
            <a:chOff x="721418" y="1128289"/>
            <a:chExt cx="7181131" cy="2892690"/>
          </a:xfrm>
        </p:grpSpPr>
        <p:grpSp>
          <p:nvGrpSpPr>
            <p:cNvPr id="7" name="Group 6">
              <a:extLst>
                <a:ext uri="{FF2B5EF4-FFF2-40B4-BE49-F238E27FC236}">
                  <a16:creationId xmlns:a16="http://schemas.microsoft.com/office/drawing/2014/main" id="{DA1034CC-097E-49A5-B39B-255644B8EB01}"/>
                </a:ext>
              </a:extLst>
            </p:cNvPr>
            <p:cNvGrpSpPr/>
            <p:nvPr/>
          </p:nvGrpSpPr>
          <p:grpSpPr>
            <a:xfrm>
              <a:off x="721418" y="1128289"/>
              <a:ext cx="7181131" cy="2892690"/>
              <a:chOff x="431093" y="3712986"/>
              <a:chExt cx="7181131" cy="2892690"/>
            </a:xfrm>
          </p:grpSpPr>
          <p:pic>
            <p:nvPicPr>
              <p:cNvPr id="2051" name="Picture 3">
                <a:extLst>
                  <a:ext uri="{FF2B5EF4-FFF2-40B4-BE49-F238E27FC236}">
                    <a16:creationId xmlns:a16="http://schemas.microsoft.com/office/drawing/2014/main" id="{E742BE7C-659E-41AE-BC0C-F856A07D80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 y="3828786"/>
                <a:ext cx="6983574" cy="2776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383F8350-9A25-4421-84BA-BC3A68160421}"/>
                  </a:ext>
                </a:extLst>
              </p:cNvPr>
              <p:cNvSpPr txBox="1"/>
              <p:nvPr/>
            </p:nvSpPr>
            <p:spPr>
              <a:xfrm>
                <a:off x="431093" y="3741442"/>
                <a:ext cx="436338" cy="338554"/>
              </a:xfrm>
              <a:prstGeom prst="rect">
                <a:avLst/>
              </a:prstGeom>
              <a:solidFill>
                <a:schemeClr val="bg1"/>
              </a:solidFill>
            </p:spPr>
            <p:txBody>
              <a:bodyPr wrap="none" rtlCol="0">
                <a:spAutoFit/>
              </a:bodyPr>
              <a:lstStyle/>
              <a:p>
                <a:r>
                  <a:rPr lang="en-US" sz="1600" b="1" dirty="0">
                    <a:latin typeface="Arial" panose="020B0604020202020204" pitchFamily="34" charset="0"/>
                    <a:ea typeface="Microsoft YaHei" panose="020B0503020204020204" pitchFamily="34" charset="-122"/>
                    <a:cs typeface="+mn-ea"/>
                    <a:sym typeface="Arial" panose="020B0604020202020204" pitchFamily="34" charset="0"/>
                  </a:rPr>
                  <a:t>(c)</a:t>
                </a:r>
                <a:endParaRPr lang="en-FI" sz="1600" b="1" dirty="0">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23" name="TextBox 22">
                <a:extLst>
                  <a:ext uri="{FF2B5EF4-FFF2-40B4-BE49-F238E27FC236}">
                    <a16:creationId xmlns:a16="http://schemas.microsoft.com/office/drawing/2014/main" id="{093EA751-9E0A-411A-A149-9A51B12526F6}"/>
                  </a:ext>
                </a:extLst>
              </p:cNvPr>
              <p:cNvSpPr txBox="1"/>
              <p:nvPr/>
            </p:nvSpPr>
            <p:spPr>
              <a:xfrm>
                <a:off x="4064193" y="3712986"/>
                <a:ext cx="447558" cy="338554"/>
              </a:xfrm>
              <a:prstGeom prst="rect">
                <a:avLst/>
              </a:prstGeom>
              <a:solidFill>
                <a:schemeClr val="bg1"/>
              </a:solidFill>
            </p:spPr>
            <p:txBody>
              <a:bodyPr wrap="none" rtlCol="0">
                <a:spAutoFit/>
              </a:bodyPr>
              <a:lstStyle/>
              <a:p>
                <a:r>
                  <a:rPr lang="en-US" sz="1600" b="1" dirty="0">
                    <a:latin typeface="Arial" panose="020B0604020202020204" pitchFamily="34" charset="0"/>
                    <a:ea typeface="Microsoft YaHei" panose="020B0503020204020204" pitchFamily="34" charset="-122"/>
                    <a:cs typeface="+mn-ea"/>
                    <a:sym typeface="Arial" panose="020B0604020202020204" pitchFamily="34" charset="0"/>
                  </a:rPr>
                  <a:t>(d)</a:t>
                </a:r>
                <a:endParaRPr lang="en-FI" sz="1600" b="1" dirty="0">
                  <a:latin typeface="Arial" panose="020B0604020202020204" pitchFamily="34" charset="0"/>
                  <a:ea typeface="Microsoft YaHei" panose="020B0503020204020204" pitchFamily="34" charset="-122"/>
                  <a:cs typeface="+mn-ea"/>
                  <a:sym typeface="Arial" panose="020B0604020202020204" pitchFamily="34" charset="0"/>
                </a:endParaRPr>
              </a:p>
            </p:txBody>
          </p:sp>
        </p:grpSp>
        <p:sp>
          <p:nvSpPr>
            <p:cNvPr id="3" name="Rectangle 2">
              <a:extLst>
                <a:ext uri="{FF2B5EF4-FFF2-40B4-BE49-F238E27FC236}">
                  <a16:creationId xmlns:a16="http://schemas.microsoft.com/office/drawing/2014/main" id="{9AACCA8C-6A65-4E37-9865-944F879C94B5}"/>
                </a:ext>
              </a:extLst>
            </p:cNvPr>
            <p:cNvSpPr/>
            <p:nvPr/>
          </p:nvSpPr>
          <p:spPr>
            <a:xfrm>
              <a:off x="799343" y="1252994"/>
              <a:ext cx="280488" cy="3117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24" name="Rectangle 23">
              <a:extLst>
                <a:ext uri="{FF2B5EF4-FFF2-40B4-BE49-F238E27FC236}">
                  <a16:creationId xmlns:a16="http://schemas.microsoft.com/office/drawing/2014/main" id="{E565400A-5357-4CF6-B659-0FA99F7903D0}"/>
                </a:ext>
              </a:extLst>
            </p:cNvPr>
            <p:cNvSpPr/>
            <p:nvPr/>
          </p:nvSpPr>
          <p:spPr>
            <a:xfrm>
              <a:off x="4431756" y="1128289"/>
              <a:ext cx="280488" cy="3117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latin typeface="Arial" panose="020B0604020202020204" pitchFamily="34" charset="0"/>
                <a:ea typeface="Microsoft YaHei" panose="020B0503020204020204" pitchFamily="34" charset="-122"/>
                <a:cs typeface="+mn-ea"/>
                <a:sym typeface="Arial" panose="020B0604020202020204" pitchFamily="34" charset="0"/>
              </a:endParaRPr>
            </a:p>
          </p:txBody>
        </p:sp>
      </p:grpSp>
      <p:sp>
        <p:nvSpPr>
          <p:cNvPr id="9" name="TextBox 8">
            <a:extLst>
              <a:ext uri="{FF2B5EF4-FFF2-40B4-BE49-F238E27FC236}">
                <a16:creationId xmlns:a16="http://schemas.microsoft.com/office/drawing/2014/main" id="{DEDB0566-DAB0-4D19-9BDF-D3E9AD9F7558}"/>
              </a:ext>
            </a:extLst>
          </p:cNvPr>
          <p:cNvSpPr txBox="1"/>
          <p:nvPr/>
        </p:nvSpPr>
        <p:spPr>
          <a:xfrm>
            <a:off x="543288" y="1129921"/>
            <a:ext cx="2691763" cy="400110"/>
          </a:xfrm>
          <a:prstGeom prst="rect">
            <a:avLst/>
          </a:prstGeom>
          <a:noFill/>
        </p:spPr>
        <p:txBody>
          <a:bodyPr wrap="none" rtlCol="0">
            <a:spAutoFit/>
          </a:bodyPr>
          <a:lstStyle/>
          <a:p>
            <a:r>
              <a:rPr lang="en-US" sz="2000" b="1" dirty="0">
                <a:latin typeface="Arial" panose="020B0604020202020204" pitchFamily="34" charset="0"/>
                <a:ea typeface="Microsoft YaHei" panose="020B0503020204020204" pitchFamily="34" charset="-122"/>
                <a:cs typeface="+mn-ea"/>
                <a:sym typeface="Arial" panose="020B0604020202020204" pitchFamily="34" charset="0"/>
              </a:rPr>
              <a:t>Battery performance</a:t>
            </a:r>
            <a:endParaRPr lang="en-FI" sz="2000" b="1" dirty="0">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25" name="文本框 24">
            <a:extLst>
              <a:ext uri="{FF2B5EF4-FFF2-40B4-BE49-F238E27FC236}">
                <a16:creationId xmlns:a16="http://schemas.microsoft.com/office/drawing/2014/main" id="{C801AB04-7533-4AAA-A886-FA8222AA4C5C}"/>
              </a:ext>
            </a:extLst>
          </p:cNvPr>
          <p:cNvSpPr txBox="1"/>
          <p:nvPr/>
        </p:nvSpPr>
        <p:spPr>
          <a:xfrm>
            <a:off x="1330503" y="4636291"/>
            <a:ext cx="6643298" cy="1339341"/>
          </a:xfrm>
          <a:prstGeom prst="rect">
            <a:avLst/>
          </a:prstGeom>
          <a:noFill/>
        </p:spPr>
        <p:txBody>
          <a:bodyPr wrap="square">
            <a:spAutoFit/>
          </a:bodyPr>
          <a:lstStyle/>
          <a:p>
            <a:pPr algn="just">
              <a:lnSpc>
                <a:spcPct val="130000"/>
              </a:lnSpc>
            </a:pPr>
            <a:r>
              <a:rPr lang="en-US" altLang="zh-CN" sz="1600" b="1" dirty="0">
                <a:latin typeface="Arial" panose="020B0604020202020204" pitchFamily="34" charset="0"/>
                <a:ea typeface="Microsoft YaHei" panose="020B0503020204020204" pitchFamily="34" charset="-122"/>
                <a:cs typeface="+mn-ea"/>
                <a:sym typeface="Arial" panose="020B0604020202020204" pitchFamily="34" charset="0"/>
              </a:rPr>
              <a:t>The flow cell assembled with </a:t>
            </a:r>
            <a:r>
              <a:rPr lang="en-US" altLang="zh-CN" sz="1600" b="1" dirty="0" err="1">
                <a:latin typeface="Arial" panose="020B0604020202020204" pitchFamily="34" charset="0"/>
                <a:ea typeface="Microsoft YaHei" panose="020B0503020204020204" pitchFamily="34" charset="-122"/>
                <a:cs typeface="+mn-ea"/>
                <a:sym typeface="Arial" panose="020B0604020202020204" pitchFamily="34" charset="0"/>
              </a:rPr>
              <a:t>NS-MOF@Celgard</a:t>
            </a:r>
            <a:r>
              <a:rPr lang="en-US" altLang="zh-CN" sz="1600" b="1" dirty="0">
                <a:latin typeface="Arial" panose="020B0604020202020204" pitchFamily="34" charset="0"/>
                <a:ea typeface="Microsoft YaHei" panose="020B0503020204020204" pitchFamily="34" charset="-122"/>
                <a:cs typeface="+mn-ea"/>
                <a:sym typeface="Arial" panose="020B0604020202020204" pitchFamily="34" charset="0"/>
              </a:rPr>
              <a:t> separator delivers high CE (91.0%), EE (85.1%) and discharge capacity (1.30 Ah L</a:t>
            </a:r>
            <a:r>
              <a:rPr lang="en-US" altLang="zh-CN" sz="1600" b="1" baseline="30000" dirty="0">
                <a:latin typeface="Arial" panose="020B0604020202020204" pitchFamily="34" charset="0"/>
                <a:ea typeface="Microsoft YaHei" panose="020B0503020204020204" pitchFamily="34" charset="-122"/>
                <a:cs typeface="+mn-ea"/>
                <a:sym typeface="Arial" panose="020B0604020202020204" pitchFamily="34" charset="0"/>
              </a:rPr>
              <a:t>−1</a:t>
            </a:r>
            <a:r>
              <a:rPr lang="en-US" altLang="zh-CN" sz="1600" b="1" dirty="0">
                <a:latin typeface="Arial" panose="020B0604020202020204" pitchFamily="34" charset="0"/>
                <a:ea typeface="Microsoft YaHei" panose="020B0503020204020204" pitchFamily="34" charset="-122"/>
                <a:cs typeface="+mn-ea"/>
                <a:sym typeface="Arial" panose="020B0604020202020204" pitchFamily="34" charset="0"/>
              </a:rPr>
              <a:t>) compared with the pristine </a:t>
            </a:r>
            <a:r>
              <a:rPr lang="en-US" altLang="zh-CN" sz="1600" b="1" dirty="0" err="1">
                <a:latin typeface="Arial" panose="020B0604020202020204" pitchFamily="34" charset="0"/>
                <a:ea typeface="Microsoft YaHei" panose="020B0503020204020204" pitchFamily="34" charset="-122"/>
                <a:cs typeface="+mn-ea"/>
                <a:sym typeface="Arial" panose="020B0604020202020204" pitchFamily="34" charset="0"/>
              </a:rPr>
              <a:t>Celgard</a:t>
            </a:r>
            <a:r>
              <a:rPr lang="en-US" altLang="zh-CN" sz="1600" b="1" dirty="0">
                <a:latin typeface="Arial" panose="020B0604020202020204" pitchFamily="34" charset="0"/>
                <a:ea typeface="Microsoft YaHei" panose="020B0503020204020204" pitchFamily="34" charset="-122"/>
                <a:cs typeface="+mn-ea"/>
                <a:sym typeface="Arial" panose="020B0604020202020204" pitchFamily="34" charset="0"/>
              </a:rPr>
              <a:t> separator (82.9%, 78.2%) without expense of VE. </a:t>
            </a:r>
            <a:endParaRPr lang="en-FI" altLang="zh-CN" sz="1600" b="1" dirty="0">
              <a:latin typeface="Arial" panose="020B0604020202020204" pitchFamily="34" charset="0"/>
              <a:ea typeface="Microsoft YaHei" panose="020B0503020204020204" pitchFamily="34" charset="-122"/>
              <a:cs typeface="+mn-ea"/>
              <a:sym typeface="Arial" panose="020B0604020202020204" pitchFamily="34" charset="0"/>
            </a:endParaRPr>
          </a:p>
        </p:txBody>
      </p:sp>
    </p:spTree>
    <p:extLst>
      <p:ext uri="{BB962C8B-B14F-4D97-AF65-F5344CB8AC3E}">
        <p14:creationId xmlns:p14="http://schemas.microsoft.com/office/powerpoint/2010/main" val="18152514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44AA93-988A-4991-BF54-56D051147294}"/>
              </a:ext>
            </a:extLst>
          </p:cNvPr>
          <p:cNvSpPr>
            <a:spLocks noGrp="1"/>
          </p:cNvSpPr>
          <p:nvPr>
            <p:ph type="sldNum" sz="quarter" idx="12"/>
          </p:nvPr>
        </p:nvSpPr>
        <p:spPr/>
        <p:txBody>
          <a:bodyPr/>
          <a:lstStyle/>
          <a:p>
            <a:fld id="{64E638CD-22ED-4189-A410-DF187C4A0AA6}" type="slidenum">
              <a:rPr lang="en-FI" smtClean="0">
                <a:latin typeface="Arial" panose="020B0604020202020204" pitchFamily="34" charset="0"/>
                <a:ea typeface="Microsoft YaHei" panose="020B0503020204020204" pitchFamily="34" charset="-122"/>
                <a:cs typeface="+mn-ea"/>
                <a:sym typeface="Arial" panose="020B0604020202020204" pitchFamily="34" charset="0"/>
              </a:rPr>
              <a:t>35</a:t>
            </a:fld>
            <a:endParaRPr lang="en-FI" dirty="0">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5" name="TextBox 4">
            <a:extLst>
              <a:ext uri="{FF2B5EF4-FFF2-40B4-BE49-F238E27FC236}">
                <a16:creationId xmlns:a16="http://schemas.microsoft.com/office/drawing/2014/main" id="{B871BA6C-2BB1-4014-9F5F-1D33A2EEE154}"/>
              </a:ext>
            </a:extLst>
          </p:cNvPr>
          <p:cNvSpPr txBox="1">
            <a:spLocks noChangeArrowheads="1"/>
          </p:cNvSpPr>
          <p:nvPr/>
        </p:nvSpPr>
        <p:spPr bwMode="auto">
          <a:xfrm>
            <a:off x="221262" y="115931"/>
            <a:ext cx="538320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fontAlgn="base" hangingPunct="1">
              <a:spcBef>
                <a:spcPct val="0"/>
              </a:spcBef>
              <a:spcAft>
                <a:spcPct val="0"/>
              </a:spcAft>
            </a:pPr>
            <a:r>
              <a:rPr lang="en-US" altLang="zh-CN" sz="2400" b="1" dirty="0">
                <a:solidFill>
                  <a:prstClr val="black"/>
                </a:solidFill>
                <a:latin typeface="Arial" panose="020B0604020202020204" pitchFamily="34" charset="0"/>
                <a:ea typeface="Microsoft YaHei" panose="020B0503020204020204" pitchFamily="34" charset="-122"/>
                <a:cs typeface="+mn-ea"/>
                <a:sym typeface="Arial" panose="020B0604020202020204" pitchFamily="34" charset="0"/>
              </a:rPr>
              <a:t>2D vermiculite modified membrane </a:t>
            </a:r>
            <a:endParaRPr lang="zh-CN" altLang="en-US" sz="2400" b="1" dirty="0">
              <a:solidFill>
                <a:prstClr val="black"/>
              </a:solidFill>
              <a:latin typeface="Arial" panose="020B0604020202020204" pitchFamily="34" charset="0"/>
              <a:ea typeface="Microsoft YaHei" panose="020B0503020204020204" pitchFamily="34" charset="-122"/>
              <a:cs typeface="+mn-ea"/>
              <a:sym typeface="Arial" panose="020B0604020202020204" pitchFamily="34" charset="0"/>
            </a:endParaRPr>
          </a:p>
        </p:txBody>
      </p:sp>
      <p:pic>
        <p:nvPicPr>
          <p:cNvPr id="116" name="图片 1">
            <a:extLst>
              <a:ext uri="{FF2B5EF4-FFF2-40B4-BE49-F238E27FC236}">
                <a16:creationId xmlns:a16="http://schemas.microsoft.com/office/drawing/2014/main" id="{155CDCD7-B3F7-44B2-94C7-A6D5EAD633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313" y="1266970"/>
            <a:ext cx="3703376" cy="2567310"/>
          </a:xfrm>
          <a:prstGeom prst="rect">
            <a:avLst/>
          </a:prstGeom>
        </p:spPr>
      </p:pic>
      <p:grpSp>
        <p:nvGrpSpPr>
          <p:cNvPr id="117" name="组合 3">
            <a:extLst>
              <a:ext uri="{FF2B5EF4-FFF2-40B4-BE49-F238E27FC236}">
                <a16:creationId xmlns:a16="http://schemas.microsoft.com/office/drawing/2014/main" id="{C1449376-B1A6-45CA-A8C0-FF74DA2CC252}"/>
              </a:ext>
            </a:extLst>
          </p:cNvPr>
          <p:cNvGrpSpPr/>
          <p:nvPr/>
        </p:nvGrpSpPr>
        <p:grpSpPr>
          <a:xfrm>
            <a:off x="4786952" y="1109939"/>
            <a:ext cx="3627883" cy="3025681"/>
            <a:chOff x="6392810" y="1557725"/>
            <a:chExt cx="4248712" cy="3543457"/>
          </a:xfrm>
        </p:grpSpPr>
        <p:sp>
          <p:nvSpPr>
            <p:cNvPr id="118" name="圆角矩形 71">
              <a:extLst>
                <a:ext uri="{FF2B5EF4-FFF2-40B4-BE49-F238E27FC236}">
                  <a16:creationId xmlns:a16="http://schemas.microsoft.com/office/drawing/2014/main" id="{170B1DC4-5AA4-4FAF-B0B5-5DE1DB79DC7A}"/>
                </a:ext>
              </a:extLst>
            </p:cNvPr>
            <p:cNvSpPr/>
            <p:nvPr/>
          </p:nvSpPr>
          <p:spPr>
            <a:xfrm>
              <a:off x="8995018" y="1657762"/>
              <a:ext cx="1370992" cy="3072861"/>
            </a:xfrm>
            <a:prstGeom prst="roundRect">
              <a:avLst/>
            </a:prstGeom>
            <a:gradFill>
              <a:gsLst>
                <a:gs pos="0">
                  <a:srgbClr val="E7F1F9"/>
                </a:gs>
                <a:gs pos="0">
                  <a:schemeClr val="accent1">
                    <a:lumMod val="5000"/>
                    <a:lumOff val="95000"/>
                  </a:schemeClr>
                </a:gs>
                <a:gs pos="53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dirty="0">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119" name="圆角矩形 73">
              <a:extLst>
                <a:ext uri="{FF2B5EF4-FFF2-40B4-BE49-F238E27FC236}">
                  <a16:creationId xmlns:a16="http://schemas.microsoft.com/office/drawing/2014/main" id="{15CC58DC-5A05-4C57-BAF9-EFE7D5028D34}"/>
                </a:ext>
              </a:extLst>
            </p:cNvPr>
            <p:cNvSpPr/>
            <p:nvPr/>
          </p:nvSpPr>
          <p:spPr>
            <a:xfrm>
              <a:off x="6392810" y="1654563"/>
              <a:ext cx="1361544" cy="3072861"/>
            </a:xfrm>
            <a:prstGeom prst="round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latin typeface="Arial" panose="020B0604020202020204" pitchFamily="34" charset="0"/>
                <a:ea typeface="Microsoft YaHei" panose="020B0503020204020204" pitchFamily="34" charset="-122"/>
                <a:cs typeface="+mn-ea"/>
                <a:sym typeface="Arial" panose="020B0604020202020204" pitchFamily="34" charset="0"/>
              </a:endParaRPr>
            </a:p>
          </p:txBody>
        </p:sp>
        <p:grpSp>
          <p:nvGrpSpPr>
            <p:cNvPr id="120" name="Group 15">
              <a:extLst>
                <a:ext uri="{FF2B5EF4-FFF2-40B4-BE49-F238E27FC236}">
                  <a16:creationId xmlns:a16="http://schemas.microsoft.com/office/drawing/2014/main" id="{EE69A033-35C5-43E4-80BE-26CFF62F464F}"/>
                </a:ext>
              </a:extLst>
            </p:cNvPr>
            <p:cNvGrpSpPr>
              <a:grpSpLocks/>
            </p:cNvGrpSpPr>
            <p:nvPr/>
          </p:nvGrpSpPr>
          <p:grpSpPr bwMode="auto">
            <a:xfrm rot="5400000">
              <a:off x="8754325" y="2868853"/>
              <a:ext cx="1502256" cy="589339"/>
              <a:chOff x="666" y="1169"/>
              <a:chExt cx="1940" cy="1323"/>
            </a:xfrm>
            <a:solidFill>
              <a:srgbClr val="FFC000"/>
            </a:solidFill>
          </p:grpSpPr>
          <p:sp>
            <p:nvSpPr>
              <p:cNvPr id="210" name="Freeform 7">
                <a:extLst>
                  <a:ext uri="{FF2B5EF4-FFF2-40B4-BE49-F238E27FC236}">
                    <a16:creationId xmlns:a16="http://schemas.microsoft.com/office/drawing/2014/main" id="{20EEF2FC-3052-487E-A22B-B668B7D25A89}"/>
                  </a:ext>
                </a:extLst>
              </p:cNvPr>
              <p:cNvSpPr>
                <a:spLocks/>
              </p:cNvSpPr>
              <p:nvPr/>
            </p:nvSpPr>
            <p:spPr bwMode="auto">
              <a:xfrm>
                <a:off x="676" y="1885"/>
                <a:ext cx="1044" cy="583"/>
              </a:xfrm>
              <a:custGeom>
                <a:avLst/>
                <a:gdLst>
                  <a:gd name="T0" fmla="*/ 904 w 1044"/>
                  <a:gd name="T1" fmla="*/ 545 h 583"/>
                  <a:gd name="T2" fmla="*/ 774 w 1044"/>
                  <a:gd name="T3" fmla="*/ 515 h 583"/>
                  <a:gd name="T4" fmla="*/ 651 w 1044"/>
                  <a:gd name="T5" fmla="*/ 456 h 583"/>
                  <a:gd name="T6" fmla="*/ 540 w 1044"/>
                  <a:gd name="T7" fmla="*/ 371 h 583"/>
                  <a:gd name="T8" fmla="*/ 441 w 1044"/>
                  <a:gd name="T9" fmla="*/ 264 h 583"/>
                  <a:gd name="T10" fmla="*/ 356 w 1044"/>
                  <a:gd name="T11" fmla="*/ 142 h 583"/>
                  <a:gd name="T12" fmla="*/ 288 w 1044"/>
                  <a:gd name="T13" fmla="*/ 0 h 583"/>
                  <a:gd name="T14" fmla="*/ 0 w 1044"/>
                  <a:gd name="T15" fmla="*/ 9 h 583"/>
                  <a:gd name="T16" fmla="*/ 68 w 1044"/>
                  <a:gd name="T17" fmla="*/ 156 h 583"/>
                  <a:gd name="T18" fmla="*/ 151 w 1044"/>
                  <a:gd name="T19" fmla="*/ 286 h 583"/>
                  <a:gd name="T20" fmla="*/ 248 w 1044"/>
                  <a:gd name="T21" fmla="*/ 397 h 583"/>
                  <a:gd name="T22" fmla="*/ 359 w 1044"/>
                  <a:gd name="T23" fmla="*/ 486 h 583"/>
                  <a:gd name="T24" fmla="*/ 479 w 1044"/>
                  <a:gd name="T25" fmla="*/ 550 h 583"/>
                  <a:gd name="T26" fmla="*/ 609 w 1044"/>
                  <a:gd name="T27" fmla="*/ 583 h 583"/>
                  <a:gd name="T28" fmla="*/ 746 w 1044"/>
                  <a:gd name="T29" fmla="*/ 583 h 583"/>
                  <a:gd name="T30" fmla="*/ 1044 w 1044"/>
                  <a:gd name="T31" fmla="*/ 543 h 583"/>
                  <a:gd name="T32" fmla="*/ 904 w 1044"/>
                  <a:gd name="T33" fmla="*/ 545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44" h="583">
                    <a:moveTo>
                      <a:pt x="904" y="545"/>
                    </a:moveTo>
                    <a:lnTo>
                      <a:pt x="774" y="515"/>
                    </a:lnTo>
                    <a:lnTo>
                      <a:pt x="651" y="456"/>
                    </a:lnTo>
                    <a:lnTo>
                      <a:pt x="540" y="371"/>
                    </a:lnTo>
                    <a:lnTo>
                      <a:pt x="441" y="264"/>
                    </a:lnTo>
                    <a:lnTo>
                      <a:pt x="356" y="142"/>
                    </a:lnTo>
                    <a:lnTo>
                      <a:pt x="288" y="0"/>
                    </a:lnTo>
                    <a:lnTo>
                      <a:pt x="0" y="9"/>
                    </a:lnTo>
                    <a:lnTo>
                      <a:pt x="68" y="156"/>
                    </a:lnTo>
                    <a:lnTo>
                      <a:pt x="151" y="286"/>
                    </a:lnTo>
                    <a:lnTo>
                      <a:pt x="248" y="397"/>
                    </a:lnTo>
                    <a:lnTo>
                      <a:pt x="359" y="486"/>
                    </a:lnTo>
                    <a:lnTo>
                      <a:pt x="479" y="550"/>
                    </a:lnTo>
                    <a:lnTo>
                      <a:pt x="609" y="583"/>
                    </a:lnTo>
                    <a:lnTo>
                      <a:pt x="746" y="583"/>
                    </a:lnTo>
                    <a:lnTo>
                      <a:pt x="1044" y="543"/>
                    </a:lnTo>
                    <a:lnTo>
                      <a:pt x="904" y="545"/>
                    </a:lnTo>
                    <a:close/>
                  </a:path>
                </a:pathLst>
              </a:cu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211" name="Freeform 9">
                <a:extLst>
                  <a:ext uri="{FF2B5EF4-FFF2-40B4-BE49-F238E27FC236}">
                    <a16:creationId xmlns:a16="http://schemas.microsoft.com/office/drawing/2014/main" id="{6CA26819-92AA-4EAA-BAFA-ACC7EBEFC0BD}"/>
                  </a:ext>
                </a:extLst>
              </p:cNvPr>
              <p:cNvSpPr>
                <a:spLocks/>
              </p:cNvSpPr>
              <p:nvPr/>
            </p:nvSpPr>
            <p:spPr bwMode="auto">
              <a:xfrm>
                <a:off x="666" y="1684"/>
                <a:ext cx="1519" cy="808"/>
              </a:xfrm>
              <a:custGeom>
                <a:avLst/>
                <a:gdLst>
                  <a:gd name="T0" fmla="*/ 1408 w 1519"/>
                  <a:gd name="T1" fmla="*/ 220 h 808"/>
                  <a:gd name="T2" fmla="*/ 1299 w 1519"/>
                  <a:gd name="T3" fmla="*/ 406 h 808"/>
                  <a:gd name="T4" fmla="*/ 1172 w 1519"/>
                  <a:gd name="T5" fmla="*/ 560 h 808"/>
                  <a:gd name="T6" fmla="*/ 1037 w 1519"/>
                  <a:gd name="T7" fmla="*/ 673 h 808"/>
                  <a:gd name="T8" fmla="*/ 895 w 1519"/>
                  <a:gd name="T9" fmla="*/ 746 h 808"/>
                  <a:gd name="T10" fmla="*/ 756 w 1519"/>
                  <a:gd name="T11" fmla="*/ 784 h 808"/>
                  <a:gd name="T12" fmla="*/ 619 w 1519"/>
                  <a:gd name="T13" fmla="*/ 784 h 808"/>
                  <a:gd name="T14" fmla="*/ 489 w 1519"/>
                  <a:gd name="T15" fmla="*/ 751 h 808"/>
                  <a:gd name="T16" fmla="*/ 369 w 1519"/>
                  <a:gd name="T17" fmla="*/ 687 h 808"/>
                  <a:gd name="T18" fmla="*/ 258 w 1519"/>
                  <a:gd name="T19" fmla="*/ 598 h 808"/>
                  <a:gd name="T20" fmla="*/ 161 w 1519"/>
                  <a:gd name="T21" fmla="*/ 487 h 808"/>
                  <a:gd name="T22" fmla="*/ 78 w 1519"/>
                  <a:gd name="T23" fmla="*/ 357 h 808"/>
                  <a:gd name="T24" fmla="*/ 10 w 1519"/>
                  <a:gd name="T25" fmla="*/ 210 h 808"/>
                  <a:gd name="T26" fmla="*/ 0 w 1519"/>
                  <a:gd name="T27" fmla="*/ 222 h 808"/>
                  <a:gd name="T28" fmla="*/ 69 w 1519"/>
                  <a:gd name="T29" fmla="*/ 371 h 808"/>
                  <a:gd name="T30" fmla="*/ 154 w 1519"/>
                  <a:gd name="T31" fmla="*/ 505 h 808"/>
                  <a:gd name="T32" fmla="*/ 253 w 1519"/>
                  <a:gd name="T33" fmla="*/ 619 h 808"/>
                  <a:gd name="T34" fmla="*/ 364 w 1519"/>
                  <a:gd name="T35" fmla="*/ 709 h 808"/>
                  <a:gd name="T36" fmla="*/ 487 w 1519"/>
                  <a:gd name="T37" fmla="*/ 775 h 808"/>
                  <a:gd name="T38" fmla="*/ 619 w 1519"/>
                  <a:gd name="T39" fmla="*/ 808 h 808"/>
                  <a:gd name="T40" fmla="*/ 758 w 1519"/>
                  <a:gd name="T41" fmla="*/ 808 h 808"/>
                  <a:gd name="T42" fmla="*/ 902 w 1519"/>
                  <a:gd name="T43" fmla="*/ 772 h 808"/>
                  <a:gd name="T44" fmla="*/ 1046 w 1519"/>
                  <a:gd name="T45" fmla="*/ 697 h 808"/>
                  <a:gd name="T46" fmla="*/ 1183 w 1519"/>
                  <a:gd name="T47" fmla="*/ 583 h 808"/>
                  <a:gd name="T48" fmla="*/ 1313 w 1519"/>
                  <a:gd name="T49" fmla="*/ 428 h 808"/>
                  <a:gd name="T50" fmla="*/ 1427 w 1519"/>
                  <a:gd name="T51" fmla="*/ 236 h 808"/>
                  <a:gd name="T52" fmla="*/ 1519 w 1519"/>
                  <a:gd name="T53" fmla="*/ 12 h 808"/>
                  <a:gd name="T54" fmla="*/ 1500 w 1519"/>
                  <a:gd name="T55" fmla="*/ 0 h 808"/>
                  <a:gd name="T56" fmla="*/ 1408 w 1519"/>
                  <a:gd name="T57" fmla="*/ 220 h 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19" h="808">
                    <a:moveTo>
                      <a:pt x="1408" y="220"/>
                    </a:moveTo>
                    <a:lnTo>
                      <a:pt x="1299" y="406"/>
                    </a:lnTo>
                    <a:lnTo>
                      <a:pt x="1172" y="560"/>
                    </a:lnTo>
                    <a:lnTo>
                      <a:pt x="1037" y="673"/>
                    </a:lnTo>
                    <a:lnTo>
                      <a:pt x="895" y="746"/>
                    </a:lnTo>
                    <a:lnTo>
                      <a:pt x="756" y="784"/>
                    </a:lnTo>
                    <a:lnTo>
                      <a:pt x="619" y="784"/>
                    </a:lnTo>
                    <a:lnTo>
                      <a:pt x="489" y="751"/>
                    </a:lnTo>
                    <a:lnTo>
                      <a:pt x="369" y="687"/>
                    </a:lnTo>
                    <a:lnTo>
                      <a:pt x="258" y="598"/>
                    </a:lnTo>
                    <a:lnTo>
                      <a:pt x="161" y="487"/>
                    </a:lnTo>
                    <a:lnTo>
                      <a:pt x="78" y="357"/>
                    </a:lnTo>
                    <a:lnTo>
                      <a:pt x="10" y="210"/>
                    </a:lnTo>
                    <a:lnTo>
                      <a:pt x="0" y="222"/>
                    </a:lnTo>
                    <a:lnTo>
                      <a:pt x="69" y="371"/>
                    </a:lnTo>
                    <a:lnTo>
                      <a:pt x="154" y="505"/>
                    </a:lnTo>
                    <a:lnTo>
                      <a:pt x="253" y="619"/>
                    </a:lnTo>
                    <a:lnTo>
                      <a:pt x="364" y="709"/>
                    </a:lnTo>
                    <a:lnTo>
                      <a:pt x="487" y="775"/>
                    </a:lnTo>
                    <a:lnTo>
                      <a:pt x="619" y="808"/>
                    </a:lnTo>
                    <a:lnTo>
                      <a:pt x="758" y="808"/>
                    </a:lnTo>
                    <a:lnTo>
                      <a:pt x="902" y="772"/>
                    </a:lnTo>
                    <a:lnTo>
                      <a:pt x="1046" y="697"/>
                    </a:lnTo>
                    <a:lnTo>
                      <a:pt x="1183" y="583"/>
                    </a:lnTo>
                    <a:lnTo>
                      <a:pt x="1313" y="428"/>
                    </a:lnTo>
                    <a:lnTo>
                      <a:pt x="1427" y="236"/>
                    </a:lnTo>
                    <a:lnTo>
                      <a:pt x="1519" y="12"/>
                    </a:lnTo>
                    <a:lnTo>
                      <a:pt x="1500" y="0"/>
                    </a:lnTo>
                    <a:lnTo>
                      <a:pt x="1408" y="220"/>
                    </a:lnTo>
                    <a:close/>
                  </a:path>
                </a:pathLst>
              </a:custGeom>
              <a:solidFill>
                <a:schemeClr val="accent4">
                  <a:lumMod val="75000"/>
                </a:schemeClr>
              </a:solidFill>
              <a:ln w="6350" cap="flat">
                <a:solidFill>
                  <a:schemeClr val="accent4">
                    <a:lumMod val="50000"/>
                  </a:schemeClr>
                </a:solidFill>
                <a:prstDash val="solid"/>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212" name="Freeform 10">
                <a:extLst>
                  <a:ext uri="{FF2B5EF4-FFF2-40B4-BE49-F238E27FC236}">
                    <a16:creationId xmlns:a16="http://schemas.microsoft.com/office/drawing/2014/main" id="{2793EB3F-A1F0-43D8-AEA9-8AC642D2EC8E}"/>
                  </a:ext>
                </a:extLst>
              </p:cNvPr>
              <p:cNvSpPr>
                <a:spLocks/>
              </p:cNvSpPr>
              <p:nvPr/>
            </p:nvSpPr>
            <p:spPr bwMode="auto">
              <a:xfrm>
                <a:off x="2014" y="1169"/>
                <a:ext cx="430" cy="515"/>
              </a:xfrm>
              <a:custGeom>
                <a:avLst/>
                <a:gdLst>
                  <a:gd name="T0" fmla="*/ 413 w 435"/>
                  <a:gd name="T1" fmla="*/ 0 h 522"/>
                  <a:gd name="T2" fmla="*/ 324 w 435"/>
                  <a:gd name="T3" fmla="*/ 127 h 522"/>
                  <a:gd name="T4" fmla="*/ 227 w 435"/>
                  <a:gd name="T5" fmla="*/ 255 h 522"/>
                  <a:gd name="T6" fmla="*/ 118 w 435"/>
                  <a:gd name="T7" fmla="*/ 382 h 522"/>
                  <a:gd name="T8" fmla="*/ 0 w 435"/>
                  <a:gd name="T9" fmla="*/ 510 h 522"/>
                  <a:gd name="T10" fmla="*/ 19 w 435"/>
                  <a:gd name="T11" fmla="*/ 522 h 522"/>
                  <a:gd name="T12" fmla="*/ 139 w 435"/>
                  <a:gd name="T13" fmla="*/ 392 h 522"/>
                  <a:gd name="T14" fmla="*/ 248 w 435"/>
                  <a:gd name="T15" fmla="*/ 262 h 522"/>
                  <a:gd name="T16" fmla="*/ 347 w 435"/>
                  <a:gd name="T17" fmla="*/ 130 h 522"/>
                  <a:gd name="T18" fmla="*/ 435 w 435"/>
                  <a:gd name="T19" fmla="*/ 0 h 522"/>
                  <a:gd name="T20" fmla="*/ 413 w 435"/>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5" h="522">
                    <a:moveTo>
                      <a:pt x="413" y="0"/>
                    </a:moveTo>
                    <a:lnTo>
                      <a:pt x="324" y="127"/>
                    </a:lnTo>
                    <a:lnTo>
                      <a:pt x="227" y="255"/>
                    </a:lnTo>
                    <a:lnTo>
                      <a:pt x="118" y="382"/>
                    </a:lnTo>
                    <a:lnTo>
                      <a:pt x="0" y="510"/>
                    </a:lnTo>
                    <a:lnTo>
                      <a:pt x="19" y="522"/>
                    </a:lnTo>
                    <a:lnTo>
                      <a:pt x="139" y="392"/>
                    </a:lnTo>
                    <a:lnTo>
                      <a:pt x="248" y="262"/>
                    </a:lnTo>
                    <a:lnTo>
                      <a:pt x="347" y="130"/>
                    </a:lnTo>
                    <a:lnTo>
                      <a:pt x="435" y="0"/>
                    </a:lnTo>
                    <a:lnTo>
                      <a:pt x="413" y="0"/>
                    </a:lnTo>
                    <a:close/>
                  </a:path>
                </a:pathLst>
              </a:custGeom>
              <a:solidFill>
                <a:schemeClr val="accent2">
                  <a:lumMod val="50000"/>
                </a:schemeClr>
              </a:solidFill>
              <a:ln w="6350" cap="flat">
                <a:solidFill>
                  <a:schemeClr val="tx1">
                    <a:lumMod val="65000"/>
                    <a:lumOff val="35000"/>
                  </a:schemeClr>
                </a:solidFill>
                <a:prstDash val="solid"/>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213" name="Freeform 8">
                <a:extLst>
                  <a:ext uri="{FF2B5EF4-FFF2-40B4-BE49-F238E27FC236}">
                    <a16:creationId xmlns:a16="http://schemas.microsoft.com/office/drawing/2014/main" id="{EE7A4424-5718-4C4D-992C-95ACF1A2A235}"/>
                  </a:ext>
                </a:extLst>
              </p:cNvPr>
              <p:cNvSpPr>
                <a:spLocks/>
              </p:cNvSpPr>
              <p:nvPr/>
            </p:nvSpPr>
            <p:spPr bwMode="auto">
              <a:xfrm>
                <a:off x="1413" y="1169"/>
                <a:ext cx="1193" cy="1318"/>
              </a:xfrm>
              <a:custGeom>
                <a:avLst/>
                <a:gdLst>
                  <a:gd name="T0" fmla="*/ 1165 w 1193"/>
                  <a:gd name="T1" fmla="*/ 404 h 1318"/>
                  <a:gd name="T2" fmla="*/ 1127 w 1193"/>
                  <a:gd name="T3" fmla="*/ 276 h 1318"/>
                  <a:gd name="T4" fmla="*/ 1080 w 1193"/>
                  <a:gd name="T5" fmla="*/ 142 h 1318"/>
                  <a:gd name="T6" fmla="*/ 1021 w 1193"/>
                  <a:gd name="T7" fmla="*/ 0 h 1318"/>
                  <a:gd name="T8" fmla="*/ 933 w 1193"/>
                  <a:gd name="T9" fmla="*/ 130 h 1318"/>
                  <a:gd name="T10" fmla="*/ 834 w 1193"/>
                  <a:gd name="T11" fmla="*/ 262 h 1318"/>
                  <a:gd name="T12" fmla="*/ 725 w 1193"/>
                  <a:gd name="T13" fmla="*/ 392 h 1318"/>
                  <a:gd name="T14" fmla="*/ 605 w 1193"/>
                  <a:gd name="T15" fmla="*/ 522 h 1318"/>
                  <a:gd name="T16" fmla="*/ 761 w 1193"/>
                  <a:gd name="T17" fmla="*/ 522 h 1318"/>
                  <a:gd name="T18" fmla="*/ 669 w 1193"/>
                  <a:gd name="T19" fmla="*/ 746 h 1318"/>
                  <a:gd name="T20" fmla="*/ 555 w 1193"/>
                  <a:gd name="T21" fmla="*/ 938 h 1318"/>
                  <a:gd name="T22" fmla="*/ 425 w 1193"/>
                  <a:gd name="T23" fmla="*/ 1093 h 1318"/>
                  <a:gd name="T24" fmla="*/ 288 w 1193"/>
                  <a:gd name="T25" fmla="*/ 1207 h 1318"/>
                  <a:gd name="T26" fmla="*/ 144 w 1193"/>
                  <a:gd name="T27" fmla="*/ 1282 h 1318"/>
                  <a:gd name="T28" fmla="*/ 0 w 1193"/>
                  <a:gd name="T29" fmla="*/ 1318 h 1318"/>
                  <a:gd name="T30" fmla="*/ 298 w 1193"/>
                  <a:gd name="T31" fmla="*/ 1280 h 1318"/>
                  <a:gd name="T32" fmla="*/ 442 w 1193"/>
                  <a:gd name="T33" fmla="*/ 1245 h 1318"/>
                  <a:gd name="T34" fmla="*/ 586 w 1193"/>
                  <a:gd name="T35" fmla="*/ 1171 h 1318"/>
                  <a:gd name="T36" fmla="*/ 725 w 1193"/>
                  <a:gd name="T37" fmla="*/ 1063 h 1318"/>
                  <a:gd name="T38" fmla="*/ 855 w 1193"/>
                  <a:gd name="T39" fmla="*/ 914 h 1318"/>
                  <a:gd name="T40" fmla="*/ 969 w 1193"/>
                  <a:gd name="T41" fmla="*/ 734 h 1318"/>
                  <a:gd name="T42" fmla="*/ 1061 w 1193"/>
                  <a:gd name="T43" fmla="*/ 522 h 1318"/>
                  <a:gd name="T44" fmla="*/ 1193 w 1193"/>
                  <a:gd name="T45" fmla="*/ 524 h 1318"/>
                  <a:gd name="T46" fmla="*/ 1165 w 1193"/>
                  <a:gd name="T47" fmla="*/ 404 h 1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93" h="1318">
                    <a:moveTo>
                      <a:pt x="1165" y="404"/>
                    </a:moveTo>
                    <a:lnTo>
                      <a:pt x="1127" y="276"/>
                    </a:lnTo>
                    <a:lnTo>
                      <a:pt x="1080" y="142"/>
                    </a:lnTo>
                    <a:lnTo>
                      <a:pt x="1021" y="0"/>
                    </a:lnTo>
                    <a:lnTo>
                      <a:pt x="933" y="130"/>
                    </a:lnTo>
                    <a:lnTo>
                      <a:pt x="834" y="262"/>
                    </a:lnTo>
                    <a:lnTo>
                      <a:pt x="725" y="392"/>
                    </a:lnTo>
                    <a:lnTo>
                      <a:pt x="605" y="522"/>
                    </a:lnTo>
                    <a:lnTo>
                      <a:pt x="761" y="522"/>
                    </a:lnTo>
                    <a:lnTo>
                      <a:pt x="669" y="746"/>
                    </a:lnTo>
                    <a:lnTo>
                      <a:pt x="555" y="938"/>
                    </a:lnTo>
                    <a:lnTo>
                      <a:pt x="425" y="1093"/>
                    </a:lnTo>
                    <a:lnTo>
                      <a:pt x="288" y="1207"/>
                    </a:lnTo>
                    <a:lnTo>
                      <a:pt x="144" y="1282"/>
                    </a:lnTo>
                    <a:lnTo>
                      <a:pt x="0" y="1318"/>
                    </a:lnTo>
                    <a:lnTo>
                      <a:pt x="298" y="1280"/>
                    </a:lnTo>
                    <a:lnTo>
                      <a:pt x="442" y="1245"/>
                    </a:lnTo>
                    <a:lnTo>
                      <a:pt x="586" y="1171"/>
                    </a:lnTo>
                    <a:lnTo>
                      <a:pt x="725" y="1063"/>
                    </a:lnTo>
                    <a:lnTo>
                      <a:pt x="855" y="914"/>
                    </a:lnTo>
                    <a:lnTo>
                      <a:pt x="969" y="734"/>
                    </a:lnTo>
                    <a:lnTo>
                      <a:pt x="1061" y="522"/>
                    </a:lnTo>
                    <a:lnTo>
                      <a:pt x="1193" y="524"/>
                    </a:lnTo>
                    <a:lnTo>
                      <a:pt x="1165" y="404"/>
                    </a:lnTo>
                    <a:close/>
                  </a:path>
                </a:pathLst>
              </a:cu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panose="020B0604020202020204" pitchFamily="34" charset="0"/>
                  <a:ea typeface="Microsoft YaHei" panose="020B0503020204020204" pitchFamily="34" charset="-122"/>
                  <a:cs typeface="+mn-ea"/>
                  <a:sym typeface="Arial" panose="020B0604020202020204" pitchFamily="34" charset="0"/>
                </a:endParaRPr>
              </a:p>
            </p:txBody>
          </p:sp>
        </p:grpSp>
        <p:grpSp>
          <p:nvGrpSpPr>
            <p:cNvPr id="121" name="Group 15">
              <a:extLst>
                <a:ext uri="{FF2B5EF4-FFF2-40B4-BE49-F238E27FC236}">
                  <a16:creationId xmlns:a16="http://schemas.microsoft.com/office/drawing/2014/main" id="{B957203F-86FF-4B49-8B46-BD949FCE0164}"/>
                </a:ext>
              </a:extLst>
            </p:cNvPr>
            <p:cNvGrpSpPr>
              <a:grpSpLocks/>
            </p:cNvGrpSpPr>
            <p:nvPr/>
          </p:nvGrpSpPr>
          <p:grpSpPr bwMode="auto">
            <a:xfrm rot="5400000" flipV="1">
              <a:off x="6498570" y="2992204"/>
              <a:ext cx="1504577" cy="503422"/>
              <a:chOff x="666" y="1038"/>
              <a:chExt cx="1943" cy="1358"/>
            </a:xfrm>
          </p:grpSpPr>
          <p:sp>
            <p:nvSpPr>
              <p:cNvPr id="206" name="Freeform 7">
                <a:extLst>
                  <a:ext uri="{FF2B5EF4-FFF2-40B4-BE49-F238E27FC236}">
                    <a16:creationId xmlns:a16="http://schemas.microsoft.com/office/drawing/2014/main" id="{3F9A52E5-3748-4362-9AB5-585B09EE7938}"/>
                  </a:ext>
                </a:extLst>
              </p:cNvPr>
              <p:cNvSpPr>
                <a:spLocks/>
              </p:cNvSpPr>
              <p:nvPr/>
            </p:nvSpPr>
            <p:spPr bwMode="auto">
              <a:xfrm>
                <a:off x="676" y="1785"/>
                <a:ext cx="1044" cy="583"/>
              </a:xfrm>
              <a:custGeom>
                <a:avLst/>
                <a:gdLst>
                  <a:gd name="T0" fmla="*/ 904 w 1044"/>
                  <a:gd name="T1" fmla="*/ 545 h 583"/>
                  <a:gd name="T2" fmla="*/ 774 w 1044"/>
                  <a:gd name="T3" fmla="*/ 515 h 583"/>
                  <a:gd name="T4" fmla="*/ 651 w 1044"/>
                  <a:gd name="T5" fmla="*/ 456 h 583"/>
                  <a:gd name="T6" fmla="*/ 540 w 1044"/>
                  <a:gd name="T7" fmla="*/ 371 h 583"/>
                  <a:gd name="T8" fmla="*/ 441 w 1044"/>
                  <a:gd name="T9" fmla="*/ 264 h 583"/>
                  <a:gd name="T10" fmla="*/ 356 w 1044"/>
                  <a:gd name="T11" fmla="*/ 142 h 583"/>
                  <a:gd name="T12" fmla="*/ 288 w 1044"/>
                  <a:gd name="T13" fmla="*/ 0 h 583"/>
                  <a:gd name="T14" fmla="*/ 0 w 1044"/>
                  <a:gd name="T15" fmla="*/ 9 h 583"/>
                  <a:gd name="T16" fmla="*/ 68 w 1044"/>
                  <a:gd name="T17" fmla="*/ 156 h 583"/>
                  <a:gd name="T18" fmla="*/ 151 w 1044"/>
                  <a:gd name="T19" fmla="*/ 286 h 583"/>
                  <a:gd name="T20" fmla="*/ 248 w 1044"/>
                  <a:gd name="T21" fmla="*/ 397 h 583"/>
                  <a:gd name="T22" fmla="*/ 359 w 1044"/>
                  <a:gd name="T23" fmla="*/ 486 h 583"/>
                  <a:gd name="T24" fmla="*/ 479 w 1044"/>
                  <a:gd name="T25" fmla="*/ 550 h 583"/>
                  <a:gd name="T26" fmla="*/ 609 w 1044"/>
                  <a:gd name="T27" fmla="*/ 583 h 583"/>
                  <a:gd name="T28" fmla="*/ 746 w 1044"/>
                  <a:gd name="T29" fmla="*/ 583 h 583"/>
                  <a:gd name="T30" fmla="*/ 1044 w 1044"/>
                  <a:gd name="T31" fmla="*/ 543 h 583"/>
                  <a:gd name="T32" fmla="*/ 904 w 1044"/>
                  <a:gd name="T33" fmla="*/ 545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44" h="583">
                    <a:moveTo>
                      <a:pt x="904" y="545"/>
                    </a:moveTo>
                    <a:lnTo>
                      <a:pt x="774" y="515"/>
                    </a:lnTo>
                    <a:lnTo>
                      <a:pt x="651" y="456"/>
                    </a:lnTo>
                    <a:lnTo>
                      <a:pt x="540" y="371"/>
                    </a:lnTo>
                    <a:lnTo>
                      <a:pt x="441" y="264"/>
                    </a:lnTo>
                    <a:lnTo>
                      <a:pt x="356" y="142"/>
                    </a:lnTo>
                    <a:lnTo>
                      <a:pt x="288" y="0"/>
                    </a:lnTo>
                    <a:lnTo>
                      <a:pt x="0" y="9"/>
                    </a:lnTo>
                    <a:lnTo>
                      <a:pt x="68" y="156"/>
                    </a:lnTo>
                    <a:lnTo>
                      <a:pt x="151" y="286"/>
                    </a:lnTo>
                    <a:lnTo>
                      <a:pt x="248" y="397"/>
                    </a:lnTo>
                    <a:lnTo>
                      <a:pt x="359" y="486"/>
                    </a:lnTo>
                    <a:lnTo>
                      <a:pt x="479" y="550"/>
                    </a:lnTo>
                    <a:lnTo>
                      <a:pt x="609" y="583"/>
                    </a:lnTo>
                    <a:lnTo>
                      <a:pt x="746" y="583"/>
                    </a:lnTo>
                    <a:lnTo>
                      <a:pt x="1044" y="543"/>
                    </a:lnTo>
                    <a:lnTo>
                      <a:pt x="904" y="545"/>
                    </a:lnTo>
                    <a:close/>
                  </a:path>
                </a:pathLst>
              </a:custGeom>
              <a:gradFill rotWithShape="1">
                <a:gsLst>
                  <a:gs pos="0">
                    <a:srgbClr val="3B9DFF"/>
                  </a:gs>
                  <a:gs pos="100000">
                    <a:srgbClr val="AFD7FF"/>
                  </a:gs>
                </a:gsLst>
                <a:lin ang="5400000" scaled="1"/>
              </a:gradFill>
              <a:ln>
                <a:noFill/>
              </a:ln>
              <a:extLst>
                <a:ext uri="{91240B29-F687-4F45-9708-019B960494DF}">
                  <a14:hiddenLine xmlns:a14="http://schemas.microsoft.com/office/drawing/2010/main" w="6350" cap="flat">
                    <a:solidFill>
                      <a:srgbClr val="D8D973"/>
                    </a:solidFill>
                    <a:prstDash val="solid"/>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207" name="Freeform 9">
                <a:extLst>
                  <a:ext uri="{FF2B5EF4-FFF2-40B4-BE49-F238E27FC236}">
                    <a16:creationId xmlns:a16="http://schemas.microsoft.com/office/drawing/2014/main" id="{F31A3C2A-A1FD-4F6C-B8DB-E95A03442467}"/>
                  </a:ext>
                </a:extLst>
              </p:cNvPr>
              <p:cNvSpPr>
                <a:spLocks/>
              </p:cNvSpPr>
              <p:nvPr/>
            </p:nvSpPr>
            <p:spPr bwMode="auto">
              <a:xfrm>
                <a:off x="666" y="1588"/>
                <a:ext cx="1519" cy="808"/>
              </a:xfrm>
              <a:custGeom>
                <a:avLst/>
                <a:gdLst>
                  <a:gd name="T0" fmla="*/ 1408 w 1519"/>
                  <a:gd name="T1" fmla="*/ 220 h 808"/>
                  <a:gd name="T2" fmla="*/ 1299 w 1519"/>
                  <a:gd name="T3" fmla="*/ 406 h 808"/>
                  <a:gd name="T4" fmla="*/ 1172 w 1519"/>
                  <a:gd name="T5" fmla="*/ 560 h 808"/>
                  <a:gd name="T6" fmla="*/ 1037 w 1519"/>
                  <a:gd name="T7" fmla="*/ 673 h 808"/>
                  <a:gd name="T8" fmla="*/ 895 w 1519"/>
                  <a:gd name="T9" fmla="*/ 746 h 808"/>
                  <a:gd name="T10" fmla="*/ 756 w 1519"/>
                  <a:gd name="T11" fmla="*/ 784 h 808"/>
                  <a:gd name="T12" fmla="*/ 619 w 1519"/>
                  <a:gd name="T13" fmla="*/ 784 h 808"/>
                  <a:gd name="T14" fmla="*/ 489 w 1519"/>
                  <a:gd name="T15" fmla="*/ 751 h 808"/>
                  <a:gd name="T16" fmla="*/ 369 w 1519"/>
                  <a:gd name="T17" fmla="*/ 687 h 808"/>
                  <a:gd name="T18" fmla="*/ 258 w 1519"/>
                  <a:gd name="T19" fmla="*/ 598 h 808"/>
                  <a:gd name="T20" fmla="*/ 161 w 1519"/>
                  <a:gd name="T21" fmla="*/ 487 h 808"/>
                  <a:gd name="T22" fmla="*/ 78 w 1519"/>
                  <a:gd name="T23" fmla="*/ 357 h 808"/>
                  <a:gd name="T24" fmla="*/ 10 w 1519"/>
                  <a:gd name="T25" fmla="*/ 210 h 808"/>
                  <a:gd name="T26" fmla="*/ 0 w 1519"/>
                  <a:gd name="T27" fmla="*/ 222 h 808"/>
                  <a:gd name="T28" fmla="*/ 69 w 1519"/>
                  <a:gd name="T29" fmla="*/ 371 h 808"/>
                  <a:gd name="T30" fmla="*/ 154 w 1519"/>
                  <a:gd name="T31" fmla="*/ 505 h 808"/>
                  <a:gd name="T32" fmla="*/ 253 w 1519"/>
                  <a:gd name="T33" fmla="*/ 619 h 808"/>
                  <a:gd name="T34" fmla="*/ 364 w 1519"/>
                  <a:gd name="T35" fmla="*/ 709 h 808"/>
                  <a:gd name="T36" fmla="*/ 487 w 1519"/>
                  <a:gd name="T37" fmla="*/ 775 h 808"/>
                  <a:gd name="T38" fmla="*/ 619 w 1519"/>
                  <a:gd name="T39" fmla="*/ 808 h 808"/>
                  <a:gd name="T40" fmla="*/ 758 w 1519"/>
                  <a:gd name="T41" fmla="*/ 808 h 808"/>
                  <a:gd name="T42" fmla="*/ 902 w 1519"/>
                  <a:gd name="T43" fmla="*/ 772 h 808"/>
                  <a:gd name="T44" fmla="*/ 1046 w 1519"/>
                  <a:gd name="T45" fmla="*/ 697 h 808"/>
                  <a:gd name="T46" fmla="*/ 1183 w 1519"/>
                  <a:gd name="T47" fmla="*/ 583 h 808"/>
                  <a:gd name="T48" fmla="*/ 1313 w 1519"/>
                  <a:gd name="T49" fmla="*/ 428 h 808"/>
                  <a:gd name="T50" fmla="*/ 1427 w 1519"/>
                  <a:gd name="T51" fmla="*/ 236 h 808"/>
                  <a:gd name="T52" fmla="*/ 1519 w 1519"/>
                  <a:gd name="T53" fmla="*/ 12 h 808"/>
                  <a:gd name="T54" fmla="*/ 1500 w 1519"/>
                  <a:gd name="T55" fmla="*/ 0 h 808"/>
                  <a:gd name="T56" fmla="*/ 1408 w 1519"/>
                  <a:gd name="T57" fmla="*/ 220 h 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19" h="808">
                    <a:moveTo>
                      <a:pt x="1408" y="220"/>
                    </a:moveTo>
                    <a:lnTo>
                      <a:pt x="1299" y="406"/>
                    </a:lnTo>
                    <a:lnTo>
                      <a:pt x="1172" y="560"/>
                    </a:lnTo>
                    <a:lnTo>
                      <a:pt x="1037" y="673"/>
                    </a:lnTo>
                    <a:lnTo>
                      <a:pt x="895" y="746"/>
                    </a:lnTo>
                    <a:lnTo>
                      <a:pt x="756" y="784"/>
                    </a:lnTo>
                    <a:lnTo>
                      <a:pt x="619" y="784"/>
                    </a:lnTo>
                    <a:lnTo>
                      <a:pt x="489" y="751"/>
                    </a:lnTo>
                    <a:lnTo>
                      <a:pt x="369" y="687"/>
                    </a:lnTo>
                    <a:lnTo>
                      <a:pt x="258" y="598"/>
                    </a:lnTo>
                    <a:lnTo>
                      <a:pt x="161" y="487"/>
                    </a:lnTo>
                    <a:lnTo>
                      <a:pt x="78" y="357"/>
                    </a:lnTo>
                    <a:lnTo>
                      <a:pt x="10" y="210"/>
                    </a:lnTo>
                    <a:lnTo>
                      <a:pt x="0" y="222"/>
                    </a:lnTo>
                    <a:lnTo>
                      <a:pt x="69" y="371"/>
                    </a:lnTo>
                    <a:lnTo>
                      <a:pt x="154" y="505"/>
                    </a:lnTo>
                    <a:lnTo>
                      <a:pt x="253" y="619"/>
                    </a:lnTo>
                    <a:lnTo>
                      <a:pt x="364" y="709"/>
                    </a:lnTo>
                    <a:lnTo>
                      <a:pt x="487" y="775"/>
                    </a:lnTo>
                    <a:lnTo>
                      <a:pt x="619" y="808"/>
                    </a:lnTo>
                    <a:lnTo>
                      <a:pt x="758" y="808"/>
                    </a:lnTo>
                    <a:lnTo>
                      <a:pt x="902" y="772"/>
                    </a:lnTo>
                    <a:lnTo>
                      <a:pt x="1046" y="697"/>
                    </a:lnTo>
                    <a:lnTo>
                      <a:pt x="1183" y="583"/>
                    </a:lnTo>
                    <a:lnTo>
                      <a:pt x="1313" y="428"/>
                    </a:lnTo>
                    <a:lnTo>
                      <a:pt x="1427" y="236"/>
                    </a:lnTo>
                    <a:lnTo>
                      <a:pt x="1519" y="12"/>
                    </a:lnTo>
                    <a:lnTo>
                      <a:pt x="1500" y="0"/>
                    </a:lnTo>
                    <a:lnTo>
                      <a:pt x="1408" y="220"/>
                    </a:lnTo>
                    <a:close/>
                  </a:path>
                </a:pathLst>
              </a:custGeom>
              <a:solidFill>
                <a:srgbClr val="2D539F"/>
              </a:solidFill>
              <a:ln>
                <a:noFill/>
              </a:ln>
              <a:extLst>
                <a:ext uri="{91240B29-F687-4F45-9708-019B960494DF}">
                  <a14:hiddenLine xmlns:a14="http://schemas.microsoft.com/office/drawing/2010/main" w="6350" cap="flat">
                    <a:solidFill>
                      <a:srgbClr val="D8D973"/>
                    </a:solidFill>
                    <a:prstDash val="solid"/>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208" name="Freeform 10">
                <a:extLst>
                  <a:ext uri="{FF2B5EF4-FFF2-40B4-BE49-F238E27FC236}">
                    <a16:creationId xmlns:a16="http://schemas.microsoft.com/office/drawing/2014/main" id="{63B3344A-03FA-4F35-9374-E0ED0E6642A8}"/>
                  </a:ext>
                </a:extLst>
              </p:cNvPr>
              <p:cNvSpPr>
                <a:spLocks/>
              </p:cNvSpPr>
              <p:nvPr/>
            </p:nvSpPr>
            <p:spPr bwMode="auto">
              <a:xfrm>
                <a:off x="2014" y="1038"/>
                <a:ext cx="435" cy="522"/>
              </a:xfrm>
              <a:custGeom>
                <a:avLst/>
                <a:gdLst>
                  <a:gd name="T0" fmla="*/ 413 w 435"/>
                  <a:gd name="T1" fmla="*/ 0 h 522"/>
                  <a:gd name="T2" fmla="*/ 324 w 435"/>
                  <a:gd name="T3" fmla="*/ 127 h 522"/>
                  <a:gd name="T4" fmla="*/ 227 w 435"/>
                  <a:gd name="T5" fmla="*/ 255 h 522"/>
                  <a:gd name="T6" fmla="*/ 118 w 435"/>
                  <a:gd name="T7" fmla="*/ 382 h 522"/>
                  <a:gd name="T8" fmla="*/ 0 w 435"/>
                  <a:gd name="T9" fmla="*/ 510 h 522"/>
                  <a:gd name="T10" fmla="*/ 19 w 435"/>
                  <a:gd name="T11" fmla="*/ 522 h 522"/>
                  <a:gd name="T12" fmla="*/ 139 w 435"/>
                  <a:gd name="T13" fmla="*/ 392 h 522"/>
                  <a:gd name="T14" fmla="*/ 248 w 435"/>
                  <a:gd name="T15" fmla="*/ 262 h 522"/>
                  <a:gd name="T16" fmla="*/ 347 w 435"/>
                  <a:gd name="T17" fmla="*/ 130 h 522"/>
                  <a:gd name="T18" fmla="*/ 435 w 435"/>
                  <a:gd name="T19" fmla="*/ 0 h 522"/>
                  <a:gd name="T20" fmla="*/ 413 w 435"/>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5" h="522">
                    <a:moveTo>
                      <a:pt x="413" y="0"/>
                    </a:moveTo>
                    <a:lnTo>
                      <a:pt x="324" y="127"/>
                    </a:lnTo>
                    <a:lnTo>
                      <a:pt x="227" y="255"/>
                    </a:lnTo>
                    <a:lnTo>
                      <a:pt x="118" y="382"/>
                    </a:lnTo>
                    <a:lnTo>
                      <a:pt x="0" y="510"/>
                    </a:lnTo>
                    <a:lnTo>
                      <a:pt x="19" y="522"/>
                    </a:lnTo>
                    <a:lnTo>
                      <a:pt x="139" y="392"/>
                    </a:lnTo>
                    <a:lnTo>
                      <a:pt x="248" y="262"/>
                    </a:lnTo>
                    <a:lnTo>
                      <a:pt x="347" y="130"/>
                    </a:lnTo>
                    <a:lnTo>
                      <a:pt x="435" y="0"/>
                    </a:lnTo>
                    <a:lnTo>
                      <a:pt x="413" y="0"/>
                    </a:lnTo>
                    <a:close/>
                  </a:path>
                </a:pathLst>
              </a:custGeom>
              <a:solidFill>
                <a:srgbClr val="2D539F"/>
              </a:solidFill>
              <a:ln>
                <a:noFill/>
              </a:ln>
              <a:extLst>
                <a:ext uri="{91240B29-F687-4F45-9708-019B960494DF}">
                  <a14:hiddenLine xmlns:a14="http://schemas.microsoft.com/office/drawing/2010/main" w="6350" cap="flat">
                    <a:solidFill>
                      <a:srgbClr val="D8D973"/>
                    </a:solidFill>
                    <a:prstDash val="solid"/>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209" name="Freeform 8">
                <a:extLst>
                  <a:ext uri="{FF2B5EF4-FFF2-40B4-BE49-F238E27FC236}">
                    <a16:creationId xmlns:a16="http://schemas.microsoft.com/office/drawing/2014/main" id="{8B62B74E-12E9-480E-9374-D342A38C208C}"/>
                  </a:ext>
                </a:extLst>
              </p:cNvPr>
              <p:cNvSpPr>
                <a:spLocks/>
              </p:cNvSpPr>
              <p:nvPr/>
            </p:nvSpPr>
            <p:spPr bwMode="auto">
              <a:xfrm>
                <a:off x="1416" y="1050"/>
                <a:ext cx="1193" cy="1318"/>
              </a:xfrm>
              <a:custGeom>
                <a:avLst/>
                <a:gdLst>
                  <a:gd name="T0" fmla="*/ 1165 w 1193"/>
                  <a:gd name="T1" fmla="*/ 404 h 1318"/>
                  <a:gd name="T2" fmla="*/ 1127 w 1193"/>
                  <a:gd name="T3" fmla="*/ 276 h 1318"/>
                  <a:gd name="T4" fmla="*/ 1080 w 1193"/>
                  <a:gd name="T5" fmla="*/ 142 h 1318"/>
                  <a:gd name="T6" fmla="*/ 1021 w 1193"/>
                  <a:gd name="T7" fmla="*/ 0 h 1318"/>
                  <a:gd name="T8" fmla="*/ 933 w 1193"/>
                  <a:gd name="T9" fmla="*/ 130 h 1318"/>
                  <a:gd name="T10" fmla="*/ 834 w 1193"/>
                  <a:gd name="T11" fmla="*/ 262 h 1318"/>
                  <a:gd name="T12" fmla="*/ 725 w 1193"/>
                  <a:gd name="T13" fmla="*/ 392 h 1318"/>
                  <a:gd name="T14" fmla="*/ 605 w 1193"/>
                  <a:gd name="T15" fmla="*/ 522 h 1318"/>
                  <a:gd name="T16" fmla="*/ 761 w 1193"/>
                  <a:gd name="T17" fmla="*/ 522 h 1318"/>
                  <a:gd name="T18" fmla="*/ 669 w 1193"/>
                  <a:gd name="T19" fmla="*/ 746 h 1318"/>
                  <a:gd name="T20" fmla="*/ 555 w 1193"/>
                  <a:gd name="T21" fmla="*/ 938 h 1318"/>
                  <a:gd name="T22" fmla="*/ 425 w 1193"/>
                  <a:gd name="T23" fmla="*/ 1093 h 1318"/>
                  <a:gd name="T24" fmla="*/ 288 w 1193"/>
                  <a:gd name="T25" fmla="*/ 1207 h 1318"/>
                  <a:gd name="T26" fmla="*/ 144 w 1193"/>
                  <a:gd name="T27" fmla="*/ 1282 h 1318"/>
                  <a:gd name="T28" fmla="*/ 0 w 1193"/>
                  <a:gd name="T29" fmla="*/ 1318 h 1318"/>
                  <a:gd name="T30" fmla="*/ 298 w 1193"/>
                  <a:gd name="T31" fmla="*/ 1280 h 1318"/>
                  <a:gd name="T32" fmla="*/ 442 w 1193"/>
                  <a:gd name="T33" fmla="*/ 1245 h 1318"/>
                  <a:gd name="T34" fmla="*/ 586 w 1193"/>
                  <a:gd name="T35" fmla="*/ 1171 h 1318"/>
                  <a:gd name="T36" fmla="*/ 725 w 1193"/>
                  <a:gd name="T37" fmla="*/ 1063 h 1318"/>
                  <a:gd name="T38" fmla="*/ 855 w 1193"/>
                  <a:gd name="T39" fmla="*/ 914 h 1318"/>
                  <a:gd name="T40" fmla="*/ 969 w 1193"/>
                  <a:gd name="T41" fmla="*/ 734 h 1318"/>
                  <a:gd name="T42" fmla="*/ 1061 w 1193"/>
                  <a:gd name="T43" fmla="*/ 522 h 1318"/>
                  <a:gd name="T44" fmla="*/ 1193 w 1193"/>
                  <a:gd name="T45" fmla="*/ 524 h 1318"/>
                  <a:gd name="T46" fmla="*/ 1165 w 1193"/>
                  <a:gd name="T47" fmla="*/ 404 h 1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93" h="1318">
                    <a:moveTo>
                      <a:pt x="1165" y="404"/>
                    </a:moveTo>
                    <a:lnTo>
                      <a:pt x="1127" y="276"/>
                    </a:lnTo>
                    <a:lnTo>
                      <a:pt x="1080" y="142"/>
                    </a:lnTo>
                    <a:lnTo>
                      <a:pt x="1021" y="0"/>
                    </a:lnTo>
                    <a:lnTo>
                      <a:pt x="933" y="130"/>
                    </a:lnTo>
                    <a:lnTo>
                      <a:pt x="834" y="262"/>
                    </a:lnTo>
                    <a:lnTo>
                      <a:pt x="725" y="392"/>
                    </a:lnTo>
                    <a:lnTo>
                      <a:pt x="605" y="522"/>
                    </a:lnTo>
                    <a:lnTo>
                      <a:pt x="761" y="522"/>
                    </a:lnTo>
                    <a:lnTo>
                      <a:pt x="669" y="746"/>
                    </a:lnTo>
                    <a:lnTo>
                      <a:pt x="555" y="938"/>
                    </a:lnTo>
                    <a:lnTo>
                      <a:pt x="425" y="1093"/>
                    </a:lnTo>
                    <a:lnTo>
                      <a:pt x="288" y="1207"/>
                    </a:lnTo>
                    <a:lnTo>
                      <a:pt x="144" y="1282"/>
                    </a:lnTo>
                    <a:lnTo>
                      <a:pt x="0" y="1318"/>
                    </a:lnTo>
                    <a:lnTo>
                      <a:pt x="298" y="1280"/>
                    </a:lnTo>
                    <a:lnTo>
                      <a:pt x="442" y="1245"/>
                    </a:lnTo>
                    <a:lnTo>
                      <a:pt x="586" y="1171"/>
                    </a:lnTo>
                    <a:lnTo>
                      <a:pt x="725" y="1063"/>
                    </a:lnTo>
                    <a:lnTo>
                      <a:pt x="855" y="914"/>
                    </a:lnTo>
                    <a:lnTo>
                      <a:pt x="969" y="734"/>
                    </a:lnTo>
                    <a:lnTo>
                      <a:pt x="1061" y="522"/>
                    </a:lnTo>
                    <a:lnTo>
                      <a:pt x="1193" y="524"/>
                    </a:lnTo>
                    <a:lnTo>
                      <a:pt x="1165" y="404"/>
                    </a:lnTo>
                    <a:close/>
                  </a:path>
                </a:pathLst>
              </a:custGeom>
              <a:gradFill rotWithShape="1">
                <a:gsLst>
                  <a:gs pos="0">
                    <a:srgbClr val="7DBEFF"/>
                  </a:gs>
                  <a:gs pos="100000">
                    <a:srgbClr val="004D9A"/>
                  </a:gs>
                </a:gsLst>
                <a:lin ang="5400000" scaled="1"/>
              </a:gradFill>
              <a:ln>
                <a:noFill/>
              </a:ln>
              <a:extLst>
                <a:ext uri="{91240B29-F687-4F45-9708-019B960494DF}">
                  <a14:hiddenLine xmlns:a14="http://schemas.microsoft.com/office/drawing/2010/main" w="6350" cap="flat">
                    <a:solidFill>
                      <a:srgbClr val="D8D973"/>
                    </a:solidFill>
                    <a:prstDash val="solid"/>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panose="020B0604020202020204" pitchFamily="34" charset="0"/>
                  <a:ea typeface="Microsoft YaHei" panose="020B0503020204020204" pitchFamily="34" charset="-122"/>
                  <a:cs typeface="+mn-ea"/>
                  <a:sym typeface="Arial" panose="020B0604020202020204" pitchFamily="34" charset="0"/>
                </a:endParaRPr>
              </a:p>
            </p:txBody>
          </p:sp>
        </p:grpSp>
        <p:grpSp>
          <p:nvGrpSpPr>
            <p:cNvPr id="122" name="组合 93">
              <a:extLst>
                <a:ext uri="{FF2B5EF4-FFF2-40B4-BE49-F238E27FC236}">
                  <a16:creationId xmlns:a16="http://schemas.microsoft.com/office/drawing/2014/main" id="{23AF65DF-1218-4EE4-A554-ACF19F59A959}"/>
                </a:ext>
              </a:extLst>
            </p:cNvPr>
            <p:cNvGrpSpPr/>
            <p:nvPr/>
          </p:nvGrpSpPr>
          <p:grpSpPr>
            <a:xfrm>
              <a:off x="9780868" y="4679404"/>
              <a:ext cx="860654" cy="369332"/>
              <a:chOff x="6096260" y="5270496"/>
              <a:chExt cx="860654" cy="369332"/>
            </a:xfrm>
          </p:grpSpPr>
          <p:sp>
            <p:nvSpPr>
              <p:cNvPr id="204" name="流程图: 接点 94">
                <a:extLst>
                  <a:ext uri="{FF2B5EF4-FFF2-40B4-BE49-F238E27FC236}">
                    <a16:creationId xmlns:a16="http://schemas.microsoft.com/office/drawing/2014/main" id="{F3A88904-36BE-47CF-A63F-4C1AD15AB09C}"/>
                  </a:ext>
                </a:extLst>
              </p:cNvPr>
              <p:cNvSpPr/>
              <p:nvPr/>
            </p:nvSpPr>
            <p:spPr>
              <a:xfrm>
                <a:off x="6096260" y="5391973"/>
                <a:ext cx="140586" cy="137596"/>
              </a:xfrm>
              <a:prstGeom prst="flowChartConnector">
                <a:avLst/>
              </a:prstGeom>
              <a:solidFill>
                <a:srgbClr val="92D050"/>
              </a:solidFill>
              <a:ln>
                <a:solidFill>
                  <a:srgbClr val="29942C"/>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205" name="文本框 95">
                <a:extLst>
                  <a:ext uri="{FF2B5EF4-FFF2-40B4-BE49-F238E27FC236}">
                    <a16:creationId xmlns:a16="http://schemas.microsoft.com/office/drawing/2014/main" id="{6F1DD70F-EDDC-4B9C-AF42-A91EA0F51795}"/>
                  </a:ext>
                </a:extLst>
              </p:cNvPr>
              <p:cNvSpPr txBox="1"/>
              <p:nvPr/>
            </p:nvSpPr>
            <p:spPr>
              <a:xfrm>
                <a:off x="6236845" y="5270496"/>
                <a:ext cx="720069" cy="369332"/>
              </a:xfrm>
              <a:prstGeom prst="rect">
                <a:avLst/>
              </a:prstGeom>
              <a:noFill/>
            </p:spPr>
            <p:txBody>
              <a:bodyPr wrap="none" rtlCol="0">
                <a:spAutoFit/>
              </a:bodyPr>
              <a:lstStyle/>
              <a:p>
                <a:r>
                  <a:rPr lang="en-US" altLang="zh-CN" dirty="0">
                    <a:latin typeface="Arial" panose="020B0604020202020204" pitchFamily="34" charset="0"/>
                    <a:ea typeface="Microsoft YaHei" panose="020B0503020204020204" pitchFamily="34" charset="-122"/>
                    <a:cs typeface="+mn-ea"/>
                    <a:sym typeface="Arial" panose="020B0604020202020204" pitchFamily="34" charset="0"/>
                  </a:rPr>
                  <a:t>TEA</a:t>
                </a:r>
                <a:r>
                  <a:rPr lang="en-US" altLang="zh-CN" b="1" baseline="30000" dirty="0">
                    <a:latin typeface="Arial" panose="020B0604020202020204" pitchFamily="34" charset="0"/>
                    <a:ea typeface="Microsoft YaHei" panose="020B0503020204020204" pitchFamily="34" charset="-122"/>
                    <a:cs typeface="+mn-ea"/>
                    <a:sym typeface="Arial" panose="020B0604020202020204" pitchFamily="34" charset="0"/>
                  </a:rPr>
                  <a:t>+</a:t>
                </a:r>
                <a:endParaRPr lang="zh-CN" altLang="en-US" b="1" baseline="30000" dirty="0">
                  <a:latin typeface="Arial" panose="020B0604020202020204" pitchFamily="34" charset="0"/>
                  <a:ea typeface="Microsoft YaHei" panose="020B0503020204020204" pitchFamily="34" charset="-122"/>
                  <a:cs typeface="+mn-ea"/>
                  <a:sym typeface="Arial" panose="020B0604020202020204" pitchFamily="34" charset="0"/>
                </a:endParaRPr>
              </a:p>
            </p:txBody>
          </p:sp>
        </p:grpSp>
        <p:sp>
          <p:nvSpPr>
            <p:cNvPr id="123" name="Freeform 8">
              <a:extLst>
                <a:ext uri="{FF2B5EF4-FFF2-40B4-BE49-F238E27FC236}">
                  <a16:creationId xmlns:a16="http://schemas.microsoft.com/office/drawing/2014/main" id="{F9533C73-0EA7-4D79-B2CE-D69B07513CFD}"/>
                </a:ext>
              </a:extLst>
            </p:cNvPr>
            <p:cNvSpPr>
              <a:spLocks/>
            </p:cNvSpPr>
            <p:nvPr/>
          </p:nvSpPr>
          <p:spPr bwMode="auto">
            <a:xfrm rot="5400000">
              <a:off x="7398621" y="2935877"/>
              <a:ext cx="376642" cy="212973"/>
            </a:xfrm>
            <a:custGeom>
              <a:avLst/>
              <a:gdLst>
                <a:gd name="T0" fmla="*/ 1165 w 1193"/>
                <a:gd name="T1" fmla="*/ 404 h 1318"/>
                <a:gd name="T2" fmla="*/ 1127 w 1193"/>
                <a:gd name="T3" fmla="*/ 276 h 1318"/>
                <a:gd name="T4" fmla="*/ 1080 w 1193"/>
                <a:gd name="T5" fmla="*/ 142 h 1318"/>
                <a:gd name="T6" fmla="*/ 1021 w 1193"/>
                <a:gd name="T7" fmla="*/ 0 h 1318"/>
                <a:gd name="T8" fmla="*/ 933 w 1193"/>
                <a:gd name="T9" fmla="*/ 130 h 1318"/>
                <a:gd name="T10" fmla="*/ 834 w 1193"/>
                <a:gd name="T11" fmla="*/ 262 h 1318"/>
                <a:gd name="T12" fmla="*/ 725 w 1193"/>
                <a:gd name="T13" fmla="*/ 392 h 1318"/>
                <a:gd name="T14" fmla="*/ 605 w 1193"/>
                <a:gd name="T15" fmla="*/ 522 h 1318"/>
                <a:gd name="T16" fmla="*/ 761 w 1193"/>
                <a:gd name="T17" fmla="*/ 522 h 1318"/>
                <a:gd name="T18" fmla="*/ 669 w 1193"/>
                <a:gd name="T19" fmla="*/ 746 h 1318"/>
                <a:gd name="T20" fmla="*/ 555 w 1193"/>
                <a:gd name="T21" fmla="*/ 938 h 1318"/>
                <a:gd name="T22" fmla="*/ 425 w 1193"/>
                <a:gd name="T23" fmla="*/ 1093 h 1318"/>
                <a:gd name="T24" fmla="*/ 288 w 1193"/>
                <a:gd name="T25" fmla="*/ 1207 h 1318"/>
                <a:gd name="T26" fmla="*/ 144 w 1193"/>
                <a:gd name="T27" fmla="*/ 1282 h 1318"/>
                <a:gd name="T28" fmla="*/ 0 w 1193"/>
                <a:gd name="T29" fmla="*/ 1318 h 1318"/>
                <a:gd name="T30" fmla="*/ 298 w 1193"/>
                <a:gd name="T31" fmla="*/ 1280 h 1318"/>
                <a:gd name="T32" fmla="*/ 442 w 1193"/>
                <a:gd name="T33" fmla="*/ 1245 h 1318"/>
                <a:gd name="T34" fmla="*/ 586 w 1193"/>
                <a:gd name="T35" fmla="*/ 1171 h 1318"/>
                <a:gd name="T36" fmla="*/ 725 w 1193"/>
                <a:gd name="T37" fmla="*/ 1063 h 1318"/>
                <a:gd name="T38" fmla="*/ 855 w 1193"/>
                <a:gd name="T39" fmla="*/ 914 h 1318"/>
                <a:gd name="T40" fmla="*/ 969 w 1193"/>
                <a:gd name="T41" fmla="*/ 734 h 1318"/>
                <a:gd name="T42" fmla="*/ 1061 w 1193"/>
                <a:gd name="T43" fmla="*/ 522 h 1318"/>
                <a:gd name="T44" fmla="*/ 1193 w 1193"/>
                <a:gd name="T45" fmla="*/ 524 h 1318"/>
                <a:gd name="T46" fmla="*/ 1165 w 1193"/>
                <a:gd name="T47" fmla="*/ 404 h 1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93" h="1318">
                  <a:moveTo>
                    <a:pt x="1165" y="404"/>
                  </a:moveTo>
                  <a:lnTo>
                    <a:pt x="1127" y="276"/>
                  </a:lnTo>
                  <a:lnTo>
                    <a:pt x="1080" y="142"/>
                  </a:lnTo>
                  <a:lnTo>
                    <a:pt x="1021" y="0"/>
                  </a:lnTo>
                  <a:lnTo>
                    <a:pt x="933" y="130"/>
                  </a:lnTo>
                  <a:lnTo>
                    <a:pt x="834" y="262"/>
                  </a:lnTo>
                  <a:lnTo>
                    <a:pt x="725" y="392"/>
                  </a:lnTo>
                  <a:lnTo>
                    <a:pt x="605" y="522"/>
                  </a:lnTo>
                  <a:lnTo>
                    <a:pt x="761" y="522"/>
                  </a:lnTo>
                  <a:lnTo>
                    <a:pt x="669" y="746"/>
                  </a:lnTo>
                  <a:lnTo>
                    <a:pt x="555" y="938"/>
                  </a:lnTo>
                  <a:lnTo>
                    <a:pt x="425" y="1093"/>
                  </a:lnTo>
                  <a:lnTo>
                    <a:pt x="288" y="1207"/>
                  </a:lnTo>
                  <a:lnTo>
                    <a:pt x="144" y="1282"/>
                  </a:lnTo>
                  <a:lnTo>
                    <a:pt x="0" y="1318"/>
                  </a:lnTo>
                  <a:lnTo>
                    <a:pt x="298" y="1280"/>
                  </a:lnTo>
                  <a:lnTo>
                    <a:pt x="442" y="1245"/>
                  </a:lnTo>
                  <a:lnTo>
                    <a:pt x="586" y="1171"/>
                  </a:lnTo>
                  <a:lnTo>
                    <a:pt x="725" y="1063"/>
                  </a:lnTo>
                  <a:lnTo>
                    <a:pt x="855" y="914"/>
                  </a:lnTo>
                  <a:lnTo>
                    <a:pt x="969" y="734"/>
                  </a:lnTo>
                  <a:lnTo>
                    <a:pt x="1061" y="522"/>
                  </a:lnTo>
                  <a:lnTo>
                    <a:pt x="1193" y="524"/>
                  </a:lnTo>
                  <a:lnTo>
                    <a:pt x="1165" y="404"/>
                  </a:lnTo>
                  <a:close/>
                </a:path>
              </a:pathLst>
            </a:custGeom>
            <a:gradFill rotWithShape="1">
              <a:gsLst>
                <a:gs pos="0">
                  <a:srgbClr val="7DBEFF"/>
                </a:gs>
                <a:gs pos="100000">
                  <a:srgbClr val="004D9A"/>
                </a:gs>
              </a:gsLst>
              <a:lin ang="5400000" scaled="1"/>
            </a:gradFill>
            <a:ln>
              <a:noFill/>
            </a:ln>
            <a:extLst>
              <a:ext uri="{91240B29-F687-4F45-9708-019B960494DF}">
                <a14:hiddenLine xmlns:a14="http://schemas.microsoft.com/office/drawing/2010/main" w="6350" cap="flat">
                  <a:solidFill>
                    <a:srgbClr val="D8D973"/>
                  </a:solidFill>
                  <a:prstDash val="solid"/>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124" name="Freeform 8">
              <a:extLst>
                <a:ext uri="{FF2B5EF4-FFF2-40B4-BE49-F238E27FC236}">
                  <a16:creationId xmlns:a16="http://schemas.microsoft.com/office/drawing/2014/main" id="{CCE75BB5-4113-4ED3-B2BB-A9DC7662D44E}"/>
                </a:ext>
              </a:extLst>
            </p:cNvPr>
            <p:cNvSpPr>
              <a:spLocks/>
            </p:cNvSpPr>
            <p:nvPr/>
          </p:nvSpPr>
          <p:spPr bwMode="auto">
            <a:xfrm rot="5400000" flipV="1">
              <a:off x="8940260" y="2968051"/>
              <a:ext cx="390100" cy="153596"/>
            </a:xfrm>
            <a:custGeom>
              <a:avLst/>
              <a:gdLst>
                <a:gd name="T0" fmla="*/ 1165 w 1193"/>
                <a:gd name="T1" fmla="*/ 404 h 1318"/>
                <a:gd name="T2" fmla="*/ 1127 w 1193"/>
                <a:gd name="T3" fmla="*/ 276 h 1318"/>
                <a:gd name="T4" fmla="*/ 1080 w 1193"/>
                <a:gd name="T5" fmla="*/ 142 h 1318"/>
                <a:gd name="T6" fmla="*/ 1021 w 1193"/>
                <a:gd name="T7" fmla="*/ 0 h 1318"/>
                <a:gd name="T8" fmla="*/ 933 w 1193"/>
                <a:gd name="T9" fmla="*/ 130 h 1318"/>
                <a:gd name="T10" fmla="*/ 834 w 1193"/>
                <a:gd name="T11" fmla="*/ 262 h 1318"/>
                <a:gd name="T12" fmla="*/ 725 w 1193"/>
                <a:gd name="T13" fmla="*/ 392 h 1318"/>
                <a:gd name="T14" fmla="*/ 605 w 1193"/>
                <a:gd name="T15" fmla="*/ 522 h 1318"/>
                <a:gd name="T16" fmla="*/ 761 w 1193"/>
                <a:gd name="T17" fmla="*/ 522 h 1318"/>
                <a:gd name="T18" fmla="*/ 669 w 1193"/>
                <a:gd name="T19" fmla="*/ 746 h 1318"/>
                <a:gd name="T20" fmla="*/ 555 w 1193"/>
                <a:gd name="T21" fmla="*/ 938 h 1318"/>
                <a:gd name="T22" fmla="*/ 425 w 1193"/>
                <a:gd name="T23" fmla="*/ 1093 h 1318"/>
                <a:gd name="T24" fmla="*/ 288 w 1193"/>
                <a:gd name="T25" fmla="*/ 1207 h 1318"/>
                <a:gd name="T26" fmla="*/ 144 w 1193"/>
                <a:gd name="T27" fmla="*/ 1282 h 1318"/>
                <a:gd name="T28" fmla="*/ 0 w 1193"/>
                <a:gd name="T29" fmla="*/ 1318 h 1318"/>
                <a:gd name="T30" fmla="*/ 298 w 1193"/>
                <a:gd name="T31" fmla="*/ 1280 h 1318"/>
                <a:gd name="T32" fmla="*/ 442 w 1193"/>
                <a:gd name="T33" fmla="*/ 1245 h 1318"/>
                <a:gd name="T34" fmla="*/ 586 w 1193"/>
                <a:gd name="T35" fmla="*/ 1171 h 1318"/>
                <a:gd name="T36" fmla="*/ 725 w 1193"/>
                <a:gd name="T37" fmla="*/ 1063 h 1318"/>
                <a:gd name="T38" fmla="*/ 855 w 1193"/>
                <a:gd name="T39" fmla="*/ 914 h 1318"/>
                <a:gd name="T40" fmla="*/ 969 w 1193"/>
                <a:gd name="T41" fmla="*/ 734 h 1318"/>
                <a:gd name="T42" fmla="*/ 1061 w 1193"/>
                <a:gd name="T43" fmla="*/ 522 h 1318"/>
                <a:gd name="T44" fmla="*/ 1193 w 1193"/>
                <a:gd name="T45" fmla="*/ 524 h 1318"/>
                <a:gd name="T46" fmla="*/ 1165 w 1193"/>
                <a:gd name="T47" fmla="*/ 404 h 1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93" h="1318">
                  <a:moveTo>
                    <a:pt x="1165" y="404"/>
                  </a:moveTo>
                  <a:lnTo>
                    <a:pt x="1127" y="276"/>
                  </a:lnTo>
                  <a:lnTo>
                    <a:pt x="1080" y="142"/>
                  </a:lnTo>
                  <a:lnTo>
                    <a:pt x="1021" y="0"/>
                  </a:lnTo>
                  <a:lnTo>
                    <a:pt x="933" y="130"/>
                  </a:lnTo>
                  <a:lnTo>
                    <a:pt x="834" y="262"/>
                  </a:lnTo>
                  <a:lnTo>
                    <a:pt x="725" y="392"/>
                  </a:lnTo>
                  <a:lnTo>
                    <a:pt x="605" y="522"/>
                  </a:lnTo>
                  <a:lnTo>
                    <a:pt x="761" y="522"/>
                  </a:lnTo>
                  <a:lnTo>
                    <a:pt x="669" y="746"/>
                  </a:lnTo>
                  <a:lnTo>
                    <a:pt x="555" y="938"/>
                  </a:lnTo>
                  <a:lnTo>
                    <a:pt x="425" y="1093"/>
                  </a:lnTo>
                  <a:lnTo>
                    <a:pt x="288" y="1207"/>
                  </a:lnTo>
                  <a:lnTo>
                    <a:pt x="144" y="1282"/>
                  </a:lnTo>
                  <a:lnTo>
                    <a:pt x="0" y="1318"/>
                  </a:lnTo>
                  <a:lnTo>
                    <a:pt x="298" y="1280"/>
                  </a:lnTo>
                  <a:lnTo>
                    <a:pt x="442" y="1245"/>
                  </a:lnTo>
                  <a:lnTo>
                    <a:pt x="586" y="1171"/>
                  </a:lnTo>
                  <a:lnTo>
                    <a:pt x="725" y="1063"/>
                  </a:lnTo>
                  <a:lnTo>
                    <a:pt x="855" y="914"/>
                  </a:lnTo>
                  <a:lnTo>
                    <a:pt x="969" y="734"/>
                  </a:lnTo>
                  <a:lnTo>
                    <a:pt x="1061" y="522"/>
                  </a:lnTo>
                  <a:lnTo>
                    <a:pt x="1193" y="524"/>
                  </a:lnTo>
                  <a:lnTo>
                    <a:pt x="1165" y="404"/>
                  </a:lnTo>
                  <a:close/>
                </a:path>
              </a:pathLst>
            </a:cu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a:lstStyle/>
            <a:p>
              <a:endParaRPr lang="zh-CN" altLang="en-US" kern="0">
                <a:solidFill>
                  <a:sysClr val="windowText" lastClr="000000"/>
                </a:solidFill>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125" name="矩形 98">
              <a:extLst>
                <a:ext uri="{FF2B5EF4-FFF2-40B4-BE49-F238E27FC236}">
                  <a16:creationId xmlns:a16="http://schemas.microsoft.com/office/drawing/2014/main" id="{C91AF1FF-38D5-4711-981C-979C487FC61E}"/>
                </a:ext>
              </a:extLst>
            </p:cNvPr>
            <p:cNvSpPr/>
            <p:nvPr/>
          </p:nvSpPr>
          <p:spPr>
            <a:xfrm>
              <a:off x="7459844" y="4731850"/>
              <a:ext cx="1877502" cy="369332"/>
            </a:xfrm>
            <a:prstGeom prst="rect">
              <a:avLst/>
            </a:prstGeom>
          </p:spPr>
          <p:txBody>
            <a:bodyPr wrap="none">
              <a:spAutoFit/>
            </a:bodyPr>
            <a:lstStyle/>
            <a:p>
              <a:r>
                <a:rPr lang="en-US" dirty="0">
                  <a:solidFill>
                    <a:srgbClr val="FF9900"/>
                  </a:solidFill>
                  <a:latin typeface="Arial" panose="020B0604020202020204" pitchFamily="34" charset="0"/>
                  <a:ea typeface="Microsoft YaHei" panose="020B0503020204020204" pitchFamily="34" charset="-122"/>
                  <a:cs typeface="+mn-ea"/>
                  <a:sym typeface="Arial" panose="020B0604020202020204" pitchFamily="34" charset="0"/>
                </a:rPr>
                <a:t>Vermiculite </a:t>
              </a:r>
              <a:r>
                <a:rPr lang="en-US" altLang="zh-CN" dirty="0">
                  <a:solidFill>
                    <a:srgbClr val="FF9900"/>
                  </a:solidFill>
                  <a:latin typeface="Arial" panose="020B0604020202020204" pitchFamily="34" charset="0"/>
                  <a:ea typeface="Microsoft YaHei" panose="020B0503020204020204" pitchFamily="34" charset="-122"/>
                  <a:cs typeface="+mn-ea"/>
                  <a:sym typeface="Arial" panose="020B0604020202020204" pitchFamily="34" charset="0"/>
                </a:rPr>
                <a:t>layer</a:t>
              </a:r>
              <a:endParaRPr lang="en-US" dirty="0">
                <a:solidFill>
                  <a:srgbClr val="FF9900"/>
                </a:solidFill>
                <a:latin typeface="Arial" panose="020B0604020202020204" pitchFamily="34" charset="0"/>
                <a:ea typeface="Microsoft YaHei" panose="020B0503020204020204" pitchFamily="34" charset="-122"/>
                <a:cs typeface="+mn-ea"/>
                <a:sym typeface="Arial" panose="020B0604020202020204" pitchFamily="34" charset="0"/>
              </a:endParaRPr>
            </a:p>
          </p:txBody>
        </p:sp>
        <p:pic>
          <p:nvPicPr>
            <p:cNvPr id="126" name="图片 99">
              <a:extLst>
                <a:ext uri="{FF2B5EF4-FFF2-40B4-BE49-F238E27FC236}">
                  <a16:creationId xmlns:a16="http://schemas.microsoft.com/office/drawing/2014/main" id="{52678A03-705F-4A3A-BDF4-EA59E16A77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97824" y="2406659"/>
              <a:ext cx="1108016" cy="1243781"/>
            </a:xfrm>
            <a:prstGeom prst="rect">
              <a:avLst/>
            </a:prstGeom>
          </p:spPr>
        </p:pic>
        <p:pic>
          <p:nvPicPr>
            <p:cNvPr id="127" name="图片 100">
              <a:extLst>
                <a:ext uri="{FF2B5EF4-FFF2-40B4-BE49-F238E27FC236}">
                  <a16:creationId xmlns:a16="http://schemas.microsoft.com/office/drawing/2014/main" id="{FA4D21C3-3211-4FB1-8D8B-47D52DB439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22363" y="2665252"/>
              <a:ext cx="1294461" cy="893710"/>
            </a:xfrm>
            <a:prstGeom prst="rect">
              <a:avLst/>
            </a:prstGeom>
          </p:spPr>
        </p:pic>
        <p:cxnSp>
          <p:nvCxnSpPr>
            <p:cNvPr id="128" name="直接连接符 101">
              <a:extLst>
                <a:ext uri="{FF2B5EF4-FFF2-40B4-BE49-F238E27FC236}">
                  <a16:creationId xmlns:a16="http://schemas.microsoft.com/office/drawing/2014/main" id="{669BDF47-8E97-40B2-80CF-63C818063D2A}"/>
                </a:ext>
              </a:extLst>
            </p:cNvPr>
            <p:cNvCxnSpPr/>
            <p:nvPr/>
          </p:nvCxnSpPr>
          <p:spPr>
            <a:xfrm>
              <a:off x="7754354" y="2469925"/>
              <a:ext cx="249160" cy="0"/>
            </a:xfrm>
            <a:prstGeom prst="line">
              <a:avLst/>
            </a:prstGeom>
            <a:ln w="19050">
              <a:solidFill>
                <a:srgbClr val="29942C"/>
              </a:solidFill>
            </a:ln>
          </p:spPr>
          <p:style>
            <a:lnRef idx="1">
              <a:schemeClr val="accent1"/>
            </a:lnRef>
            <a:fillRef idx="0">
              <a:schemeClr val="accent1"/>
            </a:fillRef>
            <a:effectRef idx="0">
              <a:schemeClr val="accent1"/>
            </a:effectRef>
            <a:fontRef idx="minor">
              <a:schemeClr val="tx1"/>
            </a:fontRef>
          </p:style>
        </p:cxnSp>
        <p:cxnSp>
          <p:nvCxnSpPr>
            <p:cNvPr id="129" name="直接连接符 102">
              <a:extLst>
                <a:ext uri="{FF2B5EF4-FFF2-40B4-BE49-F238E27FC236}">
                  <a16:creationId xmlns:a16="http://schemas.microsoft.com/office/drawing/2014/main" id="{10A96503-7A7A-4CB7-905B-9E19535BC924}"/>
                </a:ext>
              </a:extLst>
            </p:cNvPr>
            <p:cNvCxnSpPr/>
            <p:nvPr/>
          </p:nvCxnSpPr>
          <p:spPr>
            <a:xfrm>
              <a:off x="7974827" y="2477211"/>
              <a:ext cx="0" cy="92956"/>
            </a:xfrm>
            <a:prstGeom prst="line">
              <a:avLst/>
            </a:prstGeom>
            <a:ln w="19050">
              <a:solidFill>
                <a:srgbClr val="29942C"/>
              </a:solidFill>
            </a:ln>
          </p:spPr>
          <p:style>
            <a:lnRef idx="1">
              <a:schemeClr val="accent1"/>
            </a:lnRef>
            <a:fillRef idx="0">
              <a:schemeClr val="accent1"/>
            </a:fillRef>
            <a:effectRef idx="0">
              <a:schemeClr val="accent1"/>
            </a:effectRef>
            <a:fontRef idx="minor">
              <a:schemeClr val="tx1"/>
            </a:fontRef>
          </p:style>
        </p:cxnSp>
        <p:cxnSp>
          <p:nvCxnSpPr>
            <p:cNvPr id="130" name="直接连接符 103">
              <a:extLst>
                <a:ext uri="{FF2B5EF4-FFF2-40B4-BE49-F238E27FC236}">
                  <a16:creationId xmlns:a16="http://schemas.microsoft.com/office/drawing/2014/main" id="{F5113F5E-DCBB-41B9-994B-82C416602409}"/>
                </a:ext>
              </a:extLst>
            </p:cNvPr>
            <p:cNvCxnSpPr/>
            <p:nvPr/>
          </p:nvCxnSpPr>
          <p:spPr>
            <a:xfrm>
              <a:off x="7974827" y="2562881"/>
              <a:ext cx="193712" cy="0"/>
            </a:xfrm>
            <a:prstGeom prst="line">
              <a:avLst/>
            </a:prstGeom>
            <a:ln w="19050">
              <a:solidFill>
                <a:srgbClr val="29942C"/>
              </a:solidFill>
            </a:ln>
          </p:spPr>
          <p:style>
            <a:lnRef idx="1">
              <a:schemeClr val="accent1"/>
            </a:lnRef>
            <a:fillRef idx="0">
              <a:schemeClr val="accent1"/>
            </a:fillRef>
            <a:effectRef idx="0">
              <a:schemeClr val="accent1"/>
            </a:effectRef>
            <a:fontRef idx="minor">
              <a:schemeClr val="tx1"/>
            </a:fontRef>
          </p:style>
        </p:cxnSp>
        <p:cxnSp>
          <p:nvCxnSpPr>
            <p:cNvPr id="131" name="直接连接符 104">
              <a:extLst>
                <a:ext uri="{FF2B5EF4-FFF2-40B4-BE49-F238E27FC236}">
                  <a16:creationId xmlns:a16="http://schemas.microsoft.com/office/drawing/2014/main" id="{4D65057A-44BB-4401-929F-8D94F5EF7643}"/>
                </a:ext>
              </a:extLst>
            </p:cNvPr>
            <p:cNvCxnSpPr/>
            <p:nvPr/>
          </p:nvCxnSpPr>
          <p:spPr>
            <a:xfrm>
              <a:off x="8168539" y="2569005"/>
              <a:ext cx="0" cy="92956"/>
            </a:xfrm>
            <a:prstGeom prst="line">
              <a:avLst/>
            </a:prstGeom>
            <a:ln w="19050">
              <a:solidFill>
                <a:srgbClr val="29942C"/>
              </a:solidFill>
            </a:ln>
          </p:spPr>
          <p:style>
            <a:lnRef idx="1">
              <a:schemeClr val="accent1"/>
            </a:lnRef>
            <a:fillRef idx="0">
              <a:schemeClr val="accent1"/>
            </a:fillRef>
            <a:effectRef idx="0">
              <a:schemeClr val="accent1"/>
            </a:effectRef>
            <a:fontRef idx="minor">
              <a:schemeClr val="tx1"/>
            </a:fontRef>
          </p:style>
        </p:cxnSp>
        <p:cxnSp>
          <p:nvCxnSpPr>
            <p:cNvPr id="132" name="直接连接符 105">
              <a:extLst>
                <a:ext uri="{FF2B5EF4-FFF2-40B4-BE49-F238E27FC236}">
                  <a16:creationId xmlns:a16="http://schemas.microsoft.com/office/drawing/2014/main" id="{751F3BEA-9DAD-4C17-99BB-898E5743C45F}"/>
                </a:ext>
              </a:extLst>
            </p:cNvPr>
            <p:cNvCxnSpPr/>
            <p:nvPr/>
          </p:nvCxnSpPr>
          <p:spPr>
            <a:xfrm>
              <a:off x="8168539" y="2658318"/>
              <a:ext cx="193712" cy="0"/>
            </a:xfrm>
            <a:prstGeom prst="line">
              <a:avLst/>
            </a:prstGeom>
            <a:ln w="19050">
              <a:solidFill>
                <a:srgbClr val="29942C"/>
              </a:solidFill>
            </a:ln>
          </p:spPr>
          <p:style>
            <a:lnRef idx="1">
              <a:schemeClr val="accent1"/>
            </a:lnRef>
            <a:fillRef idx="0">
              <a:schemeClr val="accent1"/>
            </a:fillRef>
            <a:effectRef idx="0">
              <a:schemeClr val="accent1"/>
            </a:effectRef>
            <a:fontRef idx="minor">
              <a:schemeClr val="tx1"/>
            </a:fontRef>
          </p:style>
        </p:cxnSp>
        <p:cxnSp>
          <p:nvCxnSpPr>
            <p:cNvPr id="133" name="直接连接符 106">
              <a:extLst>
                <a:ext uri="{FF2B5EF4-FFF2-40B4-BE49-F238E27FC236}">
                  <a16:creationId xmlns:a16="http://schemas.microsoft.com/office/drawing/2014/main" id="{139B83EA-0557-420F-9E52-10C5A86811F1}"/>
                </a:ext>
              </a:extLst>
            </p:cNvPr>
            <p:cNvCxnSpPr/>
            <p:nvPr/>
          </p:nvCxnSpPr>
          <p:spPr>
            <a:xfrm>
              <a:off x="8351807" y="2659387"/>
              <a:ext cx="0" cy="92956"/>
            </a:xfrm>
            <a:prstGeom prst="line">
              <a:avLst/>
            </a:prstGeom>
            <a:ln w="19050">
              <a:solidFill>
                <a:srgbClr val="29942C"/>
              </a:solidFill>
            </a:ln>
          </p:spPr>
          <p:style>
            <a:lnRef idx="1">
              <a:schemeClr val="accent1"/>
            </a:lnRef>
            <a:fillRef idx="0">
              <a:schemeClr val="accent1"/>
            </a:fillRef>
            <a:effectRef idx="0">
              <a:schemeClr val="accent1"/>
            </a:effectRef>
            <a:fontRef idx="minor">
              <a:schemeClr val="tx1"/>
            </a:fontRef>
          </p:style>
        </p:cxnSp>
        <p:cxnSp>
          <p:nvCxnSpPr>
            <p:cNvPr id="134" name="直接连接符 107">
              <a:extLst>
                <a:ext uri="{FF2B5EF4-FFF2-40B4-BE49-F238E27FC236}">
                  <a16:creationId xmlns:a16="http://schemas.microsoft.com/office/drawing/2014/main" id="{057336D9-8475-4438-9B4B-1AEA88324727}"/>
                </a:ext>
              </a:extLst>
            </p:cNvPr>
            <p:cNvCxnSpPr/>
            <p:nvPr/>
          </p:nvCxnSpPr>
          <p:spPr>
            <a:xfrm>
              <a:off x="8347212" y="2752343"/>
              <a:ext cx="193712" cy="0"/>
            </a:xfrm>
            <a:prstGeom prst="line">
              <a:avLst/>
            </a:prstGeom>
            <a:ln w="19050">
              <a:solidFill>
                <a:srgbClr val="29942C"/>
              </a:solidFill>
            </a:ln>
          </p:spPr>
          <p:style>
            <a:lnRef idx="1">
              <a:schemeClr val="accent1"/>
            </a:lnRef>
            <a:fillRef idx="0">
              <a:schemeClr val="accent1"/>
            </a:fillRef>
            <a:effectRef idx="0">
              <a:schemeClr val="accent1"/>
            </a:effectRef>
            <a:fontRef idx="minor">
              <a:schemeClr val="tx1"/>
            </a:fontRef>
          </p:style>
        </p:cxnSp>
        <p:cxnSp>
          <p:nvCxnSpPr>
            <p:cNvPr id="135" name="直接连接符 108">
              <a:extLst>
                <a:ext uri="{FF2B5EF4-FFF2-40B4-BE49-F238E27FC236}">
                  <a16:creationId xmlns:a16="http://schemas.microsoft.com/office/drawing/2014/main" id="{4E27EFA0-B10A-4660-B572-F129BD0B662C}"/>
                </a:ext>
              </a:extLst>
            </p:cNvPr>
            <p:cNvCxnSpPr/>
            <p:nvPr/>
          </p:nvCxnSpPr>
          <p:spPr>
            <a:xfrm>
              <a:off x="8540924" y="2751181"/>
              <a:ext cx="0" cy="92956"/>
            </a:xfrm>
            <a:prstGeom prst="line">
              <a:avLst/>
            </a:prstGeom>
            <a:ln w="19050">
              <a:solidFill>
                <a:srgbClr val="29942C"/>
              </a:solidFill>
            </a:ln>
          </p:spPr>
          <p:style>
            <a:lnRef idx="1">
              <a:schemeClr val="accent1"/>
            </a:lnRef>
            <a:fillRef idx="0">
              <a:schemeClr val="accent1"/>
            </a:fillRef>
            <a:effectRef idx="0">
              <a:schemeClr val="accent1"/>
            </a:effectRef>
            <a:fontRef idx="minor">
              <a:schemeClr val="tx1"/>
            </a:fontRef>
          </p:style>
        </p:cxnSp>
        <p:cxnSp>
          <p:nvCxnSpPr>
            <p:cNvPr id="136" name="直接连接符 109">
              <a:extLst>
                <a:ext uri="{FF2B5EF4-FFF2-40B4-BE49-F238E27FC236}">
                  <a16:creationId xmlns:a16="http://schemas.microsoft.com/office/drawing/2014/main" id="{E70A1AD3-2445-445B-A26F-F33C8547C326}"/>
                </a:ext>
              </a:extLst>
            </p:cNvPr>
            <p:cNvCxnSpPr/>
            <p:nvPr/>
          </p:nvCxnSpPr>
          <p:spPr>
            <a:xfrm>
              <a:off x="8540924" y="2844137"/>
              <a:ext cx="193712" cy="0"/>
            </a:xfrm>
            <a:prstGeom prst="line">
              <a:avLst/>
            </a:prstGeom>
            <a:ln w="19050">
              <a:solidFill>
                <a:srgbClr val="29942C"/>
              </a:solidFill>
            </a:ln>
          </p:spPr>
          <p:style>
            <a:lnRef idx="1">
              <a:schemeClr val="accent1"/>
            </a:lnRef>
            <a:fillRef idx="0">
              <a:schemeClr val="accent1"/>
            </a:fillRef>
            <a:effectRef idx="0">
              <a:schemeClr val="accent1"/>
            </a:effectRef>
            <a:fontRef idx="minor">
              <a:schemeClr val="tx1"/>
            </a:fontRef>
          </p:style>
        </p:cxnSp>
        <p:cxnSp>
          <p:nvCxnSpPr>
            <p:cNvPr id="137" name="直接连接符 110">
              <a:extLst>
                <a:ext uri="{FF2B5EF4-FFF2-40B4-BE49-F238E27FC236}">
                  <a16:creationId xmlns:a16="http://schemas.microsoft.com/office/drawing/2014/main" id="{8A5EE97F-6E97-458A-A241-CE9CA96634AA}"/>
                </a:ext>
              </a:extLst>
            </p:cNvPr>
            <p:cNvCxnSpPr/>
            <p:nvPr/>
          </p:nvCxnSpPr>
          <p:spPr>
            <a:xfrm>
              <a:off x="8725942" y="2846387"/>
              <a:ext cx="0" cy="92956"/>
            </a:xfrm>
            <a:prstGeom prst="line">
              <a:avLst/>
            </a:prstGeom>
            <a:ln w="19050">
              <a:solidFill>
                <a:srgbClr val="29942C"/>
              </a:solidFill>
            </a:ln>
          </p:spPr>
          <p:style>
            <a:lnRef idx="1">
              <a:schemeClr val="accent1"/>
            </a:lnRef>
            <a:fillRef idx="0">
              <a:schemeClr val="accent1"/>
            </a:fillRef>
            <a:effectRef idx="0">
              <a:schemeClr val="accent1"/>
            </a:effectRef>
            <a:fontRef idx="minor">
              <a:schemeClr val="tx1"/>
            </a:fontRef>
          </p:style>
        </p:cxnSp>
        <p:cxnSp>
          <p:nvCxnSpPr>
            <p:cNvPr id="138" name="直接连接符 111">
              <a:extLst>
                <a:ext uri="{FF2B5EF4-FFF2-40B4-BE49-F238E27FC236}">
                  <a16:creationId xmlns:a16="http://schemas.microsoft.com/office/drawing/2014/main" id="{C280C076-913C-439D-84A6-8E8C386EC7AF}"/>
                </a:ext>
              </a:extLst>
            </p:cNvPr>
            <p:cNvCxnSpPr/>
            <p:nvPr/>
          </p:nvCxnSpPr>
          <p:spPr>
            <a:xfrm>
              <a:off x="8725942" y="2936006"/>
              <a:ext cx="268664" cy="0"/>
            </a:xfrm>
            <a:prstGeom prst="line">
              <a:avLst/>
            </a:prstGeom>
            <a:ln w="19050">
              <a:solidFill>
                <a:srgbClr val="29942C"/>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39" name="直接连接符 112">
              <a:extLst>
                <a:ext uri="{FF2B5EF4-FFF2-40B4-BE49-F238E27FC236}">
                  <a16:creationId xmlns:a16="http://schemas.microsoft.com/office/drawing/2014/main" id="{AD1F025B-E997-4A4B-8F6A-38B5385E359F}"/>
                </a:ext>
              </a:extLst>
            </p:cNvPr>
            <p:cNvCxnSpPr/>
            <p:nvPr/>
          </p:nvCxnSpPr>
          <p:spPr>
            <a:xfrm>
              <a:off x="7889252" y="2122473"/>
              <a:ext cx="0" cy="314476"/>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140" name="直接连接符 113">
              <a:extLst>
                <a:ext uri="{FF2B5EF4-FFF2-40B4-BE49-F238E27FC236}">
                  <a16:creationId xmlns:a16="http://schemas.microsoft.com/office/drawing/2014/main" id="{CEA5FB8A-4980-40AE-881C-FE4753FBB9D0}"/>
                </a:ext>
              </a:extLst>
            </p:cNvPr>
            <p:cNvCxnSpPr/>
            <p:nvPr/>
          </p:nvCxnSpPr>
          <p:spPr>
            <a:xfrm>
              <a:off x="7889252" y="2494935"/>
              <a:ext cx="0" cy="314476"/>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141" name="直接连接符 114">
              <a:extLst>
                <a:ext uri="{FF2B5EF4-FFF2-40B4-BE49-F238E27FC236}">
                  <a16:creationId xmlns:a16="http://schemas.microsoft.com/office/drawing/2014/main" id="{481F185B-A3CF-449D-884C-F7643791A3C8}"/>
                </a:ext>
              </a:extLst>
            </p:cNvPr>
            <p:cNvCxnSpPr/>
            <p:nvPr/>
          </p:nvCxnSpPr>
          <p:spPr>
            <a:xfrm>
              <a:off x="7891965" y="2867916"/>
              <a:ext cx="0" cy="314476"/>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142" name="直接连接符 115">
              <a:extLst>
                <a:ext uri="{FF2B5EF4-FFF2-40B4-BE49-F238E27FC236}">
                  <a16:creationId xmlns:a16="http://schemas.microsoft.com/office/drawing/2014/main" id="{0F0D195F-0CBC-4DC8-867E-7A488DE43250}"/>
                </a:ext>
              </a:extLst>
            </p:cNvPr>
            <p:cNvCxnSpPr/>
            <p:nvPr/>
          </p:nvCxnSpPr>
          <p:spPr>
            <a:xfrm>
              <a:off x="7891965" y="3240378"/>
              <a:ext cx="0" cy="314476"/>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143" name="直接连接符 116">
              <a:extLst>
                <a:ext uri="{FF2B5EF4-FFF2-40B4-BE49-F238E27FC236}">
                  <a16:creationId xmlns:a16="http://schemas.microsoft.com/office/drawing/2014/main" id="{707F42BC-E6F8-4D15-95E0-1EAAFF682923}"/>
                </a:ext>
              </a:extLst>
            </p:cNvPr>
            <p:cNvCxnSpPr/>
            <p:nvPr/>
          </p:nvCxnSpPr>
          <p:spPr>
            <a:xfrm>
              <a:off x="7893342" y="3612554"/>
              <a:ext cx="0" cy="314476"/>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144" name="直接连接符 117">
              <a:extLst>
                <a:ext uri="{FF2B5EF4-FFF2-40B4-BE49-F238E27FC236}">
                  <a16:creationId xmlns:a16="http://schemas.microsoft.com/office/drawing/2014/main" id="{811C646F-289A-4B54-A7E1-B5A017DA8B31}"/>
                </a:ext>
              </a:extLst>
            </p:cNvPr>
            <p:cNvCxnSpPr/>
            <p:nvPr/>
          </p:nvCxnSpPr>
          <p:spPr>
            <a:xfrm>
              <a:off x="7893342" y="3989875"/>
              <a:ext cx="0" cy="314476"/>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145" name="直接连接符 118">
              <a:extLst>
                <a:ext uri="{FF2B5EF4-FFF2-40B4-BE49-F238E27FC236}">
                  <a16:creationId xmlns:a16="http://schemas.microsoft.com/office/drawing/2014/main" id="{4F1FE925-D3D9-41C3-BB28-C723A5E186C1}"/>
                </a:ext>
              </a:extLst>
            </p:cNvPr>
            <p:cNvCxnSpPr/>
            <p:nvPr/>
          </p:nvCxnSpPr>
          <p:spPr>
            <a:xfrm>
              <a:off x="7896055" y="4362856"/>
              <a:ext cx="0" cy="314476"/>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146" name="直接连接符 119">
              <a:extLst>
                <a:ext uri="{FF2B5EF4-FFF2-40B4-BE49-F238E27FC236}">
                  <a16:creationId xmlns:a16="http://schemas.microsoft.com/office/drawing/2014/main" id="{71E0340E-0E90-4333-98D7-8233192808A6}"/>
                </a:ext>
              </a:extLst>
            </p:cNvPr>
            <p:cNvCxnSpPr/>
            <p:nvPr/>
          </p:nvCxnSpPr>
          <p:spPr>
            <a:xfrm>
              <a:off x="8065012" y="2217306"/>
              <a:ext cx="0" cy="314476"/>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147" name="直接连接符 120">
              <a:extLst>
                <a:ext uri="{FF2B5EF4-FFF2-40B4-BE49-F238E27FC236}">
                  <a16:creationId xmlns:a16="http://schemas.microsoft.com/office/drawing/2014/main" id="{999F53B0-CA3B-470C-B58F-55D403B2A114}"/>
                </a:ext>
              </a:extLst>
            </p:cNvPr>
            <p:cNvCxnSpPr/>
            <p:nvPr/>
          </p:nvCxnSpPr>
          <p:spPr>
            <a:xfrm>
              <a:off x="8065012" y="2589768"/>
              <a:ext cx="0" cy="314476"/>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148" name="直接连接符 121">
              <a:extLst>
                <a:ext uri="{FF2B5EF4-FFF2-40B4-BE49-F238E27FC236}">
                  <a16:creationId xmlns:a16="http://schemas.microsoft.com/office/drawing/2014/main" id="{8BE3FC0D-9C29-4DD4-B0FE-BDA008974C8D}"/>
                </a:ext>
              </a:extLst>
            </p:cNvPr>
            <p:cNvCxnSpPr/>
            <p:nvPr/>
          </p:nvCxnSpPr>
          <p:spPr>
            <a:xfrm>
              <a:off x="8067725" y="2962749"/>
              <a:ext cx="0" cy="314476"/>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149" name="直接连接符 122">
              <a:extLst>
                <a:ext uri="{FF2B5EF4-FFF2-40B4-BE49-F238E27FC236}">
                  <a16:creationId xmlns:a16="http://schemas.microsoft.com/office/drawing/2014/main" id="{9E916F72-C6E7-46BF-9C8F-D03F60F85742}"/>
                </a:ext>
              </a:extLst>
            </p:cNvPr>
            <p:cNvCxnSpPr/>
            <p:nvPr/>
          </p:nvCxnSpPr>
          <p:spPr>
            <a:xfrm>
              <a:off x="8067725" y="3335211"/>
              <a:ext cx="0" cy="314476"/>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150" name="直接连接符 123">
              <a:extLst>
                <a:ext uri="{FF2B5EF4-FFF2-40B4-BE49-F238E27FC236}">
                  <a16:creationId xmlns:a16="http://schemas.microsoft.com/office/drawing/2014/main" id="{693A5AEB-E0AC-4FD2-88AA-C03EDB6A8CC3}"/>
                </a:ext>
              </a:extLst>
            </p:cNvPr>
            <p:cNvCxnSpPr/>
            <p:nvPr/>
          </p:nvCxnSpPr>
          <p:spPr>
            <a:xfrm>
              <a:off x="8069102" y="3707387"/>
              <a:ext cx="0" cy="314476"/>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151" name="直接连接符 124">
              <a:extLst>
                <a:ext uri="{FF2B5EF4-FFF2-40B4-BE49-F238E27FC236}">
                  <a16:creationId xmlns:a16="http://schemas.microsoft.com/office/drawing/2014/main" id="{D0AE2A67-23EF-409D-AC55-6ABE9973F39F}"/>
                </a:ext>
              </a:extLst>
            </p:cNvPr>
            <p:cNvCxnSpPr/>
            <p:nvPr/>
          </p:nvCxnSpPr>
          <p:spPr>
            <a:xfrm>
              <a:off x="8069102" y="4084708"/>
              <a:ext cx="0" cy="314476"/>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152" name="直接连接符 125">
              <a:extLst>
                <a:ext uri="{FF2B5EF4-FFF2-40B4-BE49-F238E27FC236}">
                  <a16:creationId xmlns:a16="http://schemas.microsoft.com/office/drawing/2014/main" id="{3C531BBB-9F45-4157-9E52-E8D62675E6C6}"/>
                </a:ext>
              </a:extLst>
            </p:cNvPr>
            <p:cNvCxnSpPr/>
            <p:nvPr/>
          </p:nvCxnSpPr>
          <p:spPr>
            <a:xfrm>
              <a:off x="8071815" y="4457689"/>
              <a:ext cx="0" cy="219643"/>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153" name="直接连接符 126">
              <a:extLst>
                <a:ext uri="{FF2B5EF4-FFF2-40B4-BE49-F238E27FC236}">
                  <a16:creationId xmlns:a16="http://schemas.microsoft.com/office/drawing/2014/main" id="{624F3B3E-306F-471A-9093-55807D243B18}"/>
                </a:ext>
              </a:extLst>
            </p:cNvPr>
            <p:cNvCxnSpPr/>
            <p:nvPr/>
          </p:nvCxnSpPr>
          <p:spPr>
            <a:xfrm>
              <a:off x="8248201" y="2311473"/>
              <a:ext cx="0" cy="314476"/>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154" name="直接连接符 127">
              <a:extLst>
                <a:ext uri="{FF2B5EF4-FFF2-40B4-BE49-F238E27FC236}">
                  <a16:creationId xmlns:a16="http://schemas.microsoft.com/office/drawing/2014/main" id="{A6021E77-FFBD-488C-87C2-C688B866D000}"/>
                </a:ext>
              </a:extLst>
            </p:cNvPr>
            <p:cNvCxnSpPr/>
            <p:nvPr/>
          </p:nvCxnSpPr>
          <p:spPr>
            <a:xfrm>
              <a:off x="8248201" y="2683935"/>
              <a:ext cx="0" cy="314476"/>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155" name="直接连接符 128">
              <a:extLst>
                <a:ext uri="{FF2B5EF4-FFF2-40B4-BE49-F238E27FC236}">
                  <a16:creationId xmlns:a16="http://schemas.microsoft.com/office/drawing/2014/main" id="{22987A4E-1020-4D41-A134-53799145301C}"/>
                </a:ext>
              </a:extLst>
            </p:cNvPr>
            <p:cNvCxnSpPr/>
            <p:nvPr/>
          </p:nvCxnSpPr>
          <p:spPr>
            <a:xfrm>
              <a:off x="8250914" y="3056916"/>
              <a:ext cx="0" cy="314476"/>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156" name="直接连接符 129">
              <a:extLst>
                <a:ext uri="{FF2B5EF4-FFF2-40B4-BE49-F238E27FC236}">
                  <a16:creationId xmlns:a16="http://schemas.microsoft.com/office/drawing/2014/main" id="{C9CDB3F8-88DB-48ED-A62A-12D4B48D0384}"/>
                </a:ext>
              </a:extLst>
            </p:cNvPr>
            <p:cNvCxnSpPr/>
            <p:nvPr/>
          </p:nvCxnSpPr>
          <p:spPr>
            <a:xfrm>
              <a:off x="8250914" y="3429378"/>
              <a:ext cx="0" cy="314476"/>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157" name="直接连接符 130">
              <a:extLst>
                <a:ext uri="{FF2B5EF4-FFF2-40B4-BE49-F238E27FC236}">
                  <a16:creationId xmlns:a16="http://schemas.microsoft.com/office/drawing/2014/main" id="{4B0D3A4C-E608-49CD-9181-E8CB06B5F380}"/>
                </a:ext>
              </a:extLst>
            </p:cNvPr>
            <p:cNvCxnSpPr/>
            <p:nvPr/>
          </p:nvCxnSpPr>
          <p:spPr>
            <a:xfrm>
              <a:off x="8252291" y="3801554"/>
              <a:ext cx="0" cy="314476"/>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158" name="直接连接符 131">
              <a:extLst>
                <a:ext uri="{FF2B5EF4-FFF2-40B4-BE49-F238E27FC236}">
                  <a16:creationId xmlns:a16="http://schemas.microsoft.com/office/drawing/2014/main" id="{92B29A42-CD74-4CA6-BC4A-BF540A9DE71D}"/>
                </a:ext>
              </a:extLst>
            </p:cNvPr>
            <p:cNvCxnSpPr/>
            <p:nvPr/>
          </p:nvCxnSpPr>
          <p:spPr>
            <a:xfrm>
              <a:off x="8252291" y="4178875"/>
              <a:ext cx="0" cy="314476"/>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159" name="直接连接符 132">
              <a:extLst>
                <a:ext uri="{FF2B5EF4-FFF2-40B4-BE49-F238E27FC236}">
                  <a16:creationId xmlns:a16="http://schemas.microsoft.com/office/drawing/2014/main" id="{3BAA1922-3F80-4236-BEA4-0C0B64600232}"/>
                </a:ext>
              </a:extLst>
            </p:cNvPr>
            <p:cNvCxnSpPr/>
            <p:nvPr/>
          </p:nvCxnSpPr>
          <p:spPr>
            <a:xfrm>
              <a:off x="8255004" y="4551856"/>
              <a:ext cx="0" cy="175568"/>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160" name="直接连接符 133">
              <a:extLst>
                <a:ext uri="{FF2B5EF4-FFF2-40B4-BE49-F238E27FC236}">
                  <a16:creationId xmlns:a16="http://schemas.microsoft.com/office/drawing/2014/main" id="{1EFF3A03-E7B8-4C19-A23C-0DB4128A6BB1}"/>
                </a:ext>
              </a:extLst>
            </p:cNvPr>
            <p:cNvCxnSpPr/>
            <p:nvPr/>
          </p:nvCxnSpPr>
          <p:spPr>
            <a:xfrm>
              <a:off x="8431953" y="2406306"/>
              <a:ext cx="0" cy="314476"/>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161" name="直接连接符 134">
              <a:extLst>
                <a:ext uri="{FF2B5EF4-FFF2-40B4-BE49-F238E27FC236}">
                  <a16:creationId xmlns:a16="http://schemas.microsoft.com/office/drawing/2014/main" id="{214C1DC5-E32A-4FDE-86C8-629314FD3734}"/>
                </a:ext>
              </a:extLst>
            </p:cNvPr>
            <p:cNvCxnSpPr/>
            <p:nvPr/>
          </p:nvCxnSpPr>
          <p:spPr>
            <a:xfrm>
              <a:off x="8431953" y="2778768"/>
              <a:ext cx="0" cy="314476"/>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162" name="直接连接符 135">
              <a:extLst>
                <a:ext uri="{FF2B5EF4-FFF2-40B4-BE49-F238E27FC236}">
                  <a16:creationId xmlns:a16="http://schemas.microsoft.com/office/drawing/2014/main" id="{09C503BE-AA96-4375-9CF6-DC87453883DD}"/>
                </a:ext>
              </a:extLst>
            </p:cNvPr>
            <p:cNvCxnSpPr/>
            <p:nvPr/>
          </p:nvCxnSpPr>
          <p:spPr>
            <a:xfrm>
              <a:off x="8434666" y="3151749"/>
              <a:ext cx="0" cy="314476"/>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163" name="直接连接符 136">
              <a:extLst>
                <a:ext uri="{FF2B5EF4-FFF2-40B4-BE49-F238E27FC236}">
                  <a16:creationId xmlns:a16="http://schemas.microsoft.com/office/drawing/2014/main" id="{89CFBACC-96B1-4DB1-93EA-4EDA38164428}"/>
                </a:ext>
              </a:extLst>
            </p:cNvPr>
            <p:cNvCxnSpPr/>
            <p:nvPr/>
          </p:nvCxnSpPr>
          <p:spPr>
            <a:xfrm>
              <a:off x="8434666" y="3524211"/>
              <a:ext cx="0" cy="314476"/>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164" name="直接连接符 137">
              <a:extLst>
                <a:ext uri="{FF2B5EF4-FFF2-40B4-BE49-F238E27FC236}">
                  <a16:creationId xmlns:a16="http://schemas.microsoft.com/office/drawing/2014/main" id="{D4F0190C-6002-4677-A108-6A432284B040}"/>
                </a:ext>
              </a:extLst>
            </p:cNvPr>
            <p:cNvCxnSpPr/>
            <p:nvPr/>
          </p:nvCxnSpPr>
          <p:spPr>
            <a:xfrm>
              <a:off x="8436043" y="3896387"/>
              <a:ext cx="0" cy="314476"/>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165" name="直接连接符 138">
              <a:extLst>
                <a:ext uri="{FF2B5EF4-FFF2-40B4-BE49-F238E27FC236}">
                  <a16:creationId xmlns:a16="http://schemas.microsoft.com/office/drawing/2014/main" id="{B9FA1A9E-D8A3-4D0F-B952-4ED340CB213A}"/>
                </a:ext>
              </a:extLst>
            </p:cNvPr>
            <p:cNvCxnSpPr/>
            <p:nvPr/>
          </p:nvCxnSpPr>
          <p:spPr>
            <a:xfrm>
              <a:off x="8436043" y="4273708"/>
              <a:ext cx="0" cy="314476"/>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166" name="直接连接符 139">
              <a:extLst>
                <a:ext uri="{FF2B5EF4-FFF2-40B4-BE49-F238E27FC236}">
                  <a16:creationId xmlns:a16="http://schemas.microsoft.com/office/drawing/2014/main" id="{F6F4F5D1-01BB-4975-AEFC-988A62F81AAA}"/>
                </a:ext>
              </a:extLst>
            </p:cNvPr>
            <p:cNvCxnSpPr/>
            <p:nvPr/>
          </p:nvCxnSpPr>
          <p:spPr>
            <a:xfrm>
              <a:off x="8629399" y="2499043"/>
              <a:ext cx="0" cy="314476"/>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167" name="直接连接符 140">
              <a:extLst>
                <a:ext uri="{FF2B5EF4-FFF2-40B4-BE49-F238E27FC236}">
                  <a16:creationId xmlns:a16="http://schemas.microsoft.com/office/drawing/2014/main" id="{02974D8A-5F49-4840-B312-1CBC4B30828E}"/>
                </a:ext>
              </a:extLst>
            </p:cNvPr>
            <p:cNvCxnSpPr/>
            <p:nvPr/>
          </p:nvCxnSpPr>
          <p:spPr>
            <a:xfrm>
              <a:off x="8629399" y="2871505"/>
              <a:ext cx="0" cy="314476"/>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168" name="直接连接符 141">
              <a:extLst>
                <a:ext uri="{FF2B5EF4-FFF2-40B4-BE49-F238E27FC236}">
                  <a16:creationId xmlns:a16="http://schemas.microsoft.com/office/drawing/2014/main" id="{9137898E-25ED-4EA8-9DEC-4EAC0F0F9A2A}"/>
                </a:ext>
              </a:extLst>
            </p:cNvPr>
            <p:cNvCxnSpPr/>
            <p:nvPr/>
          </p:nvCxnSpPr>
          <p:spPr>
            <a:xfrm>
              <a:off x="8632112" y="3244486"/>
              <a:ext cx="0" cy="314476"/>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169" name="直接连接符 142">
              <a:extLst>
                <a:ext uri="{FF2B5EF4-FFF2-40B4-BE49-F238E27FC236}">
                  <a16:creationId xmlns:a16="http://schemas.microsoft.com/office/drawing/2014/main" id="{7FAF977E-C344-4C6C-A352-539530E111C2}"/>
                </a:ext>
              </a:extLst>
            </p:cNvPr>
            <p:cNvCxnSpPr/>
            <p:nvPr/>
          </p:nvCxnSpPr>
          <p:spPr>
            <a:xfrm>
              <a:off x="8632112" y="3616948"/>
              <a:ext cx="0" cy="314476"/>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170" name="直接连接符 143">
              <a:extLst>
                <a:ext uri="{FF2B5EF4-FFF2-40B4-BE49-F238E27FC236}">
                  <a16:creationId xmlns:a16="http://schemas.microsoft.com/office/drawing/2014/main" id="{375F754E-CCEB-42AA-8F61-B02928484D07}"/>
                </a:ext>
              </a:extLst>
            </p:cNvPr>
            <p:cNvCxnSpPr/>
            <p:nvPr/>
          </p:nvCxnSpPr>
          <p:spPr>
            <a:xfrm>
              <a:off x="8633489" y="3989124"/>
              <a:ext cx="0" cy="314476"/>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171" name="直接连接符 144">
              <a:extLst>
                <a:ext uri="{FF2B5EF4-FFF2-40B4-BE49-F238E27FC236}">
                  <a16:creationId xmlns:a16="http://schemas.microsoft.com/office/drawing/2014/main" id="{80FB6CAE-8E29-482A-B0E8-5FB63749EE7F}"/>
                </a:ext>
              </a:extLst>
            </p:cNvPr>
            <p:cNvCxnSpPr/>
            <p:nvPr/>
          </p:nvCxnSpPr>
          <p:spPr>
            <a:xfrm>
              <a:off x="8633489" y="4366445"/>
              <a:ext cx="0" cy="314476"/>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172" name="直接连接符 145">
              <a:extLst>
                <a:ext uri="{FF2B5EF4-FFF2-40B4-BE49-F238E27FC236}">
                  <a16:creationId xmlns:a16="http://schemas.microsoft.com/office/drawing/2014/main" id="{7DE62BBB-8C93-4D5F-834B-B3537ECDB7D5}"/>
                </a:ext>
              </a:extLst>
            </p:cNvPr>
            <p:cNvCxnSpPr/>
            <p:nvPr/>
          </p:nvCxnSpPr>
          <p:spPr>
            <a:xfrm>
              <a:off x="8822204" y="2593876"/>
              <a:ext cx="0" cy="314476"/>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173" name="直接连接符 146">
              <a:extLst>
                <a:ext uri="{FF2B5EF4-FFF2-40B4-BE49-F238E27FC236}">
                  <a16:creationId xmlns:a16="http://schemas.microsoft.com/office/drawing/2014/main" id="{0A99C3A2-E9A5-46C3-8A64-84A37739C118}"/>
                </a:ext>
              </a:extLst>
            </p:cNvPr>
            <p:cNvCxnSpPr/>
            <p:nvPr/>
          </p:nvCxnSpPr>
          <p:spPr>
            <a:xfrm>
              <a:off x="8822204" y="2966338"/>
              <a:ext cx="0" cy="314476"/>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174" name="直接连接符 147">
              <a:extLst>
                <a:ext uri="{FF2B5EF4-FFF2-40B4-BE49-F238E27FC236}">
                  <a16:creationId xmlns:a16="http://schemas.microsoft.com/office/drawing/2014/main" id="{820C3B85-24E6-4467-9891-C98EB6C9C45A}"/>
                </a:ext>
              </a:extLst>
            </p:cNvPr>
            <p:cNvCxnSpPr/>
            <p:nvPr/>
          </p:nvCxnSpPr>
          <p:spPr>
            <a:xfrm>
              <a:off x="8824917" y="3339319"/>
              <a:ext cx="0" cy="314476"/>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175" name="直接连接符 148">
              <a:extLst>
                <a:ext uri="{FF2B5EF4-FFF2-40B4-BE49-F238E27FC236}">
                  <a16:creationId xmlns:a16="http://schemas.microsoft.com/office/drawing/2014/main" id="{72DCE5E4-C619-486E-B95D-3AFC6010C95C}"/>
                </a:ext>
              </a:extLst>
            </p:cNvPr>
            <p:cNvCxnSpPr/>
            <p:nvPr/>
          </p:nvCxnSpPr>
          <p:spPr>
            <a:xfrm>
              <a:off x="8824917" y="3711781"/>
              <a:ext cx="0" cy="314476"/>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176" name="直接连接符 149">
              <a:extLst>
                <a:ext uri="{FF2B5EF4-FFF2-40B4-BE49-F238E27FC236}">
                  <a16:creationId xmlns:a16="http://schemas.microsoft.com/office/drawing/2014/main" id="{9C615800-433E-4F32-892F-3422168C1043}"/>
                </a:ext>
              </a:extLst>
            </p:cNvPr>
            <p:cNvCxnSpPr/>
            <p:nvPr/>
          </p:nvCxnSpPr>
          <p:spPr>
            <a:xfrm>
              <a:off x="8826294" y="4083957"/>
              <a:ext cx="0" cy="314476"/>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177" name="直接连接符 150">
              <a:extLst>
                <a:ext uri="{FF2B5EF4-FFF2-40B4-BE49-F238E27FC236}">
                  <a16:creationId xmlns:a16="http://schemas.microsoft.com/office/drawing/2014/main" id="{A077B085-0188-4A1B-BC9F-B47AC978E0F0}"/>
                </a:ext>
              </a:extLst>
            </p:cNvPr>
            <p:cNvCxnSpPr/>
            <p:nvPr/>
          </p:nvCxnSpPr>
          <p:spPr>
            <a:xfrm>
              <a:off x="8826294" y="4461278"/>
              <a:ext cx="0" cy="266146"/>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178" name="直接连接符 151">
              <a:extLst>
                <a:ext uri="{FF2B5EF4-FFF2-40B4-BE49-F238E27FC236}">
                  <a16:creationId xmlns:a16="http://schemas.microsoft.com/office/drawing/2014/main" id="{888096B4-1571-4185-BD5E-16672E0F9519}"/>
                </a:ext>
              </a:extLst>
            </p:cNvPr>
            <p:cNvCxnSpPr/>
            <p:nvPr/>
          </p:nvCxnSpPr>
          <p:spPr>
            <a:xfrm>
              <a:off x="7754354" y="3586870"/>
              <a:ext cx="249160" cy="0"/>
            </a:xfrm>
            <a:prstGeom prst="line">
              <a:avLst/>
            </a:prstGeom>
            <a:ln w="19050">
              <a:solidFill>
                <a:srgbClr val="29942C"/>
              </a:solidFill>
              <a:headEnd type="triangle"/>
            </a:ln>
          </p:spPr>
          <p:style>
            <a:lnRef idx="1">
              <a:schemeClr val="accent1"/>
            </a:lnRef>
            <a:fillRef idx="0">
              <a:schemeClr val="accent1"/>
            </a:fillRef>
            <a:effectRef idx="0">
              <a:schemeClr val="accent1"/>
            </a:effectRef>
            <a:fontRef idx="minor">
              <a:schemeClr val="tx1"/>
            </a:fontRef>
          </p:style>
        </p:cxnSp>
        <p:cxnSp>
          <p:nvCxnSpPr>
            <p:cNvPr id="179" name="直接连接符 152">
              <a:extLst>
                <a:ext uri="{FF2B5EF4-FFF2-40B4-BE49-F238E27FC236}">
                  <a16:creationId xmlns:a16="http://schemas.microsoft.com/office/drawing/2014/main" id="{C0695667-D46F-4B3D-BB00-53D4BC26A3E5}"/>
                </a:ext>
              </a:extLst>
            </p:cNvPr>
            <p:cNvCxnSpPr/>
            <p:nvPr/>
          </p:nvCxnSpPr>
          <p:spPr>
            <a:xfrm>
              <a:off x="8003514" y="3590513"/>
              <a:ext cx="0" cy="92956"/>
            </a:xfrm>
            <a:prstGeom prst="line">
              <a:avLst/>
            </a:prstGeom>
            <a:ln w="19050">
              <a:solidFill>
                <a:srgbClr val="29942C"/>
              </a:solidFill>
            </a:ln>
          </p:spPr>
          <p:style>
            <a:lnRef idx="1">
              <a:schemeClr val="accent1"/>
            </a:lnRef>
            <a:fillRef idx="0">
              <a:schemeClr val="accent1"/>
            </a:fillRef>
            <a:effectRef idx="0">
              <a:schemeClr val="accent1"/>
            </a:effectRef>
            <a:fontRef idx="minor">
              <a:schemeClr val="tx1"/>
            </a:fontRef>
          </p:style>
        </p:cxnSp>
        <p:cxnSp>
          <p:nvCxnSpPr>
            <p:cNvPr id="180" name="直接连接符 153">
              <a:extLst>
                <a:ext uri="{FF2B5EF4-FFF2-40B4-BE49-F238E27FC236}">
                  <a16:creationId xmlns:a16="http://schemas.microsoft.com/office/drawing/2014/main" id="{74B0D543-C19C-468E-8807-57F4BCCE6A6B}"/>
                </a:ext>
              </a:extLst>
            </p:cNvPr>
            <p:cNvCxnSpPr/>
            <p:nvPr/>
          </p:nvCxnSpPr>
          <p:spPr>
            <a:xfrm>
              <a:off x="8003514" y="3683469"/>
              <a:ext cx="210631" cy="0"/>
            </a:xfrm>
            <a:prstGeom prst="line">
              <a:avLst/>
            </a:prstGeom>
            <a:ln w="19050">
              <a:solidFill>
                <a:srgbClr val="29942C"/>
              </a:solidFill>
            </a:ln>
          </p:spPr>
          <p:style>
            <a:lnRef idx="1">
              <a:schemeClr val="accent1"/>
            </a:lnRef>
            <a:fillRef idx="0">
              <a:schemeClr val="accent1"/>
            </a:fillRef>
            <a:effectRef idx="0">
              <a:schemeClr val="accent1"/>
            </a:effectRef>
            <a:fontRef idx="minor">
              <a:schemeClr val="tx1"/>
            </a:fontRef>
          </p:style>
        </p:cxnSp>
        <p:cxnSp>
          <p:nvCxnSpPr>
            <p:cNvPr id="181" name="直接连接符 154">
              <a:extLst>
                <a:ext uri="{FF2B5EF4-FFF2-40B4-BE49-F238E27FC236}">
                  <a16:creationId xmlns:a16="http://schemas.microsoft.com/office/drawing/2014/main" id="{F42FD3BD-B0CF-4E10-B70C-D8DF9603BCD7}"/>
                </a:ext>
              </a:extLst>
            </p:cNvPr>
            <p:cNvCxnSpPr/>
            <p:nvPr/>
          </p:nvCxnSpPr>
          <p:spPr>
            <a:xfrm>
              <a:off x="8197226" y="3689593"/>
              <a:ext cx="0" cy="92956"/>
            </a:xfrm>
            <a:prstGeom prst="line">
              <a:avLst/>
            </a:prstGeom>
            <a:ln w="19050">
              <a:solidFill>
                <a:srgbClr val="29942C"/>
              </a:solidFill>
            </a:ln>
          </p:spPr>
          <p:style>
            <a:lnRef idx="1">
              <a:schemeClr val="accent1"/>
            </a:lnRef>
            <a:fillRef idx="0">
              <a:schemeClr val="accent1"/>
            </a:fillRef>
            <a:effectRef idx="0">
              <a:schemeClr val="accent1"/>
            </a:effectRef>
            <a:fontRef idx="minor">
              <a:schemeClr val="tx1"/>
            </a:fontRef>
          </p:style>
        </p:cxnSp>
        <p:cxnSp>
          <p:nvCxnSpPr>
            <p:cNvPr id="182" name="直接连接符 155">
              <a:extLst>
                <a:ext uri="{FF2B5EF4-FFF2-40B4-BE49-F238E27FC236}">
                  <a16:creationId xmlns:a16="http://schemas.microsoft.com/office/drawing/2014/main" id="{631F2F5B-A45C-4153-9296-1C4EF1D8C18A}"/>
                </a:ext>
              </a:extLst>
            </p:cNvPr>
            <p:cNvCxnSpPr/>
            <p:nvPr/>
          </p:nvCxnSpPr>
          <p:spPr>
            <a:xfrm>
              <a:off x="8193583" y="3775263"/>
              <a:ext cx="193712" cy="0"/>
            </a:xfrm>
            <a:prstGeom prst="line">
              <a:avLst/>
            </a:prstGeom>
            <a:ln w="19050">
              <a:solidFill>
                <a:srgbClr val="29942C"/>
              </a:solidFill>
            </a:ln>
          </p:spPr>
          <p:style>
            <a:lnRef idx="1">
              <a:schemeClr val="accent1"/>
            </a:lnRef>
            <a:fillRef idx="0">
              <a:schemeClr val="accent1"/>
            </a:fillRef>
            <a:effectRef idx="0">
              <a:schemeClr val="accent1"/>
            </a:effectRef>
            <a:fontRef idx="minor">
              <a:schemeClr val="tx1"/>
            </a:fontRef>
          </p:style>
        </p:cxnSp>
        <p:cxnSp>
          <p:nvCxnSpPr>
            <p:cNvPr id="183" name="直接连接符 156">
              <a:extLst>
                <a:ext uri="{FF2B5EF4-FFF2-40B4-BE49-F238E27FC236}">
                  <a16:creationId xmlns:a16="http://schemas.microsoft.com/office/drawing/2014/main" id="{2623715F-3DED-46D1-915A-34EE86B8E658}"/>
                </a:ext>
              </a:extLst>
            </p:cNvPr>
            <p:cNvCxnSpPr/>
            <p:nvPr/>
          </p:nvCxnSpPr>
          <p:spPr>
            <a:xfrm>
              <a:off x="8375899" y="3772689"/>
              <a:ext cx="0" cy="92956"/>
            </a:xfrm>
            <a:prstGeom prst="line">
              <a:avLst/>
            </a:prstGeom>
            <a:ln w="19050">
              <a:solidFill>
                <a:srgbClr val="29942C"/>
              </a:solidFill>
            </a:ln>
          </p:spPr>
          <p:style>
            <a:lnRef idx="1">
              <a:schemeClr val="accent1"/>
            </a:lnRef>
            <a:fillRef idx="0">
              <a:schemeClr val="accent1"/>
            </a:fillRef>
            <a:effectRef idx="0">
              <a:schemeClr val="accent1"/>
            </a:effectRef>
            <a:fontRef idx="minor">
              <a:schemeClr val="tx1"/>
            </a:fontRef>
          </p:style>
        </p:cxnSp>
        <p:cxnSp>
          <p:nvCxnSpPr>
            <p:cNvPr id="184" name="直接连接符 157">
              <a:extLst>
                <a:ext uri="{FF2B5EF4-FFF2-40B4-BE49-F238E27FC236}">
                  <a16:creationId xmlns:a16="http://schemas.microsoft.com/office/drawing/2014/main" id="{7631312C-1459-46AE-9613-CB8332813195}"/>
                </a:ext>
              </a:extLst>
            </p:cNvPr>
            <p:cNvCxnSpPr/>
            <p:nvPr/>
          </p:nvCxnSpPr>
          <p:spPr>
            <a:xfrm>
              <a:off x="8368613" y="3869288"/>
              <a:ext cx="178344" cy="0"/>
            </a:xfrm>
            <a:prstGeom prst="line">
              <a:avLst/>
            </a:prstGeom>
            <a:ln w="19050">
              <a:solidFill>
                <a:srgbClr val="29942C"/>
              </a:solidFill>
            </a:ln>
          </p:spPr>
          <p:style>
            <a:lnRef idx="1">
              <a:schemeClr val="accent1"/>
            </a:lnRef>
            <a:fillRef idx="0">
              <a:schemeClr val="accent1"/>
            </a:fillRef>
            <a:effectRef idx="0">
              <a:schemeClr val="accent1"/>
            </a:effectRef>
            <a:fontRef idx="minor">
              <a:schemeClr val="tx1"/>
            </a:fontRef>
          </p:style>
        </p:cxnSp>
        <p:cxnSp>
          <p:nvCxnSpPr>
            <p:cNvPr id="185" name="直接连接符 158">
              <a:extLst>
                <a:ext uri="{FF2B5EF4-FFF2-40B4-BE49-F238E27FC236}">
                  <a16:creationId xmlns:a16="http://schemas.microsoft.com/office/drawing/2014/main" id="{D15291F3-7A3C-4843-B2E4-E7512A809DCD}"/>
                </a:ext>
              </a:extLst>
            </p:cNvPr>
            <p:cNvCxnSpPr/>
            <p:nvPr/>
          </p:nvCxnSpPr>
          <p:spPr>
            <a:xfrm>
              <a:off x="8554243" y="3864625"/>
              <a:ext cx="0" cy="100100"/>
            </a:xfrm>
            <a:prstGeom prst="line">
              <a:avLst/>
            </a:prstGeom>
            <a:ln w="19050">
              <a:solidFill>
                <a:srgbClr val="29942C"/>
              </a:solidFill>
            </a:ln>
          </p:spPr>
          <p:style>
            <a:lnRef idx="1">
              <a:schemeClr val="accent1"/>
            </a:lnRef>
            <a:fillRef idx="0">
              <a:schemeClr val="accent1"/>
            </a:fillRef>
            <a:effectRef idx="0">
              <a:schemeClr val="accent1"/>
            </a:effectRef>
            <a:fontRef idx="minor">
              <a:schemeClr val="tx1"/>
            </a:fontRef>
          </p:style>
        </p:cxnSp>
        <p:cxnSp>
          <p:nvCxnSpPr>
            <p:cNvPr id="186" name="直接连接符 159">
              <a:extLst>
                <a:ext uri="{FF2B5EF4-FFF2-40B4-BE49-F238E27FC236}">
                  <a16:creationId xmlns:a16="http://schemas.microsoft.com/office/drawing/2014/main" id="{FDFC03FD-1730-4F5D-ACAE-C92737D7034F}"/>
                </a:ext>
              </a:extLst>
            </p:cNvPr>
            <p:cNvCxnSpPr>
              <a:endCxn id="203" idx="0"/>
            </p:cNvCxnSpPr>
            <p:nvPr/>
          </p:nvCxnSpPr>
          <p:spPr>
            <a:xfrm flipV="1">
              <a:off x="8554243" y="3953670"/>
              <a:ext cx="172139" cy="3769"/>
            </a:xfrm>
            <a:prstGeom prst="line">
              <a:avLst/>
            </a:prstGeom>
            <a:ln w="19050">
              <a:solidFill>
                <a:srgbClr val="29942C"/>
              </a:solidFill>
            </a:ln>
          </p:spPr>
          <p:style>
            <a:lnRef idx="1">
              <a:schemeClr val="accent1"/>
            </a:lnRef>
            <a:fillRef idx="0">
              <a:schemeClr val="accent1"/>
            </a:fillRef>
            <a:effectRef idx="0">
              <a:schemeClr val="accent1"/>
            </a:effectRef>
            <a:fontRef idx="minor">
              <a:schemeClr val="tx1"/>
            </a:fontRef>
          </p:style>
        </p:cxnSp>
        <p:cxnSp>
          <p:nvCxnSpPr>
            <p:cNvPr id="187" name="直接连接符 161">
              <a:extLst>
                <a:ext uri="{FF2B5EF4-FFF2-40B4-BE49-F238E27FC236}">
                  <a16:creationId xmlns:a16="http://schemas.microsoft.com/office/drawing/2014/main" id="{D258DEB6-D36A-49FA-BA79-9C81CAB3A2EC}"/>
                </a:ext>
              </a:extLst>
            </p:cNvPr>
            <p:cNvCxnSpPr>
              <a:stCxn id="203" idx="4"/>
            </p:cNvCxnSpPr>
            <p:nvPr/>
          </p:nvCxnSpPr>
          <p:spPr>
            <a:xfrm>
              <a:off x="8726382" y="4051790"/>
              <a:ext cx="268224" cy="0"/>
            </a:xfrm>
            <a:prstGeom prst="line">
              <a:avLst/>
            </a:prstGeom>
            <a:ln w="19050">
              <a:solidFill>
                <a:srgbClr val="29942C"/>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8" name="直接连接符 162">
              <a:extLst>
                <a:ext uri="{FF2B5EF4-FFF2-40B4-BE49-F238E27FC236}">
                  <a16:creationId xmlns:a16="http://schemas.microsoft.com/office/drawing/2014/main" id="{3F5BBABA-1B18-47E4-AD0E-FE83F11AF600}"/>
                </a:ext>
              </a:extLst>
            </p:cNvPr>
            <p:cNvCxnSpPr/>
            <p:nvPr/>
          </p:nvCxnSpPr>
          <p:spPr>
            <a:xfrm>
              <a:off x="7885668" y="1747749"/>
              <a:ext cx="0" cy="314476"/>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189" name="直接连接符 163">
              <a:extLst>
                <a:ext uri="{FF2B5EF4-FFF2-40B4-BE49-F238E27FC236}">
                  <a16:creationId xmlns:a16="http://schemas.microsoft.com/office/drawing/2014/main" id="{C8ECF6C7-67ED-4763-9E7F-8BEABB6CC298}"/>
                </a:ext>
              </a:extLst>
            </p:cNvPr>
            <p:cNvCxnSpPr/>
            <p:nvPr/>
          </p:nvCxnSpPr>
          <p:spPr>
            <a:xfrm>
              <a:off x="8061428" y="1842582"/>
              <a:ext cx="0" cy="314476"/>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190" name="直接连接符 164">
              <a:extLst>
                <a:ext uri="{FF2B5EF4-FFF2-40B4-BE49-F238E27FC236}">
                  <a16:creationId xmlns:a16="http://schemas.microsoft.com/office/drawing/2014/main" id="{AE868412-CD7A-4155-B193-3392924857D7}"/>
                </a:ext>
              </a:extLst>
            </p:cNvPr>
            <p:cNvCxnSpPr/>
            <p:nvPr/>
          </p:nvCxnSpPr>
          <p:spPr>
            <a:xfrm>
              <a:off x="8244617" y="1936749"/>
              <a:ext cx="0" cy="314476"/>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191" name="直接连接符 165">
              <a:extLst>
                <a:ext uri="{FF2B5EF4-FFF2-40B4-BE49-F238E27FC236}">
                  <a16:creationId xmlns:a16="http://schemas.microsoft.com/office/drawing/2014/main" id="{4EA7BCB1-E37E-4519-8473-581839396C17}"/>
                </a:ext>
              </a:extLst>
            </p:cNvPr>
            <p:cNvCxnSpPr/>
            <p:nvPr/>
          </p:nvCxnSpPr>
          <p:spPr>
            <a:xfrm>
              <a:off x="8428369" y="2031582"/>
              <a:ext cx="0" cy="314476"/>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192" name="直接连接符 166">
              <a:extLst>
                <a:ext uri="{FF2B5EF4-FFF2-40B4-BE49-F238E27FC236}">
                  <a16:creationId xmlns:a16="http://schemas.microsoft.com/office/drawing/2014/main" id="{5F75F4CB-F208-4107-A8B0-95F03BEE8551}"/>
                </a:ext>
              </a:extLst>
            </p:cNvPr>
            <p:cNvCxnSpPr/>
            <p:nvPr/>
          </p:nvCxnSpPr>
          <p:spPr>
            <a:xfrm>
              <a:off x="8625815" y="2124319"/>
              <a:ext cx="0" cy="314476"/>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193" name="直接连接符 167">
              <a:extLst>
                <a:ext uri="{FF2B5EF4-FFF2-40B4-BE49-F238E27FC236}">
                  <a16:creationId xmlns:a16="http://schemas.microsoft.com/office/drawing/2014/main" id="{158A854E-AC68-4510-B8B1-24BD8EC59630}"/>
                </a:ext>
              </a:extLst>
            </p:cNvPr>
            <p:cNvCxnSpPr/>
            <p:nvPr/>
          </p:nvCxnSpPr>
          <p:spPr>
            <a:xfrm>
              <a:off x="8818620" y="2219152"/>
              <a:ext cx="0" cy="314476"/>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194" name="直接连接符 168">
              <a:extLst>
                <a:ext uri="{FF2B5EF4-FFF2-40B4-BE49-F238E27FC236}">
                  <a16:creationId xmlns:a16="http://schemas.microsoft.com/office/drawing/2014/main" id="{CBBBA9E3-2F9A-4420-BB1E-3FBF24009886}"/>
                </a:ext>
              </a:extLst>
            </p:cNvPr>
            <p:cNvCxnSpPr/>
            <p:nvPr/>
          </p:nvCxnSpPr>
          <p:spPr>
            <a:xfrm>
              <a:off x="8430163" y="1646097"/>
              <a:ext cx="0" cy="314476"/>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195" name="直接连接符 169">
              <a:extLst>
                <a:ext uri="{FF2B5EF4-FFF2-40B4-BE49-F238E27FC236}">
                  <a16:creationId xmlns:a16="http://schemas.microsoft.com/office/drawing/2014/main" id="{6FD4DD5E-318A-44CC-B10D-7E38A2B4C0AB}"/>
                </a:ext>
              </a:extLst>
            </p:cNvPr>
            <p:cNvCxnSpPr/>
            <p:nvPr/>
          </p:nvCxnSpPr>
          <p:spPr>
            <a:xfrm>
              <a:off x="8627609" y="1738834"/>
              <a:ext cx="0" cy="314476"/>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196" name="直接连接符 170">
              <a:extLst>
                <a:ext uri="{FF2B5EF4-FFF2-40B4-BE49-F238E27FC236}">
                  <a16:creationId xmlns:a16="http://schemas.microsoft.com/office/drawing/2014/main" id="{9ECC3085-49FF-432C-8DFC-1D990069F2F0}"/>
                </a:ext>
              </a:extLst>
            </p:cNvPr>
            <p:cNvCxnSpPr/>
            <p:nvPr/>
          </p:nvCxnSpPr>
          <p:spPr>
            <a:xfrm>
              <a:off x="8820414" y="1833667"/>
              <a:ext cx="0" cy="314476"/>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197" name="直接连接符 171">
              <a:extLst>
                <a:ext uri="{FF2B5EF4-FFF2-40B4-BE49-F238E27FC236}">
                  <a16:creationId xmlns:a16="http://schemas.microsoft.com/office/drawing/2014/main" id="{939FE545-CEE0-4D76-95FE-C23C192CC7AF}"/>
                </a:ext>
              </a:extLst>
            </p:cNvPr>
            <p:cNvCxnSpPr/>
            <p:nvPr/>
          </p:nvCxnSpPr>
          <p:spPr>
            <a:xfrm>
              <a:off x="8244617" y="1557725"/>
              <a:ext cx="0" cy="314476"/>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sp>
          <p:nvSpPr>
            <p:cNvPr id="198" name="流程图: 接点 174">
              <a:extLst>
                <a:ext uri="{FF2B5EF4-FFF2-40B4-BE49-F238E27FC236}">
                  <a16:creationId xmlns:a16="http://schemas.microsoft.com/office/drawing/2014/main" id="{01682159-B94A-42AB-B5F1-EAC37BD3E775}"/>
                </a:ext>
              </a:extLst>
            </p:cNvPr>
            <p:cNvSpPr/>
            <p:nvPr/>
          </p:nvSpPr>
          <p:spPr>
            <a:xfrm>
              <a:off x="8297830" y="3769597"/>
              <a:ext cx="94386" cy="98120"/>
            </a:xfrm>
            <a:prstGeom prst="flowChartConnector">
              <a:avLst/>
            </a:prstGeom>
            <a:solidFill>
              <a:srgbClr val="92D050"/>
            </a:solidFill>
            <a:ln>
              <a:solidFill>
                <a:srgbClr val="29942C"/>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199" name="流程图: 接点 175">
              <a:extLst>
                <a:ext uri="{FF2B5EF4-FFF2-40B4-BE49-F238E27FC236}">
                  <a16:creationId xmlns:a16="http://schemas.microsoft.com/office/drawing/2014/main" id="{EB6185BB-C3AA-4857-A8AB-D31D0929950B}"/>
                </a:ext>
              </a:extLst>
            </p:cNvPr>
            <p:cNvSpPr/>
            <p:nvPr/>
          </p:nvSpPr>
          <p:spPr>
            <a:xfrm>
              <a:off x="8288028" y="2654223"/>
              <a:ext cx="94386" cy="98120"/>
            </a:xfrm>
            <a:prstGeom prst="flowChartConnector">
              <a:avLst/>
            </a:prstGeom>
            <a:solidFill>
              <a:srgbClr val="92D050"/>
            </a:solidFill>
            <a:ln>
              <a:solidFill>
                <a:srgbClr val="29942C"/>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200" name="流程图: 接点 176">
              <a:extLst>
                <a:ext uri="{FF2B5EF4-FFF2-40B4-BE49-F238E27FC236}">
                  <a16:creationId xmlns:a16="http://schemas.microsoft.com/office/drawing/2014/main" id="{113EB822-C3D2-4AE6-8BC2-FF466EB8DF48}"/>
                </a:ext>
              </a:extLst>
            </p:cNvPr>
            <p:cNvSpPr/>
            <p:nvPr/>
          </p:nvSpPr>
          <p:spPr>
            <a:xfrm>
              <a:off x="8677483" y="2832064"/>
              <a:ext cx="94386" cy="98120"/>
            </a:xfrm>
            <a:prstGeom prst="flowChartConnector">
              <a:avLst/>
            </a:prstGeom>
            <a:solidFill>
              <a:srgbClr val="92D050"/>
            </a:solidFill>
            <a:ln>
              <a:solidFill>
                <a:srgbClr val="29942C"/>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201" name="流程图: 接点 177">
              <a:extLst>
                <a:ext uri="{FF2B5EF4-FFF2-40B4-BE49-F238E27FC236}">
                  <a16:creationId xmlns:a16="http://schemas.microsoft.com/office/drawing/2014/main" id="{B044D158-AF1A-46CC-B8B0-958129056790}"/>
                </a:ext>
              </a:extLst>
            </p:cNvPr>
            <p:cNvSpPr/>
            <p:nvPr/>
          </p:nvSpPr>
          <p:spPr>
            <a:xfrm>
              <a:off x="7933212" y="2461674"/>
              <a:ext cx="94386" cy="98120"/>
            </a:xfrm>
            <a:prstGeom prst="flowChartConnector">
              <a:avLst/>
            </a:prstGeom>
            <a:solidFill>
              <a:srgbClr val="92D050"/>
            </a:solidFill>
            <a:ln>
              <a:solidFill>
                <a:srgbClr val="29942C"/>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202" name="流程图: 接点 178">
              <a:extLst>
                <a:ext uri="{FF2B5EF4-FFF2-40B4-BE49-F238E27FC236}">
                  <a16:creationId xmlns:a16="http://schemas.microsoft.com/office/drawing/2014/main" id="{0C13B170-E6AF-4BA3-8476-F47C52D876D8}"/>
                </a:ext>
              </a:extLst>
            </p:cNvPr>
            <p:cNvSpPr/>
            <p:nvPr/>
          </p:nvSpPr>
          <p:spPr>
            <a:xfrm>
              <a:off x="7930485" y="3583356"/>
              <a:ext cx="94386" cy="98120"/>
            </a:xfrm>
            <a:prstGeom prst="flowChartConnector">
              <a:avLst/>
            </a:prstGeom>
            <a:solidFill>
              <a:srgbClr val="92D050"/>
            </a:solidFill>
            <a:ln>
              <a:solidFill>
                <a:srgbClr val="29942C"/>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203" name="流程图: 接点 179">
              <a:extLst>
                <a:ext uri="{FF2B5EF4-FFF2-40B4-BE49-F238E27FC236}">
                  <a16:creationId xmlns:a16="http://schemas.microsoft.com/office/drawing/2014/main" id="{469169A7-4E6C-41CC-9443-9D2B3656B82F}"/>
                </a:ext>
              </a:extLst>
            </p:cNvPr>
            <p:cNvSpPr/>
            <p:nvPr/>
          </p:nvSpPr>
          <p:spPr>
            <a:xfrm>
              <a:off x="8679189" y="3953670"/>
              <a:ext cx="94386" cy="98120"/>
            </a:xfrm>
            <a:prstGeom prst="flowChartConnector">
              <a:avLst/>
            </a:prstGeom>
            <a:solidFill>
              <a:srgbClr val="92D050"/>
            </a:solidFill>
            <a:ln>
              <a:solidFill>
                <a:srgbClr val="29942C"/>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latin typeface="Arial" panose="020B0604020202020204" pitchFamily="34" charset="0"/>
                <a:ea typeface="Microsoft YaHei" panose="020B0503020204020204" pitchFamily="34" charset="-122"/>
                <a:cs typeface="+mn-ea"/>
                <a:sym typeface="Arial" panose="020B0604020202020204" pitchFamily="34" charset="0"/>
              </a:endParaRPr>
            </a:p>
          </p:txBody>
        </p:sp>
      </p:grpSp>
      <p:sp>
        <p:nvSpPr>
          <p:cNvPr id="214" name="矩形 4">
            <a:extLst>
              <a:ext uri="{FF2B5EF4-FFF2-40B4-BE49-F238E27FC236}">
                <a16:creationId xmlns:a16="http://schemas.microsoft.com/office/drawing/2014/main" id="{4F59C873-78DE-4E60-9BDF-59A0F43B3BC6}"/>
              </a:ext>
            </a:extLst>
          </p:cNvPr>
          <p:cNvSpPr/>
          <p:nvPr/>
        </p:nvSpPr>
        <p:spPr>
          <a:xfrm>
            <a:off x="2639016" y="3855590"/>
            <a:ext cx="1657673" cy="369332"/>
          </a:xfrm>
          <a:prstGeom prst="rect">
            <a:avLst/>
          </a:prstGeom>
        </p:spPr>
        <p:txBody>
          <a:bodyPr wrap="square">
            <a:spAutoFit/>
          </a:bodyPr>
          <a:lstStyle/>
          <a:p>
            <a:r>
              <a:rPr lang="en-US" altLang="zh-CN" dirty="0">
                <a:latin typeface="Arial" panose="020B0604020202020204" pitchFamily="34" charset="0"/>
                <a:ea typeface="Microsoft YaHei" panose="020B0503020204020204" pitchFamily="34" charset="-122"/>
                <a:cs typeface="+mn-ea"/>
                <a:sym typeface="Arial" panose="020B0604020202020204" pitchFamily="34" charset="0"/>
              </a:rPr>
              <a:t>Li-vermiculite</a:t>
            </a:r>
            <a:endParaRPr lang="en-US" dirty="0">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215" name="矩形 5">
            <a:extLst>
              <a:ext uri="{FF2B5EF4-FFF2-40B4-BE49-F238E27FC236}">
                <a16:creationId xmlns:a16="http://schemas.microsoft.com/office/drawing/2014/main" id="{D13855E9-BA51-4A51-99B7-5FDE74AFDD73}"/>
              </a:ext>
            </a:extLst>
          </p:cNvPr>
          <p:cNvSpPr/>
          <p:nvPr/>
        </p:nvSpPr>
        <p:spPr>
          <a:xfrm>
            <a:off x="628650" y="4632546"/>
            <a:ext cx="3494512" cy="1723805"/>
          </a:xfrm>
          <a:prstGeom prst="rect">
            <a:avLst/>
          </a:prstGeom>
        </p:spPr>
        <p:txBody>
          <a:bodyPr wrap="square">
            <a:spAutoFit/>
          </a:bodyPr>
          <a:lstStyle/>
          <a:p>
            <a:pPr>
              <a:lnSpc>
                <a:spcPct val="120000"/>
              </a:lnSpc>
            </a:pPr>
            <a:r>
              <a:rPr lang="en-US" dirty="0">
                <a:latin typeface="Arial" panose="020B0604020202020204" pitchFamily="34" charset="0"/>
                <a:ea typeface="Microsoft YaHei" panose="020B0503020204020204" pitchFamily="34" charset="-122"/>
                <a:cs typeface="+mn-ea"/>
                <a:sym typeface="Arial" panose="020B0604020202020204" pitchFamily="34" charset="0"/>
              </a:rPr>
              <a:t>Characteristics of vermiculite</a:t>
            </a:r>
          </a:p>
          <a:p>
            <a:pPr marL="285750" indent="-285750">
              <a:lnSpc>
                <a:spcPct val="120000"/>
              </a:lnSpc>
              <a:buFont typeface="Arial" panose="020B0604020202020204" pitchFamily="34" charset="0"/>
              <a:buChar char="•"/>
            </a:pPr>
            <a:r>
              <a:rPr lang="en-US" dirty="0">
                <a:latin typeface="Arial" panose="020B0604020202020204" pitchFamily="34" charset="0"/>
                <a:ea typeface="Microsoft YaHei" panose="020B0503020204020204" pitchFamily="34" charset="-122"/>
                <a:cs typeface="+mn-ea"/>
                <a:sym typeface="Arial" panose="020B0604020202020204" pitchFamily="34" charset="0"/>
              </a:rPr>
              <a:t>Ion exchange capacity</a:t>
            </a:r>
          </a:p>
          <a:p>
            <a:pPr marL="285750" indent="-285750">
              <a:lnSpc>
                <a:spcPct val="120000"/>
              </a:lnSpc>
              <a:buFont typeface="Arial" panose="020B0604020202020204" pitchFamily="34" charset="0"/>
              <a:buChar char="•"/>
            </a:pPr>
            <a:r>
              <a:rPr lang="en-US" dirty="0">
                <a:latin typeface="Arial" panose="020B0604020202020204" pitchFamily="34" charset="0"/>
                <a:ea typeface="Microsoft YaHei" panose="020B0503020204020204" pitchFamily="34" charset="-122"/>
                <a:cs typeface="+mn-ea"/>
                <a:sym typeface="Arial" panose="020B0604020202020204" pitchFamily="34" charset="0"/>
              </a:rPr>
              <a:t>Adjustable layer spacing</a:t>
            </a:r>
          </a:p>
          <a:p>
            <a:pPr marL="285750" indent="-285750">
              <a:lnSpc>
                <a:spcPct val="120000"/>
              </a:lnSpc>
              <a:buFont typeface="Arial" panose="020B0604020202020204" pitchFamily="34" charset="0"/>
              <a:buChar char="•"/>
            </a:pPr>
            <a:r>
              <a:rPr lang="en-US" dirty="0">
                <a:latin typeface="Arial" panose="020B0604020202020204" pitchFamily="34" charset="0"/>
                <a:ea typeface="Microsoft YaHei" panose="020B0503020204020204" pitchFamily="34" charset="-122"/>
                <a:cs typeface="+mn-ea"/>
                <a:sym typeface="Arial" panose="020B0604020202020204" pitchFamily="34" charset="0"/>
              </a:rPr>
              <a:t>Excellent chemical stability</a:t>
            </a:r>
          </a:p>
          <a:p>
            <a:pPr marL="285750" indent="-285750">
              <a:lnSpc>
                <a:spcPct val="120000"/>
              </a:lnSpc>
              <a:buFont typeface="Arial" panose="020B0604020202020204" pitchFamily="34" charset="0"/>
              <a:buChar char="•"/>
            </a:pPr>
            <a:r>
              <a:rPr lang="en-US" dirty="0">
                <a:latin typeface="Arial" panose="020B0604020202020204" pitchFamily="34" charset="0"/>
                <a:ea typeface="Microsoft YaHei" panose="020B0503020204020204" pitchFamily="34" charset="-122"/>
                <a:cs typeface="+mn-ea"/>
                <a:sym typeface="Arial" panose="020B0604020202020204" pitchFamily="34" charset="0"/>
              </a:rPr>
              <a:t>Low cost</a:t>
            </a:r>
          </a:p>
        </p:txBody>
      </p:sp>
      <p:sp>
        <p:nvSpPr>
          <p:cNvPr id="114" name="文本框 113">
            <a:extLst>
              <a:ext uri="{FF2B5EF4-FFF2-40B4-BE49-F238E27FC236}">
                <a16:creationId xmlns:a16="http://schemas.microsoft.com/office/drawing/2014/main" id="{4DE63EAF-4244-4DA2-87D4-CAE3043EEE3A}"/>
              </a:ext>
            </a:extLst>
          </p:cNvPr>
          <p:cNvSpPr txBox="1"/>
          <p:nvPr/>
        </p:nvSpPr>
        <p:spPr>
          <a:xfrm>
            <a:off x="4426218" y="4649695"/>
            <a:ext cx="3919386" cy="1391407"/>
          </a:xfrm>
          <a:prstGeom prst="rect">
            <a:avLst/>
          </a:prstGeom>
          <a:noFill/>
        </p:spPr>
        <p:txBody>
          <a:bodyPr wrap="square">
            <a:spAutoFit/>
          </a:bodyPr>
          <a:lstStyle/>
          <a:p>
            <a:pPr marL="285750" indent="-285750" algn="just">
              <a:lnSpc>
                <a:spcPct val="120000"/>
              </a:lnSpc>
              <a:buFont typeface="Arial" panose="020B0604020202020204" pitchFamily="34" charset="0"/>
              <a:buChar char="•"/>
            </a:pPr>
            <a:r>
              <a:rPr lang="en-US" altLang="zh-CN" sz="1800" dirty="0">
                <a:latin typeface="Arial" panose="020B0604020202020204" pitchFamily="34" charset="0"/>
                <a:ea typeface="Microsoft YaHei" panose="020B0503020204020204" pitchFamily="34" charset="-122"/>
                <a:cs typeface="+mn-ea"/>
                <a:sym typeface="Arial" panose="020B0604020202020204" pitchFamily="34" charset="0"/>
              </a:rPr>
              <a:t>Interlaminar channels improve screening performance</a:t>
            </a:r>
          </a:p>
          <a:p>
            <a:pPr marL="285750" indent="-285750" algn="just">
              <a:lnSpc>
                <a:spcPct val="120000"/>
              </a:lnSpc>
              <a:buFont typeface="Arial" panose="020B0604020202020204" pitchFamily="34" charset="0"/>
              <a:buChar char="•"/>
            </a:pPr>
            <a:r>
              <a:rPr lang="fr-FR" altLang="zh-CN" sz="1800" dirty="0">
                <a:latin typeface="Arial" panose="020B0604020202020204" pitchFamily="34" charset="0"/>
                <a:ea typeface="Microsoft YaHei" panose="020B0503020204020204" pitchFamily="34" charset="-122"/>
                <a:cs typeface="+mn-ea"/>
                <a:sym typeface="Arial" panose="020B0604020202020204" pitchFamily="34" charset="0"/>
              </a:rPr>
              <a:t>Surface charge </a:t>
            </a:r>
            <a:r>
              <a:rPr lang="fr-FR" altLang="zh-CN" sz="1800" dirty="0" err="1">
                <a:latin typeface="Arial" panose="020B0604020202020204" pitchFamily="34" charset="0"/>
                <a:ea typeface="Microsoft YaHei" panose="020B0503020204020204" pitchFamily="34" charset="-122"/>
                <a:cs typeface="+mn-ea"/>
                <a:sym typeface="Arial" panose="020B0604020202020204" pitchFamily="34" charset="0"/>
              </a:rPr>
              <a:t>accelerates</a:t>
            </a:r>
            <a:r>
              <a:rPr lang="fr-FR" altLang="zh-CN" sz="1800" dirty="0">
                <a:latin typeface="Arial" panose="020B0604020202020204" pitchFamily="34" charset="0"/>
                <a:ea typeface="Microsoft YaHei" panose="020B0503020204020204" pitchFamily="34" charset="-122"/>
                <a:cs typeface="+mn-ea"/>
                <a:sym typeface="Arial" panose="020B0604020202020204" pitchFamily="34" charset="0"/>
              </a:rPr>
              <a:t> </a:t>
            </a:r>
            <a:r>
              <a:rPr lang="fr-FR" altLang="zh-CN" sz="1800" dirty="0" err="1">
                <a:latin typeface="Arial" panose="020B0604020202020204" pitchFamily="34" charset="0"/>
                <a:ea typeface="Microsoft YaHei" panose="020B0503020204020204" pitchFamily="34" charset="-122"/>
                <a:cs typeface="+mn-ea"/>
                <a:sym typeface="Arial" panose="020B0604020202020204" pitchFamily="34" charset="0"/>
              </a:rPr>
              <a:t>electrolyte</a:t>
            </a:r>
            <a:r>
              <a:rPr lang="fr-FR" altLang="zh-CN" sz="1800" dirty="0">
                <a:latin typeface="Arial" panose="020B0604020202020204" pitchFamily="34" charset="0"/>
                <a:ea typeface="Microsoft YaHei" panose="020B0503020204020204" pitchFamily="34" charset="-122"/>
                <a:cs typeface="+mn-ea"/>
                <a:sym typeface="Arial" panose="020B0604020202020204" pitchFamily="34" charset="0"/>
              </a:rPr>
              <a:t> diffusion</a:t>
            </a:r>
          </a:p>
        </p:txBody>
      </p:sp>
      <p:sp>
        <p:nvSpPr>
          <p:cNvPr id="115" name="矩形 10">
            <a:extLst>
              <a:ext uri="{FF2B5EF4-FFF2-40B4-BE49-F238E27FC236}">
                <a16:creationId xmlns:a16="http://schemas.microsoft.com/office/drawing/2014/main" id="{FB5CD7CD-A877-4245-A25B-24235C35271D}"/>
              </a:ext>
            </a:extLst>
          </p:cNvPr>
          <p:cNvSpPr/>
          <p:nvPr/>
        </p:nvSpPr>
        <p:spPr>
          <a:xfrm>
            <a:off x="234463" y="6508050"/>
            <a:ext cx="3238202" cy="276999"/>
          </a:xfrm>
          <a:prstGeom prst="rect">
            <a:avLst/>
          </a:prstGeom>
        </p:spPr>
        <p:txBody>
          <a:bodyPr wrap="square">
            <a:spAutoFit/>
          </a:bodyPr>
          <a:lstStyle/>
          <a:p>
            <a:pPr>
              <a:defRPr/>
            </a:pPr>
            <a:r>
              <a:rPr lang="en-US" altLang="zh-CN" sz="1200" dirty="0">
                <a:solidFill>
                  <a:schemeClr val="bg1">
                    <a:lumMod val="65000"/>
                  </a:schemeClr>
                </a:solidFill>
                <a:latin typeface="Times New Roman" panose="02020603050405020304" pitchFamily="18" charset="0"/>
                <a:cs typeface="Times New Roman" panose="02020603050405020304" pitchFamily="18" charset="0"/>
              </a:rPr>
              <a:t>J. Power Sources 2021, 500, 229987.</a:t>
            </a:r>
          </a:p>
        </p:txBody>
      </p:sp>
    </p:spTree>
    <p:extLst>
      <p:ext uri="{BB962C8B-B14F-4D97-AF65-F5344CB8AC3E}">
        <p14:creationId xmlns:p14="http://schemas.microsoft.com/office/powerpoint/2010/main" val="5995957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44AA93-988A-4991-BF54-56D051147294}"/>
              </a:ext>
            </a:extLst>
          </p:cNvPr>
          <p:cNvSpPr>
            <a:spLocks noGrp="1"/>
          </p:cNvSpPr>
          <p:nvPr>
            <p:ph type="sldNum" sz="quarter" idx="12"/>
          </p:nvPr>
        </p:nvSpPr>
        <p:spPr/>
        <p:txBody>
          <a:bodyPr/>
          <a:lstStyle/>
          <a:p>
            <a:fld id="{64E638CD-22ED-4189-A410-DF187C4A0AA6}" type="slidenum">
              <a:rPr lang="en-FI" smtClean="0">
                <a:latin typeface="Arial" panose="020B0604020202020204" pitchFamily="34" charset="0"/>
                <a:ea typeface="Microsoft YaHei" panose="020B0503020204020204" pitchFamily="34" charset="-122"/>
                <a:cs typeface="+mn-ea"/>
                <a:sym typeface="Arial" panose="020B0604020202020204" pitchFamily="34" charset="0"/>
              </a:rPr>
              <a:t>36</a:t>
            </a:fld>
            <a:endParaRPr lang="en-FI" dirty="0">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5" name="TextBox 4">
            <a:extLst>
              <a:ext uri="{FF2B5EF4-FFF2-40B4-BE49-F238E27FC236}">
                <a16:creationId xmlns:a16="http://schemas.microsoft.com/office/drawing/2014/main" id="{B871BA6C-2BB1-4014-9F5F-1D33A2EEE154}"/>
              </a:ext>
            </a:extLst>
          </p:cNvPr>
          <p:cNvSpPr txBox="1">
            <a:spLocks noChangeArrowheads="1"/>
          </p:cNvSpPr>
          <p:nvPr/>
        </p:nvSpPr>
        <p:spPr bwMode="auto">
          <a:xfrm>
            <a:off x="221262" y="115931"/>
            <a:ext cx="538320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fontAlgn="base" hangingPunct="1">
              <a:spcBef>
                <a:spcPct val="0"/>
              </a:spcBef>
              <a:spcAft>
                <a:spcPct val="0"/>
              </a:spcAft>
            </a:pPr>
            <a:r>
              <a:rPr lang="en-US" altLang="zh-CN" sz="2400" b="1" dirty="0">
                <a:solidFill>
                  <a:prstClr val="black"/>
                </a:solidFill>
                <a:latin typeface="Arial" panose="020B0604020202020204" pitchFamily="34" charset="0"/>
                <a:ea typeface="Microsoft YaHei" panose="020B0503020204020204" pitchFamily="34" charset="-122"/>
                <a:cs typeface="+mn-ea"/>
                <a:sym typeface="Arial" panose="020B0604020202020204" pitchFamily="34" charset="0"/>
              </a:rPr>
              <a:t>2D vermiculite modified membrane </a:t>
            </a:r>
            <a:endParaRPr lang="zh-CN" altLang="en-US" sz="2400" b="1" dirty="0">
              <a:solidFill>
                <a:prstClr val="black"/>
              </a:solidFill>
              <a:latin typeface="Arial" panose="020B0604020202020204" pitchFamily="34" charset="0"/>
              <a:ea typeface="Microsoft YaHei" panose="020B0503020204020204" pitchFamily="34" charset="-122"/>
              <a:cs typeface="+mn-ea"/>
              <a:sym typeface="Arial" panose="020B0604020202020204" pitchFamily="34" charset="0"/>
            </a:endParaRPr>
          </a:p>
        </p:txBody>
      </p:sp>
      <p:pic>
        <p:nvPicPr>
          <p:cNvPr id="12" name="图片 12">
            <a:extLst>
              <a:ext uri="{FF2B5EF4-FFF2-40B4-BE49-F238E27FC236}">
                <a16:creationId xmlns:a16="http://schemas.microsoft.com/office/drawing/2014/main" id="{922032DE-3EC3-4D34-AA85-96AA1513B6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5"/>
          <a:stretch/>
        </p:blipFill>
        <p:spPr>
          <a:xfrm>
            <a:off x="1328257" y="1940787"/>
            <a:ext cx="1874387" cy="1853372"/>
          </a:xfrm>
          <a:prstGeom prst="rect">
            <a:avLst/>
          </a:prstGeom>
        </p:spPr>
      </p:pic>
      <p:pic>
        <p:nvPicPr>
          <p:cNvPr id="6" name="Picture 5" descr="A picture containing text, road, outdoor, old&#10;&#10;Description automatically generated">
            <a:extLst>
              <a:ext uri="{FF2B5EF4-FFF2-40B4-BE49-F238E27FC236}">
                <a16:creationId xmlns:a16="http://schemas.microsoft.com/office/drawing/2014/main" id="{594CF1C8-483B-42AE-9D3E-30C9D2C730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7169" y="1938220"/>
            <a:ext cx="1874388" cy="1855939"/>
          </a:xfrm>
          <a:prstGeom prst="rect">
            <a:avLst/>
          </a:prstGeom>
        </p:spPr>
      </p:pic>
      <p:pic>
        <p:nvPicPr>
          <p:cNvPr id="8" name="Picture 7" descr="A picture containing text, black, sign&#10;&#10;Description automatically generated">
            <a:extLst>
              <a:ext uri="{FF2B5EF4-FFF2-40B4-BE49-F238E27FC236}">
                <a16:creationId xmlns:a16="http://schemas.microsoft.com/office/drawing/2014/main" id="{1EC907B8-FF55-4F6C-8EE4-99D7566A70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6083" y="1938220"/>
            <a:ext cx="1949660" cy="1874423"/>
          </a:xfrm>
          <a:prstGeom prst="rect">
            <a:avLst/>
          </a:prstGeom>
        </p:spPr>
      </p:pic>
      <p:sp>
        <p:nvSpPr>
          <p:cNvPr id="9" name="Rectangle 8">
            <a:extLst>
              <a:ext uri="{FF2B5EF4-FFF2-40B4-BE49-F238E27FC236}">
                <a16:creationId xmlns:a16="http://schemas.microsoft.com/office/drawing/2014/main" id="{C1803DD2-6C7F-4368-A94E-CDBF16888DA7}"/>
              </a:ext>
            </a:extLst>
          </p:cNvPr>
          <p:cNvSpPr/>
          <p:nvPr/>
        </p:nvSpPr>
        <p:spPr>
          <a:xfrm>
            <a:off x="1328257" y="4150003"/>
            <a:ext cx="4519186" cy="369332"/>
          </a:xfrm>
          <a:prstGeom prst="rect">
            <a:avLst/>
          </a:prstGeom>
        </p:spPr>
        <p:txBody>
          <a:bodyPr wrap="none">
            <a:spAutoFit/>
          </a:bodyPr>
          <a:lstStyle/>
          <a:p>
            <a:r>
              <a:rPr lang="en-US" dirty="0">
                <a:latin typeface="Arial" panose="020B0604020202020204" pitchFamily="34" charset="0"/>
                <a:ea typeface="Microsoft YaHei" panose="020B0503020204020204" pitchFamily="34" charset="-122"/>
                <a:cs typeface="+mn-ea"/>
                <a:sym typeface="Arial" panose="020B0604020202020204" pitchFamily="34" charset="0"/>
              </a:rPr>
              <a:t>Exfoliated vermiculite nanosheets: 350 nm</a:t>
            </a:r>
            <a:endParaRPr lang="en-FI" dirty="0">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54" name="Rectangle 53">
            <a:extLst>
              <a:ext uri="{FF2B5EF4-FFF2-40B4-BE49-F238E27FC236}">
                <a16:creationId xmlns:a16="http://schemas.microsoft.com/office/drawing/2014/main" id="{36F9259A-6FCA-4370-BA60-8BE0D171FA0D}"/>
              </a:ext>
            </a:extLst>
          </p:cNvPr>
          <p:cNvSpPr/>
          <p:nvPr/>
        </p:nvSpPr>
        <p:spPr>
          <a:xfrm>
            <a:off x="1324268" y="4519335"/>
            <a:ext cx="4147289" cy="369332"/>
          </a:xfrm>
          <a:prstGeom prst="rect">
            <a:avLst/>
          </a:prstGeom>
        </p:spPr>
        <p:txBody>
          <a:bodyPr wrap="none">
            <a:spAutoFit/>
          </a:bodyPr>
          <a:lstStyle/>
          <a:p>
            <a:r>
              <a:rPr lang="en-US" dirty="0">
                <a:latin typeface="Arial" panose="020B0604020202020204" pitchFamily="34" charset="0"/>
                <a:ea typeface="Microsoft YaHei" panose="020B0503020204020204" pitchFamily="34" charset="-122"/>
                <a:cs typeface="+mn-ea"/>
                <a:sym typeface="Arial" panose="020B0604020202020204" pitchFamily="34" charset="0"/>
              </a:rPr>
              <a:t>The surface of the modified membrane</a:t>
            </a:r>
            <a:endParaRPr lang="en-FI" dirty="0">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10" name="Rectangle 9">
            <a:extLst>
              <a:ext uri="{FF2B5EF4-FFF2-40B4-BE49-F238E27FC236}">
                <a16:creationId xmlns:a16="http://schemas.microsoft.com/office/drawing/2014/main" id="{8DE96EEF-C67D-4CD8-B88B-A2272160AFD1}"/>
              </a:ext>
            </a:extLst>
          </p:cNvPr>
          <p:cNvSpPr/>
          <p:nvPr/>
        </p:nvSpPr>
        <p:spPr>
          <a:xfrm>
            <a:off x="1324268" y="4899831"/>
            <a:ext cx="5814412" cy="369332"/>
          </a:xfrm>
          <a:prstGeom prst="rect">
            <a:avLst/>
          </a:prstGeom>
        </p:spPr>
        <p:txBody>
          <a:bodyPr wrap="none">
            <a:spAutoFit/>
          </a:bodyPr>
          <a:lstStyle/>
          <a:p>
            <a:r>
              <a:rPr lang="en-US" dirty="0">
                <a:latin typeface="Arial" panose="020B0604020202020204" pitchFamily="34" charset="0"/>
                <a:ea typeface="Microsoft YaHei" panose="020B0503020204020204" pitchFamily="34" charset="-122"/>
                <a:cs typeface="+mn-ea"/>
                <a:sym typeface="Arial" panose="020B0604020202020204" pitchFamily="34" charset="0"/>
              </a:rPr>
              <a:t>The cross section of the modified membrane: 1 micron </a:t>
            </a:r>
            <a:endParaRPr lang="en-FI" dirty="0">
              <a:latin typeface="Arial" panose="020B0604020202020204" pitchFamily="34" charset="0"/>
              <a:ea typeface="Microsoft YaHei" panose="020B0503020204020204" pitchFamily="34" charset="-122"/>
              <a:cs typeface="+mn-ea"/>
              <a:sym typeface="Arial" panose="020B0604020202020204" pitchFamily="34" charset="0"/>
            </a:endParaRPr>
          </a:p>
        </p:txBody>
      </p:sp>
    </p:spTree>
    <p:extLst>
      <p:ext uri="{BB962C8B-B14F-4D97-AF65-F5344CB8AC3E}">
        <p14:creationId xmlns:p14="http://schemas.microsoft.com/office/powerpoint/2010/main" val="14694022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44AA93-988A-4991-BF54-56D051147294}"/>
              </a:ext>
            </a:extLst>
          </p:cNvPr>
          <p:cNvSpPr>
            <a:spLocks noGrp="1"/>
          </p:cNvSpPr>
          <p:nvPr>
            <p:ph type="sldNum" sz="quarter" idx="12"/>
          </p:nvPr>
        </p:nvSpPr>
        <p:spPr/>
        <p:txBody>
          <a:bodyPr/>
          <a:lstStyle/>
          <a:p>
            <a:fld id="{64E638CD-22ED-4189-A410-DF187C4A0AA6}" type="slidenum">
              <a:rPr lang="en-FI" smtClean="0">
                <a:latin typeface="Arial" panose="020B0604020202020204" pitchFamily="34" charset="0"/>
                <a:ea typeface="Microsoft YaHei" panose="020B0503020204020204" pitchFamily="34" charset="-122"/>
                <a:cs typeface="+mn-ea"/>
                <a:sym typeface="Arial" panose="020B0604020202020204" pitchFamily="34" charset="0"/>
              </a:rPr>
              <a:t>37</a:t>
            </a:fld>
            <a:endParaRPr lang="en-FI" dirty="0">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5" name="TextBox 4">
            <a:extLst>
              <a:ext uri="{FF2B5EF4-FFF2-40B4-BE49-F238E27FC236}">
                <a16:creationId xmlns:a16="http://schemas.microsoft.com/office/drawing/2014/main" id="{B871BA6C-2BB1-4014-9F5F-1D33A2EEE154}"/>
              </a:ext>
            </a:extLst>
          </p:cNvPr>
          <p:cNvSpPr txBox="1">
            <a:spLocks noChangeArrowheads="1"/>
          </p:cNvSpPr>
          <p:nvPr/>
        </p:nvSpPr>
        <p:spPr bwMode="auto">
          <a:xfrm>
            <a:off x="221262" y="115931"/>
            <a:ext cx="538320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fontAlgn="base" hangingPunct="1">
              <a:spcBef>
                <a:spcPct val="0"/>
              </a:spcBef>
              <a:spcAft>
                <a:spcPct val="0"/>
              </a:spcAft>
            </a:pPr>
            <a:r>
              <a:rPr lang="en-US" altLang="zh-CN" sz="2400" b="1" dirty="0">
                <a:solidFill>
                  <a:prstClr val="black"/>
                </a:solidFill>
                <a:latin typeface="Arial" panose="020B0604020202020204" pitchFamily="34" charset="0"/>
                <a:ea typeface="Microsoft YaHei" panose="020B0503020204020204" pitchFamily="34" charset="-122"/>
                <a:cs typeface="+mn-ea"/>
                <a:sym typeface="Arial" panose="020B0604020202020204" pitchFamily="34" charset="0"/>
              </a:rPr>
              <a:t>2D vermiculite modified membrane </a:t>
            </a:r>
            <a:endParaRPr lang="zh-CN" altLang="en-US" sz="2400" b="1" dirty="0">
              <a:solidFill>
                <a:prstClr val="black"/>
              </a:solidFill>
              <a:latin typeface="Arial" panose="020B0604020202020204" pitchFamily="34" charset="0"/>
              <a:ea typeface="Microsoft YaHei" panose="020B0503020204020204" pitchFamily="34" charset="-122"/>
              <a:cs typeface="+mn-ea"/>
              <a:sym typeface="Arial" panose="020B0604020202020204" pitchFamily="34" charset="0"/>
            </a:endParaRPr>
          </a:p>
        </p:txBody>
      </p:sp>
      <p:grpSp>
        <p:nvGrpSpPr>
          <p:cNvPr id="7" name="组合 6">
            <a:extLst>
              <a:ext uri="{FF2B5EF4-FFF2-40B4-BE49-F238E27FC236}">
                <a16:creationId xmlns:a16="http://schemas.microsoft.com/office/drawing/2014/main" id="{0D960400-25F6-4B09-A802-26E0A2C53DC5}"/>
              </a:ext>
            </a:extLst>
          </p:cNvPr>
          <p:cNvGrpSpPr/>
          <p:nvPr/>
        </p:nvGrpSpPr>
        <p:grpSpPr>
          <a:xfrm>
            <a:off x="698221" y="2091383"/>
            <a:ext cx="7390311" cy="2732753"/>
            <a:chOff x="698221" y="1996268"/>
            <a:chExt cx="7390311" cy="2732753"/>
          </a:xfrm>
        </p:grpSpPr>
        <p:pic>
          <p:nvPicPr>
            <p:cNvPr id="11" name="图片 4">
              <a:extLst>
                <a:ext uri="{FF2B5EF4-FFF2-40B4-BE49-F238E27FC236}">
                  <a16:creationId xmlns:a16="http://schemas.microsoft.com/office/drawing/2014/main" id="{A7546AE5-5EA6-47FE-A1B1-D60DFB5B4FC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818" t="8627" r="2776" b="3843"/>
            <a:stretch/>
          </p:blipFill>
          <p:spPr>
            <a:xfrm>
              <a:off x="698221" y="2071590"/>
              <a:ext cx="3586103" cy="2657431"/>
            </a:xfrm>
            <a:prstGeom prst="rect">
              <a:avLst/>
            </a:prstGeom>
          </p:spPr>
        </p:pic>
        <p:pic>
          <p:nvPicPr>
            <p:cNvPr id="3" name="Picture 2" descr="Chart, bar chart&#10;&#10;Description automatically generated">
              <a:extLst>
                <a:ext uri="{FF2B5EF4-FFF2-40B4-BE49-F238E27FC236}">
                  <a16:creationId xmlns:a16="http://schemas.microsoft.com/office/drawing/2014/main" id="{BEB79B37-F1C3-4FF4-8CA1-2C06478A3D25}"/>
                </a:ext>
              </a:extLst>
            </p:cNvPr>
            <p:cNvPicPr>
              <a:picLocks noChangeAspect="1"/>
            </p:cNvPicPr>
            <p:nvPr/>
          </p:nvPicPr>
          <p:blipFill rotWithShape="1">
            <a:blip r:embed="rId4">
              <a:extLst>
                <a:ext uri="{28A0092B-C50C-407E-A947-70E740481C1C}">
                  <a14:useLocalDpi xmlns:a14="http://schemas.microsoft.com/office/drawing/2010/main" val="0"/>
                </a:ext>
              </a:extLst>
            </a:blip>
            <a:srcRect t="10705" r="19691"/>
            <a:stretch/>
          </p:blipFill>
          <p:spPr>
            <a:xfrm>
              <a:off x="4502429" y="1996268"/>
              <a:ext cx="3586103" cy="2732753"/>
            </a:xfrm>
            <a:prstGeom prst="rect">
              <a:avLst/>
            </a:prstGeom>
          </p:spPr>
        </p:pic>
      </p:grpSp>
      <p:sp>
        <p:nvSpPr>
          <p:cNvPr id="14" name="TextBox 13">
            <a:extLst>
              <a:ext uri="{FF2B5EF4-FFF2-40B4-BE49-F238E27FC236}">
                <a16:creationId xmlns:a16="http://schemas.microsoft.com/office/drawing/2014/main" id="{44B23A95-A25A-4705-ACF2-01525F66F178}"/>
              </a:ext>
            </a:extLst>
          </p:cNvPr>
          <p:cNvSpPr txBox="1"/>
          <p:nvPr/>
        </p:nvSpPr>
        <p:spPr>
          <a:xfrm>
            <a:off x="1027416" y="1313253"/>
            <a:ext cx="2441694" cy="369332"/>
          </a:xfrm>
          <a:prstGeom prst="rect">
            <a:avLst/>
          </a:prstGeom>
          <a:noFill/>
        </p:spPr>
        <p:txBody>
          <a:bodyPr wrap="none" rtlCol="0">
            <a:spAutoFit/>
          </a:bodyPr>
          <a:lstStyle/>
          <a:p>
            <a:r>
              <a:rPr lang="en-US" b="1" dirty="0">
                <a:latin typeface="Arial" panose="020B0604020202020204" pitchFamily="34" charset="0"/>
                <a:ea typeface="Microsoft YaHei" panose="020B0503020204020204" pitchFamily="34" charset="-122"/>
                <a:cs typeface="+mn-ea"/>
                <a:sym typeface="Arial" panose="020B0604020202020204" pitchFamily="34" charset="0"/>
              </a:rPr>
              <a:t>Battery performance</a:t>
            </a:r>
            <a:endParaRPr lang="en-FI" b="1" dirty="0">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23" name="文本框 22">
            <a:extLst>
              <a:ext uri="{FF2B5EF4-FFF2-40B4-BE49-F238E27FC236}">
                <a16:creationId xmlns:a16="http://schemas.microsoft.com/office/drawing/2014/main" id="{78EDDB30-FD69-47D5-9FDB-9E35A8EDA55B}"/>
              </a:ext>
            </a:extLst>
          </p:cNvPr>
          <p:cNvSpPr txBox="1"/>
          <p:nvPr/>
        </p:nvSpPr>
        <p:spPr>
          <a:xfrm>
            <a:off x="1027416" y="5193103"/>
            <a:ext cx="6986427" cy="699166"/>
          </a:xfrm>
          <a:prstGeom prst="rect">
            <a:avLst/>
          </a:prstGeom>
          <a:noFill/>
        </p:spPr>
        <p:txBody>
          <a:bodyPr wrap="square">
            <a:spAutoFit/>
          </a:bodyPr>
          <a:lstStyle/>
          <a:p>
            <a:pPr algn="just">
              <a:lnSpc>
                <a:spcPct val="130000"/>
              </a:lnSpc>
            </a:pPr>
            <a:r>
              <a:rPr lang="en-US" altLang="zh-CN" sz="1600" b="1" dirty="0">
                <a:latin typeface="Arial" panose="020B0604020202020204" pitchFamily="34" charset="0"/>
                <a:ea typeface="Microsoft YaHei" panose="020B0503020204020204" pitchFamily="34" charset="-122"/>
                <a:cs typeface="+mn-ea"/>
                <a:sym typeface="Arial" panose="020B0604020202020204" pitchFamily="34" charset="0"/>
              </a:rPr>
              <a:t>The vermiculite nanosheets are effective in preventing cross effects and improve CE without significant expense of VE.</a:t>
            </a:r>
          </a:p>
        </p:txBody>
      </p:sp>
    </p:spTree>
    <p:extLst>
      <p:ext uri="{BB962C8B-B14F-4D97-AF65-F5344CB8AC3E}">
        <p14:creationId xmlns:p14="http://schemas.microsoft.com/office/powerpoint/2010/main" val="33951333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1EB076B7-6BEC-441A-B3C7-EE567EBBBACC}"/>
              </a:ext>
            </a:extLst>
          </p:cNvPr>
          <p:cNvSpPr>
            <a:spLocks noGrp="1"/>
          </p:cNvSpPr>
          <p:nvPr>
            <p:ph type="sldNum" sz="quarter" idx="12"/>
          </p:nvPr>
        </p:nvSpPr>
        <p:spPr/>
        <p:txBody>
          <a:bodyPr/>
          <a:lstStyle/>
          <a:p>
            <a:fld id="{64E638CD-22ED-4189-A410-DF187C4A0AA6}" type="slidenum">
              <a:rPr lang="en-FI" smtClean="0"/>
              <a:t>38</a:t>
            </a:fld>
            <a:endParaRPr lang="en-FI"/>
          </a:p>
        </p:txBody>
      </p:sp>
      <p:sp>
        <p:nvSpPr>
          <p:cNvPr id="5" name="TextBox 10">
            <a:extLst>
              <a:ext uri="{FF2B5EF4-FFF2-40B4-BE49-F238E27FC236}">
                <a16:creationId xmlns:a16="http://schemas.microsoft.com/office/drawing/2014/main" id="{703EF6A0-611E-47E2-B608-A46D7C3CB8BF}"/>
              </a:ext>
            </a:extLst>
          </p:cNvPr>
          <p:cNvSpPr txBox="1"/>
          <p:nvPr/>
        </p:nvSpPr>
        <p:spPr>
          <a:xfrm>
            <a:off x="1515775" y="2380189"/>
            <a:ext cx="6888486" cy="2843664"/>
          </a:xfrm>
          <a:prstGeom prst="rect">
            <a:avLst/>
          </a:prstGeom>
          <a:noFill/>
        </p:spPr>
        <p:txBody>
          <a:bodyPr wrap="square" rtlCol="0">
            <a:spAutoFit/>
          </a:bodyPr>
          <a:lstStyle/>
          <a:p>
            <a:pPr marL="457200" indent="-457200">
              <a:lnSpc>
                <a:spcPct val="150000"/>
              </a:lnSpc>
              <a:buFont typeface="Wingdings" pitchFamily="2" charset="2"/>
              <a:buChar char="Ø"/>
            </a:pPr>
            <a:r>
              <a:rPr lang="en-US" altLang="zh-CN" sz="2600" b="1" dirty="0">
                <a:solidFill>
                  <a:schemeClr val="accent1">
                    <a:lumMod val="40000"/>
                    <a:lumOff val="60000"/>
                  </a:schemeClr>
                </a:solidFill>
                <a:latin typeface="Arial" panose="020B0604020202020204" pitchFamily="34" charset="0"/>
                <a:ea typeface="微软雅黑" pitchFamily="34" charset="-122"/>
                <a:cs typeface="Arial" panose="020B0604020202020204" pitchFamily="34" charset="0"/>
              </a:rPr>
              <a:t>Background</a:t>
            </a:r>
          </a:p>
          <a:p>
            <a:pPr marL="457200" indent="-457200">
              <a:lnSpc>
                <a:spcPct val="150000"/>
              </a:lnSpc>
              <a:buFont typeface="Wingdings" pitchFamily="2" charset="2"/>
              <a:buChar char="Ø"/>
            </a:pPr>
            <a:r>
              <a:rPr lang="en-US" altLang="zh-CN" sz="2600" b="1" dirty="0">
                <a:solidFill>
                  <a:schemeClr val="accent1">
                    <a:lumMod val="40000"/>
                    <a:lumOff val="60000"/>
                  </a:schemeClr>
                </a:solidFill>
                <a:latin typeface="Arial" panose="020B0604020202020204" pitchFamily="34" charset="0"/>
                <a:ea typeface="微软雅黑" pitchFamily="34" charset="-122"/>
                <a:cs typeface="Arial" panose="020B0604020202020204" pitchFamily="34" charset="0"/>
              </a:rPr>
              <a:t>Our recent work on active materials</a:t>
            </a:r>
          </a:p>
          <a:p>
            <a:pPr marL="457200" indent="-457200">
              <a:lnSpc>
                <a:spcPct val="150000"/>
              </a:lnSpc>
              <a:buFont typeface="Wingdings" pitchFamily="2" charset="2"/>
              <a:buChar char="Ø"/>
            </a:pPr>
            <a:r>
              <a:rPr lang="en-US" altLang="zh-CN" sz="2600" b="1" dirty="0">
                <a:solidFill>
                  <a:schemeClr val="accent1">
                    <a:lumMod val="40000"/>
                    <a:lumOff val="60000"/>
                  </a:schemeClr>
                </a:solidFill>
                <a:latin typeface="Arial" panose="020B0604020202020204" pitchFamily="34" charset="0"/>
                <a:ea typeface="微软雅黑" pitchFamily="34" charset="-122"/>
                <a:cs typeface="Arial" panose="020B0604020202020204" pitchFamily="34" charset="0"/>
              </a:rPr>
              <a:t>Our recent work on membrane</a:t>
            </a:r>
          </a:p>
          <a:p>
            <a:pPr marL="457200" indent="-457200">
              <a:lnSpc>
                <a:spcPct val="150000"/>
              </a:lnSpc>
              <a:buFont typeface="Wingdings" pitchFamily="2" charset="2"/>
              <a:buChar char="Ø"/>
            </a:pPr>
            <a:r>
              <a:rPr lang="en-US" altLang="zh-CN" sz="2600" b="1" dirty="0">
                <a:solidFill>
                  <a:srgbClr val="01458B"/>
                </a:solidFill>
                <a:latin typeface="Arial" panose="020B0604020202020204" pitchFamily="34" charset="0"/>
                <a:ea typeface="微软雅黑" pitchFamily="34" charset="-122"/>
                <a:cs typeface="Arial" panose="020B0604020202020204" pitchFamily="34" charset="0"/>
              </a:rPr>
              <a:t>Summary </a:t>
            </a:r>
            <a:r>
              <a:rPr lang="en-US" altLang="zh-CN" sz="2600" b="1" dirty="0">
                <a:solidFill>
                  <a:schemeClr val="accent1">
                    <a:lumMod val="40000"/>
                    <a:lumOff val="60000"/>
                  </a:schemeClr>
                </a:solidFill>
                <a:latin typeface="Arial" panose="020B0604020202020204" pitchFamily="34" charset="0"/>
                <a:ea typeface="微软雅黑" pitchFamily="34" charset="-122"/>
                <a:cs typeface="Arial" panose="020B0604020202020204" pitchFamily="34" charset="0"/>
              </a:rPr>
              <a:t> </a:t>
            </a:r>
          </a:p>
          <a:p>
            <a:pPr>
              <a:lnSpc>
                <a:spcPct val="150000"/>
              </a:lnSpc>
            </a:pPr>
            <a:endParaRPr lang="en-US" altLang="zh-CN" sz="2600" b="1" baseline="-25000" dirty="0">
              <a:solidFill>
                <a:schemeClr val="accent1">
                  <a:lumMod val="40000"/>
                  <a:lumOff val="60000"/>
                </a:schemeClr>
              </a:solidFill>
              <a:latin typeface="Arial" panose="020B0604020202020204" pitchFamily="34" charset="0"/>
              <a:ea typeface="微软雅黑" pitchFamily="34" charset="-122"/>
              <a:cs typeface="Arial" panose="020B0604020202020204" pitchFamily="34" charset="0"/>
            </a:endParaRPr>
          </a:p>
        </p:txBody>
      </p:sp>
      <p:sp>
        <p:nvSpPr>
          <p:cNvPr id="6" name="TextBox 4">
            <a:extLst>
              <a:ext uri="{FF2B5EF4-FFF2-40B4-BE49-F238E27FC236}">
                <a16:creationId xmlns:a16="http://schemas.microsoft.com/office/drawing/2014/main" id="{9C89CBEC-3D80-48CD-A919-041FE81FCE0C}"/>
              </a:ext>
            </a:extLst>
          </p:cNvPr>
          <p:cNvSpPr txBox="1">
            <a:spLocks noChangeArrowheads="1"/>
          </p:cNvSpPr>
          <p:nvPr/>
        </p:nvSpPr>
        <p:spPr bwMode="auto">
          <a:xfrm>
            <a:off x="221262" y="115931"/>
            <a:ext cx="15440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fontAlgn="base" hangingPunct="1">
              <a:spcBef>
                <a:spcPct val="0"/>
              </a:spcBef>
              <a:spcAft>
                <a:spcPct val="0"/>
              </a:spcAft>
            </a:pPr>
            <a:r>
              <a:rPr lang="en-US" altLang="zh-CN" sz="2800" b="1" dirty="0">
                <a:solidFill>
                  <a:prstClr val="black"/>
                </a:solidFill>
                <a:latin typeface="Arial" panose="020B0604020202020204" pitchFamily="34" charset="0"/>
                <a:ea typeface="宋体" charset="0"/>
                <a:cs typeface="Arial" panose="020B0604020202020204" pitchFamily="34" charset="0"/>
              </a:rPr>
              <a:t>Content</a:t>
            </a:r>
            <a:endParaRPr lang="zh-CN" altLang="en-US" sz="2800" b="1" dirty="0">
              <a:solidFill>
                <a:prstClr val="black"/>
              </a:solidFill>
              <a:latin typeface="Arial" panose="020B0604020202020204" pitchFamily="34" charset="0"/>
              <a:ea typeface="宋体" charset="0"/>
              <a:cs typeface="Arial" panose="020B0604020202020204" pitchFamily="34" charset="0"/>
            </a:endParaRPr>
          </a:p>
        </p:txBody>
      </p:sp>
    </p:spTree>
    <p:extLst>
      <p:ext uri="{BB962C8B-B14F-4D97-AF65-F5344CB8AC3E}">
        <p14:creationId xmlns:p14="http://schemas.microsoft.com/office/powerpoint/2010/main" val="29817245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44AA93-988A-4991-BF54-56D051147294}"/>
              </a:ext>
            </a:extLst>
          </p:cNvPr>
          <p:cNvSpPr>
            <a:spLocks noGrp="1"/>
          </p:cNvSpPr>
          <p:nvPr>
            <p:ph type="sldNum" sz="quarter" idx="12"/>
          </p:nvPr>
        </p:nvSpPr>
        <p:spPr/>
        <p:txBody>
          <a:bodyPr/>
          <a:lstStyle/>
          <a:p>
            <a:fld id="{64E638CD-22ED-4189-A410-DF187C4A0AA6}" type="slidenum">
              <a:rPr lang="en-FI" smtClean="0">
                <a:latin typeface="Arial" panose="020B0604020202020204" pitchFamily="34" charset="0"/>
                <a:ea typeface="Microsoft YaHei" panose="020B0503020204020204" pitchFamily="34" charset="-122"/>
                <a:cs typeface="+mn-ea"/>
                <a:sym typeface="Arial" panose="020B0604020202020204" pitchFamily="34" charset="0"/>
              </a:rPr>
              <a:t>39</a:t>
            </a:fld>
            <a:endParaRPr lang="en-FI" dirty="0">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5" name="TextBox 4">
            <a:extLst>
              <a:ext uri="{FF2B5EF4-FFF2-40B4-BE49-F238E27FC236}">
                <a16:creationId xmlns:a16="http://schemas.microsoft.com/office/drawing/2014/main" id="{B871BA6C-2BB1-4014-9F5F-1D33A2EEE154}"/>
              </a:ext>
            </a:extLst>
          </p:cNvPr>
          <p:cNvSpPr txBox="1">
            <a:spLocks noChangeArrowheads="1"/>
          </p:cNvSpPr>
          <p:nvPr/>
        </p:nvSpPr>
        <p:spPr bwMode="auto">
          <a:xfrm>
            <a:off x="221262" y="115931"/>
            <a:ext cx="15888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fontAlgn="base" hangingPunct="1">
              <a:spcBef>
                <a:spcPct val="0"/>
              </a:spcBef>
              <a:spcAft>
                <a:spcPct val="0"/>
              </a:spcAft>
            </a:pPr>
            <a:r>
              <a:rPr lang="en-US" altLang="zh-CN" sz="2400" b="1" dirty="0">
                <a:solidFill>
                  <a:prstClr val="black"/>
                </a:solidFill>
                <a:latin typeface="Arial" panose="020B0604020202020204" pitchFamily="34" charset="0"/>
                <a:ea typeface="Microsoft YaHei" panose="020B0503020204020204" pitchFamily="34" charset="-122"/>
                <a:cs typeface="+mn-ea"/>
                <a:sym typeface="Arial" panose="020B0604020202020204" pitchFamily="34" charset="0"/>
              </a:rPr>
              <a:t>Summary</a:t>
            </a:r>
            <a:endParaRPr lang="zh-CN" altLang="en-US" sz="2400" b="1" dirty="0">
              <a:solidFill>
                <a:prstClr val="black"/>
              </a:solidFill>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11" name="内容占位符 2">
            <a:extLst>
              <a:ext uri="{FF2B5EF4-FFF2-40B4-BE49-F238E27FC236}">
                <a16:creationId xmlns:a16="http://schemas.microsoft.com/office/drawing/2014/main" id="{7B5E9DF4-D7B7-4763-ACAD-0798EE02576B}"/>
              </a:ext>
            </a:extLst>
          </p:cNvPr>
          <p:cNvSpPr txBox="1">
            <a:spLocks/>
          </p:cNvSpPr>
          <p:nvPr/>
        </p:nvSpPr>
        <p:spPr>
          <a:xfrm>
            <a:off x="597818" y="1748433"/>
            <a:ext cx="7948364" cy="45365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spcBef>
                <a:spcPts val="1200"/>
              </a:spcBef>
              <a:buClr>
                <a:srgbClr val="2453B2"/>
              </a:buClr>
              <a:buFont typeface="Wingdings" pitchFamily="2" charset="2"/>
              <a:buChar char="Ø"/>
            </a:pPr>
            <a:r>
              <a:rPr lang="en-US" altLang="zh-CN" sz="1800" dirty="0">
                <a:solidFill>
                  <a:srgbClr val="01458B"/>
                </a:solidFill>
                <a:latin typeface="Arial" panose="020B0604020202020204" pitchFamily="34" charset="0"/>
                <a:ea typeface="Microsoft YaHei" panose="020B0503020204020204" pitchFamily="34" charset="-122"/>
                <a:cs typeface="+mn-ea"/>
                <a:sym typeface="Arial" panose="020B0604020202020204" pitchFamily="34" charset="0"/>
              </a:rPr>
              <a:t>The potential and solubility of the active materials can be improved by molecular modification </a:t>
            </a:r>
          </a:p>
          <a:p>
            <a:pPr algn="just">
              <a:lnSpc>
                <a:spcPct val="150000"/>
              </a:lnSpc>
              <a:spcBef>
                <a:spcPts val="1200"/>
              </a:spcBef>
              <a:buClr>
                <a:srgbClr val="2453B2"/>
              </a:buClr>
              <a:buFont typeface="Wingdings" pitchFamily="2" charset="2"/>
              <a:buChar char="Ø"/>
            </a:pPr>
            <a:r>
              <a:rPr lang="en-US" altLang="zh-CN" sz="1800" dirty="0">
                <a:solidFill>
                  <a:srgbClr val="01458B"/>
                </a:solidFill>
                <a:latin typeface="Arial" panose="020B0604020202020204" pitchFamily="34" charset="0"/>
                <a:ea typeface="Microsoft YaHei" panose="020B0503020204020204" pitchFamily="34" charset="-122"/>
                <a:cs typeface="+mn-ea"/>
                <a:sym typeface="Arial" panose="020B0604020202020204" pitchFamily="34" charset="0"/>
              </a:rPr>
              <a:t>Designing bi-redox materials can mitigate the crossover of the electrolyte.</a:t>
            </a:r>
          </a:p>
          <a:p>
            <a:pPr algn="just">
              <a:lnSpc>
                <a:spcPct val="150000"/>
              </a:lnSpc>
              <a:spcBef>
                <a:spcPts val="1200"/>
              </a:spcBef>
              <a:buClr>
                <a:srgbClr val="2453B2"/>
              </a:buClr>
              <a:buFont typeface="Wingdings" pitchFamily="2" charset="2"/>
              <a:buChar char="Ø"/>
            </a:pPr>
            <a:r>
              <a:rPr lang="en-US" altLang="zh-CN" sz="1800" dirty="0">
                <a:solidFill>
                  <a:srgbClr val="01458B"/>
                </a:solidFill>
                <a:latin typeface="Arial" panose="020B0604020202020204" pitchFamily="34" charset="0"/>
                <a:ea typeface="Microsoft YaHei" panose="020B0503020204020204" pitchFamily="34" charset="-122"/>
                <a:cs typeface="+mn-ea"/>
                <a:sym typeface="Arial" panose="020B0604020202020204" pitchFamily="34" charset="0"/>
              </a:rPr>
              <a:t>Modifying membrane by 2D materials can enhance the ion selectivity of the membranes without expense of resistance.</a:t>
            </a:r>
          </a:p>
        </p:txBody>
      </p:sp>
    </p:spTree>
    <p:extLst>
      <p:ext uri="{BB962C8B-B14F-4D97-AF65-F5344CB8AC3E}">
        <p14:creationId xmlns:p14="http://schemas.microsoft.com/office/powerpoint/2010/main" val="23974422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44AA93-988A-4991-BF54-56D051147294}"/>
              </a:ext>
            </a:extLst>
          </p:cNvPr>
          <p:cNvSpPr>
            <a:spLocks noGrp="1"/>
          </p:cNvSpPr>
          <p:nvPr>
            <p:ph type="sldNum" sz="quarter" idx="12"/>
          </p:nvPr>
        </p:nvSpPr>
        <p:spPr/>
        <p:txBody>
          <a:bodyPr/>
          <a:lstStyle/>
          <a:p>
            <a:fld id="{64E638CD-22ED-4189-A410-DF187C4A0AA6}" type="slidenum">
              <a:rPr lang="en-FI" smtClean="0">
                <a:latin typeface="Arial" panose="020B0604020202020204" pitchFamily="34" charset="0"/>
                <a:ea typeface="Microsoft YaHei" panose="020B0503020204020204" pitchFamily="34" charset="-122"/>
                <a:cs typeface="+mn-ea"/>
                <a:sym typeface="Arial" panose="020B0604020202020204" pitchFamily="34" charset="0"/>
              </a:rPr>
              <a:t>4</a:t>
            </a:fld>
            <a:endParaRPr lang="en-FI" dirty="0">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5" name="TextBox 4">
            <a:extLst>
              <a:ext uri="{FF2B5EF4-FFF2-40B4-BE49-F238E27FC236}">
                <a16:creationId xmlns:a16="http://schemas.microsoft.com/office/drawing/2014/main" id="{B871BA6C-2BB1-4014-9F5F-1D33A2EEE154}"/>
              </a:ext>
            </a:extLst>
          </p:cNvPr>
          <p:cNvSpPr txBox="1">
            <a:spLocks noChangeArrowheads="1"/>
          </p:cNvSpPr>
          <p:nvPr/>
        </p:nvSpPr>
        <p:spPr bwMode="auto">
          <a:xfrm>
            <a:off x="158573" y="115200"/>
            <a:ext cx="228299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fontAlgn="base" hangingPunct="1">
              <a:spcBef>
                <a:spcPct val="0"/>
              </a:spcBef>
              <a:spcAft>
                <a:spcPct val="0"/>
              </a:spcAft>
            </a:pPr>
            <a:r>
              <a:rPr lang="en-US" altLang="zh-CN" sz="2800" b="1" dirty="0">
                <a:solidFill>
                  <a:prstClr val="black"/>
                </a:solidFill>
                <a:latin typeface="Arial" panose="020B0604020202020204" pitchFamily="34" charset="0"/>
                <a:ea typeface="Microsoft YaHei" panose="020B0503020204020204" pitchFamily="34" charset="-122"/>
                <a:cs typeface="+mn-ea"/>
                <a:sym typeface="Arial" panose="020B0604020202020204" pitchFamily="34" charset="0"/>
              </a:rPr>
              <a:t>Background</a:t>
            </a:r>
            <a:endParaRPr lang="zh-CN" altLang="en-US" sz="2800" b="1" dirty="0">
              <a:solidFill>
                <a:prstClr val="black"/>
              </a:solidFill>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23" name="矩形 41">
            <a:extLst>
              <a:ext uri="{FF2B5EF4-FFF2-40B4-BE49-F238E27FC236}">
                <a16:creationId xmlns:a16="http://schemas.microsoft.com/office/drawing/2014/main" id="{4FC7F6F1-AA88-4E70-9306-6D5DD11CE515}"/>
              </a:ext>
            </a:extLst>
          </p:cNvPr>
          <p:cNvSpPr/>
          <p:nvPr/>
        </p:nvSpPr>
        <p:spPr>
          <a:xfrm>
            <a:off x="918709" y="1218763"/>
            <a:ext cx="5421099" cy="369332"/>
          </a:xfrm>
          <a:prstGeom prst="rect">
            <a:avLst/>
          </a:prstGeom>
        </p:spPr>
        <p:txBody>
          <a:bodyPr wrap="none">
            <a:spAutoFit/>
          </a:bodyPr>
          <a:lstStyle/>
          <a:p>
            <a:r>
              <a:rPr lang="en-US" altLang="zh-CN" b="1" dirty="0">
                <a:solidFill>
                  <a:srgbClr val="034789"/>
                </a:solidFill>
                <a:latin typeface="Arial" panose="020B0604020202020204" pitchFamily="34" charset="0"/>
                <a:ea typeface="Microsoft YaHei" panose="020B0503020204020204" pitchFamily="34" charset="-122"/>
                <a:cs typeface="+mn-ea"/>
                <a:sym typeface="Arial" panose="020B0604020202020204" pitchFamily="34" charset="0"/>
              </a:rPr>
              <a:t>Annual Additions of Renewable Power Capacity</a:t>
            </a:r>
            <a:endParaRPr lang="en-US" altLang="zh-CN" b="1" i="0" dirty="0">
              <a:solidFill>
                <a:srgbClr val="034789"/>
              </a:solidFill>
              <a:effectLst/>
              <a:latin typeface="Arial" panose="020B0604020202020204" pitchFamily="34" charset="0"/>
              <a:ea typeface="Microsoft YaHei" panose="020B0503020204020204" pitchFamily="34" charset="-122"/>
              <a:cs typeface="+mn-ea"/>
              <a:sym typeface="Arial" panose="020B0604020202020204" pitchFamily="34" charset="0"/>
            </a:endParaRPr>
          </a:p>
        </p:txBody>
      </p:sp>
      <p:pic>
        <p:nvPicPr>
          <p:cNvPr id="24" name="Picture 23">
            <a:extLst>
              <a:ext uri="{FF2B5EF4-FFF2-40B4-BE49-F238E27FC236}">
                <a16:creationId xmlns:a16="http://schemas.microsoft.com/office/drawing/2014/main" id="{39608EA6-EF7F-417E-B96E-20CF00BB62FC}"/>
              </a:ext>
            </a:extLst>
          </p:cNvPr>
          <p:cNvPicPr>
            <a:picLocks noChangeAspect="1"/>
          </p:cNvPicPr>
          <p:nvPr/>
        </p:nvPicPr>
        <p:blipFill>
          <a:blip r:embed="rId3"/>
          <a:stretch>
            <a:fillRect/>
          </a:stretch>
        </p:blipFill>
        <p:spPr>
          <a:xfrm>
            <a:off x="918709" y="1820761"/>
            <a:ext cx="7306582" cy="4322919"/>
          </a:xfrm>
          <a:prstGeom prst="rect">
            <a:avLst/>
          </a:prstGeom>
        </p:spPr>
      </p:pic>
      <p:sp>
        <p:nvSpPr>
          <p:cNvPr id="25" name="矩形 10">
            <a:extLst>
              <a:ext uri="{FF2B5EF4-FFF2-40B4-BE49-F238E27FC236}">
                <a16:creationId xmlns:a16="http://schemas.microsoft.com/office/drawing/2014/main" id="{523EC169-9C17-443E-806A-6FE7A46E5B66}"/>
              </a:ext>
            </a:extLst>
          </p:cNvPr>
          <p:cNvSpPr/>
          <p:nvPr/>
        </p:nvSpPr>
        <p:spPr>
          <a:xfrm>
            <a:off x="974389" y="6538913"/>
            <a:ext cx="3363803" cy="276999"/>
          </a:xfrm>
          <a:prstGeom prst="rect">
            <a:avLst/>
          </a:prstGeom>
        </p:spPr>
        <p:txBody>
          <a:bodyPr wrap="square">
            <a:spAutoFit/>
          </a:bodyPr>
          <a:lstStyle/>
          <a:p>
            <a:pPr>
              <a:defRPr/>
            </a:pPr>
            <a:r>
              <a:rPr lang="en-US" altLang="zh-CN" sz="1200" dirty="0">
                <a:solidFill>
                  <a:schemeClr val="bg2">
                    <a:lumMod val="50000"/>
                  </a:schemeClr>
                </a:solidFill>
                <a:latin typeface="Arial" panose="020B0604020202020204" pitchFamily="34" charset="0"/>
                <a:ea typeface="Microsoft YaHei" panose="020B0503020204020204" pitchFamily="34" charset="-122"/>
                <a:cs typeface="+mn-ea"/>
                <a:sym typeface="Arial" panose="020B0604020202020204" pitchFamily="34" charset="0"/>
              </a:rPr>
              <a:t>Renewables 2020 global status report</a:t>
            </a:r>
            <a:endParaRPr lang="zh-CN" altLang="en-US" sz="1200" dirty="0">
              <a:solidFill>
                <a:schemeClr val="bg2">
                  <a:lumMod val="50000"/>
                </a:schemeClr>
              </a:solidFill>
              <a:latin typeface="Arial" panose="020B0604020202020204" pitchFamily="34" charset="0"/>
              <a:ea typeface="Microsoft YaHei" panose="020B0503020204020204" pitchFamily="34" charset="-122"/>
              <a:cs typeface="+mn-ea"/>
              <a:sym typeface="Arial" panose="020B0604020202020204" pitchFamily="34" charset="0"/>
            </a:endParaRPr>
          </a:p>
        </p:txBody>
      </p:sp>
    </p:spTree>
    <p:extLst>
      <p:ext uri="{BB962C8B-B14F-4D97-AF65-F5344CB8AC3E}">
        <p14:creationId xmlns:p14="http://schemas.microsoft.com/office/powerpoint/2010/main" val="31232531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D5872A3-CFF8-4F36-8446-6F1B04585A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Microsoft YaHei" panose="020B0503020204020204" pitchFamily="34" charset="-122"/>
              <a:cs typeface="+mn-ea"/>
              <a:sym typeface="Arial" panose="020B0604020202020204" pitchFamily="34" charset="0"/>
            </a:endParaRPr>
          </a:p>
        </p:txBody>
      </p:sp>
      <p:grpSp>
        <p:nvGrpSpPr>
          <p:cNvPr id="10" name="Group 9">
            <a:extLst>
              <a:ext uri="{FF2B5EF4-FFF2-40B4-BE49-F238E27FC236}">
                <a16:creationId xmlns:a16="http://schemas.microsoft.com/office/drawing/2014/main" id="{47EC0934-1503-4296-A688-FC4E83E3F6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891743" y="4813"/>
            <a:ext cx="5360514" cy="6333471"/>
            <a:chOff x="329184" y="-555662"/>
            <a:chExt cx="524256" cy="6333471"/>
          </a:xfrm>
        </p:grpSpPr>
        <p:cxnSp>
          <p:nvCxnSpPr>
            <p:cNvPr id="11" name="Straight Connector 10">
              <a:extLst>
                <a:ext uri="{FF2B5EF4-FFF2-40B4-BE49-F238E27FC236}">
                  <a16:creationId xmlns:a16="http://schemas.microsoft.com/office/drawing/2014/main" id="{0C528A17-D3E6-4463-8942-C4991C05B0C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99B74AA-0D92-4B16-A6FE-030C4476EF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555662"/>
              <a:ext cx="524256" cy="60877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a typeface="Microsoft YaHei" panose="020B0503020204020204" pitchFamily="34" charset="-122"/>
                <a:cs typeface="+mn-ea"/>
                <a:sym typeface="Arial" panose="020B0604020202020204" pitchFamily="34" charset="0"/>
              </a:endParaRPr>
            </a:p>
          </p:txBody>
        </p:sp>
      </p:grpSp>
      <p:sp>
        <p:nvSpPr>
          <p:cNvPr id="14" name="Rectangle 13">
            <a:extLst>
              <a:ext uri="{FF2B5EF4-FFF2-40B4-BE49-F238E27FC236}">
                <a16:creationId xmlns:a16="http://schemas.microsoft.com/office/drawing/2014/main" id="{5E2C537D-FECA-4C7F-A65B-F82518B3A1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348" y="265180"/>
            <a:ext cx="8249304" cy="575157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Microsoft YaHei" panose="020B0503020204020204" pitchFamily="34" charset="-122"/>
              <a:cs typeface="+mn-ea"/>
              <a:sym typeface="Arial" panose="020B0604020202020204" pitchFamily="34" charset="0"/>
            </a:endParaRPr>
          </a:p>
        </p:txBody>
      </p:sp>
      <p:pic>
        <p:nvPicPr>
          <p:cNvPr id="3" name="Picture 2" descr="A group of people posing for a photo in front of a building&#10;&#10;Description automatically generated">
            <a:extLst>
              <a:ext uri="{FF2B5EF4-FFF2-40B4-BE49-F238E27FC236}">
                <a16:creationId xmlns:a16="http://schemas.microsoft.com/office/drawing/2014/main" id="{F1CF3D85-6E30-4F8F-B956-D80088B4483B}"/>
              </a:ext>
            </a:extLst>
          </p:cNvPr>
          <p:cNvPicPr>
            <a:picLocks noChangeAspect="1"/>
          </p:cNvPicPr>
          <p:nvPr/>
        </p:nvPicPr>
        <p:blipFill rotWithShape="1">
          <a:blip r:embed="rId2">
            <a:extLst>
              <a:ext uri="{28A0092B-C50C-407E-A947-70E740481C1C}">
                <a14:useLocalDpi xmlns:a14="http://schemas.microsoft.com/office/drawing/2010/main" val="0"/>
              </a:ext>
            </a:extLst>
          </a:blip>
          <a:srcRect t="5025" r="1" b="4857"/>
          <a:stretch/>
        </p:blipFill>
        <p:spPr>
          <a:xfrm>
            <a:off x="628650" y="469664"/>
            <a:ext cx="7886700" cy="5330606"/>
          </a:xfrm>
          <a:prstGeom prst="rect">
            <a:avLst/>
          </a:prstGeom>
        </p:spPr>
      </p:pic>
      <p:sp>
        <p:nvSpPr>
          <p:cNvPr id="23" name="Text Box 5">
            <a:extLst>
              <a:ext uri="{FF2B5EF4-FFF2-40B4-BE49-F238E27FC236}">
                <a16:creationId xmlns:a16="http://schemas.microsoft.com/office/drawing/2014/main" id="{D8B42145-A588-4B5C-A838-AC660BB989B4}"/>
              </a:ext>
            </a:extLst>
          </p:cNvPr>
          <p:cNvSpPr txBox="1">
            <a:spLocks noChangeArrowheads="1"/>
          </p:cNvSpPr>
          <p:nvPr/>
        </p:nvSpPr>
        <p:spPr bwMode="auto">
          <a:xfrm rot="16200000">
            <a:off x="4359729" y="-2279525"/>
            <a:ext cx="800219" cy="681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base">
              <a:spcBef>
                <a:spcPct val="0"/>
              </a:spcBef>
              <a:spcAft>
                <a:spcPct val="0"/>
              </a:spcAft>
              <a:defRPr/>
            </a:pPr>
            <a:r>
              <a:rPr lang="en-US" altLang="zh-CN" sz="4000" b="1" dirty="0">
                <a:solidFill>
                  <a:srgbClr val="FDCD00"/>
                </a:solidFill>
                <a:effectLst>
                  <a:outerShdw blurRad="38100" dist="38100" dir="2700000" algn="tl">
                    <a:srgbClr val="C0C0C0"/>
                  </a:outerShdw>
                </a:effectLst>
                <a:ea typeface="Microsoft YaHei" panose="020B0503020204020204" pitchFamily="34" charset="-122"/>
                <a:cs typeface="+mn-ea"/>
                <a:sym typeface="Arial" panose="020B0604020202020204" pitchFamily="34" charset="0"/>
              </a:rPr>
              <a:t>Thanks for your attention!</a:t>
            </a:r>
            <a:endParaRPr lang="zh-CN" altLang="en-US" sz="4000" b="1" dirty="0">
              <a:solidFill>
                <a:srgbClr val="FDCD00"/>
              </a:solidFill>
              <a:effectLst>
                <a:outerShdw blurRad="38100" dist="38100" dir="2700000" algn="tl">
                  <a:srgbClr val="C0C0C0"/>
                </a:outerShdw>
              </a:effectLst>
              <a:ea typeface="Microsoft YaHei" panose="020B0503020204020204" pitchFamily="34" charset="-122"/>
              <a:cs typeface="+mn-ea"/>
              <a:sym typeface="Arial" panose="020B0604020202020204" pitchFamily="34" charset="0"/>
            </a:endParaRPr>
          </a:p>
        </p:txBody>
      </p:sp>
    </p:spTree>
    <p:extLst>
      <p:ext uri="{BB962C8B-B14F-4D97-AF65-F5344CB8AC3E}">
        <p14:creationId xmlns:p14="http://schemas.microsoft.com/office/powerpoint/2010/main" val="9254354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44AA93-988A-4991-BF54-56D051147294}"/>
              </a:ext>
            </a:extLst>
          </p:cNvPr>
          <p:cNvSpPr>
            <a:spLocks noGrp="1"/>
          </p:cNvSpPr>
          <p:nvPr>
            <p:ph type="sldNum" sz="quarter" idx="12"/>
          </p:nvPr>
        </p:nvSpPr>
        <p:spPr/>
        <p:txBody>
          <a:bodyPr/>
          <a:lstStyle/>
          <a:p>
            <a:fld id="{64E638CD-22ED-4189-A410-DF187C4A0AA6}" type="slidenum">
              <a:rPr lang="en-FI" smtClean="0">
                <a:latin typeface="Arial" panose="020B0604020202020204" pitchFamily="34" charset="0"/>
                <a:ea typeface="Microsoft YaHei" panose="020B0503020204020204" pitchFamily="34" charset="-122"/>
                <a:cs typeface="+mn-ea"/>
                <a:sym typeface="Arial" panose="020B0604020202020204" pitchFamily="34" charset="0"/>
              </a:rPr>
              <a:t>5</a:t>
            </a:fld>
            <a:endParaRPr lang="en-FI" dirty="0">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5" name="TextBox 4">
            <a:extLst>
              <a:ext uri="{FF2B5EF4-FFF2-40B4-BE49-F238E27FC236}">
                <a16:creationId xmlns:a16="http://schemas.microsoft.com/office/drawing/2014/main" id="{B871BA6C-2BB1-4014-9F5F-1D33A2EEE154}"/>
              </a:ext>
            </a:extLst>
          </p:cNvPr>
          <p:cNvSpPr txBox="1">
            <a:spLocks noChangeArrowheads="1"/>
          </p:cNvSpPr>
          <p:nvPr/>
        </p:nvSpPr>
        <p:spPr bwMode="auto">
          <a:xfrm>
            <a:off x="158573" y="115200"/>
            <a:ext cx="228299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fontAlgn="base" hangingPunct="1">
              <a:spcBef>
                <a:spcPct val="0"/>
              </a:spcBef>
              <a:spcAft>
                <a:spcPct val="0"/>
              </a:spcAft>
            </a:pPr>
            <a:r>
              <a:rPr lang="en-US" altLang="zh-CN" sz="2800" b="1" dirty="0">
                <a:solidFill>
                  <a:prstClr val="black"/>
                </a:solidFill>
                <a:latin typeface="Arial" panose="020B0604020202020204" pitchFamily="34" charset="0"/>
                <a:ea typeface="Microsoft YaHei" panose="020B0503020204020204" pitchFamily="34" charset="-122"/>
                <a:cs typeface="+mn-ea"/>
                <a:sym typeface="Arial" panose="020B0604020202020204" pitchFamily="34" charset="0"/>
              </a:rPr>
              <a:t>Background</a:t>
            </a:r>
            <a:endParaRPr lang="zh-CN" altLang="en-US" sz="2800" b="1" dirty="0">
              <a:solidFill>
                <a:prstClr val="black"/>
              </a:solidFill>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11" name="矩形 41">
            <a:extLst>
              <a:ext uri="{FF2B5EF4-FFF2-40B4-BE49-F238E27FC236}">
                <a16:creationId xmlns:a16="http://schemas.microsoft.com/office/drawing/2014/main" id="{4423BDEE-1D24-4C3F-A343-D9E3EAF524A4}"/>
              </a:ext>
            </a:extLst>
          </p:cNvPr>
          <p:cNvSpPr/>
          <p:nvPr/>
        </p:nvSpPr>
        <p:spPr>
          <a:xfrm>
            <a:off x="4756875" y="1121939"/>
            <a:ext cx="3647152" cy="369332"/>
          </a:xfrm>
          <a:prstGeom prst="rect">
            <a:avLst/>
          </a:prstGeom>
        </p:spPr>
        <p:txBody>
          <a:bodyPr wrap="none">
            <a:spAutoFit/>
          </a:bodyPr>
          <a:lstStyle/>
          <a:p>
            <a:r>
              <a:rPr lang="en-US" altLang="zh-CN" b="1" dirty="0">
                <a:solidFill>
                  <a:srgbClr val="01458B"/>
                </a:solidFill>
                <a:latin typeface="Arial" panose="020B0604020202020204" pitchFamily="34" charset="0"/>
                <a:ea typeface="Microsoft YaHei" panose="020B0503020204020204" pitchFamily="34" charset="-122"/>
                <a:cs typeface="+mn-ea"/>
                <a:sym typeface="Arial" panose="020B0604020202020204" pitchFamily="34" charset="0"/>
              </a:rPr>
              <a:t>PV power over a span of 6 days</a:t>
            </a:r>
          </a:p>
        </p:txBody>
      </p:sp>
      <p:pic>
        <p:nvPicPr>
          <p:cNvPr id="12" name="图片 1">
            <a:extLst>
              <a:ext uri="{FF2B5EF4-FFF2-40B4-BE49-F238E27FC236}">
                <a16:creationId xmlns:a16="http://schemas.microsoft.com/office/drawing/2014/main" id="{B91D5518-3AF5-485C-B2CF-DBA00BEDECC1}"/>
              </a:ext>
            </a:extLst>
          </p:cNvPr>
          <p:cNvPicPr>
            <a:picLocks noChangeAspect="1"/>
          </p:cNvPicPr>
          <p:nvPr/>
        </p:nvPicPr>
        <p:blipFill>
          <a:blip r:embed="rId3"/>
          <a:stretch>
            <a:fillRect/>
          </a:stretch>
        </p:blipFill>
        <p:spPr>
          <a:xfrm>
            <a:off x="4941991" y="1703568"/>
            <a:ext cx="3276921" cy="1879549"/>
          </a:xfrm>
          <a:prstGeom prst="roundRect">
            <a:avLst>
              <a:gd name="adj" fmla="val 0"/>
            </a:avLst>
          </a:prstGeom>
          <a:ln>
            <a:noFill/>
          </a:ln>
          <a:effectLst/>
        </p:spPr>
      </p:pic>
      <p:pic>
        <p:nvPicPr>
          <p:cNvPr id="13" name="Picture 3">
            <a:extLst>
              <a:ext uri="{FF2B5EF4-FFF2-40B4-BE49-F238E27FC236}">
                <a16:creationId xmlns:a16="http://schemas.microsoft.com/office/drawing/2014/main" id="{F2C28855-DF47-4EB2-8D42-89FCAE7C5A5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650" y="4553234"/>
            <a:ext cx="3541512" cy="2039841"/>
          </a:xfrm>
          <a:prstGeom prst="roundRect">
            <a:avLst>
              <a:gd name="adj" fmla="val 0"/>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图片 3">
            <a:extLst>
              <a:ext uri="{FF2B5EF4-FFF2-40B4-BE49-F238E27FC236}">
                <a16:creationId xmlns:a16="http://schemas.microsoft.com/office/drawing/2014/main" id="{E392E784-2D1A-46D2-8B75-169C111E3611}"/>
              </a:ext>
            </a:extLst>
          </p:cNvPr>
          <p:cNvPicPr>
            <a:picLocks noChangeAspect="1"/>
          </p:cNvPicPr>
          <p:nvPr/>
        </p:nvPicPr>
        <p:blipFill>
          <a:blip r:embed="rId5"/>
          <a:stretch>
            <a:fillRect/>
          </a:stretch>
        </p:blipFill>
        <p:spPr>
          <a:xfrm>
            <a:off x="666040" y="1711400"/>
            <a:ext cx="3249608" cy="1871718"/>
          </a:xfrm>
          <a:prstGeom prst="roundRect">
            <a:avLst>
              <a:gd name="adj" fmla="val 0"/>
            </a:avLst>
          </a:prstGeom>
          <a:ln>
            <a:noFill/>
          </a:ln>
          <a:effectLst/>
        </p:spPr>
      </p:pic>
      <p:sp>
        <p:nvSpPr>
          <p:cNvPr id="15" name="矩形 41">
            <a:extLst>
              <a:ext uri="{FF2B5EF4-FFF2-40B4-BE49-F238E27FC236}">
                <a16:creationId xmlns:a16="http://schemas.microsoft.com/office/drawing/2014/main" id="{BC2B038B-F90D-48D3-9DF3-B13090D67BE3}"/>
              </a:ext>
            </a:extLst>
          </p:cNvPr>
          <p:cNvSpPr/>
          <p:nvPr/>
        </p:nvSpPr>
        <p:spPr>
          <a:xfrm>
            <a:off x="628650" y="1121939"/>
            <a:ext cx="3249608" cy="369332"/>
          </a:xfrm>
          <a:prstGeom prst="rect">
            <a:avLst/>
          </a:prstGeom>
        </p:spPr>
        <p:txBody>
          <a:bodyPr wrap="none">
            <a:spAutoFit/>
          </a:bodyPr>
          <a:lstStyle/>
          <a:p>
            <a:r>
              <a:rPr lang="en-US" altLang="zh-CN" b="1" dirty="0">
                <a:solidFill>
                  <a:srgbClr val="01458B"/>
                </a:solidFill>
                <a:latin typeface="Arial" panose="020B0604020202020204" pitchFamily="34" charset="0"/>
                <a:ea typeface="Microsoft YaHei" panose="020B0503020204020204" pitchFamily="34" charset="-122"/>
                <a:cs typeface="+mn-ea"/>
                <a:sym typeface="Arial" panose="020B0604020202020204" pitchFamily="34" charset="0"/>
              </a:rPr>
              <a:t>Daily profiles of wind power</a:t>
            </a:r>
          </a:p>
        </p:txBody>
      </p:sp>
      <p:cxnSp>
        <p:nvCxnSpPr>
          <p:cNvPr id="23" name="直接连接符 38">
            <a:extLst>
              <a:ext uri="{FF2B5EF4-FFF2-40B4-BE49-F238E27FC236}">
                <a16:creationId xmlns:a16="http://schemas.microsoft.com/office/drawing/2014/main" id="{5690E3D3-B5C0-4888-9F81-7E7E2BF0E994}"/>
              </a:ext>
            </a:extLst>
          </p:cNvPr>
          <p:cNvCxnSpPr>
            <a:cxnSpLocks/>
          </p:cNvCxnSpPr>
          <p:nvPr/>
        </p:nvCxnSpPr>
        <p:spPr>
          <a:xfrm flipH="1">
            <a:off x="487190" y="3861048"/>
            <a:ext cx="8022573" cy="0"/>
          </a:xfrm>
          <a:prstGeom prst="line">
            <a:avLst/>
          </a:prstGeom>
          <a:ln w="19050">
            <a:solidFill>
              <a:srgbClr val="01458B"/>
            </a:solidFill>
            <a:prstDash val="dash"/>
          </a:ln>
        </p:spPr>
        <p:style>
          <a:lnRef idx="1">
            <a:schemeClr val="accent1"/>
          </a:lnRef>
          <a:fillRef idx="0">
            <a:schemeClr val="accent1"/>
          </a:fillRef>
          <a:effectRef idx="0">
            <a:schemeClr val="accent1"/>
          </a:effectRef>
          <a:fontRef idx="minor">
            <a:schemeClr val="tx1"/>
          </a:fontRef>
        </p:style>
      </p:cxnSp>
      <p:sp>
        <p:nvSpPr>
          <p:cNvPr id="24" name="矩形 41">
            <a:extLst>
              <a:ext uri="{FF2B5EF4-FFF2-40B4-BE49-F238E27FC236}">
                <a16:creationId xmlns:a16="http://schemas.microsoft.com/office/drawing/2014/main" id="{CB9BE945-3F7E-430C-9471-F61ED54A0E4E}"/>
              </a:ext>
            </a:extLst>
          </p:cNvPr>
          <p:cNvSpPr/>
          <p:nvPr/>
        </p:nvSpPr>
        <p:spPr>
          <a:xfrm>
            <a:off x="436480" y="4138979"/>
            <a:ext cx="4019049" cy="369332"/>
          </a:xfrm>
          <a:prstGeom prst="rect">
            <a:avLst/>
          </a:prstGeom>
        </p:spPr>
        <p:txBody>
          <a:bodyPr wrap="none">
            <a:spAutoFit/>
          </a:bodyPr>
          <a:lstStyle/>
          <a:p>
            <a:r>
              <a:rPr lang="en-US" altLang="zh-CN" b="1" dirty="0">
                <a:solidFill>
                  <a:srgbClr val="01458B"/>
                </a:solidFill>
                <a:latin typeface="Arial" panose="020B0604020202020204" pitchFamily="34" charset="0"/>
                <a:ea typeface="Microsoft YaHei" panose="020B0503020204020204" pitchFamily="34" charset="-122"/>
                <a:cs typeface="+mn-ea"/>
                <a:sym typeface="Arial" panose="020B0604020202020204" pitchFamily="34" charset="0"/>
              </a:rPr>
              <a:t>Balance of generation and demand</a:t>
            </a:r>
          </a:p>
        </p:txBody>
      </p:sp>
      <p:sp>
        <p:nvSpPr>
          <p:cNvPr id="26" name="矩形 10">
            <a:extLst>
              <a:ext uri="{FF2B5EF4-FFF2-40B4-BE49-F238E27FC236}">
                <a16:creationId xmlns:a16="http://schemas.microsoft.com/office/drawing/2014/main" id="{69926E10-B22B-4418-B3C0-6FB984A72A48}"/>
              </a:ext>
            </a:extLst>
          </p:cNvPr>
          <p:cNvSpPr/>
          <p:nvPr/>
        </p:nvSpPr>
        <p:spPr>
          <a:xfrm>
            <a:off x="431093" y="6581001"/>
            <a:ext cx="3596562" cy="276999"/>
          </a:xfrm>
          <a:prstGeom prst="rect">
            <a:avLst/>
          </a:prstGeom>
        </p:spPr>
        <p:txBody>
          <a:bodyPr wrap="square">
            <a:spAutoFit/>
          </a:bodyPr>
          <a:lstStyle/>
          <a:p>
            <a:pPr eaLnBrk="1" fontAlgn="auto" hangingPunct="1">
              <a:spcBef>
                <a:spcPts val="0"/>
              </a:spcBef>
              <a:spcAft>
                <a:spcPts val="0"/>
              </a:spcAft>
              <a:defRPr/>
            </a:pPr>
            <a:r>
              <a:rPr lang="en-US" altLang="zh-CN" sz="1200" dirty="0">
                <a:solidFill>
                  <a:schemeClr val="bg2">
                    <a:lumMod val="50000"/>
                  </a:schemeClr>
                </a:solidFill>
                <a:latin typeface="Arial" panose="020B0604020202020204" pitchFamily="34" charset="0"/>
                <a:ea typeface="Microsoft YaHei" panose="020B0503020204020204" pitchFamily="34" charset="-122"/>
                <a:cs typeface="+mn-ea"/>
                <a:sym typeface="Arial" panose="020B0604020202020204" pitchFamily="34" charset="0"/>
              </a:rPr>
              <a:t>Chem Rev. 2011, 111, 3577-613.</a:t>
            </a:r>
            <a:endParaRPr lang="zh-CN" altLang="en-US" sz="1200" dirty="0">
              <a:solidFill>
                <a:schemeClr val="bg2">
                  <a:lumMod val="50000"/>
                </a:schemeClr>
              </a:solidFill>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27" name="文本框 26">
            <a:extLst>
              <a:ext uri="{FF2B5EF4-FFF2-40B4-BE49-F238E27FC236}">
                <a16:creationId xmlns:a16="http://schemas.microsoft.com/office/drawing/2014/main" id="{27D4AB34-2B39-48F1-B462-29088024B621}"/>
              </a:ext>
            </a:extLst>
          </p:cNvPr>
          <p:cNvSpPr txBox="1"/>
          <p:nvPr/>
        </p:nvSpPr>
        <p:spPr>
          <a:xfrm>
            <a:off x="4850246" y="4561565"/>
            <a:ext cx="3553781" cy="1135183"/>
          </a:xfrm>
          <a:prstGeom prst="rect">
            <a:avLst/>
          </a:prstGeom>
          <a:noFill/>
        </p:spPr>
        <p:txBody>
          <a:bodyPr wrap="square">
            <a:spAutoFit/>
          </a:bodyPr>
          <a:lstStyle/>
          <a:p>
            <a:pPr algn="just">
              <a:lnSpc>
                <a:spcPct val="130000"/>
              </a:lnSpc>
            </a:pPr>
            <a:r>
              <a:rPr lang="en-US" altLang="zh-CN" b="1" dirty="0"/>
              <a:t>Developing large-scale energy storage technology is greatly desirable.</a:t>
            </a:r>
          </a:p>
        </p:txBody>
      </p:sp>
    </p:spTree>
    <p:extLst>
      <p:ext uri="{BB962C8B-B14F-4D97-AF65-F5344CB8AC3E}">
        <p14:creationId xmlns:p14="http://schemas.microsoft.com/office/powerpoint/2010/main" val="4793185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44AA93-988A-4991-BF54-56D051147294}"/>
              </a:ext>
            </a:extLst>
          </p:cNvPr>
          <p:cNvSpPr>
            <a:spLocks noGrp="1"/>
          </p:cNvSpPr>
          <p:nvPr>
            <p:ph type="sldNum" sz="quarter" idx="12"/>
          </p:nvPr>
        </p:nvSpPr>
        <p:spPr/>
        <p:txBody>
          <a:bodyPr/>
          <a:lstStyle/>
          <a:p>
            <a:fld id="{64E638CD-22ED-4189-A410-DF187C4A0AA6}" type="slidenum">
              <a:rPr lang="en-FI" smtClean="0">
                <a:latin typeface="Arial" panose="020B0604020202020204" pitchFamily="34" charset="0"/>
                <a:ea typeface="Microsoft YaHei" panose="020B0503020204020204" pitchFamily="34" charset="-122"/>
                <a:cs typeface="+mn-ea"/>
                <a:sym typeface="Arial" panose="020B0604020202020204" pitchFamily="34" charset="0"/>
              </a:rPr>
              <a:t>6</a:t>
            </a:fld>
            <a:endParaRPr lang="en-FI" dirty="0">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5" name="TextBox 4">
            <a:extLst>
              <a:ext uri="{FF2B5EF4-FFF2-40B4-BE49-F238E27FC236}">
                <a16:creationId xmlns:a16="http://schemas.microsoft.com/office/drawing/2014/main" id="{B871BA6C-2BB1-4014-9F5F-1D33A2EEE154}"/>
              </a:ext>
            </a:extLst>
          </p:cNvPr>
          <p:cNvSpPr txBox="1">
            <a:spLocks noChangeArrowheads="1"/>
          </p:cNvSpPr>
          <p:nvPr/>
        </p:nvSpPr>
        <p:spPr bwMode="auto">
          <a:xfrm>
            <a:off x="74586" y="115931"/>
            <a:ext cx="350128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fontAlgn="base" hangingPunct="1">
              <a:spcBef>
                <a:spcPct val="0"/>
              </a:spcBef>
              <a:spcAft>
                <a:spcPct val="0"/>
              </a:spcAft>
            </a:pPr>
            <a:r>
              <a:rPr lang="en-US" altLang="zh-CN" sz="2800" b="1" dirty="0">
                <a:solidFill>
                  <a:prstClr val="black"/>
                </a:solidFill>
                <a:latin typeface="Arial" panose="020B0604020202020204" pitchFamily="34" charset="0"/>
                <a:ea typeface="Microsoft YaHei" panose="020B0503020204020204" pitchFamily="34" charset="-122"/>
                <a:cs typeface="+mn-ea"/>
                <a:sym typeface="Arial" panose="020B0604020202020204" pitchFamily="34" charset="0"/>
              </a:rPr>
              <a:t>Redox flow battery </a:t>
            </a:r>
            <a:endParaRPr lang="zh-CN" altLang="en-US" sz="2800" b="1" dirty="0">
              <a:solidFill>
                <a:prstClr val="black"/>
              </a:solidFill>
              <a:latin typeface="Arial" panose="020B0604020202020204" pitchFamily="34" charset="0"/>
              <a:ea typeface="Microsoft YaHei" panose="020B0503020204020204" pitchFamily="34" charset="-122"/>
              <a:cs typeface="+mn-ea"/>
              <a:sym typeface="Arial" panose="020B0604020202020204" pitchFamily="34" charset="0"/>
            </a:endParaRPr>
          </a:p>
        </p:txBody>
      </p:sp>
      <p:grpSp>
        <p:nvGrpSpPr>
          <p:cNvPr id="11" name="组合 6">
            <a:extLst>
              <a:ext uri="{FF2B5EF4-FFF2-40B4-BE49-F238E27FC236}">
                <a16:creationId xmlns:a16="http://schemas.microsoft.com/office/drawing/2014/main" id="{3DFE6F91-D75C-45AF-AEDF-371EC9B2EA02}"/>
              </a:ext>
            </a:extLst>
          </p:cNvPr>
          <p:cNvGrpSpPr>
            <a:grpSpLocks/>
          </p:cNvGrpSpPr>
          <p:nvPr/>
        </p:nvGrpSpPr>
        <p:grpSpPr bwMode="auto">
          <a:xfrm>
            <a:off x="5476832" y="2255550"/>
            <a:ext cx="3338513" cy="492125"/>
            <a:chOff x="381808" y="3266368"/>
            <a:chExt cx="1460798" cy="944881"/>
          </a:xfrm>
        </p:grpSpPr>
        <p:sp useBgFill="1">
          <p:nvSpPr>
            <p:cNvPr id="12" name="矩形: 圆角 7">
              <a:extLst>
                <a:ext uri="{FF2B5EF4-FFF2-40B4-BE49-F238E27FC236}">
                  <a16:creationId xmlns:a16="http://schemas.microsoft.com/office/drawing/2014/main" id="{623CE4D7-8DEF-4C2E-8726-E8915BD7905F}"/>
                </a:ext>
              </a:extLst>
            </p:cNvPr>
            <p:cNvSpPr/>
            <p:nvPr/>
          </p:nvSpPr>
          <p:spPr>
            <a:xfrm>
              <a:off x="381808" y="3266368"/>
              <a:ext cx="1460798" cy="944881"/>
            </a:xfrm>
            <a:prstGeom prst="roundRect">
              <a:avLst/>
            </a:prstGeom>
            <a:ln>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600" dirty="0">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13" name="矩形 8">
              <a:extLst>
                <a:ext uri="{FF2B5EF4-FFF2-40B4-BE49-F238E27FC236}">
                  <a16:creationId xmlns:a16="http://schemas.microsoft.com/office/drawing/2014/main" id="{B97C60B5-85BA-4979-A041-7A0AED67A9DE}"/>
                </a:ext>
              </a:extLst>
            </p:cNvPr>
            <p:cNvSpPr>
              <a:spLocks noChangeArrowheads="1"/>
            </p:cNvSpPr>
            <p:nvPr/>
          </p:nvSpPr>
          <p:spPr bwMode="auto">
            <a:xfrm>
              <a:off x="610689" y="3331481"/>
              <a:ext cx="1024568" cy="72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lnSpc>
                  <a:spcPct val="130000"/>
                </a:lnSpc>
              </a:pPr>
              <a:r>
                <a:rPr lang="en-US" altLang="zh-CN" sz="1600" b="1" dirty="0">
                  <a:latin typeface="Arial" panose="020B0604020202020204" pitchFamily="34" charset="0"/>
                  <a:ea typeface="Microsoft YaHei" panose="020B0503020204020204" pitchFamily="34" charset="-122"/>
                  <a:cs typeface="+mn-ea"/>
                  <a:sym typeface="Arial" panose="020B0604020202020204" pitchFamily="34" charset="0"/>
                </a:rPr>
                <a:t>Long cycle life</a:t>
              </a:r>
            </a:p>
          </p:txBody>
        </p:sp>
      </p:grpSp>
      <p:grpSp>
        <p:nvGrpSpPr>
          <p:cNvPr id="14" name="组合 9">
            <a:extLst>
              <a:ext uri="{FF2B5EF4-FFF2-40B4-BE49-F238E27FC236}">
                <a16:creationId xmlns:a16="http://schemas.microsoft.com/office/drawing/2014/main" id="{FC477443-6BA2-40BF-AA98-AB38F1BE87D9}"/>
              </a:ext>
            </a:extLst>
          </p:cNvPr>
          <p:cNvGrpSpPr>
            <a:grpSpLocks/>
          </p:cNvGrpSpPr>
          <p:nvPr/>
        </p:nvGrpSpPr>
        <p:grpSpPr bwMode="auto">
          <a:xfrm>
            <a:off x="5476832" y="2963575"/>
            <a:ext cx="3338513" cy="492125"/>
            <a:chOff x="381808" y="3266368"/>
            <a:chExt cx="1460798" cy="944881"/>
          </a:xfrm>
        </p:grpSpPr>
        <p:sp useBgFill="1">
          <p:nvSpPr>
            <p:cNvPr id="15" name="矩形: 圆角 10">
              <a:extLst>
                <a:ext uri="{FF2B5EF4-FFF2-40B4-BE49-F238E27FC236}">
                  <a16:creationId xmlns:a16="http://schemas.microsoft.com/office/drawing/2014/main" id="{F54934E1-5CD7-4A7C-94BD-2F2B74B50096}"/>
                </a:ext>
              </a:extLst>
            </p:cNvPr>
            <p:cNvSpPr/>
            <p:nvPr/>
          </p:nvSpPr>
          <p:spPr>
            <a:xfrm>
              <a:off x="381808" y="3266368"/>
              <a:ext cx="1460798" cy="944881"/>
            </a:xfrm>
            <a:prstGeom prst="roundRect">
              <a:avLst/>
            </a:prstGeom>
            <a:ln>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600" dirty="0">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23" name="矩形 11">
              <a:extLst>
                <a:ext uri="{FF2B5EF4-FFF2-40B4-BE49-F238E27FC236}">
                  <a16:creationId xmlns:a16="http://schemas.microsoft.com/office/drawing/2014/main" id="{214C7A03-526F-4BAD-ABA9-3EE322EB28BA}"/>
                </a:ext>
              </a:extLst>
            </p:cNvPr>
            <p:cNvSpPr>
              <a:spLocks noChangeArrowheads="1"/>
            </p:cNvSpPr>
            <p:nvPr/>
          </p:nvSpPr>
          <p:spPr bwMode="auto">
            <a:xfrm>
              <a:off x="610689" y="3331481"/>
              <a:ext cx="1024568" cy="72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lnSpc>
                  <a:spcPct val="130000"/>
                </a:lnSpc>
              </a:pPr>
              <a:r>
                <a:rPr lang="en-US" altLang="zh-CN" sz="1600" b="1">
                  <a:latin typeface="Arial" panose="020B0604020202020204" pitchFamily="34" charset="0"/>
                  <a:ea typeface="Microsoft YaHei" panose="020B0503020204020204" pitchFamily="34" charset="-122"/>
                  <a:cs typeface="+mn-ea"/>
                  <a:sym typeface="Arial" panose="020B0604020202020204" pitchFamily="34" charset="0"/>
                </a:rPr>
                <a:t>Rapid response</a:t>
              </a:r>
            </a:p>
          </p:txBody>
        </p:sp>
      </p:grpSp>
      <p:grpSp>
        <p:nvGrpSpPr>
          <p:cNvPr id="24" name="组合 18">
            <a:extLst>
              <a:ext uri="{FF2B5EF4-FFF2-40B4-BE49-F238E27FC236}">
                <a16:creationId xmlns:a16="http://schemas.microsoft.com/office/drawing/2014/main" id="{64811BF2-A19C-48C8-BEB0-9E381B5FB441}"/>
              </a:ext>
            </a:extLst>
          </p:cNvPr>
          <p:cNvGrpSpPr>
            <a:grpSpLocks/>
          </p:cNvGrpSpPr>
          <p:nvPr/>
        </p:nvGrpSpPr>
        <p:grpSpPr bwMode="auto">
          <a:xfrm>
            <a:off x="5476832" y="3673187"/>
            <a:ext cx="3338513" cy="492125"/>
            <a:chOff x="381808" y="3266366"/>
            <a:chExt cx="1460798" cy="944881"/>
          </a:xfrm>
        </p:grpSpPr>
        <p:sp useBgFill="1">
          <p:nvSpPr>
            <p:cNvPr id="25" name="矩形: 圆角 19">
              <a:extLst>
                <a:ext uri="{FF2B5EF4-FFF2-40B4-BE49-F238E27FC236}">
                  <a16:creationId xmlns:a16="http://schemas.microsoft.com/office/drawing/2014/main" id="{2E6BA727-88B5-4E3C-BAF1-3131F6B02BF3}"/>
                </a:ext>
              </a:extLst>
            </p:cNvPr>
            <p:cNvSpPr/>
            <p:nvPr/>
          </p:nvSpPr>
          <p:spPr>
            <a:xfrm>
              <a:off x="381808" y="3266366"/>
              <a:ext cx="1460798" cy="944881"/>
            </a:xfrm>
            <a:prstGeom prst="roundRect">
              <a:avLst/>
            </a:prstGeom>
            <a:ln>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600" dirty="0">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26" name="矩形 20">
              <a:extLst>
                <a:ext uri="{FF2B5EF4-FFF2-40B4-BE49-F238E27FC236}">
                  <a16:creationId xmlns:a16="http://schemas.microsoft.com/office/drawing/2014/main" id="{DC8CFD6D-3D74-47C8-80D3-B0191B5BE26C}"/>
                </a:ext>
              </a:extLst>
            </p:cNvPr>
            <p:cNvSpPr>
              <a:spLocks noChangeArrowheads="1"/>
            </p:cNvSpPr>
            <p:nvPr/>
          </p:nvSpPr>
          <p:spPr bwMode="auto">
            <a:xfrm>
              <a:off x="429859" y="3332218"/>
              <a:ext cx="1386227" cy="72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lnSpc>
                  <a:spcPct val="130000"/>
                </a:lnSpc>
              </a:pPr>
              <a:r>
                <a:rPr lang="en-US" altLang="zh-CN" sz="1600" b="1" dirty="0">
                  <a:latin typeface="Arial" panose="020B0604020202020204" pitchFamily="34" charset="0"/>
                  <a:ea typeface="Microsoft YaHei" panose="020B0503020204020204" pitchFamily="34" charset="-122"/>
                  <a:cs typeface="+mn-ea"/>
                  <a:sym typeface="Arial" panose="020B0604020202020204" pitchFamily="34" charset="0"/>
                </a:rPr>
                <a:t>Flexible operation </a:t>
              </a:r>
            </a:p>
          </p:txBody>
        </p:sp>
      </p:grpSp>
      <p:grpSp>
        <p:nvGrpSpPr>
          <p:cNvPr id="27" name="组合 21">
            <a:extLst>
              <a:ext uri="{FF2B5EF4-FFF2-40B4-BE49-F238E27FC236}">
                <a16:creationId xmlns:a16="http://schemas.microsoft.com/office/drawing/2014/main" id="{FFA0E19B-102F-4455-B9AC-F3623E19B311}"/>
              </a:ext>
            </a:extLst>
          </p:cNvPr>
          <p:cNvGrpSpPr>
            <a:grpSpLocks/>
          </p:cNvGrpSpPr>
          <p:nvPr/>
        </p:nvGrpSpPr>
        <p:grpSpPr bwMode="auto">
          <a:xfrm>
            <a:off x="5476832" y="4384387"/>
            <a:ext cx="3338513" cy="492125"/>
            <a:chOff x="381808" y="3266368"/>
            <a:chExt cx="1460798" cy="944881"/>
          </a:xfrm>
        </p:grpSpPr>
        <p:sp useBgFill="1">
          <p:nvSpPr>
            <p:cNvPr id="28" name="矩形: 圆角 22">
              <a:extLst>
                <a:ext uri="{FF2B5EF4-FFF2-40B4-BE49-F238E27FC236}">
                  <a16:creationId xmlns:a16="http://schemas.microsoft.com/office/drawing/2014/main" id="{1FBF256F-1232-4683-A987-E6AD5F1DBE19}"/>
                </a:ext>
              </a:extLst>
            </p:cNvPr>
            <p:cNvSpPr/>
            <p:nvPr/>
          </p:nvSpPr>
          <p:spPr>
            <a:xfrm>
              <a:off x="381808" y="3266368"/>
              <a:ext cx="1460798" cy="944881"/>
            </a:xfrm>
            <a:prstGeom prst="roundRect">
              <a:avLst/>
            </a:prstGeom>
            <a:ln>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29" name="矩形 23">
              <a:extLst>
                <a:ext uri="{FF2B5EF4-FFF2-40B4-BE49-F238E27FC236}">
                  <a16:creationId xmlns:a16="http://schemas.microsoft.com/office/drawing/2014/main" id="{C8A24080-EDBA-4DD5-ACD1-DE543B6A4D35}"/>
                </a:ext>
              </a:extLst>
            </p:cNvPr>
            <p:cNvSpPr>
              <a:spLocks noChangeArrowheads="1"/>
            </p:cNvSpPr>
            <p:nvPr/>
          </p:nvSpPr>
          <p:spPr bwMode="auto">
            <a:xfrm>
              <a:off x="429859" y="3332218"/>
              <a:ext cx="1386227" cy="727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lnSpc>
                  <a:spcPct val="130000"/>
                </a:lnSpc>
              </a:pPr>
              <a:r>
                <a:rPr lang="en-US" altLang="zh-CN" sz="1600" b="1" dirty="0">
                  <a:latin typeface="Arial" panose="020B0604020202020204" pitchFamily="34" charset="0"/>
                  <a:ea typeface="Microsoft YaHei" panose="020B0503020204020204" pitchFamily="34" charset="-122"/>
                  <a:cs typeface="+mn-ea"/>
                  <a:sym typeface="Arial" panose="020B0604020202020204" pitchFamily="34" charset="0"/>
                </a:rPr>
                <a:t>Decoupled power and energy </a:t>
              </a:r>
            </a:p>
          </p:txBody>
        </p:sp>
      </p:grpSp>
      <p:grpSp>
        <p:nvGrpSpPr>
          <p:cNvPr id="30" name="组合 24">
            <a:extLst>
              <a:ext uri="{FF2B5EF4-FFF2-40B4-BE49-F238E27FC236}">
                <a16:creationId xmlns:a16="http://schemas.microsoft.com/office/drawing/2014/main" id="{6A8E75C7-9A3D-43A6-9616-C410345D14F0}"/>
              </a:ext>
            </a:extLst>
          </p:cNvPr>
          <p:cNvGrpSpPr>
            <a:grpSpLocks/>
          </p:cNvGrpSpPr>
          <p:nvPr/>
        </p:nvGrpSpPr>
        <p:grpSpPr bwMode="auto">
          <a:xfrm>
            <a:off x="5476832" y="5094000"/>
            <a:ext cx="3338513" cy="492125"/>
            <a:chOff x="381808" y="3266368"/>
            <a:chExt cx="1460798" cy="944881"/>
          </a:xfrm>
        </p:grpSpPr>
        <p:sp useBgFill="1">
          <p:nvSpPr>
            <p:cNvPr id="31" name="矩形: 圆角 25">
              <a:extLst>
                <a:ext uri="{FF2B5EF4-FFF2-40B4-BE49-F238E27FC236}">
                  <a16:creationId xmlns:a16="http://schemas.microsoft.com/office/drawing/2014/main" id="{92A23C91-2DFC-40A3-8B2A-11407ABFFCB8}"/>
                </a:ext>
              </a:extLst>
            </p:cNvPr>
            <p:cNvSpPr/>
            <p:nvPr/>
          </p:nvSpPr>
          <p:spPr>
            <a:xfrm>
              <a:off x="381808" y="3266368"/>
              <a:ext cx="1460798" cy="944881"/>
            </a:xfrm>
            <a:prstGeom prst="roundRect">
              <a:avLst/>
            </a:prstGeom>
            <a:ln>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32" name="矩形 26">
              <a:extLst>
                <a:ext uri="{FF2B5EF4-FFF2-40B4-BE49-F238E27FC236}">
                  <a16:creationId xmlns:a16="http://schemas.microsoft.com/office/drawing/2014/main" id="{86E8BA15-F724-4468-81C3-646AB804490A}"/>
                </a:ext>
              </a:extLst>
            </p:cNvPr>
            <p:cNvSpPr>
              <a:spLocks noChangeArrowheads="1"/>
            </p:cNvSpPr>
            <p:nvPr/>
          </p:nvSpPr>
          <p:spPr bwMode="auto">
            <a:xfrm>
              <a:off x="429859" y="3332218"/>
              <a:ext cx="1386227" cy="727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lnSpc>
                  <a:spcPct val="130000"/>
                </a:lnSpc>
              </a:pPr>
              <a:r>
                <a:rPr lang="en-US" altLang="zh-CN" sz="1600" b="1" dirty="0">
                  <a:latin typeface="Arial" panose="020B0604020202020204" pitchFamily="34" charset="0"/>
                  <a:ea typeface="Microsoft YaHei" panose="020B0503020204020204" pitchFamily="34" charset="-122"/>
                  <a:cs typeface="+mn-ea"/>
                  <a:sym typeface="Arial" panose="020B0604020202020204" pitchFamily="34" charset="0"/>
                </a:rPr>
                <a:t>Independent modular design</a:t>
              </a:r>
            </a:p>
          </p:txBody>
        </p:sp>
      </p:grpSp>
      <p:pic>
        <p:nvPicPr>
          <p:cNvPr id="33" name="图片 27">
            <a:extLst>
              <a:ext uri="{FF2B5EF4-FFF2-40B4-BE49-F238E27FC236}">
                <a16:creationId xmlns:a16="http://schemas.microsoft.com/office/drawing/2014/main" id="{8648EB16-F55A-46E7-AF3B-9FEAD60EB0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655" y="2341632"/>
            <a:ext cx="4792204" cy="3472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文本框 1">
            <a:extLst>
              <a:ext uri="{FF2B5EF4-FFF2-40B4-BE49-F238E27FC236}">
                <a16:creationId xmlns:a16="http://schemas.microsoft.com/office/drawing/2014/main" id="{2FA388F0-E1D8-4FAF-B1BE-9727BC8D088C}"/>
              </a:ext>
            </a:extLst>
          </p:cNvPr>
          <p:cNvSpPr txBox="1">
            <a:spLocks noChangeArrowheads="1"/>
          </p:cNvSpPr>
          <p:nvPr/>
        </p:nvSpPr>
        <p:spPr bwMode="auto">
          <a:xfrm>
            <a:off x="328655" y="1313626"/>
            <a:ext cx="666354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a:r>
              <a:rPr lang="en-US" altLang="zh-CN" sz="2000" b="1" dirty="0">
                <a:solidFill>
                  <a:srgbClr val="01458B"/>
                </a:solidFill>
                <a:latin typeface="Arial" panose="020B0604020202020204" pitchFamily="34" charset="0"/>
                <a:ea typeface="Microsoft YaHei" panose="020B0503020204020204" pitchFamily="34" charset="-122"/>
                <a:cs typeface="+mn-ea"/>
                <a:sym typeface="Arial" panose="020B0604020202020204" pitchFamily="34" charset="0"/>
              </a:rPr>
              <a:t>Redox flow battery for large-scale energy storage </a:t>
            </a:r>
            <a:endParaRPr lang="zh-CN" altLang="en-US" sz="2000" b="1" dirty="0">
              <a:solidFill>
                <a:srgbClr val="01458B"/>
              </a:solidFill>
              <a:latin typeface="Arial" panose="020B0604020202020204" pitchFamily="34" charset="0"/>
              <a:ea typeface="Microsoft YaHei" panose="020B0503020204020204" pitchFamily="34" charset="-122"/>
              <a:cs typeface="+mn-ea"/>
              <a:sym typeface="Arial" panose="020B0604020202020204" pitchFamily="34" charset="0"/>
            </a:endParaRPr>
          </a:p>
        </p:txBody>
      </p:sp>
    </p:spTree>
    <p:extLst>
      <p:ext uri="{BB962C8B-B14F-4D97-AF65-F5344CB8AC3E}">
        <p14:creationId xmlns:p14="http://schemas.microsoft.com/office/powerpoint/2010/main" val="18110307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44AA93-988A-4991-BF54-56D051147294}"/>
              </a:ext>
            </a:extLst>
          </p:cNvPr>
          <p:cNvSpPr>
            <a:spLocks noGrp="1"/>
          </p:cNvSpPr>
          <p:nvPr>
            <p:ph type="sldNum" sz="quarter" idx="12"/>
          </p:nvPr>
        </p:nvSpPr>
        <p:spPr>
          <a:xfrm>
            <a:off x="6369978" y="6385350"/>
            <a:ext cx="2057400" cy="365125"/>
          </a:xfrm>
        </p:spPr>
        <p:txBody>
          <a:bodyPr/>
          <a:lstStyle/>
          <a:p>
            <a:fld id="{64E638CD-22ED-4189-A410-DF187C4A0AA6}" type="slidenum">
              <a:rPr lang="en-FI" smtClean="0">
                <a:latin typeface="Arial" panose="020B0604020202020204" pitchFamily="34" charset="0"/>
                <a:ea typeface="Microsoft YaHei" panose="020B0503020204020204" pitchFamily="34" charset="-122"/>
                <a:cs typeface="+mn-ea"/>
                <a:sym typeface="Arial" panose="020B0604020202020204" pitchFamily="34" charset="0"/>
              </a:rPr>
              <a:t>7</a:t>
            </a:fld>
            <a:endParaRPr lang="en-FI" dirty="0">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5" name="TextBox 4">
            <a:extLst>
              <a:ext uri="{FF2B5EF4-FFF2-40B4-BE49-F238E27FC236}">
                <a16:creationId xmlns:a16="http://schemas.microsoft.com/office/drawing/2014/main" id="{B871BA6C-2BB1-4014-9F5F-1D33A2EEE154}"/>
              </a:ext>
            </a:extLst>
          </p:cNvPr>
          <p:cNvSpPr txBox="1">
            <a:spLocks noChangeArrowheads="1"/>
          </p:cNvSpPr>
          <p:nvPr/>
        </p:nvSpPr>
        <p:spPr bwMode="auto">
          <a:xfrm>
            <a:off x="74586" y="115931"/>
            <a:ext cx="350128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fontAlgn="base" hangingPunct="1">
              <a:spcBef>
                <a:spcPct val="0"/>
              </a:spcBef>
              <a:spcAft>
                <a:spcPct val="0"/>
              </a:spcAft>
            </a:pPr>
            <a:r>
              <a:rPr lang="en-US" altLang="zh-CN" sz="2800" b="1" dirty="0">
                <a:solidFill>
                  <a:prstClr val="black"/>
                </a:solidFill>
                <a:latin typeface="Arial" panose="020B0604020202020204" pitchFamily="34" charset="0"/>
                <a:ea typeface="Microsoft YaHei" panose="020B0503020204020204" pitchFamily="34" charset="-122"/>
                <a:cs typeface="+mn-ea"/>
                <a:sym typeface="Arial" panose="020B0604020202020204" pitchFamily="34" charset="0"/>
              </a:rPr>
              <a:t>Redox flow battery </a:t>
            </a:r>
            <a:endParaRPr lang="zh-CN" altLang="en-US" sz="2800" b="1" dirty="0">
              <a:solidFill>
                <a:prstClr val="black"/>
              </a:solidFill>
              <a:latin typeface="Arial" panose="020B0604020202020204" pitchFamily="34" charset="0"/>
              <a:ea typeface="Microsoft YaHei" panose="020B0503020204020204" pitchFamily="34" charset="-122"/>
              <a:cs typeface="+mn-ea"/>
              <a:sym typeface="Arial" panose="020B0604020202020204" pitchFamily="34" charset="0"/>
            </a:endParaRPr>
          </a:p>
        </p:txBody>
      </p:sp>
      <p:grpSp>
        <p:nvGrpSpPr>
          <p:cNvPr id="40" name="组合 1">
            <a:extLst>
              <a:ext uri="{FF2B5EF4-FFF2-40B4-BE49-F238E27FC236}">
                <a16:creationId xmlns:a16="http://schemas.microsoft.com/office/drawing/2014/main" id="{B5DA1D2A-EC55-4E28-9EC7-F44DC4B5521F}"/>
              </a:ext>
            </a:extLst>
          </p:cNvPr>
          <p:cNvGrpSpPr>
            <a:grpSpLocks/>
          </p:cNvGrpSpPr>
          <p:nvPr/>
        </p:nvGrpSpPr>
        <p:grpSpPr bwMode="auto">
          <a:xfrm>
            <a:off x="2033515" y="4045886"/>
            <a:ext cx="3366701" cy="2243782"/>
            <a:chOff x="4361360" y="3873719"/>
            <a:chExt cx="3841078" cy="2131255"/>
          </a:xfrm>
        </p:grpSpPr>
        <p:sp>
          <p:nvSpPr>
            <p:cNvPr id="41" name="矩形 10">
              <a:extLst>
                <a:ext uri="{FF2B5EF4-FFF2-40B4-BE49-F238E27FC236}">
                  <a16:creationId xmlns:a16="http://schemas.microsoft.com/office/drawing/2014/main" id="{2C9F21A0-3EE4-4DF9-BA2E-C830E41C798D}"/>
                </a:ext>
              </a:extLst>
            </p:cNvPr>
            <p:cNvSpPr>
              <a:spLocks noChangeArrowheads="1"/>
            </p:cNvSpPr>
            <p:nvPr/>
          </p:nvSpPr>
          <p:spPr bwMode="auto">
            <a:xfrm>
              <a:off x="4401028" y="3873719"/>
              <a:ext cx="3233738" cy="32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r>
                <a:rPr lang="en-US" altLang="zh-CN" sz="1600" b="1" dirty="0">
                  <a:solidFill>
                    <a:srgbClr val="000000"/>
                  </a:solidFill>
                  <a:latin typeface="Arial" panose="020B0604020202020204" pitchFamily="34" charset="0"/>
                  <a:ea typeface="Microsoft YaHei" panose="020B0503020204020204" pitchFamily="34" charset="-122"/>
                  <a:cs typeface="+mn-ea"/>
                  <a:sym typeface="Arial" panose="020B0604020202020204" pitchFamily="34" charset="0"/>
                </a:rPr>
                <a:t>Advantages</a:t>
              </a:r>
              <a:endParaRPr lang="zh-CN" altLang="en-US" sz="1600" dirty="0">
                <a:latin typeface="Arial" panose="020B0604020202020204" pitchFamily="34" charset="0"/>
                <a:ea typeface="Microsoft YaHei" panose="020B0503020204020204" pitchFamily="34" charset="-122"/>
                <a:cs typeface="+mn-ea"/>
                <a:sym typeface="Arial" panose="020B0604020202020204" pitchFamily="34" charset="0"/>
              </a:endParaRPr>
            </a:p>
          </p:txBody>
        </p:sp>
        <p:grpSp>
          <p:nvGrpSpPr>
            <p:cNvPr id="42" name="组合 15">
              <a:extLst>
                <a:ext uri="{FF2B5EF4-FFF2-40B4-BE49-F238E27FC236}">
                  <a16:creationId xmlns:a16="http://schemas.microsoft.com/office/drawing/2014/main" id="{63598B45-C16E-4CD0-9F92-D4762A43863A}"/>
                </a:ext>
              </a:extLst>
            </p:cNvPr>
            <p:cNvGrpSpPr>
              <a:grpSpLocks/>
            </p:cNvGrpSpPr>
            <p:nvPr/>
          </p:nvGrpSpPr>
          <p:grpSpPr bwMode="auto">
            <a:xfrm>
              <a:off x="4361360" y="4311294"/>
              <a:ext cx="3841078" cy="1693680"/>
              <a:chOff x="6095999" y="1916832"/>
              <a:chExt cx="4017236" cy="1693987"/>
            </a:xfrm>
          </p:grpSpPr>
          <p:sp>
            <p:nvSpPr>
              <p:cNvPr id="43" name="矩形: 圆角 9">
                <a:extLst>
                  <a:ext uri="{FF2B5EF4-FFF2-40B4-BE49-F238E27FC236}">
                    <a16:creationId xmlns:a16="http://schemas.microsoft.com/office/drawing/2014/main" id="{572A3DD2-67CA-4D88-830A-B64A60663860}"/>
                  </a:ext>
                </a:extLst>
              </p:cNvPr>
              <p:cNvSpPr/>
              <p:nvPr/>
            </p:nvSpPr>
            <p:spPr>
              <a:xfrm>
                <a:off x="6095999" y="1916832"/>
                <a:ext cx="3382042" cy="1693987"/>
              </a:xfrm>
              <a:prstGeom prst="roundRect">
                <a:avLst/>
              </a:prstGeom>
              <a:solidFill>
                <a:schemeClr val="accent4">
                  <a:lumMod val="20000"/>
                  <a:lumOff val="80000"/>
                </a:schemeClr>
              </a:solidFill>
              <a:ln>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600" dirty="0">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44" name="矩形 11">
                <a:extLst>
                  <a:ext uri="{FF2B5EF4-FFF2-40B4-BE49-F238E27FC236}">
                    <a16:creationId xmlns:a16="http://schemas.microsoft.com/office/drawing/2014/main" id="{5C0D910F-05C3-4CDD-8654-F377DC993539}"/>
                  </a:ext>
                </a:extLst>
              </p:cNvPr>
              <p:cNvSpPr/>
              <p:nvPr/>
            </p:nvSpPr>
            <p:spPr>
              <a:xfrm>
                <a:off x="6224803" y="2039373"/>
                <a:ext cx="3888432" cy="1447839"/>
              </a:xfrm>
              <a:prstGeom prst="rect">
                <a:avLst/>
              </a:prstGeom>
            </p:spPr>
            <p:txBody>
              <a:bodyPr wrap="square">
                <a:spAutoFit/>
              </a:bodyPr>
              <a:lstStyle/>
              <a:p>
                <a:pPr marL="285750" indent="-285750" eaLnBrk="1" fontAlgn="auto" hangingPunct="1">
                  <a:lnSpc>
                    <a:spcPct val="150000"/>
                  </a:lnSpc>
                  <a:spcBef>
                    <a:spcPts val="0"/>
                  </a:spcBef>
                  <a:spcAft>
                    <a:spcPts val="0"/>
                  </a:spcAft>
                  <a:buFont typeface="Wingdings" panose="05000000000000000000" pitchFamily="2" charset="2"/>
                  <a:buChar char="Ø"/>
                  <a:defRPr/>
                </a:pPr>
                <a:r>
                  <a:rPr lang="en-US" altLang="zh-CN" sz="1600" b="1" dirty="0">
                    <a:solidFill>
                      <a:schemeClr val="accent6">
                        <a:lumMod val="10000"/>
                      </a:schemeClr>
                    </a:solidFill>
                    <a:latin typeface="Arial" panose="020B0604020202020204" pitchFamily="34" charset="0"/>
                    <a:ea typeface="Microsoft YaHei" panose="020B0503020204020204" pitchFamily="34" charset="-122"/>
                    <a:cs typeface="+mn-ea"/>
                    <a:sym typeface="Arial" panose="020B0604020202020204" pitchFamily="34" charset="0"/>
                  </a:rPr>
                  <a:t>Wide voltage window</a:t>
                </a:r>
              </a:p>
              <a:p>
                <a:pPr marL="285750" indent="-285750" eaLnBrk="1" fontAlgn="auto" hangingPunct="1">
                  <a:lnSpc>
                    <a:spcPct val="150000"/>
                  </a:lnSpc>
                  <a:spcBef>
                    <a:spcPts val="0"/>
                  </a:spcBef>
                  <a:spcAft>
                    <a:spcPts val="0"/>
                  </a:spcAft>
                  <a:buFont typeface="Wingdings" panose="05000000000000000000" pitchFamily="2" charset="2"/>
                  <a:buChar char="Ø"/>
                  <a:defRPr/>
                </a:pPr>
                <a:r>
                  <a:rPr lang="en-US" altLang="zh-CN" sz="1600" b="1" dirty="0">
                    <a:solidFill>
                      <a:schemeClr val="accent6">
                        <a:lumMod val="10000"/>
                      </a:schemeClr>
                    </a:solidFill>
                    <a:latin typeface="Arial" panose="020B0604020202020204" pitchFamily="34" charset="0"/>
                    <a:ea typeface="Microsoft YaHei" panose="020B0503020204020204" pitchFamily="34" charset="-122"/>
                    <a:cs typeface="+mn-ea"/>
                    <a:sym typeface="Arial" panose="020B0604020202020204" pitchFamily="34" charset="0"/>
                  </a:rPr>
                  <a:t>Multi-selective redox couples</a:t>
                </a:r>
                <a:endParaRPr lang="zh-CN" altLang="en-US" sz="1600" b="1" dirty="0">
                  <a:solidFill>
                    <a:schemeClr val="accent6">
                      <a:lumMod val="10000"/>
                    </a:schemeClr>
                  </a:solidFill>
                  <a:latin typeface="Arial" panose="020B0604020202020204" pitchFamily="34" charset="0"/>
                  <a:ea typeface="Microsoft YaHei" panose="020B0503020204020204" pitchFamily="34" charset="-122"/>
                  <a:cs typeface="+mn-ea"/>
                  <a:sym typeface="Arial" panose="020B0604020202020204" pitchFamily="34" charset="0"/>
                </a:endParaRPr>
              </a:p>
              <a:p>
                <a:pPr marL="285750" indent="-285750">
                  <a:lnSpc>
                    <a:spcPct val="150000"/>
                  </a:lnSpc>
                  <a:buFont typeface="Wingdings" panose="05000000000000000000" pitchFamily="2" charset="2"/>
                  <a:buChar char="Ø"/>
                  <a:defRPr/>
                </a:pPr>
                <a:r>
                  <a:rPr lang="en-US" altLang="zh-CN" sz="1600" b="1" dirty="0">
                    <a:solidFill>
                      <a:schemeClr val="accent6">
                        <a:lumMod val="10000"/>
                      </a:schemeClr>
                    </a:solidFill>
                    <a:latin typeface="Arial" panose="020B0604020202020204" pitchFamily="34" charset="0"/>
                    <a:ea typeface="Microsoft YaHei" panose="020B0503020204020204" pitchFamily="34" charset="-122"/>
                    <a:cs typeface="+mn-ea"/>
                    <a:sym typeface="Arial" panose="020B0604020202020204" pitchFamily="34" charset="0"/>
                  </a:rPr>
                  <a:t>Higher energy density</a:t>
                </a:r>
              </a:p>
            </p:txBody>
          </p:sp>
        </p:grpSp>
      </p:grpSp>
      <p:grpSp>
        <p:nvGrpSpPr>
          <p:cNvPr id="45" name="组合 2">
            <a:extLst>
              <a:ext uri="{FF2B5EF4-FFF2-40B4-BE49-F238E27FC236}">
                <a16:creationId xmlns:a16="http://schemas.microsoft.com/office/drawing/2014/main" id="{866C453C-5DA3-48FF-9309-F50971880437}"/>
              </a:ext>
            </a:extLst>
          </p:cNvPr>
          <p:cNvGrpSpPr>
            <a:grpSpLocks/>
          </p:cNvGrpSpPr>
          <p:nvPr/>
        </p:nvGrpSpPr>
        <p:grpSpPr bwMode="auto">
          <a:xfrm>
            <a:off x="5215907" y="4045886"/>
            <a:ext cx="3354041" cy="2278421"/>
            <a:chOff x="8230470" y="3877246"/>
            <a:chExt cx="4237682" cy="2278218"/>
          </a:xfrm>
        </p:grpSpPr>
        <p:sp>
          <p:nvSpPr>
            <p:cNvPr id="46" name="矩形 12">
              <a:extLst>
                <a:ext uri="{FF2B5EF4-FFF2-40B4-BE49-F238E27FC236}">
                  <a16:creationId xmlns:a16="http://schemas.microsoft.com/office/drawing/2014/main" id="{02B26319-E0B1-46E1-8C95-20DA1734B9FD}"/>
                </a:ext>
              </a:extLst>
            </p:cNvPr>
            <p:cNvSpPr>
              <a:spLocks noChangeArrowheads="1"/>
            </p:cNvSpPr>
            <p:nvPr/>
          </p:nvSpPr>
          <p:spPr bwMode="auto">
            <a:xfrm>
              <a:off x="8732441" y="3877246"/>
              <a:ext cx="3233738" cy="338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r>
                <a:rPr lang="en-US" altLang="zh-CN" sz="1600" b="1" dirty="0">
                  <a:solidFill>
                    <a:srgbClr val="000000"/>
                  </a:solidFill>
                  <a:latin typeface="Arial" panose="020B0604020202020204" pitchFamily="34" charset="0"/>
                  <a:ea typeface="Microsoft YaHei" panose="020B0503020204020204" pitchFamily="34" charset="-122"/>
                  <a:cs typeface="+mn-ea"/>
                  <a:sym typeface="Arial" panose="020B0604020202020204" pitchFamily="34" charset="0"/>
                </a:rPr>
                <a:t>Challenges</a:t>
              </a:r>
              <a:endParaRPr lang="zh-CN" altLang="en-US" sz="1600" dirty="0">
                <a:latin typeface="Arial" panose="020B0604020202020204" pitchFamily="34" charset="0"/>
                <a:ea typeface="Microsoft YaHei" panose="020B0503020204020204" pitchFamily="34" charset="-122"/>
                <a:cs typeface="+mn-ea"/>
                <a:sym typeface="Arial" panose="020B0604020202020204" pitchFamily="34" charset="0"/>
              </a:endParaRPr>
            </a:p>
          </p:txBody>
        </p:sp>
        <p:grpSp>
          <p:nvGrpSpPr>
            <p:cNvPr id="47" name="组合 16">
              <a:extLst>
                <a:ext uri="{FF2B5EF4-FFF2-40B4-BE49-F238E27FC236}">
                  <a16:creationId xmlns:a16="http://schemas.microsoft.com/office/drawing/2014/main" id="{519BBE48-4AB8-4FF0-9CFA-D4F27D53A27E}"/>
                </a:ext>
              </a:extLst>
            </p:cNvPr>
            <p:cNvGrpSpPr>
              <a:grpSpLocks/>
            </p:cNvGrpSpPr>
            <p:nvPr/>
          </p:nvGrpSpPr>
          <p:grpSpPr bwMode="auto">
            <a:xfrm>
              <a:off x="8230470" y="4290616"/>
              <a:ext cx="4237682" cy="1864848"/>
              <a:chOff x="6095999" y="4326667"/>
              <a:chExt cx="4432027" cy="1865187"/>
            </a:xfrm>
          </p:grpSpPr>
          <p:sp>
            <p:nvSpPr>
              <p:cNvPr id="48" name="矩形: 圆角 14">
                <a:extLst>
                  <a:ext uri="{FF2B5EF4-FFF2-40B4-BE49-F238E27FC236}">
                    <a16:creationId xmlns:a16="http://schemas.microsoft.com/office/drawing/2014/main" id="{E77B1891-8923-476A-BA7A-F5D783F9FB80}"/>
                  </a:ext>
                </a:extLst>
              </p:cNvPr>
              <p:cNvSpPr/>
              <p:nvPr/>
            </p:nvSpPr>
            <p:spPr>
              <a:xfrm>
                <a:off x="6095999" y="4326667"/>
                <a:ext cx="4432027" cy="1865187"/>
              </a:xfrm>
              <a:prstGeom prst="roundRect">
                <a:avLst/>
              </a:prstGeom>
              <a:solidFill>
                <a:schemeClr val="accent4">
                  <a:lumMod val="20000"/>
                  <a:lumOff val="80000"/>
                </a:schemeClr>
              </a:solidFill>
              <a:ln>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600" dirty="0">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49" name="矩形 13">
                <a:extLst>
                  <a:ext uri="{FF2B5EF4-FFF2-40B4-BE49-F238E27FC236}">
                    <a16:creationId xmlns:a16="http://schemas.microsoft.com/office/drawing/2014/main" id="{1181C8AC-C08E-4ACD-A67E-85F59ABD99BD}"/>
                  </a:ext>
                </a:extLst>
              </p:cNvPr>
              <p:cNvSpPr/>
              <p:nvPr/>
            </p:nvSpPr>
            <p:spPr>
              <a:xfrm>
                <a:off x="6371014" y="4502942"/>
                <a:ext cx="4157012" cy="1524148"/>
              </a:xfrm>
              <a:prstGeom prst="rect">
                <a:avLst/>
              </a:prstGeom>
            </p:spPr>
            <p:txBody>
              <a:bodyPr wrap="square">
                <a:spAutoFit/>
              </a:bodyPr>
              <a:lstStyle/>
              <a:p>
                <a:pPr marL="285750" indent="-285750" eaLnBrk="1" fontAlgn="auto" hangingPunct="1">
                  <a:lnSpc>
                    <a:spcPct val="150000"/>
                  </a:lnSpc>
                  <a:spcBef>
                    <a:spcPts val="0"/>
                  </a:spcBef>
                  <a:spcAft>
                    <a:spcPts val="0"/>
                  </a:spcAft>
                  <a:buFont typeface="Wingdings" panose="05000000000000000000" pitchFamily="2" charset="2"/>
                  <a:buChar char="Ø"/>
                  <a:defRPr/>
                </a:pPr>
                <a:r>
                  <a:rPr lang="en-US" altLang="zh-CN" sz="1600" b="1" dirty="0">
                    <a:solidFill>
                      <a:schemeClr val="accent6">
                        <a:lumMod val="10000"/>
                      </a:schemeClr>
                    </a:solidFill>
                    <a:latin typeface="Arial" panose="020B0604020202020204" pitchFamily="34" charset="0"/>
                    <a:ea typeface="Microsoft YaHei" panose="020B0503020204020204" pitchFamily="34" charset="-122"/>
                    <a:cs typeface="+mn-ea"/>
                    <a:sym typeface="Arial" panose="020B0604020202020204" pitchFamily="34" charset="0"/>
                  </a:rPr>
                  <a:t>Low electrolyte conductivity</a:t>
                </a:r>
              </a:p>
              <a:p>
                <a:pPr marL="285750" indent="-285750" eaLnBrk="1" fontAlgn="auto" hangingPunct="1">
                  <a:lnSpc>
                    <a:spcPct val="150000"/>
                  </a:lnSpc>
                  <a:spcBef>
                    <a:spcPts val="0"/>
                  </a:spcBef>
                  <a:spcAft>
                    <a:spcPts val="0"/>
                  </a:spcAft>
                  <a:buFont typeface="Wingdings" panose="05000000000000000000" pitchFamily="2" charset="2"/>
                  <a:buChar char="Ø"/>
                  <a:defRPr/>
                </a:pPr>
                <a:r>
                  <a:rPr lang="en-US" altLang="zh-CN" sz="1600" b="1" dirty="0">
                    <a:solidFill>
                      <a:schemeClr val="accent6">
                        <a:lumMod val="10000"/>
                      </a:schemeClr>
                    </a:solidFill>
                    <a:latin typeface="Arial" panose="020B0604020202020204" pitchFamily="34" charset="0"/>
                    <a:ea typeface="Microsoft YaHei" panose="020B0503020204020204" pitchFamily="34" charset="-122"/>
                    <a:cs typeface="+mn-ea"/>
                    <a:sym typeface="Arial" panose="020B0604020202020204" pitchFamily="34" charset="0"/>
                  </a:rPr>
                  <a:t>Low current density</a:t>
                </a:r>
              </a:p>
              <a:p>
                <a:pPr marL="285750" indent="-285750" eaLnBrk="1" fontAlgn="auto" hangingPunct="1">
                  <a:lnSpc>
                    <a:spcPct val="150000"/>
                  </a:lnSpc>
                  <a:spcBef>
                    <a:spcPts val="0"/>
                  </a:spcBef>
                  <a:spcAft>
                    <a:spcPts val="0"/>
                  </a:spcAft>
                  <a:buFont typeface="Wingdings" panose="05000000000000000000" pitchFamily="2" charset="2"/>
                  <a:buChar char="Ø"/>
                  <a:defRPr/>
                </a:pPr>
                <a:r>
                  <a:rPr lang="en-US" altLang="zh-CN" sz="1600" b="1" dirty="0">
                    <a:solidFill>
                      <a:schemeClr val="accent6">
                        <a:lumMod val="10000"/>
                      </a:schemeClr>
                    </a:solidFill>
                    <a:latin typeface="Arial" panose="020B0604020202020204" pitchFamily="34" charset="0"/>
                    <a:ea typeface="Microsoft YaHei" panose="020B0503020204020204" pitchFamily="34" charset="-122"/>
                    <a:cs typeface="+mn-ea"/>
                    <a:sym typeface="Arial" panose="020B0604020202020204" pitchFamily="34" charset="0"/>
                  </a:rPr>
                  <a:t>Irreversible capacity decay</a:t>
                </a:r>
              </a:p>
            </p:txBody>
          </p:sp>
        </p:grpSp>
      </p:grpSp>
      <p:sp>
        <p:nvSpPr>
          <p:cNvPr id="53" name="矩形 2">
            <a:extLst>
              <a:ext uri="{FF2B5EF4-FFF2-40B4-BE49-F238E27FC236}">
                <a16:creationId xmlns:a16="http://schemas.microsoft.com/office/drawing/2014/main" id="{02850A2F-4F2B-4E3A-BAB6-B680CE0DF5E7}"/>
              </a:ext>
            </a:extLst>
          </p:cNvPr>
          <p:cNvSpPr>
            <a:spLocks noChangeArrowheads="1"/>
          </p:cNvSpPr>
          <p:nvPr/>
        </p:nvSpPr>
        <p:spPr bwMode="auto">
          <a:xfrm>
            <a:off x="369088" y="2057483"/>
            <a:ext cx="1404793" cy="775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lnSpc>
                <a:spcPct val="130000"/>
              </a:lnSpc>
            </a:pPr>
            <a:r>
              <a:rPr lang="en-US" altLang="zh-CN" b="1" dirty="0">
                <a:solidFill>
                  <a:srgbClr val="01458B"/>
                </a:solidFill>
                <a:latin typeface="Arial" panose="020B0604020202020204" pitchFamily="34" charset="0"/>
                <a:ea typeface="Microsoft YaHei" panose="020B0503020204020204" pitchFamily="34" charset="-122"/>
                <a:cs typeface="+mn-ea"/>
                <a:sym typeface="Arial" panose="020B0604020202020204" pitchFamily="34" charset="0"/>
              </a:rPr>
              <a:t>Aqueous</a:t>
            </a:r>
            <a:r>
              <a:rPr lang="en-FI" altLang="zh-CN" b="1" dirty="0">
                <a:solidFill>
                  <a:srgbClr val="01458B"/>
                </a:solidFill>
                <a:latin typeface="Arial" panose="020B0604020202020204" pitchFamily="34" charset="0"/>
                <a:ea typeface="Microsoft YaHei" panose="020B0503020204020204" pitchFamily="34" charset="-122"/>
                <a:cs typeface="+mn-ea"/>
                <a:sym typeface="Arial" panose="020B0604020202020204" pitchFamily="34" charset="0"/>
              </a:rPr>
              <a:t> </a:t>
            </a:r>
            <a:r>
              <a:rPr lang="en-US" altLang="zh-CN" b="1" dirty="0">
                <a:solidFill>
                  <a:srgbClr val="01458B"/>
                </a:solidFill>
                <a:latin typeface="Arial" panose="020B0604020202020204" pitchFamily="34" charset="0"/>
                <a:ea typeface="Microsoft YaHei" panose="020B0503020204020204" pitchFamily="34" charset="-122"/>
                <a:cs typeface="+mn-ea"/>
                <a:sym typeface="Arial" panose="020B0604020202020204" pitchFamily="34" charset="0"/>
              </a:rPr>
              <a:t>RFBs</a:t>
            </a:r>
            <a:endParaRPr lang="zh-CN" altLang="en-US" dirty="0">
              <a:solidFill>
                <a:srgbClr val="01458B"/>
              </a:solidFill>
              <a:latin typeface="Arial" panose="020B0604020202020204" pitchFamily="34" charset="0"/>
              <a:ea typeface="Microsoft YaHei" panose="020B0503020204020204" pitchFamily="34" charset="-122"/>
              <a:cs typeface="+mn-ea"/>
              <a:sym typeface="Arial" panose="020B0604020202020204" pitchFamily="34" charset="0"/>
            </a:endParaRPr>
          </a:p>
        </p:txBody>
      </p:sp>
      <p:grpSp>
        <p:nvGrpSpPr>
          <p:cNvPr id="56" name="组合 49">
            <a:extLst>
              <a:ext uri="{FF2B5EF4-FFF2-40B4-BE49-F238E27FC236}">
                <a16:creationId xmlns:a16="http://schemas.microsoft.com/office/drawing/2014/main" id="{694D3906-9462-4074-B009-FE7E48A571FB}"/>
              </a:ext>
            </a:extLst>
          </p:cNvPr>
          <p:cNvGrpSpPr>
            <a:grpSpLocks/>
          </p:cNvGrpSpPr>
          <p:nvPr/>
        </p:nvGrpSpPr>
        <p:grpSpPr bwMode="auto">
          <a:xfrm>
            <a:off x="2033514" y="1230833"/>
            <a:ext cx="2869137" cy="1936750"/>
            <a:chOff x="4361360" y="3833460"/>
            <a:chExt cx="3834488" cy="1936750"/>
          </a:xfrm>
        </p:grpSpPr>
        <p:sp>
          <p:nvSpPr>
            <p:cNvPr id="57" name="矩形 10">
              <a:extLst>
                <a:ext uri="{FF2B5EF4-FFF2-40B4-BE49-F238E27FC236}">
                  <a16:creationId xmlns:a16="http://schemas.microsoft.com/office/drawing/2014/main" id="{B5CCA94A-6E9F-446D-BB5C-4408494FBA47}"/>
                </a:ext>
              </a:extLst>
            </p:cNvPr>
            <p:cNvSpPr>
              <a:spLocks noChangeArrowheads="1"/>
            </p:cNvSpPr>
            <p:nvPr/>
          </p:nvSpPr>
          <p:spPr bwMode="auto">
            <a:xfrm>
              <a:off x="4603453" y="3833460"/>
              <a:ext cx="32337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r>
                <a:rPr lang="en-US" altLang="zh-CN" sz="1600" b="1" dirty="0">
                  <a:solidFill>
                    <a:srgbClr val="000000"/>
                  </a:solidFill>
                  <a:latin typeface="Arial" panose="020B0604020202020204" pitchFamily="34" charset="0"/>
                  <a:ea typeface="Microsoft YaHei" panose="020B0503020204020204" pitchFamily="34" charset="-122"/>
                  <a:cs typeface="+mn-ea"/>
                  <a:sym typeface="Arial" panose="020B0604020202020204" pitchFamily="34" charset="0"/>
                </a:rPr>
                <a:t>Advantages</a:t>
              </a:r>
              <a:endParaRPr lang="zh-CN" altLang="en-US" sz="1600" dirty="0">
                <a:latin typeface="Arial" panose="020B0604020202020204" pitchFamily="34" charset="0"/>
                <a:ea typeface="Microsoft YaHei" panose="020B0503020204020204" pitchFamily="34" charset="-122"/>
                <a:cs typeface="+mn-ea"/>
                <a:sym typeface="Arial" panose="020B0604020202020204" pitchFamily="34" charset="0"/>
              </a:endParaRPr>
            </a:p>
          </p:txBody>
        </p:sp>
        <p:grpSp>
          <p:nvGrpSpPr>
            <p:cNvPr id="58" name="组合 15">
              <a:extLst>
                <a:ext uri="{FF2B5EF4-FFF2-40B4-BE49-F238E27FC236}">
                  <a16:creationId xmlns:a16="http://schemas.microsoft.com/office/drawing/2014/main" id="{F4F8A515-5EDC-49C9-B2AA-ECB4025F93EF}"/>
                </a:ext>
              </a:extLst>
            </p:cNvPr>
            <p:cNvGrpSpPr>
              <a:grpSpLocks/>
            </p:cNvGrpSpPr>
            <p:nvPr/>
          </p:nvGrpSpPr>
          <p:grpSpPr bwMode="auto">
            <a:xfrm>
              <a:off x="4361360" y="4311297"/>
              <a:ext cx="3834488" cy="1458913"/>
              <a:chOff x="6095998" y="1916832"/>
              <a:chExt cx="4010344" cy="1459177"/>
            </a:xfrm>
          </p:grpSpPr>
          <p:sp>
            <p:nvSpPr>
              <p:cNvPr id="59" name="矩形: 圆角 52">
                <a:extLst>
                  <a:ext uri="{FF2B5EF4-FFF2-40B4-BE49-F238E27FC236}">
                    <a16:creationId xmlns:a16="http://schemas.microsoft.com/office/drawing/2014/main" id="{B37A2C54-8825-40BA-B6B2-A9F9BCEC39A5}"/>
                  </a:ext>
                </a:extLst>
              </p:cNvPr>
              <p:cNvSpPr/>
              <p:nvPr/>
            </p:nvSpPr>
            <p:spPr>
              <a:xfrm>
                <a:off x="6095998" y="1916832"/>
                <a:ext cx="4010344" cy="1459177"/>
              </a:xfrm>
              <a:prstGeom prst="roundRect">
                <a:avLst/>
              </a:prstGeom>
              <a:solidFill>
                <a:schemeClr val="accent3">
                  <a:lumMod val="40000"/>
                  <a:lumOff val="60000"/>
                </a:schemeClr>
              </a:solidFill>
              <a:ln>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600" dirty="0">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60" name="矩形 53">
                <a:extLst>
                  <a:ext uri="{FF2B5EF4-FFF2-40B4-BE49-F238E27FC236}">
                    <a16:creationId xmlns:a16="http://schemas.microsoft.com/office/drawing/2014/main" id="{81A2B80D-E67D-44E3-880C-6A1CF7A9AF3F}"/>
                  </a:ext>
                </a:extLst>
              </p:cNvPr>
              <p:cNvSpPr/>
              <p:nvPr/>
            </p:nvSpPr>
            <p:spPr>
              <a:xfrm>
                <a:off x="6403155" y="2031153"/>
                <a:ext cx="3581277" cy="1154884"/>
              </a:xfrm>
              <a:prstGeom prst="rect">
                <a:avLst/>
              </a:prstGeom>
            </p:spPr>
            <p:txBody>
              <a:bodyPr wrap="square">
                <a:spAutoFit/>
              </a:bodyPr>
              <a:lstStyle/>
              <a:p>
                <a:pPr marL="285750" indent="-285750" eaLnBrk="1" fontAlgn="auto" hangingPunct="1">
                  <a:lnSpc>
                    <a:spcPct val="150000"/>
                  </a:lnSpc>
                  <a:spcBef>
                    <a:spcPts val="0"/>
                  </a:spcBef>
                  <a:spcAft>
                    <a:spcPts val="0"/>
                  </a:spcAft>
                  <a:buFont typeface="Wingdings" panose="05000000000000000000" pitchFamily="2" charset="2"/>
                  <a:buChar char="Ø"/>
                  <a:defRPr/>
                </a:pPr>
                <a:r>
                  <a:rPr lang="en-US" altLang="zh-CN" sz="1600" b="1" dirty="0">
                    <a:solidFill>
                      <a:schemeClr val="accent6">
                        <a:lumMod val="10000"/>
                      </a:schemeClr>
                    </a:solidFill>
                    <a:latin typeface="Arial" panose="020B0604020202020204" pitchFamily="34" charset="0"/>
                    <a:ea typeface="Microsoft YaHei" panose="020B0503020204020204" pitchFamily="34" charset="-122"/>
                    <a:cs typeface="+mn-ea"/>
                    <a:sym typeface="Arial" panose="020B0604020202020204" pitchFamily="34" charset="0"/>
                  </a:rPr>
                  <a:t>High ion conductivity</a:t>
                </a:r>
              </a:p>
              <a:p>
                <a:pPr marL="285750" indent="-285750" eaLnBrk="1" fontAlgn="auto" hangingPunct="1">
                  <a:lnSpc>
                    <a:spcPct val="150000"/>
                  </a:lnSpc>
                  <a:spcBef>
                    <a:spcPts val="0"/>
                  </a:spcBef>
                  <a:spcAft>
                    <a:spcPts val="0"/>
                  </a:spcAft>
                  <a:buFont typeface="Wingdings" panose="05000000000000000000" pitchFamily="2" charset="2"/>
                  <a:buChar char="Ø"/>
                  <a:defRPr/>
                </a:pPr>
                <a:r>
                  <a:rPr lang="en-US" altLang="zh-CN" sz="1600" b="1" dirty="0">
                    <a:solidFill>
                      <a:schemeClr val="accent6">
                        <a:lumMod val="10000"/>
                      </a:schemeClr>
                    </a:solidFill>
                    <a:latin typeface="Arial" panose="020B0604020202020204" pitchFamily="34" charset="0"/>
                    <a:ea typeface="Microsoft YaHei" panose="020B0503020204020204" pitchFamily="34" charset="-122"/>
                    <a:cs typeface="+mn-ea"/>
                    <a:sym typeface="Arial" panose="020B0604020202020204" pitchFamily="34" charset="0"/>
                  </a:rPr>
                  <a:t>High current density</a:t>
                </a:r>
                <a:endParaRPr lang="zh-CN" altLang="en-US" sz="1600" b="1" dirty="0">
                  <a:solidFill>
                    <a:schemeClr val="accent6">
                      <a:lumMod val="10000"/>
                    </a:schemeClr>
                  </a:solidFill>
                  <a:latin typeface="Arial" panose="020B0604020202020204" pitchFamily="34" charset="0"/>
                  <a:ea typeface="Microsoft YaHei" panose="020B0503020204020204" pitchFamily="34" charset="-122"/>
                  <a:cs typeface="+mn-ea"/>
                  <a:sym typeface="Arial" panose="020B0604020202020204" pitchFamily="34" charset="0"/>
                </a:endParaRPr>
              </a:p>
              <a:p>
                <a:pPr marL="285750" indent="-285750" eaLnBrk="1" fontAlgn="auto" hangingPunct="1">
                  <a:lnSpc>
                    <a:spcPct val="150000"/>
                  </a:lnSpc>
                  <a:spcBef>
                    <a:spcPts val="0"/>
                  </a:spcBef>
                  <a:spcAft>
                    <a:spcPts val="0"/>
                  </a:spcAft>
                  <a:buFont typeface="Wingdings" panose="05000000000000000000" pitchFamily="2" charset="2"/>
                  <a:buChar char="Ø"/>
                  <a:defRPr/>
                </a:pPr>
                <a:r>
                  <a:rPr lang="en-US" altLang="zh-CN" sz="1600" b="1" dirty="0">
                    <a:solidFill>
                      <a:schemeClr val="accent6">
                        <a:lumMod val="10000"/>
                      </a:schemeClr>
                    </a:solidFill>
                    <a:latin typeface="Arial" panose="020B0604020202020204" pitchFamily="34" charset="0"/>
                    <a:ea typeface="Microsoft YaHei" panose="020B0503020204020204" pitchFamily="34" charset="-122"/>
                    <a:cs typeface="+mn-ea"/>
                    <a:sym typeface="Arial" panose="020B0604020202020204" pitchFamily="34" charset="0"/>
                  </a:rPr>
                  <a:t>Long cycling life</a:t>
                </a:r>
              </a:p>
            </p:txBody>
          </p:sp>
        </p:grpSp>
      </p:grpSp>
      <p:grpSp>
        <p:nvGrpSpPr>
          <p:cNvPr id="61" name="组合 54">
            <a:extLst>
              <a:ext uri="{FF2B5EF4-FFF2-40B4-BE49-F238E27FC236}">
                <a16:creationId xmlns:a16="http://schemas.microsoft.com/office/drawing/2014/main" id="{FB879E71-E79E-4253-AF6B-3CD13674EC8C}"/>
              </a:ext>
            </a:extLst>
          </p:cNvPr>
          <p:cNvGrpSpPr>
            <a:grpSpLocks/>
          </p:cNvGrpSpPr>
          <p:nvPr/>
        </p:nvGrpSpPr>
        <p:grpSpPr bwMode="auto">
          <a:xfrm>
            <a:off x="5215907" y="1215704"/>
            <a:ext cx="3434236" cy="1916112"/>
            <a:chOff x="8230469" y="3833460"/>
            <a:chExt cx="3797091" cy="1915941"/>
          </a:xfrm>
        </p:grpSpPr>
        <p:sp>
          <p:nvSpPr>
            <p:cNvPr id="62" name="矩形 12">
              <a:extLst>
                <a:ext uri="{FF2B5EF4-FFF2-40B4-BE49-F238E27FC236}">
                  <a16:creationId xmlns:a16="http://schemas.microsoft.com/office/drawing/2014/main" id="{F43DDFC4-EF95-4E25-8F25-330746EFED55}"/>
                </a:ext>
              </a:extLst>
            </p:cNvPr>
            <p:cNvSpPr>
              <a:spLocks noChangeArrowheads="1"/>
            </p:cNvSpPr>
            <p:nvPr/>
          </p:nvSpPr>
          <p:spPr bwMode="auto">
            <a:xfrm>
              <a:off x="8315106" y="3833460"/>
              <a:ext cx="3233738" cy="338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r>
                <a:rPr lang="en-US" altLang="zh-CN" sz="1600" b="1" dirty="0">
                  <a:solidFill>
                    <a:srgbClr val="000000"/>
                  </a:solidFill>
                  <a:latin typeface="Arial" panose="020B0604020202020204" pitchFamily="34" charset="0"/>
                  <a:ea typeface="Microsoft YaHei" panose="020B0503020204020204" pitchFamily="34" charset="-122"/>
                  <a:cs typeface="+mn-ea"/>
                  <a:sym typeface="Arial" panose="020B0604020202020204" pitchFamily="34" charset="0"/>
                </a:rPr>
                <a:t>Challenges</a:t>
              </a:r>
              <a:endParaRPr lang="zh-CN" altLang="en-US" sz="1600" dirty="0">
                <a:latin typeface="Arial" panose="020B0604020202020204" pitchFamily="34" charset="0"/>
                <a:ea typeface="Microsoft YaHei" panose="020B0503020204020204" pitchFamily="34" charset="-122"/>
                <a:cs typeface="+mn-ea"/>
                <a:sym typeface="Arial" panose="020B0604020202020204" pitchFamily="34" charset="0"/>
              </a:endParaRPr>
            </a:p>
          </p:txBody>
        </p:sp>
        <p:grpSp>
          <p:nvGrpSpPr>
            <p:cNvPr id="63" name="组合 16">
              <a:extLst>
                <a:ext uri="{FF2B5EF4-FFF2-40B4-BE49-F238E27FC236}">
                  <a16:creationId xmlns:a16="http://schemas.microsoft.com/office/drawing/2014/main" id="{B8383D73-C799-45A9-A1AD-8FF2478C6645}"/>
                </a:ext>
              </a:extLst>
            </p:cNvPr>
            <p:cNvGrpSpPr>
              <a:grpSpLocks/>
            </p:cNvGrpSpPr>
            <p:nvPr/>
          </p:nvGrpSpPr>
          <p:grpSpPr bwMode="auto">
            <a:xfrm>
              <a:off x="8230469" y="4290619"/>
              <a:ext cx="3797091" cy="1458782"/>
              <a:chOff x="6095999" y="4326669"/>
              <a:chExt cx="3971232" cy="1459047"/>
            </a:xfrm>
          </p:grpSpPr>
          <p:sp>
            <p:nvSpPr>
              <p:cNvPr id="64" name="矩形: 圆角 57">
                <a:extLst>
                  <a:ext uri="{FF2B5EF4-FFF2-40B4-BE49-F238E27FC236}">
                    <a16:creationId xmlns:a16="http://schemas.microsoft.com/office/drawing/2014/main" id="{EE54C298-91DD-4F29-B96B-A8D79DD456FD}"/>
                  </a:ext>
                </a:extLst>
              </p:cNvPr>
              <p:cNvSpPr/>
              <p:nvPr/>
            </p:nvSpPr>
            <p:spPr>
              <a:xfrm>
                <a:off x="6095999" y="4326669"/>
                <a:ext cx="3971232" cy="1459047"/>
              </a:xfrm>
              <a:prstGeom prst="roundRect">
                <a:avLst/>
              </a:prstGeom>
              <a:solidFill>
                <a:schemeClr val="accent3">
                  <a:lumMod val="40000"/>
                  <a:lumOff val="60000"/>
                </a:schemeClr>
              </a:solidFill>
              <a:ln>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600" dirty="0">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65" name="矩形 58">
                <a:extLst>
                  <a:ext uri="{FF2B5EF4-FFF2-40B4-BE49-F238E27FC236}">
                    <a16:creationId xmlns:a16="http://schemas.microsoft.com/office/drawing/2014/main" id="{DA16A691-1799-49A6-B4DB-BECBA17BF3E2}"/>
                  </a:ext>
                </a:extLst>
              </p:cNvPr>
              <p:cNvSpPr/>
              <p:nvPr/>
            </p:nvSpPr>
            <p:spPr>
              <a:xfrm>
                <a:off x="6401495" y="4440980"/>
                <a:ext cx="3618259" cy="1154782"/>
              </a:xfrm>
              <a:prstGeom prst="rect">
                <a:avLst/>
              </a:prstGeom>
            </p:spPr>
            <p:txBody>
              <a:bodyPr wrap="square">
                <a:spAutoFit/>
              </a:bodyPr>
              <a:lstStyle/>
              <a:p>
                <a:pPr marL="285750" indent="-285750" eaLnBrk="1" fontAlgn="auto" hangingPunct="1">
                  <a:lnSpc>
                    <a:spcPct val="150000"/>
                  </a:lnSpc>
                  <a:spcBef>
                    <a:spcPts val="0"/>
                  </a:spcBef>
                  <a:spcAft>
                    <a:spcPts val="0"/>
                  </a:spcAft>
                  <a:buFont typeface="Wingdings" panose="05000000000000000000" pitchFamily="2" charset="2"/>
                  <a:buChar char="Ø"/>
                  <a:defRPr/>
                </a:pPr>
                <a:r>
                  <a:rPr lang="en-US" altLang="zh-CN" sz="1600" b="1" dirty="0">
                    <a:solidFill>
                      <a:schemeClr val="accent6">
                        <a:lumMod val="10000"/>
                      </a:schemeClr>
                    </a:solidFill>
                    <a:latin typeface="Arial" panose="020B0604020202020204" pitchFamily="34" charset="0"/>
                    <a:ea typeface="Microsoft YaHei" panose="020B0503020204020204" pitchFamily="34" charset="-122"/>
                    <a:cs typeface="+mn-ea"/>
                    <a:sym typeface="Arial" panose="020B0604020202020204" pitchFamily="34" charset="0"/>
                  </a:rPr>
                  <a:t>Narrow voltage window</a:t>
                </a:r>
              </a:p>
              <a:p>
                <a:pPr marL="285750" indent="-285750" eaLnBrk="1" fontAlgn="auto" hangingPunct="1">
                  <a:lnSpc>
                    <a:spcPct val="150000"/>
                  </a:lnSpc>
                  <a:spcBef>
                    <a:spcPts val="0"/>
                  </a:spcBef>
                  <a:spcAft>
                    <a:spcPts val="0"/>
                  </a:spcAft>
                  <a:buFont typeface="Wingdings" panose="05000000000000000000" pitchFamily="2" charset="2"/>
                  <a:buChar char="Ø"/>
                  <a:defRPr/>
                </a:pPr>
                <a:r>
                  <a:rPr lang="en-US" altLang="zh-CN" sz="1600" b="1" dirty="0">
                    <a:solidFill>
                      <a:schemeClr val="accent6">
                        <a:lumMod val="10000"/>
                      </a:schemeClr>
                    </a:solidFill>
                    <a:latin typeface="Arial" panose="020B0604020202020204" pitchFamily="34" charset="0"/>
                    <a:ea typeface="Microsoft YaHei" panose="020B0503020204020204" pitchFamily="34" charset="-122"/>
                    <a:cs typeface="+mn-ea"/>
                    <a:sym typeface="Arial" panose="020B0604020202020204" pitchFamily="34" charset="0"/>
                  </a:rPr>
                  <a:t>Low energy density</a:t>
                </a:r>
              </a:p>
              <a:p>
                <a:pPr marL="285750" indent="-285750" eaLnBrk="1" fontAlgn="auto" hangingPunct="1">
                  <a:lnSpc>
                    <a:spcPct val="150000"/>
                  </a:lnSpc>
                  <a:spcBef>
                    <a:spcPts val="0"/>
                  </a:spcBef>
                  <a:spcAft>
                    <a:spcPts val="0"/>
                  </a:spcAft>
                  <a:buFont typeface="Wingdings" panose="05000000000000000000" pitchFamily="2" charset="2"/>
                  <a:buChar char="Ø"/>
                  <a:defRPr/>
                </a:pPr>
                <a:r>
                  <a:rPr lang="en-US" altLang="zh-CN" sz="1600" b="1" dirty="0">
                    <a:solidFill>
                      <a:schemeClr val="accent6">
                        <a:lumMod val="10000"/>
                      </a:schemeClr>
                    </a:solidFill>
                    <a:latin typeface="Arial" panose="020B0604020202020204" pitchFamily="34" charset="0"/>
                    <a:ea typeface="Microsoft YaHei" panose="020B0503020204020204" pitchFamily="34" charset="-122"/>
                    <a:cs typeface="+mn-ea"/>
                    <a:sym typeface="Arial" panose="020B0604020202020204" pitchFamily="34" charset="0"/>
                  </a:rPr>
                  <a:t>Narrow temperature range</a:t>
                </a:r>
              </a:p>
            </p:txBody>
          </p:sp>
        </p:grpSp>
      </p:grpSp>
      <p:sp>
        <p:nvSpPr>
          <p:cNvPr id="68" name="矩形 2">
            <a:extLst>
              <a:ext uri="{FF2B5EF4-FFF2-40B4-BE49-F238E27FC236}">
                <a16:creationId xmlns:a16="http://schemas.microsoft.com/office/drawing/2014/main" id="{404F696D-982D-4258-9539-ADDA4B094A0E}"/>
              </a:ext>
            </a:extLst>
          </p:cNvPr>
          <p:cNvSpPr>
            <a:spLocks noChangeArrowheads="1"/>
          </p:cNvSpPr>
          <p:nvPr/>
        </p:nvSpPr>
        <p:spPr bwMode="auto">
          <a:xfrm>
            <a:off x="262800" y="5004258"/>
            <a:ext cx="1617371" cy="775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lnSpc>
                <a:spcPct val="130000"/>
              </a:lnSpc>
            </a:pPr>
            <a:r>
              <a:rPr lang="en-FI" altLang="zh-CN" b="1" dirty="0">
                <a:solidFill>
                  <a:srgbClr val="01458B"/>
                </a:solidFill>
                <a:latin typeface="Arial" panose="020B0604020202020204" pitchFamily="34" charset="0"/>
                <a:ea typeface="Microsoft YaHei" panose="020B0503020204020204" pitchFamily="34" charset="-122"/>
                <a:cs typeface="+mn-ea"/>
                <a:sym typeface="Arial" panose="020B0604020202020204" pitchFamily="34" charset="0"/>
              </a:rPr>
              <a:t>Non-</a:t>
            </a:r>
            <a:r>
              <a:rPr lang="en-US" altLang="zh-CN" b="1" dirty="0" err="1">
                <a:solidFill>
                  <a:srgbClr val="01458B"/>
                </a:solidFill>
                <a:latin typeface="Arial" panose="020B0604020202020204" pitchFamily="34" charset="0"/>
                <a:ea typeface="Microsoft YaHei" panose="020B0503020204020204" pitchFamily="34" charset="-122"/>
                <a:cs typeface="+mn-ea"/>
                <a:sym typeface="Arial" panose="020B0604020202020204" pitchFamily="34" charset="0"/>
              </a:rPr>
              <a:t>queous</a:t>
            </a:r>
            <a:r>
              <a:rPr lang="en-FI" altLang="zh-CN" b="1" dirty="0">
                <a:solidFill>
                  <a:srgbClr val="01458B"/>
                </a:solidFill>
                <a:latin typeface="Arial" panose="020B0604020202020204" pitchFamily="34" charset="0"/>
                <a:ea typeface="Microsoft YaHei" panose="020B0503020204020204" pitchFamily="34" charset="-122"/>
                <a:cs typeface="+mn-ea"/>
                <a:sym typeface="Arial" panose="020B0604020202020204" pitchFamily="34" charset="0"/>
              </a:rPr>
              <a:t> </a:t>
            </a:r>
            <a:r>
              <a:rPr lang="en-US" altLang="zh-CN" b="1" dirty="0">
                <a:solidFill>
                  <a:srgbClr val="01458B"/>
                </a:solidFill>
                <a:latin typeface="Arial" panose="020B0604020202020204" pitchFamily="34" charset="0"/>
                <a:ea typeface="Microsoft YaHei" panose="020B0503020204020204" pitchFamily="34" charset="-122"/>
                <a:cs typeface="+mn-ea"/>
                <a:sym typeface="Arial" panose="020B0604020202020204" pitchFamily="34" charset="0"/>
              </a:rPr>
              <a:t>RFBs</a:t>
            </a:r>
            <a:endParaRPr lang="zh-CN" altLang="en-US" dirty="0">
              <a:solidFill>
                <a:srgbClr val="01458B"/>
              </a:solidFill>
              <a:latin typeface="Arial" panose="020B0604020202020204" pitchFamily="34" charset="0"/>
              <a:ea typeface="Microsoft YaHei" panose="020B0503020204020204" pitchFamily="34" charset="-122"/>
              <a:cs typeface="+mn-ea"/>
              <a:sym typeface="Arial" panose="020B0604020202020204" pitchFamily="34" charset="0"/>
            </a:endParaRPr>
          </a:p>
        </p:txBody>
      </p:sp>
      <p:cxnSp>
        <p:nvCxnSpPr>
          <p:cNvPr id="69" name="直接连接符 38">
            <a:extLst>
              <a:ext uri="{FF2B5EF4-FFF2-40B4-BE49-F238E27FC236}">
                <a16:creationId xmlns:a16="http://schemas.microsoft.com/office/drawing/2014/main" id="{989625D1-869F-400B-A0B7-9931346F1C79}"/>
              </a:ext>
            </a:extLst>
          </p:cNvPr>
          <p:cNvCxnSpPr>
            <a:cxnSpLocks/>
          </p:cNvCxnSpPr>
          <p:nvPr/>
        </p:nvCxnSpPr>
        <p:spPr>
          <a:xfrm flipH="1">
            <a:off x="452890" y="3724641"/>
            <a:ext cx="8197253" cy="0"/>
          </a:xfrm>
          <a:prstGeom prst="line">
            <a:avLst/>
          </a:prstGeom>
          <a:ln w="19050">
            <a:solidFill>
              <a:srgbClr val="034789"/>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12903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44AA93-988A-4991-BF54-56D051147294}"/>
              </a:ext>
            </a:extLst>
          </p:cNvPr>
          <p:cNvSpPr>
            <a:spLocks noGrp="1"/>
          </p:cNvSpPr>
          <p:nvPr>
            <p:ph type="sldNum" sz="quarter" idx="12"/>
          </p:nvPr>
        </p:nvSpPr>
        <p:spPr/>
        <p:txBody>
          <a:bodyPr/>
          <a:lstStyle/>
          <a:p>
            <a:fld id="{64E638CD-22ED-4189-A410-DF187C4A0AA6}" type="slidenum">
              <a:rPr lang="en-FI" smtClean="0">
                <a:latin typeface="Arial" panose="020B0604020202020204" pitchFamily="34" charset="0"/>
                <a:ea typeface="Microsoft YaHei" panose="020B0503020204020204" pitchFamily="34" charset="-122"/>
                <a:cs typeface="+mn-ea"/>
                <a:sym typeface="Arial" panose="020B0604020202020204" pitchFamily="34" charset="0"/>
              </a:rPr>
              <a:t>8</a:t>
            </a:fld>
            <a:endParaRPr lang="en-FI" dirty="0">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5" name="TextBox 4">
            <a:extLst>
              <a:ext uri="{FF2B5EF4-FFF2-40B4-BE49-F238E27FC236}">
                <a16:creationId xmlns:a16="http://schemas.microsoft.com/office/drawing/2014/main" id="{B871BA6C-2BB1-4014-9F5F-1D33A2EEE154}"/>
              </a:ext>
            </a:extLst>
          </p:cNvPr>
          <p:cNvSpPr txBox="1">
            <a:spLocks noChangeArrowheads="1"/>
          </p:cNvSpPr>
          <p:nvPr/>
        </p:nvSpPr>
        <p:spPr bwMode="auto">
          <a:xfrm>
            <a:off x="221262" y="115931"/>
            <a:ext cx="577914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fontAlgn="base" hangingPunct="1">
              <a:spcBef>
                <a:spcPct val="0"/>
              </a:spcBef>
              <a:spcAft>
                <a:spcPct val="0"/>
              </a:spcAft>
            </a:pPr>
            <a:r>
              <a:rPr lang="en-FI" altLang="zh-CN" sz="2800" b="1" dirty="0">
                <a:solidFill>
                  <a:prstClr val="black"/>
                </a:solidFill>
                <a:latin typeface="Arial" panose="020B0604020202020204" pitchFamily="34" charset="0"/>
                <a:ea typeface="Microsoft YaHei" panose="020B0503020204020204" pitchFamily="34" charset="-122"/>
                <a:cs typeface="+mn-ea"/>
                <a:sym typeface="Arial" panose="020B0604020202020204" pitchFamily="34" charset="0"/>
              </a:rPr>
              <a:t>Non</a:t>
            </a:r>
            <a:r>
              <a:rPr lang="en-US" altLang="zh-CN" sz="2800" b="1" dirty="0">
                <a:solidFill>
                  <a:prstClr val="black"/>
                </a:solidFill>
                <a:latin typeface="Arial" panose="020B0604020202020204" pitchFamily="34" charset="0"/>
                <a:ea typeface="Microsoft YaHei" panose="020B0503020204020204" pitchFamily="34" charset="-122"/>
                <a:cs typeface="+mn-ea"/>
                <a:sym typeface="Arial" panose="020B0604020202020204" pitchFamily="34" charset="0"/>
              </a:rPr>
              <a:t>-aqueous redox flow battery </a:t>
            </a:r>
            <a:endParaRPr lang="zh-CN" altLang="en-US" sz="2800" b="1" dirty="0">
              <a:solidFill>
                <a:prstClr val="black"/>
              </a:solidFill>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58" name="矩形: 圆角 20">
            <a:extLst>
              <a:ext uri="{FF2B5EF4-FFF2-40B4-BE49-F238E27FC236}">
                <a16:creationId xmlns:a16="http://schemas.microsoft.com/office/drawing/2014/main" id="{561252D4-3079-464C-9926-4451FF67004D}"/>
              </a:ext>
            </a:extLst>
          </p:cNvPr>
          <p:cNvSpPr/>
          <p:nvPr/>
        </p:nvSpPr>
        <p:spPr bwMode="auto">
          <a:xfrm>
            <a:off x="2111360" y="3308054"/>
            <a:ext cx="1725968" cy="858412"/>
          </a:xfrm>
          <a:prstGeom prst="roundRect">
            <a:avLst/>
          </a:prstGeom>
          <a:solidFill>
            <a:srgbClr val="034789"/>
          </a:solidFill>
          <a:ln>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eaLnBrk="1" hangingPunct="1"/>
            <a:endParaRPr lang="zh-CN" altLang="en-US">
              <a:solidFill>
                <a:srgbClr val="FFFFFF"/>
              </a:solidFill>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59" name="矩形: 圆角 21">
            <a:extLst>
              <a:ext uri="{FF2B5EF4-FFF2-40B4-BE49-F238E27FC236}">
                <a16:creationId xmlns:a16="http://schemas.microsoft.com/office/drawing/2014/main" id="{B44AE988-084E-4F7F-B68C-788997D4FCC8}"/>
              </a:ext>
            </a:extLst>
          </p:cNvPr>
          <p:cNvSpPr/>
          <p:nvPr/>
        </p:nvSpPr>
        <p:spPr bwMode="auto">
          <a:xfrm>
            <a:off x="2111360" y="5545226"/>
            <a:ext cx="1725968" cy="858412"/>
          </a:xfrm>
          <a:prstGeom prst="roundRect">
            <a:avLst/>
          </a:prstGeom>
          <a:solidFill>
            <a:schemeClr val="bg1">
              <a:lumMod val="75000"/>
            </a:schemeClr>
          </a:solidFill>
          <a:ln>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eaLnBrk="1" hangingPunct="1"/>
            <a:endParaRPr lang="zh-CN" altLang="en-US">
              <a:solidFill>
                <a:srgbClr val="FFFFFF"/>
              </a:solidFill>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60" name="矩形: 圆角 19">
            <a:extLst>
              <a:ext uri="{FF2B5EF4-FFF2-40B4-BE49-F238E27FC236}">
                <a16:creationId xmlns:a16="http://schemas.microsoft.com/office/drawing/2014/main" id="{735AAC65-44D1-4BF3-8943-9F292B121177}"/>
              </a:ext>
            </a:extLst>
          </p:cNvPr>
          <p:cNvSpPr/>
          <p:nvPr/>
        </p:nvSpPr>
        <p:spPr bwMode="auto">
          <a:xfrm>
            <a:off x="2111360" y="1128055"/>
            <a:ext cx="1725968" cy="858412"/>
          </a:xfrm>
          <a:prstGeom prst="roundRect">
            <a:avLst/>
          </a:prstGeom>
          <a:solidFill>
            <a:srgbClr val="034789"/>
          </a:solidFill>
          <a:ln>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eaLnBrk="1" hangingPunct="1"/>
            <a:endParaRPr lang="zh-CN" altLang="en-US">
              <a:solidFill>
                <a:srgbClr val="FFFFFF"/>
              </a:solidFill>
              <a:latin typeface="Arial" panose="020B0604020202020204" pitchFamily="34" charset="0"/>
              <a:ea typeface="Microsoft YaHei" panose="020B0503020204020204" pitchFamily="34" charset="-122"/>
              <a:cs typeface="+mn-ea"/>
              <a:sym typeface="Arial" panose="020B0604020202020204" pitchFamily="34" charset="0"/>
            </a:endParaRPr>
          </a:p>
        </p:txBody>
      </p:sp>
      <mc:AlternateContent xmlns:mc="http://schemas.openxmlformats.org/markup-compatibility/2006">
        <mc:Choice xmlns:am3d="http://schemas.microsoft.com/office/drawing/2017/model3d" Requires="am3d">
          <p:graphicFrame>
            <p:nvGraphicFramePr>
              <p:cNvPr id="61" name="3D 模型 3">
                <a:extLst>
                  <a:ext uri="{FF2B5EF4-FFF2-40B4-BE49-F238E27FC236}">
                    <a16:creationId xmlns:a16="http://schemas.microsoft.com/office/drawing/2014/main" id="{3976E033-BE5C-4A67-BA2C-DFF4F958ABF4}"/>
                  </a:ext>
                </a:extLst>
              </p:cNvPr>
              <p:cNvGraphicFramePr>
                <a:graphicFrameLocks noChangeAspect="1"/>
              </p:cNvGraphicFramePr>
              <p:nvPr>
                <p:extLst>
                  <p:ext uri="{D42A27DB-BD31-4B8C-83A1-F6EECF244321}">
                    <p14:modId xmlns:p14="http://schemas.microsoft.com/office/powerpoint/2010/main" val="329418887"/>
                  </p:ext>
                </p:extLst>
              </p:nvPr>
            </p:nvGraphicFramePr>
            <p:xfrm>
              <a:off x="-12723" y="3176967"/>
              <a:ext cx="1264798" cy="902298"/>
            </p:xfrm>
            <a:graphic>
              <a:graphicData uri="http://schemas.microsoft.com/office/drawing/2017/model3d">
                <am3d:model3d r:embed="rId3">
                  <am3d:spPr>
                    <a:xfrm>
                      <a:off x="0" y="0"/>
                      <a:ext cx="1264798" cy="902298"/>
                    </a:xfrm>
                    <a:prstGeom prst="rect">
                      <a:avLst/>
                    </a:prstGeom>
                  </am3d:spPr>
                  <am3d:camera>
                    <am3d:pos x="0" y="0" z="59078760"/>
                    <am3d:up dx="0" dy="36000000" dz="0"/>
                    <am3d:lookAt x="0" y="0" z="0"/>
                    <am3d:perspective fov="2700000"/>
                  </am3d:camera>
                  <am3d:trans>
                    <am3d:meterPerModelUnit n="11048789" d="1000000"/>
                    <am3d:preTrans dx="3813043" dy="-10305255" dz="-964381"/>
                    <am3d:scale>
                      <am3d:sx n="1000000" d="1000000"/>
                      <am3d:sy n="1000000" d="1000000"/>
                      <am3d:sz n="1000000" d="1000000"/>
                    </am3d:scale>
                    <am3d:rot ax="1637955" ay="74843" az="38620"/>
                    <am3d:postTrans dx="0" dy="0" dz="0"/>
                  </am3d:trans>
                  <am3d:raster rName="Office3DRenderer" rVer="16.0.8326">
                    <am3d:blip r:embed="rId4"/>
                  </am3d:raster>
                  <am3d:objViewport viewportSz="155150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1" name="3D 模型 3">
                <a:extLst>
                  <a:ext uri="{FF2B5EF4-FFF2-40B4-BE49-F238E27FC236}">
                    <a16:creationId xmlns:a16="http://schemas.microsoft.com/office/drawing/2014/main" id="{3976E033-BE5C-4A67-BA2C-DFF4F958ABF4}"/>
                  </a:ext>
                </a:extLst>
              </p:cNvPr>
              <p:cNvPicPr>
                <a:picLocks noGrp="1" noRot="1" noChangeAspect="1" noMove="1" noResize="1" noEditPoints="1" noAdjustHandles="1" noChangeArrowheads="1" noChangeShapeType="1" noCrop="1"/>
              </p:cNvPicPr>
              <p:nvPr/>
            </p:nvPicPr>
            <p:blipFill>
              <a:blip r:embed="rId4"/>
              <a:stretch>
                <a:fillRect/>
              </a:stretch>
            </p:blipFill>
            <p:spPr>
              <a:xfrm>
                <a:off x="-12723" y="3176967"/>
                <a:ext cx="1264798" cy="902298"/>
              </a:xfrm>
              <a:prstGeom prst="rect">
                <a:avLst/>
              </a:prstGeom>
            </p:spPr>
          </p:pic>
        </mc:Fallback>
      </mc:AlternateContent>
      <p:cxnSp>
        <p:nvCxnSpPr>
          <p:cNvPr id="63" name="直接连接符 7">
            <a:extLst>
              <a:ext uri="{FF2B5EF4-FFF2-40B4-BE49-F238E27FC236}">
                <a16:creationId xmlns:a16="http://schemas.microsoft.com/office/drawing/2014/main" id="{C06BF43A-731D-4F49-8723-2959A9BDC3D5}"/>
              </a:ext>
            </a:extLst>
          </p:cNvPr>
          <p:cNvCxnSpPr/>
          <p:nvPr/>
        </p:nvCxnSpPr>
        <p:spPr>
          <a:xfrm>
            <a:off x="1573164" y="1571108"/>
            <a:ext cx="0" cy="4412202"/>
          </a:xfrm>
          <a:prstGeom prst="line">
            <a:avLst/>
          </a:prstGeom>
          <a:ln w="28575">
            <a:solidFill>
              <a:srgbClr val="01458B"/>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4" name="直接连接符 9">
            <a:extLst>
              <a:ext uri="{FF2B5EF4-FFF2-40B4-BE49-F238E27FC236}">
                <a16:creationId xmlns:a16="http://schemas.microsoft.com/office/drawing/2014/main" id="{8ADB1FA1-6ABD-4A03-87C2-C3D320EEFC9C}"/>
              </a:ext>
            </a:extLst>
          </p:cNvPr>
          <p:cNvCxnSpPr>
            <a:cxnSpLocks/>
          </p:cNvCxnSpPr>
          <p:nvPr/>
        </p:nvCxnSpPr>
        <p:spPr>
          <a:xfrm>
            <a:off x="1573164" y="1571108"/>
            <a:ext cx="538196" cy="0"/>
          </a:xfrm>
          <a:prstGeom prst="line">
            <a:avLst/>
          </a:prstGeom>
          <a:ln w="28575">
            <a:solidFill>
              <a:srgbClr val="01458B"/>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5" name="直接连接符 10">
            <a:extLst>
              <a:ext uri="{FF2B5EF4-FFF2-40B4-BE49-F238E27FC236}">
                <a16:creationId xmlns:a16="http://schemas.microsoft.com/office/drawing/2014/main" id="{CF12CE65-038E-4C00-B0F3-35453E4540BF}"/>
              </a:ext>
            </a:extLst>
          </p:cNvPr>
          <p:cNvCxnSpPr>
            <a:cxnSpLocks/>
            <a:endCxn id="59" idx="1"/>
          </p:cNvCxnSpPr>
          <p:nvPr/>
        </p:nvCxnSpPr>
        <p:spPr>
          <a:xfrm>
            <a:off x="1573164" y="5974432"/>
            <a:ext cx="538196" cy="0"/>
          </a:xfrm>
          <a:prstGeom prst="line">
            <a:avLst/>
          </a:prstGeom>
          <a:ln w="28575">
            <a:solidFill>
              <a:srgbClr val="01458B"/>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6" name="直接连接符 11">
            <a:extLst>
              <a:ext uri="{FF2B5EF4-FFF2-40B4-BE49-F238E27FC236}">
                <a16:creationId xmlns:a16="http://schemas.microsoft.com/office/drawing/2014/main" id="{1B25A888-76F5-4316-AA1A-1A331330542D}"/>
              </a:ext>
            </a:extLst>
          </p:cNvPr>
          <p:cNvCxnSpPr>
            <a:cxnSpLocks/>
          </p:cNvCxnSpPr>
          <p:nvPr/>
        </p:nvCxnSpPr>
        <p:spPr>
          <a:xfrm>
            <a:off x="1248375" y="3737260"/>
            <a:ext cx="862985" cy="0"/>
          </a:xfrm>
          <a:prstGeom prst="line">
            <a:avLst/>
          </a:prstGeom>
          <a:ln w="28575">
            <a:solidFill>
              <a:srgbClr val="01458B"/>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7" name="文本框 13">
            <a:extLst>
              <a:ext uri="{FF2B5EF4-FFF2-40B4-BE49-F238E27FC236}">
                <a16:creationId xmlns:a16="http://schemas.microsoft.com/office/drawing/2014/main" id="{E29D9525-D95D-4D76-88EC-E9520C25989C}"/>
              </a:ext>
            </a:extLst>
          </p:cNvPr>
          <p:cNvSpPr txBox="1"/>
          <p:nvPr/>
        </p:nvSpPr>
        <p:spPr>
          <a:xfrm>
            <a:off x="2111360" y="1268877"/>
            <a:ext cx="1725967" cy="604461"/>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5000"/>
              </a:lnSpc>
            </a:pPr>
            <a:r>
              <a:rPr lang="en-US" altLang="zh-CN" sz="1400" b="1" dirty="0">
                <a:solidFill>
                  <a:schemeClr val="bg1"/>
                </a:solidFill>
                <a:latin typeface="Arial" panose="020B0604020202020204" pitchFamily="34" charset="0"/>
                <a:ea typeface="Microsoft YaHei" panose="020B0503020204020204" pitchFamily="34" charset="-122"/>
                <a:cs typeface="+mn-ea"/>
                <a:sym typeface="Arial" panose="020B0604020202020204" pitchFamily="34" charset="0"/>
              </a:rPr>
              <a:t>Organometallic </a:t>
            </a:r>
          </a:p>
          <a:p>
            <a:pPr algn="ctr">
              <a:lnSpc>
                <a:spcPct val="125000"/>
              </a:lnSpc>
            </a:pPr>
            <a:r>
              <a:rPr lang="en-US" altLang="zh-CN" sz="1400" b="1" dirty="0">
                <a:solidFill>
                  <a:schemeClr val="bg1"/>
                </a:solidFill>
                <a:latin typeface="Arial" panose="020B0604020202020204" pitchFamily="34" charset="0"/>
                <a:ea typeface="Microsoft YaHei" panose="020B0503020204020204" pitchFamily="34" charset="-122"/>
                <a:cs typeface="+mn-ea"/>
                <a:sym typeface="Arial" panose="020B0604020202020204" pitchFamily="34" charset="0"/>
              </a:rPr>
              <a:t>NARFBs</a:t>
            </a:r>
            <a:endParaRPr lang="en-GB" altLang="zh-CN" sz="1400" b="1" dirty="0">
              <a:solidFill>
                <a:schemeClr val="bg1"/>
              </a:solidFill>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68" name="文本框 15">
            <a:extLst>
              <a:ext uri="{FF2B5EF4-FFF2-40B4-BE49-F238E27FC236}">
                <a16:creationId xmlns:a16="http://schemas.microsoft.com/office/drawing/2014/main" id="{4990AA26-C997-4457-9BC3-4CC5394425BD}"/>
              </a:ext>
            </a:extLst>
          </p:cNvPr>
          <p:cNvSpPr txBox="1"/>
          <p:nvPr/>
        </p:nvSpPr>
        <p:spPr>
          <a:xfrm>
            <a:off x="2342420" y="3435029"/>
            <a:ext cx="1263844" cy="604461"/>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5000"/>
              </a:lnSpc>
            </a:pPr>
            <a:r>
              <a:rPr lang="en-GB" altLang="zh-CN" sz="1400" b="1" dirty="0">
                <a:solidFill>
                  <a:schemeClr val="bg1"/>
                </a:solidFill>
                <a:latin typeface="Arial" panose="020B0604020202020204" pitchFamily="34" charset="0"/>
                <a:ea typeface="Microsoft YaHei" panose="020B0503020204020204" pitchFamily="34" charset="-122"/>
                <a:cs typeface="+mn-ea"/>
                <a:sym typeface="Arial" panose="020B0604020202020204" pitchFamily="34" charset="0"/>
              </a:rPr>
              <a:t>Metal-free </a:t>
            </a:r>
          </a:p>
          <a:p>
            <a:pPr algn="ctr">
              <a:lnSpc>
                <a:spcPct val="125000"/>
              </a:lnSpc>
            </a:pPr>
            <a:r>
              <a:rPr lang="en-GB" altLang="zh-CN" sz="1400" b="1" dirty="0">
                <a:solidFill>
                  <a:schemeClr val="bg1"/>
                </a:solidFill>
                <a:latin typeface="Arial" panose="020B0604020202020204" pitchFamily="34" charset="0"/>
                <a:ea typeface="Microsoft YaHei" panose="020B0503020204020204" pitchFamily="34" charset="-122"/>
                <a:cs typeface="+mn-ea"/>
                <a:sym typeface="Arial" panose="020B0604020202020204" pitchFamily="34" charset="0"/>
              </a:rPr>
              <a:t>NARFBs</a:t>
            </a:r>
          </a:p>
        </p:txBody>
      </p:sp>
      <p:sp>
        <p:nvSpPr>
          <p:cNvPr id="69" name="文本框 17">
            <a:extLst>
              <a:ext uri="{FF2B5EF4-FFF2-40B4-BE49-F238E27FC236}">
                <a16:creationId xmlns:a16="http://schemas.microsoft.com/office/drawing/2014/main" id="{4B1B76F4-C2A6-4F57-B578-0D885551533C}"/>
              </a:ext>
            </a:extLst>
          </p:cNvPr>
          <p:cNvSpPr txBox="1"/>
          <p:nvPr/>
        </p:nvSpPr>
        <p:spPr>
          <a:xfrm>
            <a:off x="2148330" y="5811692"/>
            <a:ext cx="1652027" cy="343235"/>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en-GB" altLang="zh-CN" sz="1400" b="1" dirty="0">
                <a:latin typeface="Arial" panose="020B0604020202020204" pitchFamily="34" charset="0"/>
                <a:ea typeface="Microsoft YaHei" panose="020B0503020204020204" pitchFamily="34" charset="-122"/>
                <a:cs typeface="+mn-ea"/>
                <a:sym typeface="Arial" panose="020B0604020202020204" pitchFamily="34" charset="0"/>
              </a:rPr>
              <a:t>Other NARFBs</a:t>
            </a:r>
            <a:endParaRPr lang="en-US" altLang="zh-CN" sz="1400" b="1" dirty="0">
              <a:latin typeface="Arial" panose="020B0604020202020204" pitchFamily="34" charset="0"/>
              <a:ea typeface="Microsoft YaHei" panose="020B0503020204020204" pitchFamily="34" charset="-122"/>
              <a:cs typeface="+mn-ea"/>
              <a:sym typeface="Arial" panose="020B0604020202020204" pitchFamily="34" charset="0"/>
            </a:endParaRPr>
          </a:p>
        </p:txBody>
      </p:sp>
      <p:grpSp>
        <p:nvGrpSpPr>
          <p:cNvPr id="70" name="组合 42">
            <a:extLst>
              <a:ext uri="{FF2B5EF4-FFF2-40B4-BE49-F238E27FC236}">
                <a16:creationId xmlns:a16="http://schemas.microsoft.com/office/drawing/2014/main" id="{6967FD6C-FC08-4656-AC0A-F8742681E235}"/>
              </a:ext>
            </a:extLst>
          </p:cNvPr>
          <p:cNvGrpSpPr/>
          <p:nvPr/>
        </p:nvGrpSpPr>
        <p:grpSpPr>
          <a:xfrm>
            <a:off x="4579069" y="1074341"/>
            <a:ext cx="2318766" cy="971195"/>
            <a:chOff x="9066530" y="801618"/>
            <a:chExt cx="2318766" cy="971195"/>
          </a:xfrm>
        </p:grpSpPr>
        <p:pic>
          <p:nvPicPr>
            <p:cNvPr id="95" name="图片 29">
              <a:extLst>
                <a:ext uri="{FF2B5EF4-FFF2-40B4-BE49-F238E27FC236}">
                  <a16:creationId xmlns:a16="http://schemas.microsoft.com/office/drawing/2014/main" id="{C5B516DF-AF49-41ED-9F3B-13408087FD46}"/>
                </a:ext>
              </a:extLst>
            </p:cNvPr>
            <p:cNvPicPr/>
            <p:nvPr/>
          </p:nvPicPr>
          <p:blipFill rotWithShape="1">
            <a:blip r:embed="rId5"/>
            <a:srcRect r="58499"/>
            <a:stretch/>
          </p:blipFill>
          <p:spPr>
            <a:xfrm>
              <a:off x="9066530" y="1035822"/>
              <a:ext cx="466753" cy="541902"/>
            </a:xfrm>
            <a:prstGeom prst="rect">
              <a:avLst/>
            </a:prstGeom>
          </p:spPr>
        </p:pic>
        <p:pic>
          <p:nvPicPr>
            <p:cNvPr id="96" name="图片 30" descr="0000">
              <a:extLst>
                <a:ext uri="{FF2B5EF4-FFF2-40B4-BE49-F238E27FC236}">
                  <a16:creationId xmlns:a16="http://schemas.microsoft.com/office/drawing/2014/main" id="{8448FF6C-C528-4190-923C-67741CF55076}"/>
                </a:ext>
              </a:extLst>
            </p:cNvPr>
            <p:cNvPicPr>
              <a:picLocks noChangeAspect="1"/>
            </p:cNvPicPr>
            <p:nvPr/>
          </p:nvPicPr>
          <p:blipFill rotWithShape="1">
            <a:blip r:embed="rId6" cstate="print">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rcRect l="15160" t="48736" r="54703" b="-1493"/>
            <a:stretch/>
          </p:blipFill>
          <p:spPr bwMode="auto">
            <a:xfrm>
              <a:off x="9657253" y="801618"/>
              <a:ext cx="848622" cy="971195"/>
            </a:xfrm>
            <a:prstGeom prst="rect">
              <a:avLst/>
            </a:prstGeom>
            <a:noFill/>
            <a:ln>
              <a:noFill/>
            </a:ln>
          </p:spPr>
        </p:pic>
        <p:pic>
          <p:nvPicPr>
            <p:cNvPr id="97" name="图片 31">
              <a:extLst>
                <a:ext uri="{FF2B5EF4-FFF2-40B4-BE49-F238E27FC236}">
                  <a16:creationId xmlns:a16="http://schemas.microsoft.com/office/drawing/2014/main" id="{C2804715-8477-4CA0-9284-FC48E18F1B00}"/>
                </a:ext>
              </a:extLst>
            </p:cNvPr>
            <p:cNvPicPr/>
            <p:nvPr/>
          </p:nvPicPr>
          <p:blipFill rotWithShape="1">
            <a:blip r:embed="rId7" cstate="print">
              <a:clrChange>
                <a:clrFrom>
                  <a:srgbClr val="FFFEFD"/>
                </a:clrFrom>
                <a:clrTo>
                  <a:srgbClr val="FFFEFD">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rcRect l="23746" t="44132" r="45477"/>
            <a:stretch/>
          </p:blipFill>
          <p:spPr bwMode="auto">
            <a:xfrm>
              <a:off x="10598279" y="873590"/>
              <a:ext cx="787017" cy="858412"/>
            </a:xfrm>
            <a:prstGeom prst="rect">
              <a:avLst/>
            </a:prstGeom>
            <a:noFill/>
            <a:ln>
              <a:noFill/>
            </a:ln>
          </p:spPr>
        </p:pic>
      </p:grpSp>
      <p:grpSp>
        <p:nvGrpSpPr>
          <p:cNvPr id="71" name="组合 43">
            <a:extLst>
              <a:ext uri="{FF2B5EF4-FFF2-40B4-BE49-F238E27FC236}">
                <a16:creationId xmlns:a16="http://schemas.microsoft.com/office/drawing/2014/main" id="{DD4B0FA7-32E7-4F4B-97F3-CCE2B791171F}"/>
              </a:ext>
            </a:extLst>
          </p:cNvPr>
          <p:cNvGrpSpPr/>
          <p:nvPr/>
        </p:nvGrpSpPr>
        <p:grpSpPr>
          <a:xfrm>
            <a:off x="4491811" y="3414092"/>
            <a:ext cx="2245108" cy="646331"/>
            <a:chOff x="8979272" y="3089391"/>
            <a:chExt cx="2245108" cy="646331"/>
          </a:xfrm>
        </p:grpSpPr>
        <p:pic>
          <p:nvPicPr>
            <p:cNvPr id="91" name="图片 36">
              <a:extLst>
                <a:ext uri="{FF2B5EF4-FFF2-40B4-BE49-F238E27FC236}">
                  <a16:creationId xmlns:a16="http://schemas.microsoft.com/office/drawing/2014/main" id="{8AC056E5-2DD3-460C-A55F-F7422566843A}"/>
                </a:ext>
              </a:extLst>
            </p:cNvPr>
            <p:cNvPicPr/>
            <p:nvPr/>
          </p:nvPicPr>
          <p:blipFill rotWithShape="1">
            <a:blip r:embed="rId8"/>
            <a:srcRect t="-2218" r="65393"/>
            <a:stretch/>
          </p:blipFill>
          <p:spPr>
            <a:xfrm>
              <a:off x="8979272" y="3089391"/>
              <a:ext cx="554011" cy="646331"/>
            </a:xfrm>
            <a:prstGeom prst="rect">
              <a:avLst/>
            </a:prstGeom>
          </p:spPr>
        </p:pic>
        <p:pic>
          <p:nvPicPr>
            <p:cNvPr id="92" name="图片 38">
              <a:extLst>
                <a:ext uri="{FF2B5EF4-FFF2-40B4-BE49-F238E27FC236}">
                  <a16:creationId xmlns:a16="http://schemas.microsoft.com/office/drawing/2014/main" id="{C0975031-F4D1-42C9-9603-9E85BC8D456D}"/>
                </a:ext>
              </a:extLst>
            </p:cNvPr>
            <p:cNvPicPr/>
            <p:nvPr/>
          </p:nvPicPr>
          <p:blipFill rotWithShape="1">
            <a:blip r:embed="rId9"/>
            <a:srcRect l="-532" t="-749" r="65234" b="749"/>
            <a:stretch/>
          </p:blipFill>
          <p:spPr>
            <a:xfrm>
              <a:off x="9679704" y="3148296"/>
              <a:ext cx="567385" cy="587426"/>
            </a:xfrm>
            <a:prstGeom prst="rect">
              <a:avLst/>
            </a:prstGeom>
          </p:spPr>
        </p:pic>
        <p:pic>
          <p:nvPicPr>
            <p:cNvPr id="93" name="图片 39">
              <a:extLst>
                <a:ext uri="{FF2B5EF4-FFF2-40B4-BE49-F238E27FC236}">
                  <a16:creationId xmlns:a16="http://schemas.microsoft.com/office/drawing/2014/main" id="{53EEB399-726D-4E47-9250-387AA61B10BE}"/>
                </a:ext>
              </a:extLst>
            </p:cNvPr>
            <p:cNvPicPr/>
            <p:nvPr/>
          </p:nvPicPr>
          <p:blipFill rotWithShape="1">
            <a:blip r:embed="rId10"/>
            <a:srcRect r="48807"/>
            <a:stretch/>
          </p:blipFill>
          <p:spPr>
            <a:xfrm>
              <a:off x="10455269" y="3145786"/>
              <a:ext cx="769111" cy="566428"/>
            </a:xfrm>
            <a:prstGeom prst="rect">
              <a:avLst/>
            </a:prstGeom>
          </p:spPr>
        </p:pic>
      </p:grpSp>
      <p:sp>
        <p:nvSpPr>
          <p:cNvPr id="72" name="文本框 41">
            <a:extLst>
              <a:ext uri="{FF2B5EF4-FFF2-40B4-BE49-F238E27FC236}">
                <a16:creationId xmlns:a16="http://schemas.microsoft.com/office/drawing/2014/main" id="{D457F3B5-2D19-4D0E-8D03-51D30DC12AC4}"/>
              </a:ext>
            </a:extLst>
          </p:cNvPr>
          <p:cNvSpPr txBox="1"/>
          <p:nvPr/>
        </p:nvSpPr>
        <p:spPr>
          <a:xfrm>
            <a:off x="2147179" y="4474386"/>
            <a:ext cx="6531357" cy="307777"/>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altLang="zh-CN" sz="1400" dirty="0">
                <a:effectLst/>
                <a:latin typeface="Arial" panose="020B0604020202020204" pitchFamily="34" charset="0"/>
                <a:ea typeface="Microsoft YaHei" panose="020B0503020204020204" pitchFamily="34" charset="-122"/>
                <a:cs typeface="+mn-ea"/>
                <a:sym typeface="Arial" panose="020B0604020202020204" pitchFamily="34" charset="0"/>
              </a:rPr>
              <a:t>The redox reaction is based on the charge-state change of the active sites.</a:t>
            </a:r>
            <a:endParaRPr lang="zh-CN" altLang="en-US" sz="1400" dirty="0">
              <a:latin typeface="Arial" panose="020B0604020202020204" pitchFamily="34" charset="0"/>
              <a:ea typeface="Microsoft YaHei" panose="020B0503020204020204" pitchFamily="34" charset="-122"/>
              <a:cs typeface="+mn-ea"/>
              <a:sym typeface="Arial" panose="020B0604020202020204" pitchFamily="34" charset="0"/>
            </a:endParaRPr>
          </a:p>
        </p:txBody>
      </p:sp>
      <p:cxnSp>
        <p:nvCxnSpPr>
          <p:cNvPr id="73" name="直接连接符 45">
            <a:extLst>
              <a:ext uri="{FF2B5EF4-FFF2-40B4-BE49-F238E27FC236}">
                <a16:creationId xmlns:a16="http://schemas.microsoft.com/office/drawing/2014/main" id="{8395367B-AA60-40F7-8E5C-4D57C0DB5542}"/>
              </a:ext>
            </a:extLst>
          </p:cNvPr>
          <p:cNvCxnSpPr>
            <a:cxnSpLocks/>
          </p:cNvCxnSpPr>
          <p:nvPr/>
        </p:nvCxnSpPr>
        <p:spPr>
          <a:xfrm>
            <a:off x="4242829" y="5545226"/>
            <a:ext cx="0" cy="840687"/>
          </a:xfrm>
          <a:prstGeom prst="line">
            <a:avLst/>
          </a:prstGeom>
          <a:ln w="28575">
            <a:solidFill>
              <a:schemeClr val="bg1">
                <a:lumMod val="6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4" name="直接连接符 47">
            <a:extLst>
              <a:ext uri="{FF2B5EF4-FFF2-40B4-BE49-F238E27FC236}">
                <a16:creationId xmlns:a16="http://schemas.microsoft.com/office/drawing/2014/main" id="{4B51BDE7-4E00-4171-A0FB-6CE8377B2937}"/>
              </a:ext>
            </a:extLst>
          </p:cNvPr>
          <p:cNvCxnSpPr>
            <a:cxnSpLocks/>
          </p:cNvCxnSpPr>
          <p:nvPr/>
        </p:nvCxnSpPr>
        <p:spPr>
          <a:xfrm>
            <a:off x="4233728" y="5545226"/>
            <a:ext cx="354577" cy="0"/>
          </a:xfrm>
          <a:prstGeom prst="line">
            <a:avLst/>
          </a:prstGeom>
          <a:ln w="28575">
            <a:solidFill>
              <a:schemeClr val="bg1">
                <a:lumMod val="6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5" name="直接连接符 48">
            <a:extLst>
              <a:ext uri="{FF2B5EF4-FFF2-40B4-BE49-F238E27FC236}">
                <a16:creationId xmlns:a16="http://schemas.microsoft.com/office/drawing/2014/main" id="{291DE7EC-54AF-4DCD-A1B4-482043F5D586}"/>
              </a:ext>
            </a:extLst>
          </p:cNvPr>
          <p:cNvCxnSpPr>
            <a:cxnSpLocks/>
          </p:cNvCxnSpPr>
          <p:nvPr/>
        </p:nvCxnSpPr>
        <p:spPr>
          <a:xfrm>
            <a:off x="3938301" y="5974432"/>
            <a:ext cx="614525" cy="0"/>
          </a:xfrm>
          <a:prstGeom prst="line">
            <a:avLst/>
          </a:prstGeom>
          <a:ln w="28575">
            <a:solidFill>
              <a:schemeClr val="bg1">
                <a:lumMod val="6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6" name="直接连接符 50">
            <a:extLst>
              <a:ext uri="{FF2B5EF4-FFF2-40B4-BE49-F238E27FC236}">
                <a16:creationId xmlns:a16="http://schemas.microsoft.com/office/drawing/2014/main" id="{750DC8E4-DC01-48D7-86D3-D90310836897}"/>
              </a:ext>
            </a:extLst>
          </p:cNvPr>
          <p:cNvCxnSpPr>
            <a:cxnSpLocks/>
          </p:cNvCxnSpPr>
          <p:nvPr/>
        </p:nvCxnSpPr>
        <p:spPr>
          <a:xfrm>
            <a:off x="4250735" y="6385913"/>
            <a:ext cx="328334" cy="0"/>
          </a:xfrm>
          <a:prstGeom prst="line">
            <a:avLst/>
          </a:prstGeom>
          <a:ln w="28575">
            <a:solidFill>
              <a:schemeClr val="bg1">
                <a:lumMod val="6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7" name="文本框 55">
            <a:extLst>
              <a:ext uri="{FF2B5EF4-FFF2-40B4-BE49-F238E27FC236}">
                <a16:creationId xmlns:a16="http://schemas.microsoft.com/office/drawing/2014/main" id="{82D1A9C2-B027-4CFA-8F56-234BFA858BE0}"/>
              </a:ext>
            </a:extLst>
          </p:cNvPr>
          <p:cNvSpPr txBox="1"/>
          <p:nvPr/>
        </p:nvSpPr>
        <p:spPr>
          <a:xfrm>
            <a:off x="4686427" y="5385456"/>
            <a:ext cx="4203990" cy="307777"/>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b="1" dirty="0">
                <a:solidFill>
                  <a:schemeClr val="bg1">
                    <a:lumMod val="50000"/>
                  </a:schemeClr>
                </a:solidFill>
                <a:latin typeface="Arial" panose="020B0604020202020204" pitchFamily="34" charset="0"/>
                <a:ea typeface="Microsoft YaHei" panose="020B0503020204020204" pitchFamily="34" charset="-122"/>
                <a:cs typeface="+mn-ea"/>
                <a:sym typeface="Arial" panose="020B0604020202020204" pitchFamily="34" charset="0"/>
              </a:rPr>
              <a:t>Deep eutectic solvents (DESs)-based NARFBs</a:t>
            </a:r>
            <a:endParaRPr lang="zh-CN" altLang="en-US" sz="1400" b="1" dirty="0">
              <a:solidFill>
                <a:schemeClr val="bg1">
                  <a:lumMod val="50000"/>
                </a:schemeClr>
              </a:solidFill>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78" name="文本框 56">
            <a:extLst>
              <a:ext uri="{FF2B5EF4-FFF2-40B4-BE49-F238E27FC236}">
                <a16:creationId xmlns:a16="http://schemas.microsoft.com/office/drawing/2014/main" id="{43F2A386-5CCA-44E4-BECC-56BE9E7DF37C}"/>
              </a:ext>
            </a:extLst>
          </p:cNvPr>
          <p:cNvSpPr txBox="1"/>
          <p:nvPr/>
        </p:nvSpPr>
        <p:spPr>
          <a:xfrm>
            <a:off x="4686427" y="5811680"/>
            <a:ext cx="3691949" cy="307777"/>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b="1" dirty="0">
                <a:solidFill>
                  <a:schemeClr val="bg1">
                    <a:lumMod val="50000"/>
                  </a:schemeClr>
                </a:solidFill>
                <a:latin typeface="Arial" panose="020B0604020202020204" pitchFamily="34" charset="0"/>
                <a:ea typeface="Microsoft YaHei" panose="020B0503020204020204" pitchFamily="34" charset="-122"/>
                <a:cs typeface="+mn-ea"/>
                <a:sym typeface="Arial" panose="020B0604020202020204" pitchFamily="34" charset="0"/>
              </a:rPr>
              <a:t>Redox-targeting-based NARFBs</a:t>
            </a:r>
            <a:endParaRPr lang="zh-CN" altLang="en-US" sz="1400" b="1" dirty="0">
              <a:solidFill>
                <a:schemeClr val="bg1">
                  <a:lumMod val="50000"/>
                </a:schemeClr>
              </a:solidFill>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79" name="文本框 57">
            <a:extLst>
              <a:ext uri="{FF2B5EF4-FFF2-40B4-BE49-F238E27FC236}">
                <a16:creationId xmlns:a16="http://schemas.microsoft.com/office/drawing/2014/main" id="{96932D93-53F2-47A1-8564-B3AE37E91AA0}"/>
              </a:ext>
            </a:extLst>
          </p:cNvPr>
          <p:cNvSpPr txBox="1"/>
          <p:nvPr/>
        </p:nvSpPr>
        <p:spPr>
          <a:xfrm>
            <a:off x="4686426" y="6230923"/>
            <a:ext cx="3691949" cy="307777"/>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b="1" dirty="0">
                <a:solidFill>
                  <a:schemeClr val="bg1">
                    <a:lumMod val="50000"/>
                  </a:schemeClr>
                </a:solidFill>
                <a:latin typeface="Arial" panose="020B0604020202020204" pitchFamily="34" charset="0"/>
                <a:ea typeface="Microsoft YaHei" panose="020B0503020204020204" pitchFamily="34" charset="-122"/>
                <a:cs typeface="+mn-ea"/>
                <a:sym typeface="Arial" panose="020B0604020202020204" pitchFamily="34" charset="0"/>
              </a:rPr>
              <a:t>Lithium NARFBs</a:t>
            </a:r>
            <a:endParaRPr lang="zh-CN" altLang="en-US" sz="1400" b="1" dirty="0">
              <a:solidFill>
                <a:schemeClr val="bg1">
                  <a:lumMod val="50000"/>
                </a:schemeClr>
              </a:solidFill>
              <a:latin typeface="Arial" panose="020B0604020202020204" pitchFamily="34" charset="0"/>
              <a:ea typeface="Microsoft YaHei" panose="020B0503020204020204" pitchFamily="34" charset="-122"/>
              <a:cs typeface="+mn-ea"/>
              <a:sym typeface="Arial" panose="020B0604020202020204" pitchFamily="34" charset="0"/>
            </a:endParaRPr>
          </a:p>
        </p:txBody>
      </p:sp>
      <p:pic>
        <p:nvPicPr>
          <p:cNvPr id="80" name="图片 58">
            <a:extLst>
              <a:ext uri="{FF2B5EF4-FFF2-40B4-BE49-F238E27FC236}">
                <a16:creationId xmlns:a16="http://schemas.microsoft.com/office/drawing/2014/main" id="{D0FD8285-5E61-40DD-9622-DF38EC15CAA5}"/>
              </a:ext>
            </a:extLst>
          </p:cNvPr>
          <p:cNvPicPr/>
          <p:nvPr/>
        </p:nvPicPr>
        <p:blipFill>
          <a:blip r:embed="rId11"/>
          <a:stretch>
            <a:fillRect/>
          </a:stretch>
        </p:blipFill>
        <p:spPr>
          <a:xfrm>
            <a:off x="6851655" y="3621532"/>
            <a:ext cx="1823382" cy="311354"/>
          </a:xfrm>
          <a:prstGeom prst="rect">
            <a:avLst/>
          </a:prstGeom>
        </p:spPr>
      </p:pic>
      <p:pic>
        <p:nvPicPr>
          <p:cNvPr id="81" name="图片 66">
            <a:extLst>
              <a:ext uri="{FF2B5EF4-FFF2-40B4-BE49-F238E27FC236}">
                <a16:creationId xmlns:a16="http://schemas.microsoft.com/office/drawing/2014/main" id="{D5F79C73-0054-43FB-8DEC-709518846A95}"/>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7112864" y="1235229"/>
            <a:ext cx="473800" cy="671758"/>
          </a:xfrm>
          <a:prstGeom prst="rect">
            <a:avLst/>
          </a:prstGeom>
        </p:spPr>
      </p:pic>
      <p:pic>
        <p:nvPicPr>
          <p:cNvPr id="82" name="图片 68">
            <a:extLst>
              <a:ext uri="{FF2B5EF4-FFF2-40B4-BE49-F238E27FC236}">
                <a16:creationId xmlns:a16="http://schemas.microsoft.com/office/drawing/2014/main" id="{FBEC374B-18ED-4E7B-9409-B1B514A7A28C}"/>
              </a:ext>
            </a:extLst>
          </p:cNvPr>
          <p:cNvPicPr>
            <a:picLocks noChangeAspect="1"/>
          </p:cNvPicPr>
          <p:nvPr/>
        </p:nvPicPr>
        <p:blipFill>
          <a:blip r:embed="rId13">
            <a:clrChange>
              <a:clrFrom>
                <a:srgbClr val="FFFFFF"/>
              </a:clrFrom>
              <a:clrTo>
                <a:srgbClr val="FFFFFF">
                  <a:alpha val="0"/>
                </a:srgbClr>
              </a:clrTo>
            </a:clrChange>
          </a:blip>
          <a:stretch>
            <a:fillRect/>
          </a:stretch>
        </p:blipFill>
        <p:spPr>
          <a:xfrm rot="20700000">
            <a:off x="7824482" y="1274350"/>
            <a:ext cx="828115" cy="661784"/>
          </a:xfrm>
          <a:prstGeom prst="rect">
            <a:avLst/>
          </a:prstGeom>
        </p:spPr>
      </p:pic>
      <p:pic>
        <p:nvPicPr>
          <p:cNvPr id="83" name="图片 70">
            <a:extLst>
              <a:ext uri="{FF2B5EF4-FFF2-40B4-BE49-F238E27FC236}">
                <a16:creationId xmlns:a16="http://schemas.microsoft.com/office/drawing/2014/main" id="{34676F97-CB80-4265-B108-2638E26668A6}"/>
              </a:ext>
            </a:extLst>
          </p:cNvPr>
          <p:cNvPicPr>
            <a:picLocks noChangeAspect="1"/>
          </p:cNvPicPr>
          <p:nvPr/>
        </p:nvPicPr>
        <p:blipFill rotWithShape="1">
          <a:blip r:embed="rId14"/>
          <a:srcRect l="19232" t="13179" r="37939" b="64685"/>
          <a:stretch/>
        </p:blipFill>
        <p:spPr>
          <a:xfrm>
            <a:off x="2953330" y="2247078"/>
            <a:ext cx="2308652" cy="334046"/>
          </a:xfrm>
          <a:prstGeom prst="rect">
            <a:avLst/>
          </a:prstGeom>
        </p:spPr>
      </p:pic>
      <p:pic>
        <p:nvPicPr>
          <p:cNvPr id="84" name="图片 71">
            <a:extLst>
              <a:ext uri="{FF2B5EF4-FFF2-40B4-BE49-F238E27FC236}">
                <a16:creationId xmlns:a16="http://schemas.microsoft.com/office/drawing/2014/main" id="{EDC8FFE3-9F00-4430-89D4-6EB42C453F9D}"/>
              </a:ext>
            </a:extLst>
          </p:cNvPr>
          <p:cNvPicPr>
            <a:picLocks noChangeAspect="1"/>
          </p:cNvPicPr>
          <p:nvPr/>
        </p:nvPicPr>
        <p:blipFill rotWithShape="1">
          <a:blip r:embed="rId14"/>
          <a:srcRect l="18434" t="38110" r="36021" b="39754"/>
          <a:stretch/>
        </p:blipFill>
        <p:spPr>
          <a:xfrm>
            <a:off x="6334697" y="2247078"/>
            <a:ext cx="2452460" cy="333692"/>
          </a:xfrm>
          <a:prstGeom prst="rect">
            <a:avLst/>
          </a:prstGeom>
        </p:spPr>
      </p:pic>
      <p:sp>
        <p:nvSpPr>
          <p:cNvPr id="85" name="文本框 72">
            <a:extLst>
              <a:ext uri="{FF2B5EF4-FFF2-40B4-BE49-F238E27FC236}">
                <a16:creationId xmlns:a16="http://schemas.microsoft.com/office/drawing/2014/main" id="{36445EF0-DEBE-4C0F-9416-6D8C78C0628D}"/>
              </a:ext>
            </a:extLst>
          </p:cNvPr>
          <p:cNvSpPr txBox="1"/>
          <p:nvPr/>
        </p:nvSpPr>
        <p:spPr>
          <a:xfrm>
            <a:off x="2143680" y="2259667"/>
            <a:ext cx="862737" cy="307777"/>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dirty="0">
                <a:latin typeface="Arial" panose="020B0604020202020204" pitchFamily="34" charset="0"/>
                <a:ea typeface="Microsoft YaHei" panose="020B0503020204020204" pitchFamily="34" charset="-122"/>
                <a:cs typeface="+mn-ea"/>
                <a:sym typeface="Arial" panose="020B0604020202020204" pitchFamily="34" charset="0"/>
              </a:rPr>
              <a:t>Positive:</a:t>
            </a:r>
            <a:endParaRPr lang="zh-CN" altLang="en-US" sz="1400" dirty="0">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86" name="文本框 73">
            <a:extLst>
              <a:ext uri="{FF2B5EF4-FFF2-40B4-BE49-F238E27FC236}">
                <a16:creationId xmlns:a16="http://schemas.microsoft.com/office/drawing/2014/main" id="{19F4E9F1-4ABF-400F-B677-09FE8F215BA8}"/>
              </a:ext>
            </a:extLst>
          </p:cNvPr>
          <p:cNvSpPr txBox="1"/>
          <p:nvPr/>
        </p:nvSpPr>
        <p:spPr>
          <a:xfrm>
            <a:off x="5473442" y="2240644"/>
            <a:ext cx="950901" cy="307777"/>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dirty="0">
                <a:latin typeface="Arial" panose="020B0604020202020204" pitchFamily="34" charset="0"/>
                <a:ea typeface="Microsoft YaHei" panose="020B0503020204020204" pitchFamily="34" charset="-122"/>
                <a:cs typeface="+mn-ea"/>
                <a:sym typeface="Arial" panose="020B0604020202020204" pitchFamily="34" charset="0"/>
              </a:rPr>
              <a:t>Negative</a:t>
            </a:r>
            <a:r>
              <a:rPr lang="en-US" altLang="zh-CN" sz="1400" b="1" dirty="0">
                <a:latin typeface="Arial" panose="020B0604020202020204" pitchFamily="34" charset="0"/>
                <a:ea typeface="Microsoft YaHei" panose="020B0503020204020204" pitchFamily="34" charset="-122"/>
                <a:cs typeface="+mn-ea"/>
                <a:sym typeface="Arial" panose="020B0604020202020204" pitchFamily="34" charset="0"/>
              </a:rPr>
              <a:t>:</a:t>
            </a:r>
            <a:endParaRPr lang="zh-CN" altLang="en-US" sz="1400" b="1" dirty="0">
              <a:latin typeface="Arial" panose="020B0604020202020204" pitchFamily="34" charset="0"/>
              <a:ea typeface="Microsoft YaHei" panose="020B0503020204020204" pitchFamily="34" charset="-122"/>
              <a:cs typeface="+mn-ea"/>
              <a:sym typeface="Arial" panose="020B0604020202020204" pitchFamily="34" charset="0"/>
            </a:endParaRPr>
          </a:p>
        </p:txBody>
      </p:sp>
      <mc:AlternateContent xmlns:mc="http://schemas.openxmlformats.org/markup-compatibility/2006" xmlns:a14="http://schemas.microsoft.com/office/drawing/2010/main">
        <mc:Choice Requires="a14">
          <p:sp>
            <p:nvSpPr>
              <p:cNvPr id="87" name="文本框 74">
                <a:extLst>
                  <a:ext uri="{FF2B5EF4-FFF2-40B4-BE49-F238E27FC236}">
                    <a16:creationId xmlns:a16="http://schemas.microsoft.com/office/drawing/2014/main" id="{2E31B422-C6E3-4668-AEF1-057DE09A1CAC}"/>
                  </a:ext>
                </a:extLst>
              </p:cNvPr>
              <p:cNvSpPr txBox="1"/>
              <p:nvPr/>
            </p:nvSpPr>
            <p:spPr>
              <a:xfrm>
                <a:off x="2143679" y="2668811"/>
                <a:ext cx="6580449" cy="307777"/>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14:m>
                  <m:oMath xmlns:m="http://schemas.openxmlformats.org/officeDocument/2006/math">
                    <m:r>
                      <m:rPr>
                        <m:sty m:val="p"/>
                      </m:rPr>
                      <a:rPr lang="en-US" altLang="zh-CN" sz="1400" smtClean="0">
                        <a:solidFill>
                          <a:schemeClr val="tx1"/>
                        </a:solidFill>
                        <a:effectLst/>
                        <a:latin typeface="Cambria Math" panose="02040503050406030204" pitchFamily="18" charset="0"/>
                        <a:cs typeface="+mn-ea"/>
                        <a:sym typeface="Arial" panose="020B0604020202020204" pitchFamily="34" charset="0"/>
                      </a:rPr>
                      <m:t>M</m:t>
                    </m:r>
                    <m:r>
                      <a:rPr lang="en-US" altLang="zh-CN" sz="1400" smtClean="0">
                        <a:solidFill>
                          <a:schemeClr val="tx1"/>
                        </a:solidFill>
                        <a:effectLst/>
                        <a:latin typeface="Cambria Math" panose="02040503050406030204" pitchFamily="18" charset="0"/>
                        <a:cs typeface="+mn-ea"/>
                        <a:sym typeface="Arial" panose="020B0604020202020204" pitchFamily="34" charset="0"/>
                      </a:rPr>
                      <m:t>/</m:t>
                    </m:r>
                    <m:r>
                      <m:rPr>
                        <m:sty m:val="p"/>
                      </m:rPr>
                      <a:rPr lang="en-US" altLang="zh-CN" sz="1400" smtClean="0">
                        <a:solidFill>
                          <a:schemeClr val="tx1"/>
                        </a:solidFill>
                        <a:effectLst/>
                        <a:latin typeface="Cambria Math" panose="02040503050406030204" pitchFamily="18" charset="0"/>
                        <a:cs typeface="+mn-ea"/>
                        <a:sym typeface="Arial" panose="020B0604020202020204" pitchFamily="34" charset="0"/>
                      </a:rPr>
                      <m:t>M</m:t>
                    </m:r>
                    <m:r>
                      <a:rPr lang="en-US" altLang="zh-CN" sz="1400" i="1">
                        <a:solidFill>
                          <a:schemeClr val="tx1"/>
                        </a:solidFill>
                        <a:effectLst/>
                        <a:latin typeface="Cambria Math" panose="02040503050406030204" pitchFamily="18" charset="0"/>
                        <a:cs typeface="+mn-ea"/>
                        <a:sym typeface="Arial" panose="020B0604020202020204" pitchFamily="34" charset="0"/>
                      </a:rPr>
                      <m:t>′</m:t>
                    </m:r>
                  </m:oMath>
                </a14:m>
                <a:r>
                  <a:rPr lang="en-US" altLang="zh-CN" sz="1400" dirty="0">
                    <a:solidFill>
                      <a:schemeClr val="tx1"/>
                    </a:solidFill>
                    <a:effectLst/>
                    <a:latin typeface="Arial" panose="020B0604020202020204" pitchFamily="34" charset="0"/>
                    <a:ea typeface="Microsoft YaHei" panose="020B0503020204020204" pitchFamily="34" charset="-122"/>
                    <a:cs typeface="+mn-ea"/>
                    <a:sym typeface="Arial" panose="020B0604020202020204" pitchFamily="34" charset="0"/>
                  </a:rPr>
                  <a:t> are transition metal ions, </a:t>
                </a:r>
                <a14:m>
                  <m:oMath xmlns:m="http://schemas.openxmlformats.org/officeDocument/2006/math">
                    <m:r>
                      <m:rPr>
                        <m:sty m:val="p"/>
                      </m:rPr>
                      <a:rPr lang="en-US" altLang="zh-CN" sz="1400">
                        <a:solidFill>
                          <a:schemeClr val="tx1"/>
                        </a:solidFill>
                        <a:effectLst/>
                        <a:latin typeface="Cambria Math" panose="02040503050406030204" pitchFamily="18" charset="0"/>
                        <a:cs typeface="+mn-ea"/>
                        <a:sym typeface="Arial" panose="020B0604020202020204" pitchFamily="34" charset="0"/>
                      </a:rPr>
                      <m:t>L</m:t>
                    </m:r>
                    <m:r>
                      <a:rPr lang="en-US" altLang="zh-CN" sz="1400">
                        <a:solidFill>
                          <a:schemeClr val="tx1"/>
                        </a:solidFill>
                        <a:effectLst/>
                        <a:latin typeface="Cambria Math" panose="02040503050406030204" pitchFamily="18" charset="0"/>
                        <a:cs typeface="+mn-ea"/>
                        <a:sym typeface="Arial" panose="020B0604020202020204" pitchFamily="34" charset="0"/>
                      </a:rPr>
                      <m:t>/</m:t>
                    </m:r>
                    <m:r>
                      <m:rPr>
                        <m:sty m:val="p"/>
                      </m:rPr>
                      <a:rPr lang="en-US" altLang="zh-CN" sz="1400">
                        <a:solidFill>
                          <a:schemeClr val="tx1"/>
                        </a:solidFill>
                        <a:effectLst/>
                        <a:latin typeface="Cambria Math" panose="02040503050406030204" pitchFamily="18" charset="0"/>
                        <a:cs typeface="+mn-ea"/>
                        <a:sym typeface="Arial" panose="020B0604020202020204" pitchFamily="34" charset="0"/>
                      </a:rPr>
                      <m:t>L</m:t>
                    </m:r>
                    <m:r>
                      <a:rPr lang="en-US" altLang="zh-CN" sz="1400" i="1">
                        <a:solidFill>
                          <a:schemeClr val="tx1"/>
                        </a:solidFill>
                        <a:effectLst/>
                        <a:latin typeface="Cambria Math" panose="02040503050406030204" pitchFamily="18" charset="0"/>
                        <a:cs typeface="+mn-ea"/>
                        <a:sym typeface="Arial" panose="020B0604020202020204" pitchFamily="34" charset="0"/>
                      </a:rPr>
                      <m:t>′</m:t>
                    </m:r>
                  </m:oMath>
                </a14:m>
                <a:r>
                  <a:rPr lang="en-US" altLang="zh-CN" sz="1400" dirty="0">
                    <a:solidFill>
                      <a:schemeClr val="tx1"/>
                    </a:solidFill>
                    <a:effectLst/>
                    <a:latin typeface="Arial" panose="020B0604020202020204" pitchFamily="34" charset="0"/>
                    <a:ea typeface="Microsoft YaHei" panose="020B0503020204020204" pitchFamily="34" charset="-122"/>
                    <a:cs typeface="+mn-ea"/>
                    <a:sym typeface="Arial" panose="020B0604020202020204" pitchFamily="34" charset="0"/>
                  </a:rPr>
                  <a:t> are ligands, and n is the number of ligands. </a:t>
                </a:r>
                <a:endParaRPr lang="zh-CN" altLang="en-US" sz="1400" dirty="0">
                  <a:solidFill>
                    <a:schemeClr val="tx1"/>
                  </a:solidFill>
                  <a:latin typeface="Arial" panose="020B0604020202020204" pitchFamily="34" charset="0"/>
                  <a:ea typeface="Microsoft YaHei" panose="020B0503020204020204" pitchFamily="34" charset="-122"/>
                  <a:cs typeface="+mn-ea"/>
                  <a:sym typeface="Arial" panose="020B0604020202020204" pitchFamily="34" charset="0"/>
                </a:endParaRPr>
              </a:p>
            </p:txBody>
          </p:sp>
        </mc:Choice>
        <mc:Fallback xmlns="">
          <p:sp>
            <p:nvSpPr>
              <p:cNvPr id="87" name="文本框 74">
                <a:extLst>
                  <a:ext uri="{FF2B5EF4-FFF2-40B4-BE49-F238E27FC236}">
                    <a16:creationId xmlns:a16="http://schemas.microsoft.com/office/drawing/2014/main" id="{2E31B422-C6E3-4668-AEF1-057DE09A1CAC}"/>
                  </a:ext>
                </a:extLst>
              </p:cNvPr>
              <p:cNvSpPr txBox="1">
                <a:spLocks noRot="1" noChangeAspect="1" noMove="1" noResize="1" noEditPoints="1" noAdjustHandles="1" noChangeArrowheads="1" noChangeShapeType="1" noTextEdit="1"/>
              </p:cNvSpPr>
              <p:nvPr/>
            </p:nvSpPr>
            <p:spPr>
              <a:xfrm>
                <a:off x="2143679" y="2668811"/>
                <a:ext cx="6580449" cy="307777"/>
              </a:xfrm>
              <a:prstGeom prst="rect">
                <a:avLst/>
              </a:prstGeom>
              <a:blipFill>
                <a:blip r:embed="rId15"/>
                <a:stretch>
                  <a:fillRect t="-4000" b="-2000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2445080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44AA93-988A-4991-BF54-56D051147294}"/>
              </a:ext>
            </a:extLst>
          </p:cNvPr>
          <p:cNvSpPr>
            <a:spLocks noGrp="1"/>
          </p:cNvSpPr>
          <p:nvPr>
            <p:ph type="sldNum" sz="quarter" idx="12"/>
          </p:nvPr>
        </p:nvSpPr>
        <p:spPr/>
        <p:txBody>
          <a:bodyPr/>
          <a:lstStyle/>
          <a:p>
            <a:fld id="{64E638CD-22ED-4189-A410-DF187C4A0AA6}" type="slidenum">
              <a:rPr lang="en-FI" smtClean="0">
                <a:latin typeface="Arial" panose="020B0604020202020204" pitchFamily="34" charset="0"/>
                <a:ea typeface="Microsoft YaHei" panose="020B0503020204020204" pitchFamily="34" charset="-122"/>
                <a:cs typeface="+mn-ea"/>
                <a:sym typeface="Arial" panose="020B0604020202020204" pitchFamily="34" charset="0"/>
              </a:rPr>
              <a:t>9</a:t>
            </a:fld>
            <a:endParaRPr lang="en-FI" dirty="0">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5" name="TextBox 4">
            <a:extLst>
              <a:ext uri="{FF2B5EF4-FFF2-40B4-BE49-F238E27FC236}">
                <a16:creationId xmlns:a16="http://schemas.microsoft.com/office/drawing/2014/main" id="{B871BA6C-2BB1-4014-9F5F-1D33A2EEE154}"/>
              </a:ext>
            </a:extLst>
          </p:cNvPr>
          <p:cNvSpPr txBox="1">
            <a:spLocks noChangeArrowheads="1"/>
          </p:cNvSpPr>
          <p:nvPr/>
        </p:nvSpPr>
        <p:spPr bwMode="auto">
          <a:xfrm>
            <a:off x="221262" y="115931"/>
            <a:ext cx="577914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fontAlgn="base" hangingPunct="1">
              <a:spcBef>
                <a:spcPct val="0"/>
              </a:spcBef>
              <a:spcAft>
                <a:spcPct val="0"/>
              </a:spcAft>
            </a:pPr>
            <a:r>
              <a:rPr lang="en-FI" altLang="zh-CN" sz="2800" b="1" dirty="0">
                <a:solidFill>
                  <a:prstClr val="black"/>
                </a:solidFill>
                <a:latin typeface="Arial" panose="020B0604020202020204" pitchFamily="34" charset="0"/>
                <a:ea typeface="Microsoft YaHei" panose="020B0503020204020204" pitchFamily="34" charset="-122"/>
                <a:cs typeface="+mn-ea"/>
                <a:sym typeface="Arial" panose="020B0604020202020204" pitchFamily="34" charset="0"/>
              </a:rPr>
              <a:t>Non</a:t>
            </a:r>
            <a:r>
              <a:rPr lang="en-US" altLang="zh-CN" sz="2800" b="1" dirty="0">
                <a:solidFill>
                  <a:prstClr val="black"/>
                </a:solidFill>
                <a:latin typeface="Arial" panose="020B0604020202020204" pitchFamily="34" charset="0"/>
                <a:ea typeface="Microsoft YaHei" panose="020B0503020204020204" pitchFamily="34" charset="-122"/>
                <a:cs typeface="+mn-ea"/>
                <a:sym typeface="Arial" panose="020B0604020202020204" pitchFamily="34" charset="0"/>
              </a:rPr>
              <a:t>-aqueous redox flow battery </a:t>
            </a:r>
            <a:endParaRPr lang="zh-CN" altLang="en-US" sz="2800" b="1" dirty="0">
              <a:solidFill>
                <a:prstClr val="black"/>
              </a:solidFill>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11" name="矩形: 圆角 58">
            <a:extLst>
              <a:ext uri="{FF2B5EF4-FFF2-40B4-BE49-F238E27FC236}">
                <a16:creationId xmlns:a16="http://schemas.microsoft.com/office/drawing/2014/main" id="{2679A173-4A05-4B0C-8606-647D1E60AA6D}"/>
              </a:ext>
            </a:extLst>
          </p:cNvPr>
          <p:cNvSpPr/>
          <p:nvPr/>
        </p:nvSpPr>
        <p:spPr bwMode="auto">
          <a:xfrm>
            <a:off x="7127988" y="3746449"/>
            <a:ext cx="1089322" cy="541775"/>
          </a:xfrm>
          <a:prstGeom prst="roundRect">
            <a:avLst/>
          </a:prstGeom>
          <a:solidFill>
            <a:srgbClr val="034789"/>
          </a:solidFill>
          <a:ln>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9pPr>
          </a:lstStyle>
          <a:p>
            <a:pPr algn="ctr" eaLnBrk="1" hangingPunct="1"/>
            <a:endParaRPr lang="zh-CN" altLang="en-US">
              <a:solidFill>
                <a:srgbClr val="FFFFFF"/>
              </a:solidFill>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12" name="矩形: 圆角 57">
            <a:extLst>
              <a:ext uri="{FF2B5EF4-FFF2-40B4-BE49-F238E27FC236}">
                <a16:creationId xmlns:a16="http://schemas.microsoft.com/office/drawing/2014/main" id="{F5D9A099-C28F-4225-8397-58BF3188E9DB}"/>
              </a:ext>
            </a:extLst>
          </p:cNvPr>
          <p:cNvSpPr/>
          <p:nvPr/>
        </p:nvSpPr>
        <p:spPr bwMode="auto">
          <a:xfrm>
            <a:off x="4121835" y="3748525"/>
            <a:ext cx="1089322" cy="541775"/>
          </a:xfrm>
          <a:prstGeom prst="roundRect">
            <a:avLst/>
          </a:prstGeom>
          <a:solidFill>
            <a:srgbClr val="034789"/>
          </a:solidFill>
          <a:ln>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9pPr>
          </a:lstStyle>
          <a:p>
            <a:pPr algn="ctr" eaLnBrk="1" hangingPunct="1"/>
            <a:endParaRPr lang="zh-CN" altLang="en-US">
              <a:solidFill>
                <a:srgbClr val="FFFFFF"/>
              </a:solidFill>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13" name="矩形: 圆角 56">
            <a:extLst>
              <a:ext uri="{FF2B5EF4-FFF2-40B4-BE49-F238E27FC236}">
                <a16:creationId xmlns:a16="http://schemas.microsoft.com/office/drawing/2014/main" id="{4C8EDB07-37FD-4C0C-8AFE-F5D5FD214E4B}"/>
              </a:ext>
            </a:extLst>
          </p:cNvPr>
          <p:cNvSpPr/>
          <p:nvPr/>
        </p:nvSpPr>
        <p:spPr bwMode="auto">
          <a:xfrm>
            <a:off x="1115682" y="3749860"/>
            <a:ext cx="1089322" cy="541775"/>
          </a:xfrm>
          <a:prstGeom prst="roundRect">
            <a:avLst/>
          </a:prstGeom>
          <a:solidFill>
            <a:srgbClr val="034789"/>
          </a:solidFill>
          <a:ln>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9pPr>
          </a:lstStyle>
          <a:p>
            <a:pPr algn="ctr" eaLnBrk="1" hangingPunct="1"/>
            <a:endParaRPr lang="zh-CN" altLang="en-US">
              <a:solidFill>
                <a:srgbClr val="FFFFFF"/>
              </a:solidFill>
              <a:latin typeface="Arial" panose="020B0604020202020204" pitchFamily="34" charset="0"/>
              <a:ea typeface="Microsoft YaHei" panose="020B0503020204020204" pitchFamily="34" charset="-122"/>
              <a:cs typeface="+mn-ea"/>
              <a:sym typeface="Arial" panose="020B0604020202020204" pitchFamily="34" charset="0"/>
            </a:endParaRPr>
          </a:p>
        </p:txBody>
      </p:sp>
      <p:grpSp>
        <p:nvGrpSpPr>
          <p:cNvPr id="14" name="组合 6">
            <a:extLst>
              <a:ext uri="{FF2B5EF4-FFF2-40B4-BE49-F238E27FC236}">
                <a16:creationId xmlns:a16="http://schemas.microsoft.com/office/drawing/2014/main" id="{93ADAFA8-3EBC-440C-AB62-F9AE33D398BF}"/>
              </a:ext>
            </a:extLst>
          </p:cNvPr>
          <p:cNvGrpSpPr/>
          <p:nvPr/>
        </p:nvGrpSpPr>
        <p:grpSpPr>
          <a:xfrm>
            <a:off x="2646525" y="1207415"/>
            <a:ext cx="4443452" cy="1250078"/>
            <a:chOff x="4754078" y="4489260"/>
            <a:chExt cx="4443452" cy="1250078"/>
          </a:xfrm>
        </p:grpSpPr>
        <p:grpSp>
          <p:nvGrpSpPr>
            <p:cNvPr id="15" name="组合 7">
              <a:extLst>
                <a:ext uri="{FF2B5EF4-FFF2-40B4-BE49-F238E27FC236}">
                  <a16:creationId xmlns:a16="http://schemas.microsoft.com/office/drawing/2014/main" id="{2E58C036-1474-4DC4-8510-D10306F36892}"/>
                </a:ext>
              </a:extLst>
            </p:cNvPr>
            <p:cNvGrpSpPr/>
            <p:nvPr/>
          </p:nvGrpSpPr>
          <p:grpSpPr>
            <a:xfrm>
              <a:off x="4819393" y="4569502"/>
              <a:ext cx="4378137" cy="1089594"/>
              <a:chOff x="4678162" y="4019170"/>
              <a:chExt cx="4378137" cy="1089594"/>
            </a:xfrm>
          </p:grpSpPr>
          <p:sp>
            <p:nvSpPr>
              <p:cNvPr id="24" name="矩形 9">
                <a:extLst>
                  <a:ext uri="{FF2B5EF4-FFF2-40B4-BE49-F238E27FC236}">
                    <a16:creationId xmlns:a16="http://schemas.microsoft.com/office/drawing/2014/main" id="{7C3E3F19-B0F5-4812-9B05-202BF2716691}"/>
                  </a:ext>
                </a:extLst>
              </p:cNvPr>
              <p:cNvSpPr/>
              <p:nvPr/>
            </p:nvSpPr>
            <p:spPr bwMode="auto">
              <a:xfrm>
                <a:off x="5961338" y="4019170"/>
                <a:ext cx="3094961" cy="1089594"/>
              </a:xfrm>
              <a:prstGeom prst="rect">
                <a:avLst/>
              </a:prstGeom>
            </p:spPr>
            <p:txBody>
              <a:bodyPr>
                <a:spAutoFit/>
              </a:bodyPr>
              <a:lstStyle/>
              <a:p>
                <a:pPr marL="285750" indent="-285750" eaLnBrk="1" fontAlgn="auto" hangingPunct="1">
                  <a:lnSpc>
                    <a:spcPct val="150000"/>
                  </a:lnSpc>
                  <a:spcBef>
                    <a:spcPts val="0"/>
                  </a:spcBef>
                  <a:spcAft>
                    <a:spcPts val="0"/>
                  </a:spcAft>
                  <a:buFont typeface="Wingdings" panose="05000000000000000000" pitchFamily="2" charset="2"/>
                  <a:buChar char="Ø"/>
                  <a:defRPr/>
                </a:pPr>
                <a:r>
                  <a:rPr lang="en-US" altLang="zh-CN" sz="1500" dirty="0">
                    <a:latin typeface="Arial" panose="020B0604020202020204" pitchFamily="34" charset="0"/>
                    <a:ea typeface="Microsoft YaHei" panose="020B0503020204020204" pitchFamily="34" charset="-122"/>
                    <a:cs typeface="+mn-ea"/>
                    <a:sym typeface="Arial" panose="020B0604020202020204" pitchFamily="34" charset="0"/>
                  </a:rPr>
                  <a:t>Low solubility</a:t>
                </a:r>
              </a:p>
              <a:p>
                <a:pPr marL="285750" indent="-285750" eaLnBrk="1" fontAlgn="auto" hangingPunct="1">
                  <a:lnSpc>
                    <a:spcPct val="150000"/>
                  </a:lnSpc>
                  <a:spcBef>
                    <a:spcPts val="0"/>
                  </a:spcBef>
                  <a:spcAft>
                    <a:spcPts val="0"/>
                  </a:spcAft>
                  <a:buFont typeface="Wingdings" panose="05000000000000000000" pitchFamily="2" charset="2"/>
                  <a:buChar char="Ø"/>
                  <a:defRPr/>
                </a:pPr>
                <a:r>
                  <a:rPr lang="en-US" altLang="zh-CN" sz="1500" dirty="0">
                    <a:latin typeface="Arial" panose="020B0604020202020204" pitchFamily="34" charset="0"/>
                    <a:ea typeface="Microsoft YaHei" panose="020B0503020204020204" pitchFamily="34" charset="-122"/>
                    <a:cs typeface="+mn-ea"/>
                    <a:sym typeface="Arial" panose="020B0604020202020204" pitchFamily="34" charset="0"/>
                  </a:rPr>
                  <a:t>Side reactions</a:t>
                </a:r>
              </a:p>
              <a:p>
                <a:pPr marL="285750" indent="-285750" eaLnBrk="1" fontAlgn="auto" hangingPunct="1">
                  <a:lnSpc>
                    <a:spcPct val="150000"/>
                  </a:lnSpc>
                  <a:spcBef>
                    <a:spcPts val="0"/>
                  </a:spcBef>
                  <a:spcAft>
                    <a:spcPts val="0"/>
                  </a:spcAft>
                  <a:buFont typeface="Wingdings" panose="05000000000000000000" pitchFamily="2" charset="2"/>
                  <a:buChar char="Ø"/>
                  <a:defRPr/>
                </a:pPr>
                <a:r>
                  <a:rPr lang="en-US" altLang="zh-CN" sz="1500" dirty="0">
                    <a:latin typeface="Arial" panose="020B0604020202020204" pitchFamily="34" charset="0"/>
                    <a:ea typeface="Microsoft YaHei" panose="020B0503020204020204" pitchFamily="34" charset="-122"/>
                    <a:cs typeface="+mn-ea"/>
                    <a:sym typeface="Arial" panose="020B0604020202020204" pitchFamily="34" charset="0"/>
                  </a:rPr>
                  <a:t>Irreversible capacity decay</a:t>
                </a:r>
              </a:p>
            </p:txBody>
          </p:sp>
          <p:sp>
            <p:nvSpPr>
              <p:cNvPr id="25" name="矩形 12">
                <a:extLst>
                  <a:ext uri="{FF2B5EF4-FFF2-40B4-BE49-F238E27FC236}">
                    <a16:creationId xmlns:a16="http://schemas.microsoft.com/office/drawing/2014/main" id="{B4118617-D4E2-43E8-A4B0-1829ADD0CCB4}"/>
                  </a:ext>
                </a:extLst>
              </p:cNvPr>
              <p:cNvSpPr>
                <a:spLocks noChangeArrowheads="1"/>
              </p:cNvSpPr>
              <p:nvPr/>
            </p:nvSpPr>
            <p:spPr bwMode="auto">
              <a:xfrm>
                <a:off x="4678162" y="4385776"/>
                <a:ext cx="133515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9pPr>
              </a:lstStyle>
              <a:p>
                <a:pPr eaLnBrk="1" hangingPunct="1"/>
                <a:r>
                  <a:rPr lang="en-US" altLang="zh-CN" sz="1500" b="1" dirty="0">
                    <a:solidFill>
                      <a:srgbClr val="000000"/>
                    </a:solidFill>
                    <a:latin typeface="Arial" panose="020B0604020202020204" pitchFamily="34" charset="0"/>
                    <a:ea typeface="Microsoft YaHei" panose="020B0503020204020204" pitchFamily="34" charset="-122"/>
                    <a:cs typeface="+mn-ea"/>
                    <a:sym typeface="Arial" panose="020B0604020202020204" pitchFamily="34" charset="0"/>
                  </a:rPr>
                  <a:t>Challenges</a:t>
                </a:r>
                <a:endParaRPr lang="zh-CN" altLang="en-US" sz="1500" dirty="0">
                  <a:latin typeface="Arial" panose="020B0604020202020204" pitchFamily="34" charset="0"/>
                  <a:ea typeface="Microsoft YaHei" panose="020B0503020204020204" pitchFamily="34" charset="-122"/>
                  <a:cs typeface="+mn-ea"/>
                  <a:sym typeface="Arial" panose="020B0604020202020204" pitchFamily="34" charset="0"/>
                </a:endParaRPr>
              </a:p>
            </p:txBody>
          </p:sp>
        </p:grpSp>
        <p:sp>
          <p:nvSpPr>
            <p:cNvPr id="23" name="矩形: 圆角 8">
              <a:extLst>
                <a:ext uri="{FF2B5EF4-FFF2-40B4-BE49-F238E27FC236}">
                  <a16:creationId xmlns:a16="http://schemas.microsoft.com/office/drawing/2014/main" id="{E2A99721-DBE0-4D3A-8269-366A7BCD42B9}"/>
                </a:ext>
              </a:extLst>
            </p:cNvPr>
            <p:cNvSpPr/>
            <p:nvPr/>
          </p:nvSpPr>
          <p:spPr>
            <a:xfrm>
              <a:off x="4754078" y="4489260"/>
              <a:ext cx="4104451" cy="1250078"/>
            </a:xfrm>
            <a:prstGeom prst="roundRect">
              <a:avLst/>
            </a:prstGeom>
            <a:noFill/>
            <a:ln w="28575">
              <a:solidFill>
                <a:srgbClr val="0347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Microsoft YaHei" panose="020B0503020204020204" pitchFamily="34" charset="-122"/>
                <a:cs typeface="+mn-ea"/>
                <a:sym typeface="Arial" panose="020B0604020202020204" pitchFamily="34" charset="0"/>
              </a:endParaRPr>
            </a:p>
          </p:txBody>
        </p:sp>
      </p:grpSp>
      <p:sp>
        <p:nvSpPr>
          <p:cNvPr id="26" name="文本框 11">
            <a:extLst>
              <a:ext uri="{FF2B5EF4-FFF2-40B4-BE49-F238E27FC236}">
                <a16:creationId xmlns:a16="http://schemas.microsoft.com/office/drawing/2014/main" id="{ADE436C4-208F-4271-BA43-6AE883A23CB2}"/>
              </a:ext>
            </a:extLst>
          </p:cNvPr>
          <p:cNvSpPr txBox="1"/>
          <p:nvPr/>
        </p:nvSpPr>
        <p:spPr>
          <a:xfrm>
            <a:off x="2785212" y="2622234"/>
            <a:ext cx="3762568" cy="369332"/>
          </a:xfrm>
          <a:prstGeom prst="rect">
            <a:avLst/>
          </a:prstGeom>
          <a:noFill/>
        </p:spPr>
        <p:txBody>
          <a:bodyPr wrap="none" rtlCol="0">
            <a:spAutoFit/>
          </a:bodyPr>
          <a:lstStyle/>
          <a:p>
            <a:r>
              <a:rPr lang="en-US" altLang="zh-CN" b="1" dirty="0">
                <a:latin typeface="Arial" panose="020B0604020202020204" pitchFamily="34" charset="0"/>
                <a:ea typeface="Microsoft YaHei" panose="020B0503020204020204" pitchFamily="34" charset="-122"/>
                <a:cs typeface="+mn-ea"/>
                <a:sym typeface="Arial" panose="020B0604020202020204" pitchFamily="34" charset="0"/>
              </a:rPr>
              <a:t>Solution: Molecular modification</a:t>
            </a:r>
            <a:endParaRPr lang="zh-CN" altLang="en-US" b="1" dirty="0">
              <a:latin typeface="Arial" panose="020B0604020202020204" pitchFamily="34" charset="0"/>
              <a:ea typeface="Microsoft YaHei" panose="020B0503020204020204" pitchFamily="34" charset="-122"/>
              <a:cs typeface="+mn-ea"/>
              <a:sym typeface="Arial" panose="020B0604020202020204" pitchFamily="34" charset="0"/>
            </a:endParaRPr>
          </a:p>
        </p:txBody>
      </p:sp>
      <p:cxnSp>
        <p:nvCxnSpPr>
          <p:cNvPr id="27" name="直接连接符 13">
            <a:extLst>
              <a:ext uri="{FF2B5EF4-FFF2-40B4-BE49-F238E27FC236}">
                <a16:creationId xmlns:a16="http://schemas.microsoft.com/office/drawing/2014/main" id="{1E5BBA95-4E3F-4AF7-8203-CF9101A57991}"/>
              </a:ext>
            </a:extLst>
          </p:cNvPr>
          <p:cNvCxnSpPr>
            <a:cxnSpLocks/>
          </p:cNvCxnSpPr>
          <p:nvPr/>
        </p:nvCxnSpPr>
        <p:spPr>
          <a:xfrm flipV="1">
            <a:off x="1660343" y="3277925"/>
            <a:ext cx="6012306" cy="0"/>
          </a:xfrm>
          <a:prstGeom prst="line">
            <a:avLst/>
          </a:prstGeom>
          <a:ln w="28575">
            <a:solidFill>
              <a:srgbClr val="034789"/>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8" name="直接连接符 15">
            <a:extLst>
              <a:ext uri="{FF2B5EF4-FFF2-40B4-BE49-F238E27FC236}">
                <a16:creationId xmlns:a16="http://schemas.microsoft.com/office/drawing/2014/main" id="{F6F172E2-02AC-49A5-8170-1D0362FDF422}"/>
              </a:ext>
            </a:extLst>
          </p:cNvPr>
          <p:cNvCxnSpPr>
            <a:cxnSpLocks/>
            <a:endCxn id="13" idx="0"/>
          </p:cNvCxnSpPr>
          <p:nvPr/>
        </p:nvCxnSpPr>
        <p:spPr>
          <a:xfrm>
            <a:off x="1660343" y="3281336"/>
            <a:ext cx="0" cy="468524"/>
          </a:xfrm>
          <a:prstGeom prst="line">
            <a:avLst/>
          </a:prstGeom>
          <a:ln w="28575">
            <a:solidFill>
              <a:srgbClr val="034789"/>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9" name="直接连接符 18">
            <a:extLst>
              <a:ext uri="{FF2B5EF4-FFF2-40B4-BE49-F238E27FC236}">
                <a16:creationId xmlns:a16="http://schemas.microsoft.com/office/drawing/2014/main" id="{0FFCCB02-650F-42CD-90E6-03DC70842FB6}"/>
              </a:ext>
            </a:extLst>
          </p:cNvPr>
          <p:cNvCxnSpPr>
            <a:cxnSpLocks/>
            <a:endCxn id="11" idx="0"/>
          </p:cNvCxnSpPr>
          <p:nvPr/>
        </p:nvCxnSpPr>
        <p:spPr>
          <a:xfrm>
            <a:off x="7672649" y="3277925"/>
            <a:ext cx="0" cy="468524"/>
          </a:xfrm>
          <a:prstGeom prst="line">
            <a:avLst/>
          </a:prstGeom>
          <a:ln w="28575">
            <a:solidFill>
              <a:srgbClr val="034789"/>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0" name="直接连接符 19">
            <a:extLst>
              <a:ext uri="{FF2B5EF4-FFF2-40B4-BE49-F238E27FC236}">
                <a16:creationId xmlns:a16="http://schemas.microsoft.com/office/drawing/2014/main" id="{60A66827-A754-4996-A886-3DB1FACDEAC3}"/>
              </a:ext>
            </a:extLst>
          </p:cNvPr>
          <p:cNvCxnSpPr>
            <a:cxnSpLocks/>
            <a:endCxn id="12" idx="0"/>
          </p:cNvCxnSpPr>
          <p:nvPr/>
        </p:nvCxnSpPr>
        <p:spPr>
          <a:xfrm>
            <a:off x="4666496" y="3061089"/>
            <a:ext cx="0" cy="687436"/>
          </a:xfrm>
          <a:prstGeom prst="line">
            <a:avLst/>
          </a:prstGeom>
          <a:ln w="28575">
            <a:solidFill>
              <a:srgbClr val="034789"/>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1" name="文本框 20">
            <a:extLst>
              <a:ext uri="{FF2B5EF4-FFF2-40B4-BE49-F238E27FC236}">
                <a16:creationId xmlns:a16="http://schemas.microsoft.com/office/drawing/2014/main" id="{A907B49B-CAA0-4274-AC8E-43131F92C353}"/>
              </a:ext>
            </a:extLst>
          </p:cNvPr>
          <p:cNvSpPr txBox="1"/>
          <p:nvPr/>
        </p:nvSpPr>
        <p:spPr>
          <a:xfrm>
            <a:off x="4137345" y="3859795"/>
            <a:ext cx="1109599" cy="338554"/>
          </a:xfrm>
          <a:prstGeom prst="rect">
            <a:avLst/>
          </a:prstGeom>
          <a:noFill/>
        </p:spPr>
        <p:txBody>
          <a:bodyPr wrap="none" rtlCol="0">
            <a:spAutoFit/>
          </a:bodyPr>
          <a:lstStyle/>
          <a:p>
            <a:r>
              <a:rPr lang="en-US" altLang="zh-CN" sz="1600" b="1" dirty="0">
                <a:solidFill>
                  <a:schemeClr val="bg1"/>
                </a:solidFill>
                <a:latin typeface="Arial" panose="020B0604020202020204" pitchFamily="34" charset="0"/>
                <a:ea typeface="Microsoft YaHei" panose="020B0503020204020204" pitchFamily="34" charset="-122"/>
                <a:cs typeface="+mn-ea"/>
                <a:sym typeface="Arial" panose="020B0604020202020204" pitchFamily="34" charset="0"/>
              </a:rPr>
              <a:t>Solubility</a:t>
            </a:r>
            <a:endParaRPr lang="zh-CN" altLang="en-US" sz="1600" b="1" dirty="0">
              <a:solidFill>
                <a:schemeClr val="bg1"/>
              </a:solidFill>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32" name="文本框 21">
            <a:extLst>
              <a:ext uri="{FF2B5EF4-FFF2-40B4-BE49-F238E27FC236}">
                <a16:creationId xmlns:a16="http://schemas.microsoft.com/office/drawing/2014/main" id="{82630A22-F066-44AF-AA26-8803997DFDA9}"/>
              </a:ext>
            </a:extLst>
          </p:cNvPr>
          <p:cNvSpPr txBox="1"/>
          <p:nvPr/>
        </p:nvSpPr>
        <p:spPr>
          <a:xfrm>
            <a:off x="7208419" y="3848060"/>
            <a:ext cx="984565" cy="338554"/>
          </a:xfrm>
          <a:prstGeom prst="rect">
            <a:avLst/>
          </a:prstGeom>
          <a:noFill/>
        </p:spPr>
        <p:txBody>
          <a:bodyPr wrap="none" rtlCol="0">
            <a:spAutoFit/>
          </a:bodyPr>
          <a:lstStyle/>
          <a:p>
            <a:r>
              <a:rPr lang="en-US" altLang="zh-CN" sz="1600" b="1" dirty="0">
                <a:solidFill>
                  <a:schemeClr val="bg1"/>
                </a:solidFill>
                <a:latin typeface="Arial" panose="020B0604020202020204" pitchFamily="34" charset="0"/>
                <a:ea typeface="Microsoft YaHei" panose="020B0503020204020204" pitchFamily="34" charset="-122"/>
                <a:cs typeface="+mn-ea"/>
                <a:sym typeface="Arial" panose="020B0604020202020204" pitchFamily="34" charset="0"/>
              </a:rPr>
              <a:t>Stability</a:t>
            </a:r>
            <a:endParaRPr lang="zh-CN" altLang="en-US" sz="1600" b="1" dirty="0">
              <a:solidFill>
                <a:schemeClr val="bg1"/>
              </a:solidFill>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33" name="文本框 22">
            <a:extLst>
              <a:ext uri="{FF2B5EF4-FFF2-40B4-BE49-F238E27FC236}">
                <a16:creationId xmlns:a16="http://schemas.microsoft.com/office/drawing/2014/main" id="{959D28FD-8C28-40A9-99E2-4E4C9C4250CF}"/>
              </a:ext>
            </a:extLst>
          </p:cNvPr>
          <p:cNvSpPr txBox="1"/>
          <p:nvPr/>
        </p:nvSpPr>
        <p:spPr>
          <a:xfrm>
            <a:off x="1134397" y="3861262"/>
            <a:ext cx="1051891" cy="338554"/>
          </a:xfrm>
          <a:prstGeom prst="rect">
            <a:avLst/>
          </a:prstGeom>
          <a:noFill/>
        </p:spPr>
        <p:txBody>
          <a:bodyPr wrap="none" rtlCol="0">
            <a:spAutoFit/>
          </a:bodyPr>
          <a:lstStyle/>
          <a:p>
            <a:r>
              <a:rPr lang="en-US" altLang="zh-CN" sz="1600" b="1" dirty="0">
                <a:solidFill>
                  <a:schemeClr val="bg1"/>
                </a:solidFill>
                <a:latin typeface="Arial" panose="020B0604020202020204" pitchFamily="34" charset="0"/>
                <a:ea typeface="Microsoft YaHei" panose="020B0503020204020204" pitchFamily="34" charset="-122"/>
                <a:cs typeface="+mn-ea"/>
                <a:sym typeface="Arial" panose="020B0604020202020204" pitchFamily="34" charset="0"/>
              </a:rPr>
              <a:t>Potential</a:t>
            </a:r>
            <a:endParaRPr lang="zh-CN" altLang="en-US" sz="1600" b="1" dirty="0">
              <a:solidFill>
                <a:schemeClr val="bg1"/>
              </a:solidFill>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34" name="矩形 44">
            <a:extLst>
              <a:ext uri="{FF2B5EF4-FFF2-40B4-BE49-F238E27FC236}">
                <a16:creationId xmlns:a16="http://schemas.microsoft.com/office/drawing/2014/main" id="{13832893-D4A5-4F61-9167-E7E82F37BEC5}"/>
              </a:ext>
            </a:extLst>
          </p:cNvPr>
          <p:cNvSpPr/>
          <p:nvPr/>
        </p:nvSpPr>
        <p:spPr>
          <a:xfrm>
            <a:off x="262800" y="4476218"/>
            <a:ext cx="2786959" cy="738664"/>
          </a:xfrm>
          <a:prstGeom prst="rect">
            <a:avLst/>
          </a:prstGeom>
        </p:spPr>
        <p:txBody>
          <a:bodyPr wrap="square">
            <a:spAutoFit/>
          </a:bodyPr>
          <a:lstStyle/>
          <a:p>
            <a:pPr algn="just"/>
            <a:r>
              <a:rPr lang="en-US" altLang="zh-CN" sz="1400" dirty="0">
                <a:latin typeface="Arial" panose="020B0604020202020204" pitchFamily="34" charset="0"/>
                <a:ea typeface="Microsoft YaHei" panose="020B0503020204020204" pitchFamily="34" charset="-122"/>
                <a:cs typeface="+mn-ea"/>
                <a:sym typeface="Arial" panose="020B0604020202020204" pitchFamily="34" charset="0"/>
              </a:rPr>
              <a:t>Introducing e</a:t>
            </a:r>
            <a:r>
              <a:rPr lang="zh-CN" altLang="en-US" sz="1400" dirty="0">
                <a:latin typeface="Arial" panose="020B0604020202020204" pitchFamily="34" charset="0"/>
                <a:ea typeface="Microsoft YaHei" panose="020B0503020204020204" pitchFamily="34" charset="-122"/>
                <a:cs typeface="+mn-ea"/>
                <a:sym typeface="Arial" panose="020B0604020202020204" pitchFamily="34" charset="0"/>
              </a:rPr>
              <a:t>lectron-</a:t>
            </a:r>
            <a:r>
              <a:rPr lang="en-US" altLang="zh-CN" sz="1400" dirty="0">
                <a:latin typeface="Arial" panose="020B0604020202020204" pitchFamily="34" charset="0"/>
                <a:ea typeface="Microsoft YaHei" panose="020B0503020204020204" pitchFamily="34" charset="-122"/>
                <a:cs typeface="+mn-ea"/>
                <a:sym typeface="Arial" panose="020B0604020202020204" pitchFamily="34" charset="0"/>
              </a:rPr>
              <a:t>withdrawing </a:t>
            </a:r>
            <a:r>
              <a:rPr lang="zh-CN" altLang="en-US" sz="1400" dirty="0">
                <a:latin typeface="Arial" panose="020B0604020202020204" pitchFamily="34" charset="0"/>
                <a:ea typeface="Microsoft YaHei" panose="020B0503020204020204" pitchFamily="34" charset="-122"/>
                <a:cs typeface="+mn-ea"/>
                <a:sym typeface="Arial" panose="020B0604020202020204" pitchFamily="34" charset="0"/>
              </a:rPr>
              <a:t> groups </a:t>
            </a:r>
            <a:r>
              <a:rPr lang="en-US" altLang="zh-CN" sz="1400" dirty="0">
                <a:latin typeface="Arial" panose="020B0604020202020204" pitchFamily="34" charset="0"/>
                <a:ea typeface="Microsoft YaHei" panose="020B0503020204020204" pitchFamily="34" charset="-122"/>
                <a:cs typeface="+mn-ea"/>
                <a:sym typeface="Arial" panose="020B0604020202020204" pitchFamily="34" charset="0"/>
              </a:rPr>
              <a:t>or e</a:t>
            </a:r>
            <a:r>
              <a:rPr lang="zh-CN" altLang="en-US" sz="1400" dirty="0">
                <a:latin typeface="Arial" panose="020B0604020202020204" pitchFamily="34" charset="0"/>
                <a:ea typeface="Microsoft YaHei" panose="020B0503020204020204" pitchFamily="34" charset="-122"/>
                <a:cs typeface="+mn-ea"/>
                <a:sym typeface="Arial" panose="020B0604020202020204" pitchFamily="34" charset="0"/>
              </a:rPr>
              <a:t>lectron-donating </a:t>
            </a:r>
            <a:endParaRPr lang="en-US" altLang="zh-CN" sz="1400" dirty="0">
              <a:latin typeface="Arial" panose="020B0604020202020204" pitchFamily="34" charset="0"/>
              <a:ea typeface="Microsoft YaHei" panose="020B0503020204020204" pitchFamily="34" charset="-122"/>
              <a:cs typeface="+mn-ea"/>
              <a:sym typeface="Arial" panose="020B0604020202020204" pitchFamily="34" charset="0"/>
            </a:endParaRPr>
          </a:p>
          <a:p>
            <a:pPr algn="just"/>
            <a:r>
              <a:rPr lang="zh-CN" altLang="en-US" sz="1400" dirty="0">
                <a:latin typeface="Arial" panose="020B0604020202020204" pitchFamily="34" charset="0"/>
                <a:ea typeface="Microsoft YaHei" panose="020B0503020204020204" pitchFamily="34" charset="-122"/>
                <a:cs typeface="+mn-ea"/>
                <a:sym typeface="Arial" panose="020B0604020202020204" pitchFamily="34" charset="0"/>
              </a:rPr>
              <a:t>groups</a:t>
            </a:r>
          </a:p>
        </p:txBody>
      </p:sp>
      <p:sp>
        <p:nvSpPr>
          <p:cNvPr id="35" name="文本框 48">
            <a:extLst>
              <a:ext uri="{FF2B5EF4-FFF2-40B4-BE49-F238E27FC236}">
                <a16:creationId xmlns:a16="http://schemas.microsoft.com/office/drawing/2014/main" id="{729CDF4D-211E-438E-AB95-886B4D437F01}"/>
              </a:ext>
            </a:extLst>
          </p:cNvPr>
          <p:cNvSpPr txBox="1"/>
          <p:nvPr/>
        </p:nvSpPr>
        <p:spPr>
          <a:xfrm>
            <a:off x="3518743" y="4488034"/>
            <a:ext cx="2346804" cy="523220"/>
          </a:xfrm>
          <a:prstGeom prst="rect">
            <a:avLst/>
          </a:prstGeom>
          <a:noFill/>
        </p:spPr>
        <p:txBody>
          <a:bodyPr wrap="square">
            <a:spAutoFit/>
          </a:bodyPr>
          <a:lstStyle/>
          <a:p>
            <a:r>
              <a:rPr lang="en-US" altLang="zh-CN" sz="1400" dirty="0">
                <a:latin typeface="Arial" panose="020B0604020202020204" pitchFamily="34" charset="0"/>
                <a:ea typeface="Microsoft YaHei" panose="020B0503020204020204" pitchFamily="34" charset="-122"/>
                <a:cs typeface="+mn-ea"/>
                <a:sym typeface="Arial" panose="020B0604020202020204" pitchFamily="34" charset="0"/>
              </a:rPr>
              <a:t>Introducing poly(ethylene oxide) (PEO) chain</a:t>
            </a:r>
            <a:endParaRPr lang="zh-CN" altLang="en-US" sz="1400" dirty="0">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36" name="文本框 50">
            <a:extLst>
              <a:ext uri="{FF2B5EF4-FFF2-40B4-BE49-F238E27FC236}">
                <a16:creationId xmlns:a16="http://schemas.microsoft.com/office/drawing/2014/main" id="{CE68A7D6-39A9-4E00-BF5A-9F13632D89F0}"/>
              </a:ext>
            </a:extLst>
          </p:cNvPr>
          <p:cNvSpPr txBox="1"/>
          <p:nvPr/>
        </p:nvSpPr>
        <p:spPr>
          <a:xfrm>
            <a:off x="6539967" y="4483489"/>
            <a:ext cx="2265362" cy="738664"/>
          </a:xfrm>
          <a:prstGeom prst="rect">
            <a:avLst/>
          </a:prstGeom>
          <a:noFill/>
        </p:spPr>
        <p:txBody>
          <a:bodyPr wrap="square">
            <a:spAutoFit/>
          </a:bodyPr>
          <a:lstStyle/>
          <a:p>
            <a:r>
              <a:rPr lang="en-US" altLang="zh-CN" sz="1400" dirty="0">
                <a:latin typeface="Arial" panose="020B0604020202020204" pitchFamily="34" charset="0"/>
                <a:ea typeface="Microsoft YaHei" panose="020B0503020204020204" pitchFamily="34" charset="-122"/>
                <a:cs typeface="+mn-ea"/>
                <a:sym typeface="Arial" panose="020B0604020202020204" pitchFamily="34" charset="0"/>
              </a:rPr>
              <a:t>Extending </a:t>
            </a:r>
            <a:r>
              <a:rPr lang="zh-CN" altLang="en-US" sz="1400" dirty="0">
                <a:latin typeface="Arial" panose="020B0604020202020204" pitchFamily="34" charset="0"/>
                <a:ea typeface="Microsoft YaHei" panose="020B0503020204020204" pitchFamily="34" charset="-122"/>
                <a:cs typeface="+mn-ea"/>
                <a:sym typeface="Arial" panose="020B0604020202020204" pitchFamily="34" charset="0"/>
              </a:rPr>
              <a:t>π-conjugat</a:t>
            </a:r>
            <a:r>
              <a:rPr lang="en-US" altLang="zh-CN" sz="1400" dirty="0">
                <a:latin typeface="Arial" panose="020B0604020202020204" pitchFamily="34" charset="0"/>
                <a:ea typeface="Microsoft YaHei" panose="020B0503020204020204" pitchFamily="34" charset="-122"/>
                <a:cs typeface="+mn-ea"/>
                <a:sym typeface="Arial" panose="020B0604020202020204" pitchFamily="34" charset="0"/>
              </a:rPr>
              <a:t>ion and the delocalization of charge</a:t>
            </a:r>
            <a:endParaRPr lang="zh-CN" altLang="en-US" sz="1400" dirty="0">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37" name="文本框 51">
            <a:extLst>
              <a:ext uri="{FF2B5EF4-FFF2-40B4-BE49-F238E27FC236}">
                <a16:creationId xmlns:a16="http://schemas.microsoft.com/office/drawing/2014/main" id="{B5893636-EB13-47C4-9C16-8AC8C8D183C8}"/>
              </a:ext>
            </a:extLst>
          </p:cNvPr>
          <p:cNvSpPr txBox="1"/>
          <p:nvPr/>
        </p:nvSpPr>
        <p:spPr>
          <a:xfrm>
            <a:off x="3518743" y="5067404"/>
            <a:ext cx="2346804" cy="307777"/>
          </a:xfrm>
          <a:prstGeom prst="rect">
            <a:avLst/>
          </a:prstGeom>
          <a:noFill/>
        </p:spPr>
        <p:txBody>
          <a:bodyPr wrap="square">
            <a:spAutoFit/>
          </a:bodyPr>
          <a:lstStyle/>
          <a:p>
            <a:r>
              <a:rPr lang="en-US" altLang="zh-CN" sz="1400" dirty="0">
                <a:latin typeface="Arial" panose="020B0604020202020204" pitchFamily="34" charset="0"/>
                <a:ea typeface="Microsoft YaHei" panose="020B0503020204020204" pitchFamily="34" charset="-122"/>
                <a:cs typeface="+mn-ea"/>
                <a:sym typeface="Arial" panose="020B0604020202020204" pitchFamily="34" charset="0"/>
              </a:rPr>
              <a:t>Ionic liquid modification</a:t>
            </a:r>
            <a:endParaRPr lang="zh-CN" altLang="en-US" sz="1400" dirty="0">
              <a:latin typeface="Arial" panose="020B0604020202020204" pitchFamily="34" charset="0"/>
              <a:ea typeface="Microsoft YaHei" panose="020B0503020204020204" pitchFamily="34" charset="-122"/>
              <a:cs typeface="+mn-ea"/>
              <a:sym typeface="Arial" panose="020B0604020202020204" pitchFamily="34" charset="0"/>
            </a:endParaRPr>
          </a:p>
        </p:txBody>
      </p:sp>
      <p:grpSp>
        <p:nvGrpSpPr>
          <p:cNvPr id="38" name="组合 73">
            <a:extLst>
              <a:ext uri="{FF2B5EF4-FFF2-40B4-BE49-F238E27FC236}">
                <a16:creationId xmlns:a16="http://schemas.microsoft.com/office/drawing/2014/main" id="{B2628226-7A27-4917-8932-8C1CBCBEB70B}"/>
              </a:ext>
            </a:extLst>
          </p:cNvPr>
          <p:cNvGrpSpPr/>
          <p:nvPr/>
        </p:nvGrpSpPr>
        <p:grpSpPr>
          <a:xfrm>
            <a:off x="262800" y="5516164"/>
            <a:ext cx="2707097" cy="891816"/>
            <a:chOff x="1124380" y="4929763"/>
            <a:chExt cx="2834646" cy="902413"/>
          </a:xfrm>
        </p:grpSpPr>
        <p:pic>
          <p:nvPicPr>
            <p:cNvPr id="39" name="图片 68" descr="CAS:119-61-9_二苯甲酮的分子结构">
              <a:extLst>
                <a:ext uri="{FF2B5EF4-FFF2-40B4-BE49-F238E27FC236}">
                  <a16:creationId xmlns:a16="http://schemas.microsoft.com/office/drawing/2014/main" id="{9A5AF80D-A386-4824-9027-312EA4726E8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0442" y="4929763"/>
              <a:ext cx="829214" cy="544433"/>
            </a:xfrm>
            <a:prstGeom prst="rect">
              <a:avLst/>
            </a:prstGeom>
            <a:noFill/>
            <a:extLst>
              <a:ext uri="{909E8E84-426E-40DD-AFC4-6F175D3DCCD1}">
                <a14:hiddenFill xmlns:a14="http://schemas.microsoft.com/office/drawing/2010/main">
                  <a:solidFill>
                    <a:srgbClr val="FFFFFF"/>
                  </a:solidFill>
                </a14:hiddenFill>
              </a:ext>
            </a:extLst>
          </p:spPr>
        </p:pic>
        <p:pic>
          <p:nvPicPr>
            <p:cNvPr id="40" name="图片 69" descr="CAS:90-96-0分子结构">
              <a:extLst>
                <a:ext uri="{FF2B5EF4-FFF2-40B4-BE49-F238E27FC236}">
                  <a16:creationId xmlns:a16="http://schemas.microsoft.com/office/drawing/2014/main" id="{EA9E3443-48B1-4090-B697-50E59BA5DDB5}"/>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06829" y="4959949"/>
              <a:ext cx="1252197" cy="544433"/>
            </a:xfrm>
            <a:prstGeom prst="rect">
              <a:avLst/>
            </a:prstGeom>
            <a:noFill/>
            <a:extLst>
              <a:ext uri="{909E8E84-426E-40DD-AFC4-6F175D3DCCD1}">
                <a14:hiddenFill xmlns:a14="http://schemas.microsoft.com/office/drawing/2010/main">
                  <a:solidFill>
                    <a:srgbClr val="FFFFFF"/>
                  </a:solidFill>
                </a14:hiddenFill>
              </a:ext>
            </a:extLst>
          </p:spPr>
        </p:pic>
        <p:sp>
          <p:nvSpPr>
            <p:cNvPr id="41" name="箭头: 虚尾 70">
              <a:extLst>
                <a:ext uri="{FF2B5EF4-FFF2-40B4-BE49-F238E27FC236}">
                  <a16:creationId xmlns:a16="http://schemas.microsoft.com/office/drawing/2014/main" id="{F2578DEB-B597-4E63-8BC4-28D79369345B}"/>
                </a:ext>
              </a:extLst>
            </p:cNvPr>
            <p:cNvSpPr/>
            <p:nvPr/>
          </p:nvSpPr>
          <p:spPr>
            <a:xfrm>
              <a:off x="2155480" y="5215599"/>
              <a:ext cx="432306" cy="60375"/>
            </a:xfrm>
            <a:prstGeom prst="stripedRightArrow">
              <a:avLst>
                <a:gd name="adj1" fmla="val 50000"/>
                <a:gd name="adj2" fmla="val 226920"/>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42" name="文本框 71">
              <a:extLst>
                <a:ext uri="{FF2B5EF4-FFF2-40B4-BE49-F238E27FC236}">
                  <a16:creationId xmlns:a16="http://schemas.microsoft.com/office/drawing/2014/main" id="{F2206B9E-0107-4FFC-93F2-B0D687483A42}"/>
                </a:ext>
              </a:extLst>
            </p:cNvPr>
            <p:cNvSpPr txBox="1"/>
            <p:nvPr/>
          </p:nvSpPr>
          <p:spPr>
            <a:xfrm>
              <a:off x="1124380" y="5524399"/>
              <a:ext cx="761747" cy="307777"/>
            </a:xfrm>
            <a:prstGeom prst="rect">
              <a:avLst/>
            </a:prstGeom>
            <a:noFill/>
          </p:spPr>
          <p:txBody>
            <a:bodyPr wrap="none" rtlCol="0">
              <a:spAutoFit/>
            </a:bodyPr>
            <a:lstStyle/>
            <a:p>
              <a:pPr algn="ctr"/>
              <a:r>
                <a:rPr lang="en-US" altLang="zh-CN" sz="1400" dirty="0">
                  <a:latin typeface="Arial" panose="020B0604020202020204" pitchFamily="34" charset="0"/>
                  <a:ea typeface="Microsoft YaHei" panose="020B0503020204020204" pitchFamily="34" charset="-122"/>
                  <a:cs typeface="+mn-ea"/>
                  <a:sym typeface="Arial" panose="020B0604020202020204" pitchFamily="34" charset="0"/>
                </a:rPr>
                <a:t>-2.17 V</a:t>
              </a:r>
              <a:endParaRPr lang="zh-CN" altLang="en-US" sz="1400" dirty="0">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43" name="文本框 72">
              <a:extLst>
                <a:ext uri="{FF2B5EF4-FFF2-40B4-BE49-F238E27FC236}">
                  <a16:creationId xmlns:a16="http://schemas.microsoft.com/office/drawing/2014/main" id="{27BFBD58-9471-4061-A301-0A49FB72772D}"/>
                </a:ext>
              </a:extLst>
            </p:cNvPr>
            <p:cNvSpPr txBox="1"/>
            <p:nvPr/>
          </p:nvSpPr>
          <p:spPr>
            <a:xfrm>
              <a:off x="2906998" y="5524399"/>
              <a:ext cx="761747" cy="307777"/>
            </a:xfrm>
            <a:prstGeom prst="rect">
              <a:avLst/>
            </a:prstGeom>
            <a:noFill/>
          </p:spPr>
          <p:txBody>
            <a:bodyPr wrap="none" rtlCol="0">
              <a:spAutoFit/>
            </a:bodyPr>
            <a:lstStyle/>
            <a:p>
              <a:pPr algn="ctr"/>
              <a:r>
                <a:rPr lang="en-US" altLang="zh-CN" sz="1400" dirty="0">
                  <a:latin typeface="Arial" panose="020B0604020202020204" pitchFamily="34" charset="0"/>
                  <a:ea typeface="Microsoft YaHei" panose="020B0503020204020204" pitchFamily="34" charset="-122"/>
                  <a:cs typeface="+mn-ea"/>
                  <a:sym typeface="Arial" panose="020B0604020202020204" pitchFamily="34" charset="0"/>
                </a:rPr>
                <a:t>-2.38 V</a:t>
              </a:r>
              <a:endParaRPr lang="zh-CN" altLang="en-US" sz="1400" dirty="0">
                <a:latin typeface="Arial" panose="020B0604020202020204" pitchFamily="34" charset="0"/>
                <a:ea typeface="Microsoft YaHei" panose="020B0503020204020204" pitchFamily="34" charset="-122"/>
                <a:cs typeface="+mn-ea"/>
                <a:sym typeface="Arial" panose="020B0604020202020204" pitchFamily="34" charset="0"/>
              </a:endParaRPr>
            </a:p>
          </p:txBody>
        </p:sp>
      </p:grpSp>
      <p:grpSp>
        <p:nvGrpSpPr>
          <p:cNvPr id="2" name="组合 1">
            <a:extLst>
              <a:ext uri="{FF2B5EF4-FFF2-40B4-BE49-F238E27FC236}">
                <a16:creationId xmlns:a16="http://schemas.microsoft.com/office/drawing/2014/main" id="{1B039928-AE1A-4AD0-B203-41E3D35DB2AF}"/>
              </a:ext>
            </a:extLst>
          </p:cNvPr>
          <p:cNvGrpSpPr/>
          <p:nvPr/>
        </p:nvGrpSpPr>
        <p:grpSpPr>
          <a:xfrm>
            <a:off x="3450697" y="5523967"/>
            <a:ext cx="2431598" cy="897643"/>
            <a:chOff x="3848802" y="5415461"/>
            <a:chExt cx="2431598" cy="897643"/>
          </a:xfrm>
        </p:grpSpPr>
        <p:sp>
          <p:nvSpPr>
            <p:cNvPr id="44" name="箭头: 虚尾 79">
              <a:extLst>
                <a:ext uri="{FF2B5EF4-FFF2-40B4-BE49-F238E27FC236}">
                  <a16:creationId xmlns:a16="http://schemas.microsoft.com/office/drawing/2014/main" id="{AE6F424B-B627-4E60-88BC-B3EF45EC9B55}"/>
                </a:ext>
              </a:extLst>
            </p:cNvPr>
            <p:cNvSpPr/>
            <p:nvPr/>
          </p:nvSpPr>
          <p:spPr>
            <a:xfrm>
              <a:off x="4808729" y="5697584"/>
              <a:ext cx="432306" cy="60375"/>
            </a:xfrm>
            <a:prstGeom prst="stripedRightArrow">
              <a:avLst>
                <a:gd name="adj1" fmla="val 50000"/>
                <a:gd name="adj2" fmla="val 226920"/>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Microsoft YaHei" panose="020B0503020204020204" pitchFamily="34" charset="-122"/>
                <a:cs typeface="+mn-ea"/>
                <a:sym typeface="Arial" panose="020B0604020202020204" pitchFamily="34" charset="0"/>
              </a:endParaRPr>
            </a:p>
          </p:txBody>
        </p:sp>
        <p:pic>
          <p:nvPicPr>
            <p:cNvPr id="45" name="图片 85">
              <a:extLst>
                <a:ext uri="{FF2B5EF4-FFF2-40B4-BE49-F238E27FC236}">
                  <a16:creationId xmlns:a16="http://schemas.microsoft.com/office/drawing/2014/main" id="{7A7C6CAE-02B5-4FA7-8588-01855C307632}"/>
                </a:ext>
              </a:extLst>
            </p:cNvPr>
            <p:cNvPicPr>
              <a:picLocks noChangeAspect="1"/>
            </p:cNvPicPr>
            <p:nvPr/>
          </p:nvPicPr>
          <p:blipFill>
            <a:blip r:embed="rId5"/>
            <a:stretch>
              <a:fillRect/>
            </a:stretch>
          </p:blipFill>
          <p:spPr>
            <a:xfrm>
              <a:off x="3848802" y="5415461"/>
              <a:ext cx="768764" cy="547855"/>
            </a:xfrm>
            <a:prstGeom prst="rect">
              <a:avLst/>
            </a:prstGeom>
          </p:spPr>
        </p:pic>
        <p:pic>
          <p:nvPicPr>
            <p:cNvPr id="46" name="图片 86">
              <a:extLst>
                <a:ext uri="{FF2B5EF4-FFF2-40B4-BE49-F238E27FC236}">
                  <a16:creationId xmlns:a16="http://schemas.microsoft.com/office/drawing/2014/main" id="{BB8B9212-076A-495B-A93F-94DD20874EB5}"/>
                </a:ext>
              </a:extLst>
            </p:cNvPr>
            <p:cNvPicPr>
              <a:picLocks noChangeAspect="1"/>
            </p:cNvPicPr>
            <p:nvPr/>
          </p:nvPicPr>
          <p:blipFill>
            <a:blip r:embed="rId6"/>
            <a:stretch>
              <a:fillRect/>
            </a:stretch>
          </p:blipFill>
          <p:spPr>
            <a:xfrm>
              <a:off x="5429676" y="5440876"/>
              <a:ext cx="850724" cy="527079"/>
            </a:xfrm>
            <a:prstGeom prst="rect">
              <a:avLst/>
            </a:prstGeom>
          </p:spPr>
        </p:pic>
        <p:sp>
          <p:nvSpPr>
            <p:cNvPr id="47" name="文本框 87">
              <a:extLst>
                <a:ext uri="{FF2B5EF4-FFF2-40B4-BE49-F238E27FC236}">
                  <a16:creationId xmlns:a16="http://schemas.microsoft.com/office/drawing/2014/main" id="{EFD3A51D-DF83-404F-82BD-31B40BC84761}"/>
                </a:ext>
              </a:extLst>
            </p:cNvPr>
            <p:cNvSpPr txBox="1"/>
            <p:nvPr/>
          </p:nvSpPr>
          <p:spPr>
            <a:xfrm>
              <a:off x="3879102" y="6005327"/>
              <a:ext cx="631904" cy="307777"/>
            </a:xfrm>
            <a:prstGeom prst="rect">
              <a:avLst/>
            </a:prstGeom>
            <a:noFill/>
          </p:spPr>
          <p:txBody>
            <a:bodyPr wrap="none" rtlCol="0">
              <a:spAutoFit/>
            </a:bodyPr>
            <a:lstStyle/>
            <a:p>
              <a:r>
                <a:rPr lang="en-US" altLang="zh-CN" sz="1400" dirty="0">
                  <a:latin typeface="Arial" panose="020B0604020202020204" pitchFamily="34" charset="0"/>
                  <a:ea typeface="Microsoft YaHei" panose="020B0503020204020204" pitchFamily="34" charset="-122"/>
                  <a:cs typeface="+mn-ea"/>
                  <a:sym typeface="Arial" panose="020B0604020202020204" pitchFamily="34" charset="0"/>
                </a:rPr>
                <a:t>0.1 M</a:t>
              </a:r>
              <a:endParaRPr lang="zh-CN" altLang="en-US" sz="1400" dirty="0">
                <a:latin typeface="Arial" panose="020B0604020202020204" pitchFamily="34" charset="0"/>
                <a:ea typeface="Microsoft YaHei" panose="020B0503020204020204" pitchFamily="34" charset="-122"/>
                <a:cs typeface="+mn-ea"/>
                <a:sym typeface="Arial" panose="020B0604020202020204" pitchFamily="34" charset="0"/>
              </a:endParaRPr>
            </a:p>
          </p:txBody>
        </p:sp>
        <p:sp>
          <p:nvSpPr>
            <p:cNvPr id="48" name="文本框 88">
              <a:extLst>
                <a:ext uri="{FF2B5EF4-FFF2-40B4-BE49-F238E27FC236}">
                  <a16:creationId xmlns:a16="http://schemas.microsoft.com/office/drawing/2014/main" id="{FF5E8F7E-73A2-4E9D-9D11-BC64EB2F6954}"/>
                </a:ext>
              </a:extLst>
            </p:cNvPr>
            <p:cNvSpPr txBox="1"/>
            <p:nvPr/>
          </p:nvSpPr>
          <p:spPr>
            <a:xfrm>
              <a:off x="5470471" y="6005327"/>
              <a:ext cx="731290" cy="307777"/>
            </a:xfrm>
            <a:prstGeom prst="rect">
              <a:avLst/>
            </a:prstGeom>
            <a:noFill/>
          </p:spPr>
          <p:txBody>
            <a:bodyPr wrap="none" rtlCol="0">
              <a:spAutoFit/>
            </a:bodyPr>
            <a:lstStyle/>
            <a:p>
              <a:r>
                <a:rPr lang="en-US" altLang="zh-CN" sz="1400" dirty="0">
                  <a:latin typeface="Arial" panose="020B0604020202020204" pitchFamily="34" charset="0"/>
                  <a:ea typeface="Microsoft YaHei" panose="020B0503020204020204" pitchFamily="34" charset="-122"/>
                  <a:cs typeface="+mn-ea"/>
                  <a:sym typeface="Arial" panose="020B0604020202020204" pitchFamily="34" charset="0"/>
                </a:rPr>
                <a:t>1.72 M</a:t>
              </a:r>
              <a:endParaRPr lang="zh-CN" altLang="en-US" sz="1400" dirty="0">
                <a:latin typeface="Arial" panose="020B0604020202020204" pitchFamily="34" charset="0"/>
                <a:ea typeface="Microsoft YaHei" panose="020B0503020204020204" pitchFamily="34" charset="-122"/>
                <a:cs typeface="+mn-ea"/>
                <a:sym typeface="Arial" panose="020B0604020202020204" pitchFamily="34" charset="0"/>
              </a:endParaRPr>
            </a:p>
          </p:txBody>
        </p:sp>
      </p:grpSp>
      <p:pic>
        <p:nvPicPr>
          <p:cNvPr id="49" name="图片 91">
            <a:extLst>
              <a:ext uri="{FF2B5EF4-FFF2-40B4-BE49-F238E27FC236}">
                <a16:creationId xmlns:a16="http://schemas.microsoft.com/office/drawing/2014/main" id="{B047F02E-D9DF-4030-BB51-5E6EE86189EC}"/>
              </a:ext>
            </a:extLst>
          </p:cNvPr>
          <p:cNvPicPr>
            <a:picLocks noChangeAspect="1"/>
          </p:cNvPicPr>
          <p:nvPr/>
        </p:nvPicPr>
        <p:blipFill>
          <a:blip r:embed="rId7"/>
          <a:stretch>
            <a:fillRect/>
          </a:stretch>
        </p:blipFill>
        <p:spPr>
          <a:xfrm>
            <a:off x="7629981" y="5602072"/>
            <a:ext cx="65454" cy="360000"/>
          </a:xfrm>
          <a:prstGeom prst="rect">
            <a:avLst/>
          </a:prstGeom>
        </p:spPr>
      </p:pic>
      <p:graphicFrame>
        <p:nvGraphicFramePr>
          <p:cNvPr id="50" name="对象 94">
            <a:extLst>
              <a:ext uri="{FF2B5EF4-FFF2-40B4-BE49-F238E27FC236}">
                <a16:creationId xmlns:a16="http://schemas.microsoft.com/office/drawing/2014/main" id="{527BDD15-52CF-4CE9-9CFF-7ED414BB067E}"/>
              </a:ext>
            </a:extLst>
          </p:cNvPr>
          <p:cNvGraphicFramePr>
            <a:graphicFrameLocks noChangeAspect="1"/>
          </p:cNvGraphicFramePr>
          <p:nvPr>
            <p:extLst>
              <p:ext uri="{D42A27DB-BD31-4B8C-83A1-F6EECF244321}">
                <p14:modId xmlns:p14="http://schemas.microsoft.com/office/powerpoint/2010/main" val="1653509164"/>
              </p:ext>
            </p:extLst>
          </p:nvPr>
        </p:nvGraphicFramePr>
        <p:xfrm>
          <a:off x="7108105" y="5242352"/>
          <a:ext cx="1109205" cy="281615"/>
        </p:xfrm>
        <a:graphic>
          <a:graphicData uri="http://schemas.openxmlformats.org/presentationml/2006/ole">
            <mc:AlternateContent xmlns:mc="http://schemas.openxmlformats.org/markup-compatibility/2006">
              <mc:Choice xmlns:v="urn:schemas-microsoft-com:vml" Requires="v">
                <p:oleObj name="CS ChemDraw Drawing" r:id="rId8" imgW="2857281" imgH="725005" progId="ChemDraw.Document.6.0">
                  <p:embed/>
                </p:oleObj>
              </mc:Choice>
              <mc:Fallback>
                <p:oleObj name="CS ChemDraw Drawing" r:id="rId8" imgW="2857281" imgH="725005" progId="ChemDraw.Document.6.0">
                  <p:embed/>
                  <p:pic>
                    <p:nvPicPr>
                      <p:cNvPr id="50" name="对象 94">
                        <a:extLst>
                          <a:ext uri="{FF2B5EF4-FFF2-40B4-BE49-F238E27FC236}">
                            <a16:creationId xmlns:a16="http://schemas.microsoft.com/office/drawing/2014/main" id="{527BDD15-52CF-4CE9-9CFF-7ED414BB067E}"/>
                          </a:ext>
                        </a:extLst>
                      </p:cNvPr>
                      <p:cNvPicPr/>
                      <p:nvPr/>
                    </p:nvPicPr>
                    <p:blipFill>
                      <a:blip r:embed="rId9"/>
                      <a:stretch>
                        <a:fillRect/>
                      </a:stretch>
                    </p:blipFill>
                    <p:spPr>
                      <a:xfrm>
                        <a:off x="7108105" y="5242352"/>
                        <a:ext cx="1109205" cy="281615"/>
                      </a:xfrm>
                      <a:prstGeom prst="rect">
                        <a:avLst/>
                      </a:prstGeom>
                    </p:spPr>
                  </p:pic>
                </p:oleObj>
              </mc:Fallback>
            </mc:AlternateContent>
          </a:graphicData>
        </a:graphic>
      </p:graphicFrame>
      <p:pic>
        <p:nvPicPr>
          <p:cNvPr id="51" name="图片 96">
            <a:extLst>
              <a:ext uri="{FF2B5EF4-FFF2-40B4-BE49-F238E27FC236}">
                <a16:creationId xmlns:a16="http://schemas.microsoft.com/office/drawing/2014/main" id="{F917847C-9017-4B61-A208-9130999A7FA3}"/>
              </a:ext>
            </a:extLst>
          </p:cNvPr>
          <p:cNvPicPr>
            <a:picLocks noChangeAspect="1"/>
          </p:cNvPicPr>
          <p:nvPr/>
        </p:nvPicPr>
        <p:blipFill>
          <a:blip r:embed="rId10"/>
          <a:stretch>
            <a:fillRect/>
          </a:stretch>
        </p:blipFill>
        <p:spPr>
          <a:xfrm>
            <a:off x="6393166" y="5985896"/>
            <a:ext cx="2559305" cy="326286"/>
          </a:xfrm>
          <a:prstGeom prst="rect">
            <a:avLst/>
          </a:prstGeom>
        </p:spPr>
      </p:pic>
      <p:sp>
        <p:nvSpPr>
          <p:cNvPr id="7" name="Rectangle 6">
            <a:extLst>
              <a:ext uri="{FF2B5EF4-FFF2-40B4-BE49-F238E27FC236}">
                <a16:creationId xmlns:a16="http://schemas.microsoft.com/office/drawing/2014/main" id="{D42E21F5-0D03-48E5-9F14-64F3B7231A61}"/>
              </a:ext>
            </a:extLst>
          </p:cNvPr>
          <p:cNvSpPr/>
          <p:nvPr/>
        </p:nvSpPr>
        <p:spPr>
          <a:xfrm>
            <a:off x="296800" y="872600"/>
            <a:ext cx="1954381" cy="369332"/>
          </a:xfrm>
          <a:prstGeom prst="rect">
            <a:avLst/>
          </a:prstGeom>
        </p:spPr>
        <p:txBody>
          <a:bodyPr wrap="none">
            <a:spAutoFit/>
          </a:bodyPr>
          <a:lstStyle/>
          <a:p>
            <a:r>
              <a:rPr lang="en-US" altLang="zh-CN" b="1" dirty="0">
                <a:latin typeface="Arial" panose="020B0604020202020204" pitchFamily="34" charset="0"/>
                <a:ea typeface="Microsoft YaHei" panose="020B0503020204020204" pitchFamily="34" charset="-122"/>
                <a:cs typeface="+mn-ea"/>
                <a:sym typeface="Arial" panose="020B0604020202020204" pitchFamily="34" charset="0"/>
              </a:rPr>
              <a:t>Active materials</a:t>
            </a:r>
          </a:p>
        </p:txBody>
      </p:sp>
    </p:spTree>
    <p:extLst>
      <p:ext uri="{BB962C8B-B14F-4D97-AF65-F5344CB8AC3E}">
        <p14:creationId xmlns:p14="http://schemas.microsoft.com/office/powerpoint/2010/main" val="352798141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xcesghn">
      <a:majorFont>
        <a:latin typeface="Arial" panose="020F0302020204030204"/>
        <a:ea typeface="Microsoft YaHei"/>
        <a:cs typeface=""/>
      </a:majorFont>
      <a:minorFont>
        <a:latin typeface="Arial" panose="020F0502020204030204"/>
        <a:ea typeface="Microsoft YaHei"/>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14759</TotalTime>
  <Words>4323</Words>
  <Application>Microsoft Office PowerPoint</Application>
  <PresentationFormat>全屏显示(4:3)</PresentationFormat>
  <Paragraphs>429</Paragraphs>
  <Slides>40</Slides>
  <Notes>35</Notes>
  <HiddenSlides>0</HiddenSlides>
  <MMClips>0</MMClips>
  <ScaleCrop>false</ScaleCrop>
  <HeadingPairs>
    <vt:vector size="8" baseType="variant">
      <vt:variant>
        <vt:lpstr>已用的字体</vt:lpstr>
      </vt:variant>
      <vt:variant>
        <vt:i4>5</vt:i4>
      </vt:variant>
      <vt:variant>
        <vt:lpstr>主题</vt:lpstr>
      </vt:variant>
      <vt:variant>
        <vt:i4>1</vt:i4>
      </vt:variant>
      <vt:variant>
        <vt:lpstr>嵌入 OLE 服务器</vt:lpstr>
      </vt:variant>
      <vt:variant>
        <vt:i4>2</vt:i4>
      </vt:variant>
      <vt:variant>
        <vt:lpstr>幻灯片标题</vt:lpstr>
      </vt:variant>
      <vt:variant>
        <vt:i4>40</vt:i4>
      </vt:variant>
    </vt:vector>
  </HeadingPairs>
  <TitlesOfParts>
    <vt:vector size="48" baseType="lpstr">
      <vt:lpstr>Arial</vt:lpstr>
      <vt:lpstr>Calibri</vt:lpstr>
      <vt:lpstr>Cambria Math</vt:lpstr>
      <vt:lpstr>Times New Roman</vt:lpstr>
      <vt:lpstr>Wingdings</vt:lpstr>
      <vt:lpstr>Office Theme</vt:lpstr>
      <vt:lpstr>CS ChemDraw Drawing</vt:lpstr>
      <vt:lpstr>Document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Yuan Jiashu</dc:creator>
  <cp:lastModifiedBy>ZhenYihan</cp:lastModifiedBy>
  <cp:revision>141</cp:revision>
  <dcterms:created xsi:type="dcterms:W3CDTF">2021-04-06T06:37:07Z</dcterms:created>
  <dcterms:modified xsi:type="dcterms:W3CDTF">2021-08-26T00:56:50Z</dcterms:modified>
</cp:coreProperties>
</file>